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57"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EDDBDB"/>
    <a:srgbClr val="EBA925"/>
    <a:srgbClr val="F2E6E6"/>
    <a:srgbClr val="23DDAC"/>
    <a:srgbClr val="5E9C9C"/>
    <a:srgbClr val="F8F2F2"/>
    <a:srgbClr val="BFD6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Style moyen 4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434" autoAdjust="0"/>
    <p:restoredTop sz="95529" autoAdjust="0"/>
  </p:normalViewPr>
  <p:slideViewPr>
    <p:cSldViewPr snapToGrid="0">
      <p:cViewPr>
        <p:scale>
          <a:sx n="99" d="100"/>
          <a:sy n="99" d="100"/>
        </p:scale>
        <p:origin x="55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CC278-9F31-4813-8475-A5E0CC70B0EF}" type="datetimeFigureOut">
              <a:rPr lang="en-US" smtClean="0"/>
              <a:t>11/20/2021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CA9847-BC58-46F8-AE0E-C747D4AA6408}" type="slidenum">
              <a:rPr lang="en-US" smtClean="0"/>
              <a:t>‹N°›</a:t>
            </a:fld>
            <a:endParaRPr lang="en-US"/>
          </a:p>
        </p:txBody>
      </p:sp>
    </p:spTree>
    <p:extLst>
      <p:ext uri="{BB962C8B-B14F-4D97-AF65-F5344CB8AC3E}">
        <p14:creationId xmlns:p14="http://schemas.microsoft.com/office/powerpoint/2010/main" val="294148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1DCA9847-BC58-46F8-AE0E-C747D4AA6408}" type="slidenum">
              <a:rPr lang="en-US" smtClean="0"/>
              <a:t>3</a:t>
            </a:fld>
            <a:endParaRPr lang="en-US"/>
          </a:p>
        </p:txBody>
      </p:sp>
    </p:spTree>
    <p:extLst>
      <p:ext uri="{BB962C8B-B14F-4D97-AF65-F5344CB8AC3E}">
        <p14:creationId xmlns:p14="http://schemas.microsoft.com/office/powerpoint/2010/main" val="4045736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1DCA9847-BC58-46F8-AE0E-C747D4AA6408}" type="slidenum">
              <a:rPr lang="en-US" smtClean="0"/>
              <a:t>4</a:t>
            </a:fld>
            <a:endParaRPr lang="en-US"/>
          </a:p>
        </p:txBody>
      </p:sp>
    </p:spTree>
    <p:extLst>
      <p:ext uri="{BB962C8B-B14F-4D97-AF65-F5344CB8AC3E}">
        <p14:creationId xmlns:p14="http://schemas.microsoft.com/office/powerpoint/2010/main" val="4041866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1DCA9847-BC58-46F8-AE0E-C747D4AA6408}" type="slidenum">
              <a:rPr lang="en-US" smtClean="0"/>
              <a:t>6</a:t>
            </a:fld>
            <a:endParaRPr lang="en-US"/>
          </a:p>
        </p:txBody>
      </p:sp>
    </p:spTree>
    <p:extLst>
      <p:ext uri="{BB962C8B-B14F-4D97-AF65-F5344CB8AC3E}">
        <p14:creationId xmlns:p14="http://schemas.microsoft.com/office/powerpoint/2010/main" val="299703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1DCA9847-BC58-46F8-AE0E-C747D4AA6408}" type="slidenum">
              <a:rPr lang="en-US" smtClean="0"/>
              <a:t>7</a:t>
            </a:fld>
            <a:endParaRPr lang="en-US"/>
          </a:p>
        </p:txBody>
      </p:sp>
    </p:spTree>
    <p:extLst>
      <p:ext uri="{BB962C8B-B14F-4D97-AF65-F5344CB8AC3E}">
        <p14:creationId xmlns:p14="http://schemas.microsoft.com/office/powerpoint/2010/main" val="1746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1DCA9847-BC58-46F8-AE0E-C747D4AA6408}" type="slidenum">
              <a:rPr lang="en-US" smtClean="0"/>
              <a:t>10</a:t>
            </a:fld>
            <a:endParaRPr lang="en-US"/>
          </a:p>
        </p:txBody>
      </p:sp>
    </p:spTree>
    <p:extLst>
      <p:ext uri="{BB962C8B-B14F-4D97-AF65-F5344CB8AC3E}">
        <p14:creationId xmlns:p14="http://schemas.microsoft.com/office/powerpoint/2010/main" val="554522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t>Ajouter</a:t>
            </a:r>
            <a:r>
              <a:rPr lang="en-US" dirty="0"/>
              <a:t> les </a:t>
            </a:r>
            <a:r>
              <a:rPr lang="en-US" dirty="0" err="1"/>
              <a:t>commandes</a:t>
            </a:r>
            <a:r>
              <a:rPr lang="en-US" dirty="0"/>
              <a:t> utiliser !!</a:t>
            </a:r>
          </a:p>
        </p:txBody>
      </p:sp>
      <p:sp>
        <p:nvSpPr>
          <p:cNvPr id="4" name="Espace réservé du numéro de diapositive 3"/>
          <p:cNvSpPr>
            <a:spLocks noGrp="1"/>
          </p:cNvSpPr>
          <p:nvPr>
            <p:ph type="sldNum" sz="quarter" idx="5"/>
          </p:nvPr>
        </p:nvSpPr>
        <p:spPr/>
        <p:txBody>
          <a:bodyPr/>
          <a:lstStyle/>
          <a:p>
            <a:fld id="{1DCA9847-BC58-46F8-AE0E-C747D4AA6408}" type="slidenum">
              <a:rPr lang="en-US" smtClean="0"/>
              <a:t>11</a:t>
            </a:fld>
            <a:endParaRPr lang="en-US"/>
          </a:p>
        </p:txBody>
      </p:sp>
    </p:spTree>
    <p:extLst>
      <p:ext uri="{BB962C8B-B14F-4D97-AF65-F5344CB8AC3E}">
        <p14:creationId xmlns:p14="http://schemas.microsoft.com/office/powerpoint/2010/main" val="4043242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1DCA9847-BC58-46F8-AE0E-C747D4AA6408}" type="slidenum">
              <a:rPr lang="en-US" smtClean="0"/>
              <a:t>13</a:t>
            </a:fld>
            <a:endParaRPr lang="en-US"/>
          </a:p>
        </p:txBody>
      </p:sp>
    </p:spTree>
    <p:extLst>
      <p:ext uri="{BB962C8B-B14F-4D97-AF65-F5344CB8AC3E}">
        <p14:creationId xmlns:p14="http://schemas.microsoft.com/office/powerpoint/2010/main" val="155698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BCDBE"/>
        </a:solidFill>
        <a:effectLst/>
      </p:bgPr>
    </p:bg>
    <p:spTree>
      <p:nvGrpSpPr>
        <p:cNvPr id="1" name="Shape 9"/>
        <p:cNvGrpSpPr/>
        <p:nvPr/>
      </p:nvGrpSpPr>
      <p:grpSpPr>
        <a:xfrm>
          <a:off x="0" y="0"/>
          <a:ext cx="0" cy="0"/>
          <a:chOff x="0" y="0"/>
          <a:chExt cx="0" cy="0"/>
        </a:xfrm>
      </p:grpSpPr>
      <p:sp>
        <p:nvSpPr>
          <p:cNvPr id="10" name="Google Shape;10;p2"/>
          <p:cNvSpPr/>
          <p:nvPr/>
        </p:nvSpPr>
        <p:spPr>
          <a:xfrm>
            <a:off x="245467" y="167601"/>
            <a:ext cx="11701140" cy="6522841"/>
          </a:xfrm>
          <a:custGeom>
            <a:avLst/>
            <a:gdLst/>
            <a:ahLst/>
            <a:cxnLst/>
            <a:rect l="l" t="t" r="r" b="b"/>
            <a:pathLst>
              <a:path w="92849" h="51759" extrusionOk="0">
                <a:moveTo>
                  <a:pt x="3110" y="336"/>
                </a:moveTo>
                <a:lnTo>
                  <a:pt x="2942" y="578"/>
                </a:lnTo>
                <a:lnTo>
                  <a:pt x="2756" y="783"/>
                </a:lnTo>
                <a:lnTo>
                  <a:pt x="2812" y="652"/>
                </a:lnTo>
                <a:lnTo>
                  <a:pt x="2886" y="522"/>
                </a:lnTo>
                <a:lnTo>
                  <a:pt x="2979" y="410"/>
                </a:lnTo>
                <a:lnTo>
                  <a:pt x="3110" y="336"/>
                </a:lnTo>
                <a:close/>
                <a:moveTo>
                  <a:pt x="19252" y="336"/>
                </a:moveTo>
                <a:lnTo>
                  <a:pt x="19103" y="559"/>
                </a:lnTo>
                <a:lnTo>
                  <a:pt x="18935" y="783"/>
                </a:lnTo>
                <a:lnTo>
                  <a:pt x="18935" y="708"/>
                </a:lnTo>
                <a:lnTo>
                  <a:pt x="18954" y="634"/>
                </a:lnTo>
                <a:lnTo>
                  <a:pt x="18991" y="578"/>
                </a:lnTo>
                <a:lnTo>
                  <a:pt x="19028" y="503"/>
                </a:lnTo>
                <a:lnTo>
                  <a:pt x="19065" y="448"/>
                </a:lnTo>
                <a:lnTo>
                  <a:pt x="19121" y="392"/>
                </a:lnTo>
                <a:lnTo>
                  <a:pt x="19177" y="355"/>
                </a:lnTo>
                <a:lnTo>
                  <a:pt x="19252" y="336"/>
                </a:lnTo>
                <a:close/>
                <a:moveTo>
                  <a:pt x="9980" y="373"/>
                </a:moveTo>
                <a:lnTo>
                  <a:pt x="9924" y="503"/>
                </a:lnTo>
                <a:lnTo>
                  <a:pt x="9849" y="634"/>
                </a:lnTo>
                <a:lnTo>
                  <a:pt x="9756" y="746"/>
                </a:lnTo>
                <a:lnTo>
                  <a:pt x="9663" y="857"/>
                </a:lnTo>
                <a:lnTo>
                  <a:pt x="9700" y="708"/>
                </a:lnTo>
                <a:lnTo>
                  <a:pt x="9775" y="578"/>
                </a:lnTo>
                <a:lnTo>
                  <a:pt x="9868" y="466"/>
                </a:lnTo>
                <a:lnTo>
                  <a:pt x="9980" y="373"/>
                </a:lnTo>
                <a:close/>
                <a:moveTo>
                  <a:pt x="32172" y="615"/>
                </a:moveTo>
                <a:lnTo>
                  <a:pt x="32079" y="783"/>
                </a:lnTo>
                <a:lnTo>
                  <a:pt x="31949" y="932"/>
                </a:lnTo>
                <a:lnTo>
                  <a:pt x="31968" y="820"/>
                </a:lnTo>
                <a:lnTo>
                  <a:pt x="32024" y="727"/>
                </a:lnTo>
                <a:lnTo>
                  <a:pt x="32098" y="652"/>
                </a:lnTo>
                <a:lnTo>
                  <a:pt x="32172" y="615"/>
                </a:lnTo>
                <a:close/>
                <a:moveTo>
                  <a:pt x="5772" y="801"/>
                </a:moveTo>
                <a:lnTo>
                  <a:pt x="5660" y="894"/>
                </a:lnTo>
                <a:lnTo>
                  <a:pt x="5549" y="969"/>
                </a:lnTo>
                <a:lnTo>
                  <a:pt x="5660" y="876"/>
                </a:lnTo>
                <a:lnTo>
                  <a:pt x="5772" y="801"/>
                </a:lnTo>
                <a:close/>
                <a:moveTo>
                  <a:pt x="60621" y="708"/>
                </a:moveTo>
                <a:lnTo>
                  <a:pt x="60472" y="857"/>
                </a:lnTo>
                <a:lnTo>
                  <a:pt x="60304" y="988"/>
                </a:lnTo>
                <a:lnTo>
                  <a:pt x="60360" y="894"/>
                </a:lnTo>
                <a:lnTo>
                  <a:pt x="60435" y="801"/>
                </a:lnTo>
                <a:lnTo>
                  <a:pt x="60528" y="746"/>
                </a:lnTo>
                <a:lnTo>
                  <a:pt x="60621" y="708"/>
                </a:lnTo>
                <a:close/>
                <a:moveTo>
                  <a:pt x="33383" y="690"/>
                </a:moveTo>
                <a:lnTo>
                  <a:pt x="33271" y="839"/>
                </a:lnTo>
                <a:lnTo>
                  <a:pt x="33141" y="1006"/>
                </a:lnTo>
                <a:lnTo>
                  <a:pt x="33141" y="1006"/>
                </a:lnTo>
                <a:lnTo>
                  <a:pt x="33178" y="894"/>
                </a:lnTo>
                <a:lnTo>
                  <a:pt x="33215" y="801"/>
                </a:lnTo>
                <a:lnTo>
                  <a:pt x="33290" y="727"/>
                </a:lnTo>
                <a:lnTo>
                  <a:pt x="33383" y="690"/>
                </a:lnTo>
                <a:close/>
                <a:moveTo>
                  <a:pt x="59020" y="727"/>
                </a:moveTo>
                <a:lnTo>
                  <a:pt x="58945" y="932"/>
                </a:lnTo>
                <a:lnTo>
                  <a:pt x="58908" y="1006"/>
                </a:lnTo>
                <a:lnTo>
                  <a:pt x="58927" y="913"/>
                </a:lnTo>
                <a:lnTo>
                  <a:pt x="59020" y="727"/>
                </a:lnTo>
                <a:close/>
                <a:moveTo>
                  <a:pt x="43232" y="522"/>
                </a:moveTo>
                <a:lnTo>
                  <a:pt x="43176" y="652"/>
                </a:lnTo>
                <a:lnTo>
                  <a:pt x="43101" y="783"/>
                </a:lnTo>
                <a:lnTo>
                  <a:pt x="43008" y="913"/>
                </a:lnTo>
                <a:lnTo>
                  <a:pt x="42915" y="1025"/>
                </a:lnTo>
                <a:lnTo>
                  <a:pt x="42896" y="950"/>
                </a:lnTo>
                <a:lnTo>
                  <a:pt x="42915" y="857"/>
                </a:lnTo>
                <a:lnTo>
                  <a:pt x="42952" y="783"/>
                </a:lnTo>
                <a:lnTo>
                  <a:pt x="42990" y="708"/>
                </a:lnTo>
                <a:lnTo>
                  <a:pt x="43027" y="652"/>
                </a:lnTo>
                <a:lnTo>
                  <a:pt x="43083" y="597"/>
                </a:lnTo>
                <a:lnTo>
                  <a:pt x="43157" y="541"/>
                </a:lnTo>
                <a:lnTo>
                  <a:pt x="43232" y="522"/>
                </a:lnTo>
                <a:close/>
                <a:moveTo>
                  <a:pt x="36771" y="801"/>
                </a:moveTo>
                <a:lnTo>
                  <a:pt x="36380" y="1043"/>
                </a:lnTo>
                <a:lnTo>
                  <a:pt x="36455" y="950"/>
                </a:lnTo>
                <a:lnTo>
                  <a:pt x="36548" y="894"/>
                </a:lnTo>
                <a:lnTo>
                  <a:pt x="36659" y="839"/>
                </a:lnTo>
                <a:lnTo>
                  <a:pt x="36771" y="801"/>
                </a:lnTo>
                <a:close/>
                <a:moveTo>
                  <a:pt x="92048" y="746"/>
                </a:moveTo>
                <a:lnTo>
                  <a:pt x="91862" y="932"/>
                </a:lnTo>
                <a:lnTo>
                  <a:pt x="91657" y="1081"/>
                </a:lnTo>
                <a:lnTo>
                  <a:pt x="91657" y="1081"/>
                </a:lnTo>
                <a:lnTo>
                  <a:pt x="91843" y="894"/>
                </a:lnTo>
                <a:lnTo>
                  <a:pt x="91936" y="820"/>
                </a:lnTo>
                <a:lnTo>
                  <a:pt x="92048" y="746"/>
                </a:lnTo>
                <a:close/>
                <a:moveTo>
                  <a:pt x="8509" y="634"/>
                </a:moveTo>
                <a:lnTo>
                  <a:pt x="8360" y="876"/>
                </a:lnTo>
                <a:lnTo>
                  <a:pt x="8267" y="969"/>
                </a:lnTo>
                <a:lnTo>
                  <a:pt x="8155" y="1081"/>
                </a:lnTo>
                <a:lnTo>
                  <a:pt x="8211" y="950"/>
                </a:lnTo>
                <a:lnTo>
                  <a:pt x="8286" y="839"/>
                </a:lnTo>
                <a:lnTo>
                  <a:pt x="8397" y="727"/>
                </a:lnTo>
                <a:lnTo>
                  <a:pt x="8509" y="634"/>
                </a:lnTo>
                <a:close/>
                <a:moveTo>
                  <a:pt x="14411" y="652"/>
                </a:moveTo>
                <a:lnTo>
                  <a:pt x="14281" y="783"/>
                </a:lnTo>
                <a:lnTo>
                  <a:pt x="14150" y="913"/>
                </a:lnTo>
                <a:lnTo>
                  <a:pt x="14001" y="1006"/>
                </a:lnTo>
                <a:lnTo>
                  <a:pt x="13834" y="1081"/>
                </a:lnTo>
                <a:lnTo>
                  <a:pt x="13871" y="1006"/>
                </a:lnTo>
                <a:lnTo>
                  <a:pt x="13927" y="932"/>
                </a:lnTo>
                <a:lnTo>
                  <a:pt x="13983" y="857"/>
                </a:lnTo>
                <a:lnTo>
                  <a:pt x="14057" y="783"/>
                </a:lnTo>
                <a:lnTo>
                  <a:pt x="14132" y="746"/>
                </a:lnTo>
                <a:lnTo>
                  <a:pt x="14225" y="690"/>
                </a:lnTo>
                <a:lnTo>
                  <a:pt x="14318" y="671"/>
                </a:lnTo>
                <a:lnTo>
                  <a:pt x="14411" y="652"/>
                </a:lnTo>
                <a:close/>
                <a:moveTo>
                  <a:pt x="17315" y="634"/>
                </a:moveTo>
                <a:lnTo>
                  <a:pt x="17185" y="857"/>
                </a:lnTo>
                <a:lnTo>
                  <a:pt x="17017" y="1081"/>
                </a:lnTo>
                <a:lnTo>
                  <a:pt x="17036" y="857"/>
                </a:lnTo>
                <a:lnTo>
                  <a:pt x="17166" y="727"/>
                </a:lnTo>
                <a:lnTo>
                  <a:pt x="17315" y="634"/>
                </a:lnTo>
                <a:close/>
                <a:moveTo>
                  <a:pt x="38074" y="969"/>
                </a:moveTo>
                <a:lnTo>
                  <a:pt x="37944" y="1081"/>
                </a:lnTo>
                <a:lnTo>
                  <a:pt x="38000" y="1025"/>
                </a:lnTo>
                <a:lnTo>
                  <a:pt x="38074" y="969"/>
                </a:lnTo>
                <a:close/>
                <a:moveTo>
                  <a:pt x="49431" y="988"/>
                </a:moveTo>
                <a:lnTo>
                  <a:pt x="49394" y="1081"/>
                </a:lnTo>
                <a:lnTo>
                  <a:pt x="49357" y="1025"/>
                </a:lnTo>
                <a:lnTo>
                  <a:pt x="49357" y="1006"/>
                </a:lnTo>
                <a:lnTo>
                  <a:pt x="49394" y="988"/>
                </a:lnTo>
                <a:close/>
                <a:moveTo>
                  <a:pt x="86816" y="783"/>
                </a:moveTo>
                <a:lnTo>
                  <a:pt x="86612" y="932"/>
                </a:lnTo>
                <a:lnTo>
                  <a:pt x="86407" y="1081"/>
                </a:lnTo>
                <a:lnTo>
                  <a:pt x="86481" y="988"/>
                </a:lnTo>
                <a:lnTo>
                  <a:pt x="86593" y="894"/>
                </a:lnTo>
                <a:lnTo>
                  <a:pt x="86686" y="820"/>
                </a:lnTo>
                <a:lnTo>
                  <a:pt x="86816" y="783"/>
                </a:lnTo>
                <a:close/>
                <a:moveTo>
                  <a:pt x="633" y="224"/>
                </a:moveTo>
                <a:lnTo>
                  <a:pt x="801" y="261"/>
                </a:lnTo>
                <a:lnTo>
                  <a:pt x="950" y="317"/>
                </a:lnTo>
                <a:lnTo>
                  <a:pt x="1099" y="410"/>
                </a:lnTo>
                <a:lnTo>
                  <a:pt x="1211" y="522"/>
                </a:lnTo>
                <a:lnTo>
                  <a:pt x="1304" y="652"/>
                </a:lnTo>
                <a:lnTo>
                  <a:pt x="1360" y="783"/>
                </a:lnTo>
                <a:lnTo>
                  <a:pt x="1397" y="950"/>
                </a:lnTo>
                <a:lnTo>
                  <a:pt x="1397" y="1118"/>
                </a:lnTo>
                <a:lnTo>
                  <a:pt x="1136" y="988"/>
                </a:lnTo>
                <a:lnTo>
                  <a:pt x="987" y="876"/>
                </a:lnTo>
                <a:lnTo>
                  <a:pt x="838" y="764"/>
                </a:lnTo>
                <a:lnTo>
                  <a:pt x="727" y="634"/>
                </a:lnTo>
                <a:lnTo>
                  <a:pt x="633" y="503"/>
                </a:lnTo>
                <a:lnTo>
                  <a:pt x="615" y="429"/>
                </a:lnTo>
                <a:lnTo>
                  <a:pt x="615" y="355"/>
                </a:lnTo>
                <a:lnTo>
                  <a:pt x="615" y="299"/>
                </a:lnTo>
                <a:lnTo>
                  <a:pt x="633" y="224"/>
                </a:lnTo>
                <a:close/>
                <a:moveTo>
                  <a:pt x="44591" y="839"/>
                </a:moveTo>
                <a:lnTo>
                  <a:pt x="44460" y="988"/>
                </a:lnTo>
                <a:lnTo>
                  <a:pt x="44330" y="1118"/>
                </a:lnTo>
                <a:lnTo>
                  <a:pt x="44367" y="1025"/>
                </a:lnTo>
                <a:lnTo>
                  <a:pt x="44442" y="969"/>
                </a:lnTo>
                <a:lnTo>
                  <a:pt x="44498" y="894"/>
                </a:lnTo>
                <a:lnTo>
                  <a:pt x="44591" y="839"/>
                </a:lnTo>
                <a:close/>
                <a:moveTo>
                  <a:pt x="84471" y="839"/>
                </a:moveTo>
                <a:lnTo>
                  <a:pt x="84340" y="988"/>
                </a:lnTo>
                <a:lnTo>
                  <a:pt x="84191" y="1118"/>
                </a:lnTo>
                <a:lnTo>
                  <a:pt x="84229" y="988"/>
                </a:lnTo>
                <a:lnTo>
                  <a:pt x="84284" y="913"/>
                </a:lnTo>
                <a:lnTo>
                  <a:pt x="84359" y="857"/>
                </a:lnTo>
                <a:lnTo>
                  <a:pt x="84471" y="839"/>
                </a:lnTo>
                <a:close/>
                <a:moveTo>
                  <a:pt x="20573" y="746"/>
                </a:moveTo>
                <a:lnTo>
                  <a:pt x="20648" y="764"/>
                </a:lnTo>
                <a:lnTo>
                  <a:pt x="20406" y="969"/>
                </a:lnTo>
                <a:lnTo>
                  <a:pt x="20257" y="1062"/>
                </a:lnTo>
                <a:lnTo>
                  <a:pt x="20127" y="1137"/>
                </a:lnTo>
                <a:lnTo>
                  <a:pt x="20127" y="1137"/>
                </a:lnTo>
                <a:lnTo>
                  <a:pt x="20164" y="1062"/>
                </a:lnTo>
                <a:lnTo>
                  <a:pt x="20201" y="988"/>
                </a:lnTo>
                <a:lnTo>
                  <a:pt x="20257" y="913"/>
                </a:lnTo>
                <a:lnTo>
                  <a:pt x="20331" y="839"/>
                </a:lnTo>
                <a:lnTo>
                  <a:pt x="20406" y="801"/>
                </a:lnTo>
                <a:lnTo>
                  <a:pt x="20480" y="764"/>
                </a:lnTo>
                <a:lnTo>
                  <a:pt x="20573" y="746"/>
                </a:lnTo>
                <a:close/>
                <a:moveTo>
                  <a:pt x="24409" y="932"/>
                </a:moveTo>
                <a:lnTo>
                  <a:pt x="24278" y="1155"/>
                </a:lnTo>
                <a:lnTo>
                  <a:pt x="24334" y="1043"/>
                </a:lnTo>
                <a:lnTo>
                  <a:pt x="24409" y="932"/>
                </a:lnTo>
                <a:close/>
                <a:moveTo>
                  <a:pt x="29175" y="652"/>
                </a:moveTo>
                <a:lnTo>
                  <a:pt x="29063" y="820"/>
                </a:lnTo>
                <a:lnTo>
                  <a:pt x="28952" y="969"/>
                </a:lnTo>
                <a:lnTo>
                  <a:pt x="28821" y="1099"/>
                </a:lnTo>
                <a:lnTo>
                  <a:pt x="28672" y="1211"/>
                </a:lnTo>
                <a:lnTo>
                  <a:pt x="28672" y="1118"/>
                </a:lnTo>
                <a:lnTo>
                  <a:pt x="28691" y="1025"/>
                </a:lnTo>
                <a:lnTo>
                  <a:pt x="28728" y="932"/>
                </a:lnTo>
                <a:lnTo>
                  <a:pt x="28803" y="857"/>
                </a:lnTo>
                <a:lnTo>
                  <a:pt x="28877" y="783"/>
                </a:lnTo>
                <a:lnTo>
                  <a:pt x="28970" y="727"/>
                </a:lnTo>
                <a:lnTo>
                  <a:pt x="29082" y="671"/>
                </a:lnTo>
                <a:lnTo>
                  <a:pt x="29175" y="652"/>
                </a:lnTo>
                <a:close/>
                <a:moveTo>
                  <a:pt x="82944" y="839"/>
                </a:moveTo>
                <a:lnTo>
                  <a:pt x="82665" y="1043"/>
                </a:lnTo>
                <a:lnTo>
                  <a:pt x="82367" y="1211"/>
                </a:lnTo>
                <a:lnTo>
                  <a:pt x="82478" y="1062"/>
                </a:lnTo>
                <a:lnTo>
                  <a:pt x="82609" y="950"/>
                </a:lnTo>
                <a:lnTo>
                  <a:pt x="82776" y="876"/>
                </a:lnTo>
                <a:lnTo>
                  <a:pt x="82944" y="839"/>
                </a:lnTo>
                <a:close/>
                <a:moveTo>
                  <a:pt x="80840" y="708"/>
                </a:moveTo>
                <a:lnTo>
                  <a:pt x="80747" y="857"/>
                </a:lnTo>
                <a:lnTo>
                  <a:pt x="80617" y="988"/>
                </a:lnTo>
                <a:lnTo>
                  <a:pt x="80486" y="1118"/>
                </a:lnTo>
                <a:lnTo>
                  <a:pt x="80356" y="1230"/>
                </a:lnTo>
                <a:lnTo>
                  <a:pt x="80375" y="1155"/>
                </a:lnTo>
                <a:lnTo>
                  <a:pt x="80412" y="1081"/>
                </a:lnTo>
                <a:lnTo>
                  <a:pt x="80524" y="932"/>
                </a:lnTo>
                <a:lnTo>
                  <a:pt x="80691" y="801"/>
                </a:lnTo>
                <a:lnTo>
                  <a:pt x="80840" y="708"/>
                </a:lnTo>
                <a:close/>
                <a:moveTo>
                  <a:pt x="39806" y="913"/>
                </a:moveTo>
                <a:lnTo>
                  <a:pt x="39657" y="1099"/>
                </a:lnTo>
                <a:lnTo>
                  <a:pt x="39471" y="1248"/>
                </a:lnTo>
                <a:lnTo>
                  <a:pt x="39620" y="1062"/>
                </a:lnTo>
                <a:lnTo>
                  <a:pt x="39806" y="913"/>
                </a:lnTo>
                <a:close/>
                <a:moveTo>
                  <a:pt x="88325" y="969"/>
                </a:moveTo>
                <a:lnTo>
                  <a:pt x="88380" y="988"/>
                </a:lnTo>
                <a:lnTo>
                  <a:pt x="88231" y="1137"/>
                </a:lnTo>
                <a:lnTo>
                  <a:pt x="88064" y="1267"/>
                </a:lnTo>
                <a:lnTo>
                  <a:pt x="88083" y="1211"/>
                </a:lnTo>
                <a:lnTo>
                  <a:pt x="88101" y="1137"/>
                </a:lnTo>
                <a:lnTo>
                  <a:pt x="88138" y="1081"/>
                </a:lnTo>
                <a:lnTo>
                  <a:pt x="88176" y="1025"/>
                </a:lnTo>
                <a:lnTo>
                  <a:pt x="88213" y="988"/>
                </a:lnTo>
                <a:lnTo>
                  <a:pt x="88269" y="969"/>
                </a:lnTo>
                <a:close/>
                <a:moveTo>
                  <a:pt x="22137" y="708"/>
                </a:moveTo>
                <a:lnTo>
                  <a:pt x="22137" y="727"/>
                </a:lnTo>
                <a:lnTo>
                  <a:pt x="22119" y="783"/>
                </a:lnTo>
                <a:lnTo>
                  <a:pt x="22081" y="857"/>
                </a:lnTo>
                <a:lnTo>
                  <a:pt x="21970" y="1025"/>
                </a:lnTo>
                <a:lnTo>
                  <a:pt x="21746" y="1285"/>
                </a:lnTo>
                <a:lnTo>
                  <a:pt x="21746" y="1230"/>
                </a:lnTo>
                <a:lnTo>
                  <a:pt x="21784" y="1137"/>
                </a:lnTo>
                <a:lnTo>
                  <a:pt x="21933" y="913"/>
                </a:lnTo>
                <a:lnTo>
                  <a:pt x="22063" y="746"/>
                </a:lnTo>
                <a:lnTo>
                  <a:pt x="22119" y="708"/>
                </a:lnTo>
                <a:close/>
                <a:moveTo>
                  <a:pt x="23180" y="746"/>
                </a:moveTo>
                <a:lnTo>
                  <a:pt x="23161" y="894"/>
                </a:lnTo>
                <a:lnTo>
                  <a:pt x="23143" y="1025"/>
                </a:lnTo>
                <a:lnTo>
                  <a:pt x="23087" y="1155"/>
                </a:lnTo>
                <a:lnTo>
                  <a:pt x="23031" y="1285"/>
                </a:lnTo>
                <a:lnTo>
                  <a:pt x="23012" y="1211"/>
                </a:lnTo>
                <a:lnTo>
                  <a:pt x="22994" y="1137"/>
                </a:lnTo>
                <a:lnTo>
                  <a:pt x="22994" y="1062"/>
                </a:lnTo>
                <a:lnTo>
                  <a:pt x="23012" y="988"/>
                </a:lnTo>
                <a:lnTo>
                  <a:pt x="23031" y="913"/>
                </a:lnTo>
                <a:lnTo>
                  <a:pt x="23068" y="857"/>
                </a:lnTo>
                <a:lnTo>
                  <a:pt x="23124" y="801"/>
                </a:lnTo>
                <a:lnTo>
                  <a:pt x="23180" y="746"/>
                </a:lnTo>
                <a:close/>
                <a:moveTo>
                  <a:pt x="34760" y="894"/>
                </a:moveTo>
                <a:lnTo>
                  <a:pt x="34853" y="913"/>
                </a:lnTo>
                <a:lnTo>
                  <a:pt x="34667" y="1099"/>
                </a:lnTo>
                <a:lnTo>
                  <a:pt x="34481" y="1285"/>
                </a:lnTo>
                <a:lnTo>
                  <a:pt x="34463" y="1211"/>
                </a:lnTo>
                <a:lnTo>
                  <a:pt x="34463" y="1137"/>
                </a:lnTo>
                <a:lnTo>
                  <a:pt x="34500" y="1062"/>
                </a:lnTo>
                <a:lnTo>
                  <a:pt x="34537" y="1006"/>
                </a:lnTo>
                <a:lnTo>
                  <a:pt x="34611" y="932"/>
                </a:lnTo>
                <a:lnTo>
                  <a:pt x="34686" y="894"/>
                </a:lnTo>
                <a:close/>
                <a:moveTo>
                  <a:pt x="70712" y="913"/>
                </a:moveTo>
                <a:lnTo>
                  <a:pt x="70656" y="1025"/>
                </a:lnTo>
                <a:lnTo>
                  <a:pt x="70582" y="1137"/>
                </a:lnTo>
                <a:lnTo>
                  <a:pt x="70488" y="1211"/>
                </a:lnTo>
                <a:lnTo>
                  <a:pt x="70395" y="1285"/>
                </a:lnTo>
                <a:lnTo>
                  <a:pt x="70451" y="1192"/>
                </a:lnTo>
                <a:lnTo>
                  <a:pt x="70526" y="1081"/>
                </a:lnTo>
                <a:lnTo>
                  <a:pt x="70619" y="1006"/>
                </a:lnTo>
                <a:lnTo>
                  <a:pt x="70712" y="913"/>
                </a:lnTo>
                <a:close/>
                <a:moveTo>
                  <a:pt x="57400" y="913"/>
                </a:moveTo>
                <a:lnTo>
                  <a:pt x="57661" y="950"/>
                </a:lnTo>
                <a:lnTo>
                  <a:pt x="57549" y="1043"/>
                </a:lnTo>
                <a:lnTo>
                  <a:pt x="57437" y="1137"/>
                </a:lnTo>
                <a:lnTo>
                  <a:pt x="57195" y="1304"/>
                </a:lnTo>
                <a:lnTo>
                  <a:pt x="57195" y="1192"/>
                </a:lnTo>
                <a:lnTo>
                  <a:pt x="57232" y="1062"/>
                </a:lnTo>
                <a:lnTo>
                  <a:pt x="57270" y="1006"/>
                </a:lnTo>
                <a:lnTo>
                  <a:pt x="57307" y="969"/>
                </a:lnTo>
                <a:lnTo>
                  <a:pt x="57344" y="932"/>
                </a:lnTo>
                <a:lnTo>
                  <a:pt x="57400" y="913"/>
                </a:lnTo>
                <a:close/>
                <a:moveTo>
                  <a:pt x="76800" y="876"/>
                </a:moveTo>
                <a:lnTo>
                  <a:pt x="76893" y="894"/>
                </a:lnTo>
                <a:lnTo>
                  <a:pt x="76986" y="950"/>
                </a:lnTo>
                <a:lnTo>
                  <a:pt x="76726" y="1137"/>
                </a:lnTo>
                <a:lnTo>
                  <a:pt x="76446" y="1304"/>
                </a:lnTo>
                <a:lnTo>
                  <a:pt x="76446" y="1211"/>
                </a:lnTo>
                <a:lnTo>
                  <a:pt x="76483" y="1099"/>
                </a:lnTo>
                <a:lnTo>
                  <a:pt x="76539" y="1006"/>
                </a:lnTo>
                <a:lnTo>
                  <a:pt x="76614" y="950"/>
                </a:lnTo>
                <a:lnTo>
                  <a:pt x="76707" y="894"/>
                </a:lnTo>
                <a:lnTo>
                  <a:pt x="76800" y="876"/>
                </a:lnTo>
                <a:close/>
                <a:moveTo>
                  <a:pt x="30627" y="932"/>
                </a:moveTo>
                <a:lnTo>
                  <a:pt x="30515" y="1043"/>
                </a:lnTo>
                <a:lnTo>
                  <a:pt x="30404" y="1155"/>
                </a:lnTo>
                <a:lnTo>
                  <a:pt x="30273" y="1248"/>
                </a:lnTo>
                <a:lnTo>
                  <a:pt x="30143" y="1323"/>
                </a:lnTo>
                <a:lnTo>
                  <a:pt x="30143" y="1323"/>
                </a:lnTo>
                <a:lnTo>
                  <a:pt x="30218" y="1192"/>
                </a:lnTo>
                <a:lnTo>
                  <a:pt x="30329" y="1081"/>
                </a:lnTo>
                <a:lnTo>
                  <a:pt x="30478" y="988"/>
                </a:lnTo>
                <a:lnTo>
                  <a:pt x="30553" y="950"/>
                </a:lnTo>
                <a:lnTo>
                  <a:pt x="30627" y="932"/>
                </a:lnTo>
                <a:close/>
                <a:moveTo>
                  <a:pt x="63805" y="1006"/>
                </a:moveTo>
                <a:lnTo>
                  <a:pt x="63823" y="1025"/>
                </a:lnTo>
                <a:lnTo>
                  <a:pt x="63823" y="1062"/>
                </a:lnTo>
                <a:lnTo>
                  <a:pt x="63749" y="1192"/>
                </a:lnTo>
                <a:lnTo>
                  <a:pt x="63693" y="1267"/>
                </a:lnTo>
                <a:lnTo>
                  <a:pt x="63656" y="1323"/>
                </a:lnTo>
                <a:lnTo>
                  <a:pt x="63618" y="1323"/>
                </a:lnTo>
                <a:lnTo>
                  <a:pt x="63618" y="1285"/>
                </a:lnTo>
                <a:lnTo>
                  <a:pt x="63637" y="1211"/>
                </a:lnTo>
                <a:lnTo>
                  <a:pt x="63674" y="1137"/>
                </a:lnTo>
                <a:lnTo>
                  <a:pt x="63730" y="1062"/>
                </a:lnTo>
                <a:lnTo>
                  <a:pt x="63786" y="1006"/>
                </a:lnTo>
                <a:close/>
                <a:moveTo>
                  <a:pt x="65759" y="1006"/>
                </a:moveTo>
                <a:lnTo>
                  <a:pt x="65834" y="1025"/>
                </a:lnTo>
                <a:lnTo>
                  <a:pt x="65648" y="1174"/>
                </a:lnTo>
                <a:lnTo>
                  <a:pt x="65462" y="1323"/>
                </a:lnTo>
                <a:lnTo>
                  <a:pt x="65480" y="1248"/>
                </a:lnTo>
                <a:lnTo>
                  <a:pt x="65499" y="1192"/>
                </a:lnTo>
                <a:lnTo>
                  <a:pt x="65536" y="1137"/>
                </a:lnTo>
                <a:lnTo>
                  <a:pt x="65592" y="1081"/>
                </a:lnTo>
                <a:lnTo>
                  <a:pt x="65648" y="1043"/>
                </a:lnTo>
                <a:lnTo>
                  <a:pt x="65704" y="1025"/>
                </a:lnTo>
                <a:lnTo>
                  <a:pt x="65759" y="1006"/>
                </a:lnTo>
                <a:close/>
                <a:moveTo>
                  <a:pt x="75068" y="783"/>
                </a:moveTo>
                <a:lnTo>
                  <a:pt x="75143" y="801"/>
                </a:lnTo>
                <a:lnTo>
                  <a:pt x="75180" y="820"/>
                </a:lnTo>
                <a:lnTo>
                  <a:pt x="75199" y="876"/>
                </a:lnTo>
                <a:lnTo>
                  <a:pt x="75199" y="950"/>
                </a:lnTo>
                <a:lnTo>
                  <a:pt x="75180" y="1006"/>
                </a:lnTo>
                <a:lnTo>
                  <a:pt x="75143" y="1062"/>
                </a:lnTo>
                <a:lnTo>
                  <a:pt x="75031" y="1155"/>
                </a:lnTo>
                <a:lnTo>
                  <a:pt x="74771" y="1323"/>
                </a:lnTo>
                <a:lnTo>
                  <a:pt x="74715" y="1211"/>
                </a:lnTo>
                <a:lnTo>
                  <a:pt x="74715" y="1099"/>
                </a:lnTo>
                <a:lnTo>
                  <a:pt x="74752" y="988"/>
                </a:lnTo>
                <a:lnTo>
                  <a:pt x="74826" y="894"/>
                </a:lnTo>
                <a:lnTo>
                  <a:pt x="74882" y="839"/>
                </a:lnTo>
                <a:lnTo>
                  <a:pt x="74938" y="801"/>
                </a:lnTo>
                <a:lnTo>
                  <a:pt x="75013" y="783"/>
                </a:lnTo>
                <a:close/>
                <a:moveTo>
                  <a:pt x="25917" y="783"/>
                </a:moveTo>
                <a:lnTo>
                  <a:pt x="25842" y="969"/>
                </a:lnTo>
                <a:lnTo>
                  <a:pt x="25731" y="1118"/>
                </a:lnTo>
                <a:lnTo>
                  <a:pt x="25600" y="1267"/>
                </a:lnTo>
                <a:lnTo>
                  <a:pt x="25433" y="1379"/>
                </a:lnTo>
                <a:lnTo>
                  <a:pt x="25451" y="1285"/>
                </a:lnTo>
                <a:lnTo>
                  <a:pt x="25489" y="1174"/>
                </a:lnTo>
                <a:lnTo>
                  <a:pt x="25526" y="1099"/>
                </a:lnTo>
                <a:lnTo>
                  <a:pt x="25600" y="1006"/>
                </a:lnTo>
                <a:lnTo>
                  <a:pt x="25656" y="932"/>
                </a:lnTo>
                <a:lnTo>
                  <a:pt x="25749" y="876"/>
                </a:lnTo>
                <a:lnTo>
                  <a:pt x="25824" y="820"/>
                </a:lnTo>
                <a:lnTo>
                  <a:pt x="25917" y="783"/>
                </a:lnTo>
                <a:close/>
                <a:moveTo>
                  <a:pt x="52541" y="988"/>
                </a:moveTo>
                <a:lnTo>
                  <a:pt x="52373" y="1192"/>
                </a:lnTo>
                <a:lnTo>
                  <a:pt x="52187" y="1379"/>
                </a:lnTo>
                <a:lnTo>
                  <a:pt x="52206" y="1323"/>
                </a:lnTo>
                <a:lnTo>
                  <a:pt x="52224" y="1267"/>
                </a:lnTo>
                <a:lnTo>
                  <a:pt x="52299" y="1155"/>
                </a:lnTo>
                <a:lnTo>
                  <a:pt x="52410" y="1043"/>
                </a:lnTo>
                <a:lnTo>
                  <a:pt x="52541" y="988"/>
                </a:lnTo>
                <a:close/>
                <a:moveTo>
                  <a:pt x="54347" y="1025"/>
                </a:moveTo>
                <a:lnTo>
                  <a:pt x="54216" y="1137"/>
                </a:lnTo>
                <a:lnTo>
                  <a:pt x="54086" y="1230"/>
                </a:lnTo>
                <a:lnTo>
                  <a:pt x="53956" y="1323"/>
                </a:lnTo>
                <a:lnTo>
                  <a:pt x="53825" y="1397"/>
                </a:lnTo>
                <a:lnTo>
                  <a:pt x="53844" y="1323"/>
                </a:lnTo>
                <a:lnTo>
                  <a:pt x="53881" y="1267"/>
                </a:lnTo>
                <a:lnTo>
                  <a:pt x="53937" y="1211"/>
                </a:lnTo>
                <a:lnTo>
                  <a:pt x="54011" y="1155"/>
                </a:lnTo>
                <a:lnTo>
                  <a:pt x="54179" y="1062"/>
                </a:lnTo>
                <a:lnTo>
                  <a:pt x="54347" y="1025"/>
                </a:lnTo>
                <a:close/>
                <a:moveTo>
                  <a:pt x="41630" y="969"/>
                </a:moveTo>
                <a:lnTo>
                  <a:pt x="41537" y="1099"/>
                </a:lnTo>
                <a:lnTo>
                  <a:pt x="41426" y="1230"/>
                </a:lnTo>
                <a:lnTo>
                  <a:pt x="41295" y="1341"/>
                </a:lnTo>
                <a:lnTo>
                  <a:pt x="41146" y="1434"/>
                </a:lnTo>
                <a:lnTo>
                  <a:pt x="41109" y="1360"/>
                </a:lnTo>
                <a:lnTo>
                  <a:pt x="41091" y="1267"/>
                </a:lnTo>
                <a:lnTo>
                  <a:pt x="41128" y="1192"/>
                </a:lnTo>
                <a:lnTo>
                  <a:pt x="41202" y="1118"/>
                </a:lnTo>
                <a:lnTo>
                  <a:pt x="41295" y="1043"/>
                </a:lnTo>
                <a:lnTo>
                  <a:pt x="41407" y="988"/>
                </a:lnTo>
                <a:lnTo>
                  <a:pt x="41519" y="969"/>
                </a:lnTo>
                <a:close/>
                <a:moveTo>
                  <a:pt x="71959" y="969"/>
                </a:moveTo>
                <a:lnTo>
                  <a:pt x="71903" y="1099"/>
                </a:lnTo>
                <a:lnTo>
                  <a:pt x="71829" y="1230"/>
                </a:lnTo>
                <a:lnTo>
                  <a:pt x="71736" y="1323"/>
                </a:lnTo>
                <a:lnTo>
                  <a:pt x="71624" y="1434"/>
                </a:lnTo>
                <a:lnTo>
                  <a:pt x="71606" y="1341"/>
                </a:lnTo>
                <a:lnTo>
                  <a:pt x="71624" y="1267"/>
                </a:lnTo>
                <a:lnTo>
                  <a:pt x="71643" y="1192"/>
                </a:lnTo>
                <a:lnTo>
                  <a:pt x="71680" y="1118"/>
                </a:lnTo>
                <a:lnTo>
                  <a:pt x="71736" y="1062"/>
                </a:lnTo>
                <a:lnTo>
                  <a:pt x="71810" y="1025"/>
                </a:lnTo>
                <a:lnTo>
                  <a:pt x="71885" y="988"/>
                </a:lnTo>
                <a:lnTo>
                  <a:pt x="71959" y="969"/>
                </a:lnTo>
                <a:close/>
                <a:moveTo>
                  <a:pt x="67510" y="969"/>
                </a:moveTo>
                <a:lnTo>
                  <a:pt x="67398" y="1099"/>
                </a:lnTo>
                <a:lnTo>
                  <a:pt x="67268" y="1230"/>
                </a:lnTo>
                <a:lnTo>
                  <a:pt x="67137" y="1341"/>
                </a:lnTo>
                <a:lnTo>
                  <a:pt x="66988" y="1453"/>
                </a:lnTo>
                <a:lnTo>
                  <a:pt x="67063" y="1323"/>
                </a:lnTo>
                <a:lnTo>
                  <a:pt x="67156" y="1192"/>
                </a:lnTo>
                <a:lnTo>
                  <a:pt x="67230" y="1118"/>
                </a:lnTo>
                <a:lnTo>
                  <a:pt x="67323" y="1062"/>
                </a:lnTo>
                <a:lnTo>
                  <a:pt x="67416" y="1006"/>
                </a:lnTo>
                <a:lnTo>
                  <a:pt x="67510" y="969"/>
                </a:lnTo>
                <a:close/>
                <a:moveTo>
                  <a:pt x="55817" y="932"/>
                </a:moveTo>
                <a:lnTo>
                  <a:pt x="55873" y="950"/>
                </a:lnTo>
                <a:lnTo>
                  <a:pt x="55892" y="988"/>
                </a:lnTo>
                <a:lnTo>
                  <a:pt x="55892" y="1025"/>
                </a:lnTo>
                <a:lnTo>
                  <a:pt x="55892" y="1062"/>
                </a:lnTo>
                <a:lnTo>
                  <a:pt x="55873" y="1099"/>
                </a:lnTo>
                <a:lnTo>
                  <a:pt x="55799" y="1174"/>
                </a:lnTo>
                <a:lnTo>
                  <a:pt x="55706" y="1267"/>
                </a:lnTo>
                <a:lnTo>
                  <a:pt x="55482" y="1416"/>
                </a:lnTo>
                <a:lnTo>
                  <a:pt x="55352" y="1490"/>
                </a:lnTo>
                <a:lnTo>
                  <a:pt x="55352" y="1416"/>
                </a:lnTo>
                <a:lnTo>
                  <a:pt x="55371" y="1323"/>
                </a:lnTo>
                <a:lnTo>
                  <a:pt x="55389" y="1267"/>
                </a:lnTo>
                <a:lnTo>
                  <a:pt x="55445" y="1192"/>
                </a:lnTo>
                <a:lnTo>
                  <a:pt x="55520" y="1118"/>
                </a:lnTo>
                <a:lnTo>
                  <a:pt x="55631" y="1006"/>
                </a:lnTo>
                <a:lnTo>
                  <a:pt x="55706" y="969"/>
                </a:lnTo>
                <a:lnTo>
                  <a:pt x="55762" y="932"/>
                </a:lnTo>
                <a:close/>
                <a:moveTo>
                  <a:pt x="69334" y="932"/>
                </a:moveTo>
                <a:lnTo>
                  <a:pt x="69353" y="950"/>
                </a:lnTo>
                <a:lnTo>
                  <a:pt x="69353" y="969"/>
                </a:lnTo>
                <a:lnTo>
                  <a:pt x="69334" y="1006"/>
                </a:lnTo>
                <a:lnTo>
                  <a:pt x="69297" y="1081"/>
                </a:lnTo>
                <a:lnTo>
                  <a:pt x="69111" y="1248"/>
                </a:lnTo>
                <a:lnTo>
                  <a:pt x="68906" y="1397"/>
                </a:lnTo>
                <a:lnTo>
                  <a:pt x="68776" y="1490"/>
                </a:lnTo>
                <a:lnTo>
                  <a:pt x="68831" y="1379"/>
                </a:lnTo>
                <a:lnTo>
                  <a:pt x="68887" y="1285"/>
                </a:lnTo>
                <a:lnTo>
                  <a:pt x="68962" y="1192"/>
                </a:lnTo>
                <a:lnTo>
                  <a:pt x="69036" y="1118"/>
                </a:lnTo>
                <a:lnTo>
                  <a:pt x="69185" y="1006"/>
                </a:lnTo>
                <a:lnTo>
                  <a:pt x="69297" y="950"/>
                </a:lnTo>
                <a:lnTo>
                  <a:pt x="69334" y="932"/>
                </a:lnTo>
                <a:close/>
                <a:moveTo>
                  <a:pt x="73095" y="1174"/>
                </a:moveTo>
                <a:lnTo>
                  <a:pt x="72946" y="1341"/>
                </a:lnTo>
                <a:lnTo>
                  <a:pt x="72797" y="1490"/>
                </a:lnTo>
                <a:lnTo>
                  <a:pt x="72760" y="1379"/>
                </a:lnTo>
                <a:lnTo>
                  <a:pt x="72741" y="1304"/>
                </a:lnTo>
                <a:lnTo>
                  <a:pt x="72741" y="1248"/>
                </a:lnTo>
                <a:lnTo>
                  <a:pt x="72778" y="1211"/>
                </a:lnTo>
                <a:lnTo>
                  <a:pt x="72834" y="1174"/>
                </a:lnTo>
                <a:close/>
                <a:moveTo>
                  <a:pt x="79332" y="988"/>
                </a:moveTo>
                <a:lnTo>
                  <a:pt x="79183" y="1137"/>
                </a:lnTo>
                <a:lnTo>
                  <a:pt x="79016" y="1267"/>
                </a:lnTo>
                <a:lnTo>
                  <a:pt x="78848" y="1379"/>
                </a:lnTo>
                <a:lnTo>
                  <a:pt x="78662" y="1490"/>
                </a:lnTo>
                <a:lnTo>
                  <a:pt x="78718" y="1379"/>
                </a:lnTo>
                <a:lnTo>
                  <a:pt x="78773" y="1304"/>
                </a:lnTo>
                <a:lnTo>
                  <a:pt x="78848" y="1230"/>
                </a:lnTo>
                <a:lnTo>
                  <a:pt x="78941" y="1155"/>
                </a:lnTo>
                <a:lnTo>
                  <a:pt x="79016" y="1099"/>
                </a:lnTo>
                <a:lnTo>
                  <a:pt x="79127" y="1043"/>
                </a:lnTo>
                <a:lnTo>
                  <a:pt x="79220" y="1006"/>
                </a:lnTo>
                <a:lnTo>
                  <a:pt x="79332" y="988"/>
                </a:lnTo>
                <a:close/>
                <a:moveTo>
                  <a:pt x="46229" y="1006"/>
                </a:moveTo>
                <a:lnTo>
                  <a:pt x="46155" y="1155"/>
                </a:lnTo>
                <a:lnTo>
                  <a:pt x="46062" y="1304"/>
                </a:lnTo>
                <a:lnTo>
                  <a:pt x="45950" y="1416"/>
                </a:lnTo>
                <a:lnTo>
                  <a:pt x="45820" y="1527"/>
                </a:lnTo>
                <a:lnTo>
                  <a:pt x="45801" y="1397"/>
                </a:lnTo>
                <a:lnTo>
                  <a:pt x="45820" y="1323"/>
                </a:lnTo>
                <a:lnTo>
                  <a:pt x="45857" y="1267"/>
                </a:lnTo>
                <a:lnTo>
                  <a:pt x="45968" y="1155"/>
                </a:lnTo>
                <a:lnTo>
                  <a:pt x="46099" y="1081"/>
                </a:lnTo>
                <a:lnTo>
                  <a:pt x="46229" y="1006"/>
                </a:lnTo>
                <a:close/>
                <a:moveTo>
                  <a:pt x="50995" y="1341"/>
                </a:moveTo>
                <a:lnTo>
                  <a:pt x="50884" y="1453"/>
                </a:lnTo>
                <a:lnTo>
                  <a:pt x="50791" y="1546"/>
                </a:lnTo>
                <a:lnTo>
                  <a:pt x="50809" y="1490"/>
                </a:lnTo>
                <a:lnTo>
                  <a:pt x="50846" y="1453"/>
                </a:lnTo>
                <a:lnTo>
                  <a:pt x="50995" y="1341"/>
                </a:lnTo>
                <a:close/>
                <a:moveTo>
                  <a:pt x="25712" y="1751"/>
                </a:moveTo>
                <a:lnTo>
                  <a:pt x="25786" y="1770"/>
                </a:lnTo>
                <a:lnTo>
                  <a:pt x="25786" y="1751"/>
                </a:lnTo>
                <a:close/>
                <a:moveTo>
                  <a:pt x="1043" y="1956"/>
                </a:moveTo>
                <a:lnTo>
                  <a:pt x="969" y="2030"/>
                </a:lnTo>
                <a:lnTo>
                  <a:pt x="876" y="2067"/>
                </a:lnTo>
                <a:lnTo>
                  <a:pt x="782" y="2123"/>
                </a:lnTo>
                <a:lnTo>
                  <a:pt x="689" y="2142"/>
                </a:lnTo>
                <a:lnTo>
                  <a:pt x="745" y="2067"/>
                </a:lnTo>
                <a:lnTo>
                  <a:pt x="838" y="1993"/>
                </a:lnTo>
                <a:lnTo>
                  <a:pt x="950" y="1974"/>
                </a:lnTo>
                <a:lnTo>
                  <a:pt x="1043" y="1956"/>
                </a:lnTo>
                <a:close/>
                <a:moveTo>
                  <a:pt x="92085" y="2142"/>
                </a:moveTo>
                <a:lnTo>
                  <a:pt x="92067" y="2198"/>
                </a:lnTo>
                <a:lnTo>
                  <a:pt x="92030" y="2254"/>
                </a:lnTo>
                <a:lnTo>
                  <a:pt x="91992" y="2309"/>
                </a:lnTo>
                <a:lnTo>
                  <a:pt x="91936" y="2347"/>
                </a:lnTo>
                <a:lnTo>
                  <a:pt x="91806" y="2403"/>
                </a:lnTo>
                <a:lnTo>
                  <a:pt x="91676" y="2403"/>
                </a:lnTo>
                <a:lnTo>
                  <a:pt x="91769" y="2309"/>
                </a:lnTo>
                <a:lnTo>
                  <a:pt x="91862" y="2235"/>
                </a:lnTo>
                <a:lnTo>
                  <a:pt x="91974" y="2179"/>
                </a:lnTo>
                <a:lnTo>
                  <a:pt x="92085" y="2142"/>
                </a:lnTo>
                <a:close/>
                <a:moveTo>
                  <a:pt x="92123" y="6759"/>
                </a:moveTo>
                <a:lnTo>
                  <a:pt x="92067" y="6796"/>
                </a:lnTo>
                <a:lnTo>
                  <a:pt x="91992" y="6834"/>
                </a:lnTo>
                <a:lnTo>
                  <a:pt x="91918" y="6852"/>
                </a:lnTo>
                <a:lnTo>
                  <a:pt x="91843" y="6871"/>
                </a:lnTo>
                <a:lnTo>
                  <a:pt x="91992" y="6815"/>
                </a:lnTo>
                <a:lnTo>
                  <a:pt x="92123" y="6759"/>
                </a:lnTo>
                <a:close/>
                <a:moveTo>
                  <a:pt x="91955" y="9850"/>
                </a:moveTo>
                <a:lnTo>
                  <a:pt x="91992" y="9868"/>
                </a:lnTo>
                <a:lnTo>
                  <a:pt x="91992" y="9906"/>
                </a:lnTo>
                <a:lnTo>
                  <a:pt x="91955" y="9924"/>
                </a:lnTo>
                <a:lnTo>
                  <a:pt x="91899" y="9961"/>
                </a:lnTo>
                <a:lnTo>
                  <a:pt x="91750" y="9999"/>
                </a:lnTo>
                <a:lnTo>
                  <a:pt x="91639" y="10017"/>
                </a:lnTo>
                <a:lnTo>
                  <a:pt x="91694" y="9943"/>
                </a:lnTo>
                <a:lnTo>
                  <a:pt x="91788" y="9906"/>
                </a:lnTo>
                <a:lnTo>
                  <a:pt x="91862" y="9868"/>
                </a:lnTo>
                <a:lnTo>
                  <a:pt x="91955" y="9850"/>
                </a:lnTo>
                <a:close/>
                <a:moveTo>
                  <a:pt x="1304" y="10297"/>
                </a:moveTo>
                <a:lnTo>
                  <a:pt x="1341" y="10315"/>
                </a:lnTo>
                <a:lnTo>
                  <a:pt x="1378" y="10315"/>
                </a:lnTo>
                <a:lnTo>
                  <a:pt x="1378" y="10352"/>
                </a:lnTo>
                <a:lnTo>
                  <a:pt x="1378" y="10371"/>
                </a:lnTo>
                <a:lnTo>
                  <a:pt x="1322" y="10446"/>
                </a:lnTo>
                <a:lnTo>
                  <a:pt x="1229" y="10539"/>
                </a:lnTo>
                <a:lnTo>
                  <a:pt x="1118" y="10650"/>
                </a:lnTo>
                <a:lnTo>
                  <a:pt x="1006" y="10743"/>
                </a:lnTo>
                <a:lnTo>
                  <a:pt x="894" y="10799"/>
                </a:lnTo>
                <a:lnTo>
                  <a:pt x="838" y="10818"/>
                </a:lnTo>
                <a:lnTo>
                  <a:pt x="782" y="10818"/>
                </a:lnTo>
                <a:lnTo>
                  <a:pt x="745" y="10799"/>
                </a:lnTo>
                <a:lnTo>
                  <a:pt x="727" y="10781"/>
                </a:lnTo>
                <a:lnTo>
                  <a:pt x="708" y="10725"/>
                </a:lnTo>
                <a:lnTo>
                  <a:pt x="727" y="10650"/>
                </a:lnTo>
                <a:lnTo>
                  <a:pt x="727" y="10594"/>
                </a:lnTo>
                <a:lnTo>
                  <a:pt x="764" y="10539"/>
                </a:lnTo>
                <a:lnTo>
                  <a:pt x="838" y="10464"/>
                </a:lnTo>
                <a:lnTo>
                  <a:pt x="969" y="10390"/>
                </a:lnTo>
                <a:lnTo>
                  <a:pt x="1080" y="10334"/>
                </a:lnTo>
                <a:lnTo>
                  <a:pt x="1211" y="10297"/>
                </a:lnTo>
                <a:close/>
                <a:moveTo>
                  <a:pt x="91639" y="11637"/>
                </a:moveTo>
                <a:lnTo>
                  <a:pt x="91583" y="11693"/>
                </a:lnTo>
                <a:lnTo>
                  <a:pt x="91527" y="11674"/>
                </a:lnTo>
                <a:lnTo>
                  <a:pt x="91639" y="11637"/>
                </a:lnTo>
                <a:close/>
                <a:moveTo>
                  <a:pt x="1099" y="12438"/>
                </a:moveTo>
                <a:lnTo>
                  <a:pt x="1211" y="12456"/>
                </a:lnTo>
                <a:lnTo>
                  <a:pt x="1341" y="12475"/>
                </a:lnTo>
                <a:lnTo>
                  <a:pt x="1434" y="12512"/>
                </a:lnTo>
                <a:lnTo>
                  <a:pt x="1304" y="12680"/>
                </a:lnTo>
                <a:lnTo>
                  <a:pt x="1155" y="12829"/>
                </a:lnTo>
                <a:lnTo>
                  <a:pt x="1006" y="12922"/>
                </a:lnTo>
                <a:lnTo>
                  <a:pt x="913" y="12959"/>
                </a:lnTo>
                <a:lnTo>
                  <a:pt x="857" y="12978"/>
                </a:lnTo>
                <a:lnTo>
                  <a:pt x="782" y="12978"/>
                </a:lnTo>
                <a:lnTo>
                  <a:pt x="727" y="12940"/>
                </a:lnTo>
                <a:lnTo>
                  <a:pt x="708" y="12866"/>
                </a:lnTo>
                <a:lnTo>
                  <a:pt x="689" y="12736"/>
                </a:lnTo>
                <a:lnTo>
                  <a:pt x="689" y="12680"/>
                </a:lnTo>
                <a:lnTo>
                  <a:pt x="708" y="12642"/>
                </a:lnTo>
                <a:lnTo>
                  <a:pt x="764" y="12549"/>
                </a:lnTo>
                <a:lnTo>
                  <a:pt x="857" y="12494"/>
                </a:lnTo>
                <a:lnTo>
                  <a:pt x="969" y="12456"/>
                </a:lnTo>
                <a:lnTo>
                  <a:pt x="1099" y="12438"/>
                </a:lnTo>
                <a:close/>
                <a:moveTo>
                  <a:pt x="91750" y="13201"/>
                </a:moveTo>
                <a:lnTo>
                  <a:pt x="91713" y="13275"/>
                </a:lnTo>
                <a:lnTo>
                  <a:pt x="91657" y="13331"/>
                </a:lnTo>
                <a:lnTo>
                  <a:pt x="91583" y="13387"/>
                </a:lnTo>
                <a:lnTo>
                  <a:pt x="91508" y="13406"/>
                </a:lnTo>
                <a:lnTo>
                  <a:pt x="91508" y="13406"/>
                </a:lnTo>
                <a:lnTo>
                  <a:pt x="91750" y="13201"/>
                </a:lnTo>
                <a:close/>
                <a:moveTo>
                  <a:pt x="1024" y="14355"/>
                </a:moveTo>
                <a:lnTo>
                  <a:pt x="1118" y="14374"/>
                </a:lnTo>
                <a:lnTo>
                  <a:pt x="820" y="14560"/>
                </a:lnTo>
                <a:lnTo>
                  <a:pt x="540" y="14709"/>
                </a:lnTo>
                <a:lnTo>
                  <a:pt x="540" y="14709"/>
                </a:lnTo>
                <a:lnTo>
                  <a:pt x="559" y="14635"/>
                </a:lnTo>
                <a:lnTo>
                  <a:pt x="615" y="14560"/>
                </a:lnTo>
                <a:lnTo>
                  <a:pt x="671" y="14486"/>
                </a:lnTo>
                <a:lnTo>
                  <a:pt x="764" y="14448"/>
                </a:lnTo>
                <a:lnTo>
                  <a:pt x="838" y="14393"/>
                </a:lnTo>
                <a:lnTo>
                  <a:pt x="931" y="14374"/>
                </a:lnTo>
                <a:lnTo>
                  <a:pt x="1024" y="14355"/>
                </a:lnTo>
                <a:close/>
                <a:moveTo>
                  <a:pt x="92104" y="14784"/>
                </a:moveTo>
                <a:lnTo>
                  <a:pt x="92067" y="14839"/>
                </a:lnTo>
                <a:lnTo>
                  <a:pt x="92030" y="14895"/>
                </a:lnTo>
                <a:lnTo>
                  <a:pt x="91918" y="14988"/>
                </a:lnTo>
                <a:lnTo>
                  <a:pt x="91769" y="15063"/>
                </a:lnTo>
                <a:lnTo>
                  <a:pt x="91620" y="15081"/>
                </a:lnTo>
                <a:lnTo>
                  <a:pt x="91620" y="15081"/>
                </a:lnTo>
                <a:lnTo>
                  <a:pt x="91862" y="14914"/>
                </a:lnTo>
                <a:lnTo>
                  <a:pt x="92104" y="14784"/>
                </a:lnTo>
                <a:close/>
                <a:moveTo>
                  <a:pt x="1173" y="15901"/>
                </a:moveTo>
                <a:lnTo>
                  <a:pt x="950" y="16087"/>
                </a:lnTo>
                <a:lnTo>
                  <a:pt x="727" y="16236"/>
                </a:lnTo>
                <a:lnTo>
                  <a:pt x="727" y="16143"/>
                </a:lnTo>
                <a:lnTo>
                  <a:pt x="764" y="16068"/>
                </a:lnTo>
                <a:lnTo>
                  <a:pt x="801" y="16012"/>
                </a:lnTo>
                <a:lnTo>
                  <a:pt x="876" y="15956"/>
                </a:lnTo>
                <a:lnTo>
                  <a:pt x="931" y="15938"/>
                </a:lnTo>
                <a:lnTo>
                  <a:pt x="1006" y="15901"/>
                </a:lnTo>
                <a:close/>
                <a:moveTo>
                  <a:pt x="92141" y="16366"/>
                </a:moveTo>
                <a:lnTo>
                  <a:pt x="92067" y="16459"/>
                </a:lnTo>
                <a:lnTo>
                  <a:pt x="91955" y="16515"/>
                </a:lnTo>
                <a:lnTo>
                  <a:pt x="91843" y="16552"/>
                </a:lnTo>
                <a:lnTo>
                  <a:pt x="91732" y="16552"/>
                </a:lnTo>
                <a:lnTo>
                  <a:pt x="91936" y="16459"/>
                </a:lnTo>
                <a:lnTo>
                  <a:pt x="92141" y="16366"/>
                </a:lnTo>
                <a:close/>
                <a:moveTo>
                  <a:pt x="876" y="17688"/>
                </a:moveTo>
                <a:lnTo>
                  <a:pt x="969" y="17725"/>
                </a:lnTo>
                <a:lnTo>
                  <a:pt x="801" y="17781"/>
                </a:lnTo>
                <a:lnTo>
                  <a:pt x="633" y="17818"/>
                </a:lnTo>
                <a:lnTo>
                  <a:pt x="633" y="17818"/>
                </a:lnTo>
                <a:lnTo>
                  <a:pt x="652" y="17762"/>
                </a:lnTo>
                <a:lnTo>
                  <a:pt x="689" y="17725"/>
                </a:lnTo>
                <a:lnTo>
                  <a:pt x="727" y="17707"/>
                </a:lnTo>
                <a:lnTo>
                  <a:pt x="764" y="17688"/>
                </a:lnTo>
                <a:close/>
                <a:moveTo>
                  <a:pt x="91992" y="17930"/>
                </a:moveTo>
                <a:lnTo>
                  <a:pt x="91899" y="17986"/>
                </a:lnTo>
                <a:lnTo>
                  <a:pt x="91806" y="18023"/>
                </a:lnTo>
                <a:lnTo>
                  <a:pt x="91694" y="18042"/>
                </a:lnTo>
                <a:lnTo>
                  <a:pt x="91583" y="18042"/>
                </a:lnTo>
                <a:lnTo>
                  <a:pt x="91788" y="17967"/>
                </a:lnTo>
                <a:lnTo>
                  <a:pt x="91992" y="17930"/>
                </a:lnTo>
                <a:close/>
                <a:moveTo>
                  <a:pt x="91955" y="19475"/>
                </a:moveTo>
                <a:lnTo>
                  <a:pt x="91881" y="19568"/>
                </a:lnTo>
                <a:lnTo>
                  <a:pt x="91806" y="19643"/>
                </a:lnTo>
                <a:lnTo>
                  <a:pt x="91694" y="19699"/>
                </a:lnTo>
                <a:lnTo>
                  <a:pt x="91583" y="19736"/>
                </a:lnTo>
                <a:lnTo>
                  <a:pt x="91359" y="19736"/>
                </a:lnTo>
                <a:lnTo>
                  <a:pt x="91248" y="19699"/>
                </a:lnTo>
                <a:lnTo>
                  <a:pt x="91136" y="19661"/>
                </a:lnTo>
                <a:lnTo>
                  <a:pt x="91229" y="19606"/>
                </a:lnTo>
                <a:lnTo>
                  <a:pt x="91341" y="19550"/>
                </a:lnTo>
                <a:lnTo>
                  <a:pt x="91527" y="19494"/>
                </a:lnTo>
                <a:lnTo>
                  <a:pt x="91750" y="19475"/>
                </a:lnTo>
                <a:close/>
                <a:moveTo>
                  <a:pt x="91769" y="20555"/>
                </a:moveTo>
                <a:lnTo>
                  <a:pt x="91676" y="20611"/>
                </a:lnTo>
                <a:lnTo>
                  <a:pt x="91564" y="20648"/>
                </a:lnTo>
                <a:lnTo>
                  <a:pt x="91564" y="20648"/>
                </a:lnTo>
                <a:lnTo>
                  <a:pt x="91657" y="20592"/>
                </a:lnTo>
                <a:lnTo>
                  <a:pt x="91769" y="20555"/>
                </a:lnTo>
                <a:close/>
                <a:moveTo>
                  <a:pt x="1118" y="20648"/>
                </a:moveTo>
                <a:lnTo>
                  <a:pt x="1024" y="20741"/>
                </a:lnTo>
                <a:lnTo>
                  <a:pt x="913" y="20797"/>
                </a:lnTo>
                <a:lnTo>
                  <a:pt x="801" y="20853"/>
                </a:lnTo>
                <a:lnTo>
                  <a:pt x="671" y="20872"/>
                </a:lnTo>
                <a:lnTo>
                  <a:pt x="671" y="20872"/>
                </a:lnTo>
                <a:lnTo>
                  <a:pt x="708" y="20816"/>
                </a:lnTo>
                <a:lnTo>
                  <a:pt x="764" y="20779"/>
                </a:lnTo>
                <a:lnTo>
                  <a:pt x="857" y="20704"/>
                </a:lnTo>
                <a:lnTo>
                  <a:pt x="987" y="20667"/>
                </a:lnTo>
                <a:lnTo>
                  <a:pt x="1118" y="20648"/>
                </a:lnTo>
                <a:close/>
                <a:moveTo>
                  <a:pt x="92141" y="30888"/>
                </a:moveTo>
                <a:lnTo>
                  <a:pt x="92104" y="30944"/>
                </a:lnTo>
                <a:lnTo>
                  <a:pt x="92067" y="31000"/>
                </a:lnTo>
                <a:lnTo>
                  <a:pt x="91955" y="31056"/>
                </a:lnTo>
                <a:lnTo>
                  <a:pt x="91825" y="31112"/>
                </a:lnTo>
                <a:lnTo>
                  <a:pt x="91694" y="31112"/>
                </a:lnTo>
                <a:lnTo>
                  <a:pt x="91788" y="31037"/>
                </a:lnTo>
                <a:lnTo>
                  <a:pt x="91899" y="30963"/>
                </a:lnTo>
                <a:lnTo>
                  <a:pt x="92011" y="30925"/>
                </a:lnTo>
                <a:lnTo>
                  <a:pt x="92141" y="30888"/>
                </a:lnTo>
                <a:close/>
                <a:moveTo>
                  <a:pt x="1266" y="31112"/>
                </a:moveTo>
                <a:lnTo>
                  <a:pt x="1155" y="31167"/>
                </a:lnTo>
                <a:lnTo>
                  <a:pt x="1062" y="31205"/>
                </a:lnTo>
                <a:lnTo>
                  <a:pt x="1155" y="31149"/>
                </a:lnTo>
                <a:lnTo>
                  <a:pt x="1266" y="31112"/>
                </a:lnTo>
                <a:close/>
                <a:moveTo>
                  <a:pt x="1341" y="32024"/>
                </a:moveTo>
                <a:lnTo>
                  <a:pt x="1453" y="32042"/>
                </a:lnTo>
                <a:lnTo>
                  <a:pt x="1564" y="32061"/>
                </a:lnTo>
                <a:lnTo>
                  <a:pt x="1676" y="32117"/>
                </a:lnTo>
                <a:lnTo>
                  <a:pt x="1583" y="32173"/>
                </a:lnTo>
                <a:lnTo>
                  <a:pt x="1490" y="32210"/>
                </a:lnTo>
                <a:lnTo>
                  <a:pt x="1285" y="32266"/>
                </a:lnTo>
                <a:lnTo>
                  <a:pt x="1080" y="32303"/>
                </a:lnTo>
                <a:lnTo>
                  <a:pt x="857" y="32285"/>
                </a:lnTo>
                <a:lnTo>
                  <a:pt x="931" y="32210"/>
                </a:lnTo>
                <a:lnTo>
                  <a:pt x="1024" y="32136"/>
                </a:lnTo>
                <a:lnTo>
                  <a:pt x="1118" y="32080"/>
                </a:lnTo>
                <a:lnTo>
                  <a:pt x="1229" y="32042"/>
                </a:lnTo>
                <a:lnTo>
                  <a:pt x="1341" y="32024"/>
                </a:lnTo>
                <a:close/>
                <a:moveTo>
                  <a:pt x="1118" y="33718"/>
                </a:moveTo>
                <a:lnTo>
                  <a:pt x="1229" y="33737"/>
                </a:lnTo>
                <a:lnTo>
                  <a:pt x="1024" y="33811"/>
                </a:lnTo>
                <a:lnTo>
                  <a:pt x="820" y="33830"/>
                </a:lnTo>
                <a:lnTo>
                  <a:pt x="913" y="33774"/>
                </a:lnTo>
                <a:lnTo>
                  <a:pt x="1024" y="33737"/>
                </a:lnTo>
                <a:lnTo>
                  <a:pt x="1118" y="33718"/>
                </a:lnTo>
                <a:close/>
                <a:moveTo>
                  <a:pt x="92197" y="33960"/>
                </a:moveTo>
                <a:lnTo>
                  <a:pt x="92160" y="33997"/>
                </a:lnTo>
                <a:lnTo>
                  <a:pt x="92141" y="34035"/>
                </a:lnTo>
                <a:lnTo>
                  <a:pt x="92104" y="34072"/>
                </a:lnTo>
                <a:lnTo>
                  <a:pt x="92048" y="34090"/>
                </a:lnTo>
                <a:lnTo>
                  <a:pt x="91955" y="34072"/>
                </a:lnTo>
                <a:lnTo>
                  <a:pt x="91843" y="34035"/>
                </a:lnTo>
                <a:lnTo>
                  <a:pt x="92011" y="33979"/>
                </a:lnTo>
                <a:lnTo>
                  <a:pt x="92197" y="33960"/>
                </a:lnTo>
                <a:close/>
                <a:moveTo>
                  <a:pt x="1099" y="35208"/>
                </a:moveTo>
                <a:lnTo>
                  <a:pt x="894" y="35319"/>
                </a:lnTo>
                <a:lnTo>
                  <a:pt x="671" y="35394"/>
                </a:lnTo>
                <a:lnTo>
                  <a:pt x="764" y="35319"/>
                </a:lnTo>
                <a:lnTo>
                  <a:pt x="857" y="35263"/>
                </a:lnTo>
                <a:lnTo>
                  <a:pt x="969" y="35226"/>
                </a:lnTo>
                <a:lnTo>
                  <a:pt x="1099" y="35208"/>
                </a:lnTo>
                <a:close/>
                <a:moveTo>
                  <a:pt x="92104" y="35543"/>
                </a:moveTo>
                <a:lnTo>
                  <a:pt x="92085" y="35636"/>
                </a:lnTo>
                <a:lnTo>
                  <a:pt x="92048" y="35692"/>
                </a:lnTo>
                <a:lnTo>
                  <a:pt x="92011" y="35766"/>
                </a:lnTo>
                <a:lnTo>
                  <a:pt x="91955" y="35803"/>
                </a:lnTo>
                <a:lnTo>
                  <a:pt x="91881" y="35841"/>
                </a:lnTo>
                <a:lnTo>
                  <a:pt x="91806" y="35859"/>
                </a:lnTo>
                <a:lnTo>
                  <a:pt x="91732" y="35878"/>
                </a:lnTo>
                <a:lnTo>
                  <a:pt x="91639" y="35859"/>
                </a:lnTo>
                <a:lnTo>
                  <a:pt x="91862" y="35692"/>
                </a:lnTo>
                <a:lnTo>
                  <a:pt x="92104" y="35543"/>
                </a:lnTo>
                <a:close/>
                <a:moveTo>
                  <a:pt x="1211" y="36697"/>
                </a:moveTo>
                <a:lnTo>
                  <a:pt x="969" y="36846"/>
                </a:lnTo>
                <a:lnTo>
                  <a:pt x="708" y="36995"/>
                </a:lnTo>
                <a:lnTo>
                  <a:pt x="745" y="36920"/>
                </a:lnTo>
                <a:lnTo>
                  <a:pt x="801" y="36865"/>
                </a:lnTo>
                <a:lnTo>
                  <a:pt x="913" y="36771"/>
                </a:lnTo>
                <a:lnTo>
                  <a:pt x="1043" y="36716"/>
                </a:lnTo>
                <a:lnTo>
                  <a:pt x="1211" y="36697"/>
                </a:lnTo>
                <a:close/>
                <a:moveTo>
                  <a:pt x="92290" y="37051"/>
                </a:moveTo>
                <a:lnTo>
                  <a:pt x="92253" y="37144"/>
                </a:lnTo>
                <a:lnTo>
                  <a:pt x="92197" y="37218"/>
                </a:lnTo>
                <a:lnTo>
                  <a:pt x="92141" y="37274"/>
                </a:lnTo>
                <a:lnTo>
                  <a:pt x="92067" y="37330"/>
                </a:lnTo>
                <a:lnTo>
                  <a:pt x="91974" y="37367"/>
                </a:lnTo>
                <a:lnTo>
                  <a:pt x="91899" y="37386"/>
                </a:lnTo>
                <a:lnTo>
                  <a:pt x="91806" y="37404"/>
                </a:lnTo>
                <a:lnTo>
                  <a:pt x="91713" y="37404"/>
                </a:lnTo>
                <a:lnTo>
                  <a:pt x="91992" y="37218"/>
                </a:lnTo>
                <a:lnTo>
                  <a:pt x="92290" y="37051"/>
                </a:lnTo>
                <a:close/>
                <a:moveTo>
                  <a:pt x="1322" y="38354"/>
                </a:moveTo>
                <a:lnTo>
                  <a:pt x="1062" y="38577"/>
                </a:lnTo>
                <a:lnTo>
                  <a:pt x="1062" y="38577"/>
                </a:lnTo>
                <a:lnTo>
                  <a:pt x="1099" y="38503"/>
                </a:lnTo>
                <a:lnTo>
                  <a:pt x="1155" y="38428"/>
                </a:lnTo>
                <a:lnTo>
                  <a:pt x="1229" y="38391"/>
                </a:lnTo>
                <a:lnTo>
                  <a:pt x="1322" y="38354"/>
                </a:lnTo>
                <a:close/>
                <a:moveTo>
                  <a:pt x="91974" y="38782"/>
                </a:moveTo>
                <a:lnTo>
                  <a:pt x="92030" y="38801"/>
                </a:lnTo>
                <a:lnTo>
                  <a:pt x="92085" y="38838"/>
                </a:lnTo>
                <a:lnTo>
                  <a:pt x="92123" y="38913"/>
                </a:lnTo>
                <a:lnTo>
                  <a:pt x="92123" y="39024"/>
                </a:lnTo>
                <a:lnTo>
                  <a:pt x="92123" y="39080"/>
                </a:lnTo>
                <a:lnTo>
                  <a:pt x="92104" y="39136"/>
                </a:lnTo>
                <a:lnTo>
                  <a:pt x="92048" y="39210"/>
                </a:lnTo>
                <a:lnTo>
                  <a:pt x="91955" y="39266"/>
                </a:lnTo>
                <a:lnTo>
                  <a:pt x="91843" y="39304"/>
                </a:lnTo>
                <a:lnTo>
                  <a:pt x="91732" y="39322"/>
                </a:lnTo>
                <a:lnTo>
                  <a:pt x="91601" y="39322"/>
                </a:lnTo>
                <a:lnTo>
                  <a:pt x="91490" y="39304"/>
                </a:lnTo>
                <a:lnTo>
                  <a:pt x="91378" y="39248"/>
                </a:lnTo>
                <a:lnTo>
                  <a:pt x="91508" y="39080"/>
                </a:lnTo>
                <a:lnTo>
                  <a:pt x="91676" y="38931"/>
                </a:lnTo>
                <a:lnTo>
                  <a:pt x="91825" y="38838"/>
                </a:lnTo>
                <a:lnTo>
                  <a:pt x="91899" y="38801"/>
                </a:lnTo>
                <a:lnTo>
                  <a:pt x="91974" y="38782"/>
                </a:lnTo>
                <a:close/>
                <a:moveTo>
                  <a:pt x="1285" y="40085"/>
                </a:moveTo>
                <a:lnTo>
                  <a:pt x="1192" y="40141"/>
                </a:lnTo>
                <a:lnTo>
                  <a:pt x="1192" y="40123"/>
                </a:lnTo>
                <a:lnTo>
                  <a:pt x="1229" y="40085"/>
                </a:lnTo>
                <a:close/>
                <a:moveTo>
                  <a:pt x="92030" y="40942"/>
                </a:moveTo>
                <a:lnTo>
                  <a:pt x="92067" y="40961"/>
                </a:lnTo>
                <a:lnTo>
                  <a:pt x="92085" y="40998"/>
                </a:lnTo>
                <a:lnTo>
                  <a:pt x="92104" y="41054"/>
                </a:lnTo>
                <a:lnTo>
                  <a:pt x="92104" y="41128"/>
                </a:lnTo>
                <a:lnTo>
                  <a:pt x="92085" y="41165"/>
                </a:lnTo>
                <a:lnTo>
                  <a:pt x="92067" y="41221"/>
                </a:lnTo>
                <a:lnTo>
                  <a:pt x="91974" y="41314"/>
                </a:lnTo>
                <a:lnTo>
                  <a:pt x="91862" y="41389"/>
                </a:lnTo>
                <a:lnTo>
                  <a:pt x="91732" y="41445"/>
                </a:lnTo>
                <a:lnTo>
                  <a:pt x="91601" y="41463"/>
                </a:lnTo>
                <a:lnTo>
                  <a:pt x="91471" y="41463"/>
                </a:lnTo>
                <a:lnTo>
                  <a:pt x="91452" y="41445"/>
                </a:lnTo>
                <a:lnTo>
                  <a:pt x="91434" y="41426"/>
                </a:lnTo>
                <a:lnTo>
                  <a:pt x="91452" y="41389"/>
                </a:lnTo>
                <a:lnTo>
                  <a:pt x="91490" y="41333"/>
                </a:lnTo>
                <a:lnTo>
                  <a:pt x="91583" y="41221"/>
                </a:lnTo>
                <a:lnTo>
                  <a:pt x="91694" y="41128"/>
                </a:lnTo>
                <a:lnTo>
                  <a:pt x="91825" y="41035"/>
                </a:lnTo>
                <a:lnTo>
                  <a:pt x="91936" y="40961"/>
                </a:lnTo>
                <a:lnTo>
                  <a:pt x="91992" y="40942"/>
                </a:lnTo>
                <a:close/>
                <a:moveTo>
                  <a:pt x="1192" y="41761"/>
                </a:moveTo>
                <a:lnTo>
                  <a:pt x="1118" y="41817"/>
                </a:lnTo>
                <a:lnTo>
                  <a:pt x="1043" y="41873"/>
                </a:lnTo>
                <a:lnTo>
                  <a:pt x="950" y="41891"/>
                </a:lnTo>
                <a:lnTo>
                  <a:pt x="857" y="41910"/>
                </a:lnTo>
                <a:lnTo>
                  <a:pt x="820" y="41891"/>
                </a:lnTo>
                <a:lnTo>
                  <a:pt x="838" y="41873"/>
                </a:lnTo>
                <a:lnTo>
                  <a:pt x="876" y="41836"/>
                </a:lnTo>
                <a:lnTo>
                  <a:pt x="931" y="41817"/>
                </a:lnTo>
                <a:lnTo>
                  <a:pt x="1080" y="41761"/>
                </a:lnTo>
                <a:close/>
                <a:moveTo>
                  <a:pt x="969" y="44908"/>
                </a:moveTo>
                <a:lnTo>
                  <a:pt x="838" y="44963"/>
                </a:lnTo>
                <a:lnTo>
                  <a:pt x="689" y="45019"/>
                </a:lnTo>
                <a:lnTo>
                  <a:pt x="689" y="45019"/>
                </a:lnTo>
                <a:lnTo>
                  <a:pt x="745" y="44963"/>
                </a:lnTo>
                <a:lnTo>
                  <a:pt x="820" y="44926"/>
                </a:lnTo>
                <a:lnTo>
                  <a:pt x="894" y="44908"/>
                </a:lnTo>
                <a:close/>
                <a:moveTo>
                  <a:pt x="1155" y="49357"/>
                </a:moveTo>
                <a:lnTo>
                  <a:pt x="1062" y="49450"/>
                </a:lnTo>
                <a:lnTo>
                  <a:pt x="950" y="49525"/>
                </a:lnTo>
                <a:lnTo>
                  <a:pt x="838" y="49581"/>
                </a:lnTo>
                <a:lnTo>
                  <a:pt x="745" y="49637"/>
                </a:lnTo>
                <a:lnTo>
                  <a:pt x="764" y="49562"/>
                </a:lnTo>
                <a:lnTo>
                  <a:pt x="801" y="49506"/>
                </a:lnTo>
                <a:lnTo>
                  <a:pt x="838" y="49469"/>
                </a:lnTo>
                <a:lnTo>
                  <a:pt x="894" y="49413"/>
                </a:lnTo>
                <a:lnTo>
                  <a:pt x="1006" y="49376"/>
                </a:lnTo>
                <a:lnTo>
                  <a:pt x="1155" y="49357"/>
                </a:lnTo>
                <a:close/>
                <a:moveTo>
                  <a:pt x="42040" y="50232"/>
                </a:moveTo>
                <a:lnTo>
                  <a:pt x="42021" y="50270"/>
                </a:lnTo>
                <a:lnTo>
                  <a:pt x="41966" y="50325"/>
                </a:lnTo>
                <a:lnTo>
                  <a:pt x="41835" y="50437"/>
                </a:lnTo>
                <a:lnTo>
                  <a:pt x="41928" y="50325"/>
                </a:lnTo>
                <a:lnTo>
                  <a:pt x="42040" y="50232"/>
                </a:lnTo>
                <a:close/>
                <a:moveTo>
                  <a:pt x="20015" y="50288"/>
                </a:moveTo>
                <a:lnTo>
                  <a:pt x="20034" y="50493"/>
                </a:lnTo>
                <a:lnTo>
                  <a:pt x="20015" y="50549"/>
                </a:lnTo>
                <a:lnTo>
                  <a:pt x="19996" y="50605"/>
                </a:lnTo>
                <a:lnTo>
                  <a:pt x="19959" y="50661"/>
                </a:lnTo>
                <a:lnTo>
                  <a:pt x="19922" y="50679"/>
                </a:lnTo>
                <a:lnTo>
                  <a:pt x="19754" y="50679"/>
                </a:lnTo>
                <a:lnTo>
                  <a:pt x="19829" y="50586"/>
                </a:lnTo>
                <a:lnTo>
                  <a:pt x="19885" y="50474"/>
                </a:lnTo>
                <a:lnTo>
                  <a:pt x="19940" y="50363"/>
                </a:lnTo>
                <a:lnTo>
                  <a:pt x="20015" y="50288"/>
                </a:lnTo>
                <a:close/>
                <a:moveTo>
                  <a:pt x="39005" y="50363"/>
                </a:moveTo>
                <a:lnTo>
                  <a:pt x="38987" y="50437"/>
                </a:lnTo>
                <a:lnTo>
                  <a:pt x="38949" y="50512"/>
                </a:lnTo>
                <a:lnTo>
                  <a:pt x="38894" y="50567"/>
                </a:lnTo>
                <a:lnTo>
                  <a:pt x="38819" y="50623"/>
                </a:lnTo>
                <a:lnTo>
                  <a:pt x="38652" y="50698"/>
                </a:lnTo>
                <a:lnTo>
                  <a:pt x="38484" y="50754"/>
                </a:lnTo>
                <a:lnTo>
                  <a:pt x="38484" y="50754"/>
                </a:lnTo>
                <a:lnTo>
                  <a:pt x="38596" y="50642"/>
                </a:lnTo>
                <a:lnTo>
                  <a:pt x="38726" y="50530"/>
                </a:lnTo>
                <a:lnTo>
                  <a:pt x="38856" y="50456"/>
                </a:lnTo>
                <a:lnTo>
                  <a:pt x="39005" y="50363"/>
                </a:lnTo>
                <a:close/>
                <a:moveTo>
                  <a:pt x="27369" y="50437"/>
                </a:moveTo>
                <a:lnTo>
                  <a:pt x="27350" y="50512"/>
                </a:lnTo>
                <a:lnTo>
                  <a:pt x="27313" y="50586"/>
                </a:lnTo>
                <a:lnTo>
                  <a:pt x="27276" y="50642"/>
                </a:lnTo>
                <a:lnTo>
                  <a:pt x="27239" y="50679"/>
                </a:lnTo>
                <a:lnTo>
                  <a:pt x="27183" y="50716"/>
                </a:lnTo>
                <a:lnTo>
                  <a:pt x="27127" y="50754"/>
                </a:lnTo>
                <a:lnTo>
                  <a:pt x="26997" y="50754"/>
                </a:lnTo>
                <a:lnTo>
                  <a:pt x="27183" y="50586"/>
                </a:lnTo>
                <a:lnTo>
                  <a:pt x="27369" y="50437"/>
                </a:lnTo>
                <a:close/>
                <a:moveTo>
                  <a:pt x="29194" y="50437"/>
                </a:moveTo>
                <a:lnTo>
                  <a:pt x="29194" y="50493"/>
                </a:lnTo>
                <a:lnTo>
                  <a:pt x="29175" y="50549"/>
                </a:lnTo>
                <a:lnTo>
                  <a:pt x="29138" y="50642"/>
                </a:lnTo>
                <a:lnTo>
                  <a:pt x="29082" y="50716"/>
                </a:lnTo>
                <a:lnTo>
                  <a:pt x="29026" y="50754"/>
                </a:lnTo>
                <a:lnTo>
                  <a:pt x="29007" y="50754"/>
                </a:lnTo>
                <a:lnTo>
                  <a:pt x="29007" y="50716"/>
                </a:lnTo>
                <a:lnTo>
                  <a:pt x="29082" y="50567"/>
                </a:lnTo>
                <a:lnTo>
                  <a:pt x="29119" y="50493"/>
                </a:lnTo>
                <a:lnTo>
                  <a:pt x="29175" y="50456"/>
                </a:lnTo>
                <a:lnTo>
                  <a:pt x="29194" y="50437"/>
                </a:lnTo>
                <a:close/>
                <a:moveTo>
                  <a:pt x="47011" y="50251"/>
                </a:moveTo>
                <a:lnTo>
                  <a:pt x="47011" y="50381"/>
                </a:lnTo>
                <a:lnTo>
                  <a:pt x="46992" y="50437"/>
                </a:lnTo>
                <a:lnTo>
                  <a:pt x="46955" y="50512"/>
                </a:lnTo>
                <a:lnTo>
                  <a:pt x="46844" y="50605"/>
                </a:lnTo>
                <a:lnTo>
                  <a:pt x="46713" y="50698"/>
                </a:lnTo>
                <a:lnTo>
                  <a:pt x="46583" y="50754"/>
                </a:lnTo>
                <a:lnTo>
                  <a:pt x="46657" y="50605"/>
                </a:lnTo>
                <a:lnTo>
                  <a:pt x="46750" y="50474"/>
                </a:lnTo>
                <a:lnTo>
                  <a:pt x="46881" y="50344"/>
                </a:lnTo>
                <a:lnTo>
                  <a:pt x="47011" y="50251"/>
                </a:lnTo>
                <a:close/>
                <a:moveTo>
                  <a:pt x="14150" y="50288"/>
                </a:moveTo>
                <a:lnTo>
                  <a:pt x="14113" y="50381"/>
                </a:lnTo>
                <a:lnTo>
                  <a:pt x="14038" y="50474"/>
                </a:lnTo>
                <a:lnTo>
                  <a:pt x="13964" y="50549"/>
                </a:lnTo>
                <a:lnTo>
                  <a:pt x="13890" y="50623"/>
                </a:lnTo>
                <a:lnTo>
                  <a:pt x="13796" y="50679"/>
                </a:lnTo>
                <a:lnTo>
                  <a:pt x="13703" y="50716"/>
                </a:lnTo>
                <a:lnTo>
                  <a:pt x="13592" y="50754"/>
                </a:lnTo>
                <a:lnTo>
                  <a:pt x="13499" y="50772"/>
                </a:lnTo>
                <a:lnTo>
                  <a:pt x="13648" y="50623"/>
                </a:lnTo>
                <a:lnTo>
                  <a:pt x="13796" y="50493"/>
                </a:lnTo>
                <a:lnTo>
                  <a:pt x="13983" y="50381"/>
                </a:lnTo>
                <a:lnTo>
                  <a:pt x="14150" y="50288"/>
                </a:lnTo>
                <a:close/>
                <a:moveTo>
                  <a:pt x="25824" y="50307"/>
                </a:moveTo>
                <a:lnTo>
                  <a:pt x="25749" y="50456"/>
                </a:lnTo>
                <a:lnTo>
                  <a:pt x="25656" y="50586"/>
                </a:lnTo>
                <a:lnTo>
                  <a:pt x="25582" y="50642"/>
                </a:lnTo>
                <a:lnTo>
                  <a:pt x="25507" y="50716"/>
                </a:lnTo>
                <a:lnTo>
                  <a:pt x="25414" y="50754"/>
                </a:lnTo>
                <a:lnTo>
                  <a:pt x="25321" y="50791"/>
                </a:lnTo>
                <a:lnTo>
                  <a:pt x="25321" y="50791"/>
                </a:lnTo>
                <a:lnTo>
                  <a:pt x="25433" y="50661"/>
                </a:lnTo>
                <a:lnTo>
                  <a:pt x="25544" y="50530"/>
                </a:lnTo>
                <a:lnTo>
                  <a:pt x="25675" y="50419"/>
                </a:lnTo>
                <a:lnTo>
                  <a:pt x="25824" y="50307"/>
                </a:lnTo>
                <a:close/>
                <a:moveTo>
                  <a:pt x="54868" y="50679"/>
                </a:moveTo>
                <a:lnTo>
                  <a:pt x="54812" y="50754"/>
                </a:lnTo>
                <a:lnTo>
                  <a:pt x="54738" y="50791"/>
                </a:lnTo>
                <a:lnTo>
                  <a:pt x="54738" y="50791"/>
                </a:lnTo>
                <a:lnTo>
                  <a:pt x="54868" y="50679"/>
                </a:lnTo>
                <a:close/>
                <a:moveTo>
                  <a:pt x="4748" y="50493"/>
                </a:moveTo>
                <a:lnTo>
                  <a:pt x="4748" y="50567"/>
                </a:lnTo>
                <a:lnTo>
                  <a:pt x="4729" y="50623"/>
                </a:lnTo>
                <a:lnTo>
                  <a:pt x="4692" y="50679"/>
                </a:lnTo>
                <a:lnTo>
                  <a:pt x="4636" y="50735"/>
                </a:lnTo>
                <a:lnTo>
                  <a:pt x="4599" y="50772"/>
                </a:lnTo>
                <a:lnTo>
                  <a:pt x="4543" y="50791"/>
                </a:lnTo>
                <a:lnTo>
                  <a:pt x="4487" y="50791"/>
                </a:lnTo>
                <a:lnTo>
                  <a:pt x="4432" y="50772"/>
                </a:lnTo>
                <a:lnTo>
                  <a:pt x="4581" y="50623"/>
                </a:lnTo>
                <a:lnTo>
                  <a:pt x="4748" y="50493"/>
                </a:lnTo>
                <a:close/>
                <a:moveTo>
                  <a:pt x="21188" y="50344"/>
                </a:moveTo>
                <a:lnTo>
                  <a:pt x="21206" y="50419"/>
                </a:lnTo>
                <a:lnTo>
                  <a:pt x="21188" y="50493"/>
                </a:lnTo>
                <a:lnTo>
                  <a:pt x="21169" y="50567"/>
                </a:lnTo>
                <a:lnTo>
                  <a:pt x="21132" y="50642"/>
                </a:lnTo>
                <a:lnTo>
                  <a:pt x="21076" y="50698"/>
                </a:lnTo>
                <a:lnTo>
                  <a:pt x="21020" y="50754"/>
                </a:lnTo>
                <a:lnTo>
                  <a:pt x="20946" y="50791"/>
                </a:lnTo>
                <a:lnTo>
                  <a:pt x="20853" y="50791"/>
                </a:lnTo>
                <a:lnTo>
                  <a:pt x="20927" y="50661"/>
                </a:lnTo>
                <a:lnTo>
                  <a:pt x="21002" y="50549"/>
                </a:lnTo>
                <a:lnTo>
                  <a:pt x="21095" y="50437"/>
                </a:lnTo>
                <a:lnTo>
                  <a:pt x="21188" y="50344"/>
                </a:lnTo>
                <a:close/>
                <a:moveTo>
                  <a:pt x="40625" y="50400"/>
                </a:moveTo>
                <a:lnTo>
                  <a:pt x="40625" y="50456"/>
                </a:lnTo>
                <a:lnTo>
                  <a:pt x="40606" y="50512"/>
                </a:lnTo>
                <a:lnTo>
                  <a:pt x="40532" y="50623"/>
                </a:lnTo>
                <a:lnTo>
                  <a:pt x="40420" y="50716"/>
                </a:lnTo>
                <a:lnTo>
                  <a:pt x="40290" y="50791"/>
                </a:lnTo>
                <a:lnTo>
                  <a:pt x="40439" y="50586"/>
                </a:lnTo>
                <a:lnTo>
                  <a:pt x="40625" y="50400"/>
                </a:lnTo>
                <a:close/>
                <a:moveTo>
                  <a:pt x="43436" y="50698"/>
                </a:moveTo>
                <a:lnTo>
                  <a:pt x="43455" y="50735"/>
                </a:lnTo>
                <a:lnTo>
                  <a:pt x="43455" y="50772"/>
                </a:lnTo>
                <a:lnTo>
                  <a:pt x="43436" y="50791"/>
                </a:lnTo>
                <a:lnTo>
                  <a:pt x="43381" y="50772"/>
                </a:lnTo>
                <a:lnTo>
                  <a:pt x="43436" y="50698"/>
                </a:lnTo>
                <a:close/>
                <a:moveTo>
                  <a:pt x="12624" y="988"/>
                </a:moveTo>
                <a:lnTo>
                  <a:pt x="12624" y="1062"/>
                </a:lnTo>
                <a:lnTo>
                  <a:pt x="12642" y="1118"/>
                </a:lnTo>
                <a:lnTo>
                  <a:pt x="12679" y="1174"/>
                </a:lnTo>
                <a:lnTo>
                  <a:pt x="12735" y="1211"/>
                </a:lnTo>
                <a:lnTo>
                  <a:pt x="12791" y="1248"/>
                </a:lnTo>
                <a:lnTo>
                  <a:pt x="12866" y="1285"/>
                </a:lnTo>
                <a:lnTo>
                  <a:pt x="13033" y="1304"/>
                </a:lnTo>
                <a:lnTo>
                  <a:pt x="13219" y="1323"/>
                </a:lnTo>
                <a:lnTo>
                  <a:pt x="13387" y="1323"/>
                </a:lnTo>
                <a:lnTo>
                  <a:pt x="13554" y="1304"/>
                </a:lnTo>
                <a:lnTo>
                  <a:pt x="13666" y="1285"/>
                </a:lnTo>
                <a:lnTo>
                  <a:pt x="13648" y="1453"/>
                </a:lnTo>
                <a:lnTo>
                  <a:pt x="13666" y="1527"/>
                </a:lnTo>
                <a:lnTo>
                  <a:pt x="13685" y="1583"/>
                </a:lnTo>
                <a:lnTo>
                  <a:pt x="13703" y="1639"/>
                </a:lnTo>
                <a:lnTo>
                  <a:pt x="13759" y="1676"/>
                </a:lnTo>
                <a:lnTo>
                  <a:pt x="13852" y="1751"/>
                </a:lnTo>
                <a:lnTo>
                  <a:pt x="13964" y="1770"/>
                </a:lnTo>
                <a:lnTo>
                  <a:pt x="14113" y="1788"/>
                </a:lnTo>
                <a:lnTo>
                  <a:pt x="14281" y="1770"/>
                </a:lnTo>
                <a:lnTo>
                  <a:pt x="14448" y="1732"/>
                </a:lnTo>
                <a:lnTo>
                  <a:pt x="14634" y="1676"/>
                </a:lnTo>
                <a:lnTo>
                  <a:pt x="14802" y="1602"/>
                </a:lnTo>
                <a:lnTo>
                  <a:pt x="15156" y="1453"/>
                </a:lnTo>
                <a:lnTo>
                  <a:pt x="15435" y="1285"/>
                </a:lnTo>
                <a:lnTo>
                  <a:pt x="15621" y="1155"/>
                </a:lnTo>
                <a:lnTo>
                  <a:pt x="15677" y="1267"/>
                </a:lnTo>
                <a:lnTo>
                  <a:pt x="15733" y="1360"/>
                </a:lnTo>
                <a:lnTo>
                  <a:pt x="15826" y="1453"/>
                </a:lnTo>
                <a:lnTo>
                  <a:pt x="15919" y="1527"/>
                </a:lnTo>
                <a:lnTo>
                  <a:pt x="16031" y="1565"/>
                </a:lnTo>
                <a:lnTo>
                  <a:pt x="16142" y="1602"/>
                </a:lnTo>
                <a:lnTo>
                  <a:pt x="16273" y="1621"/>
                </a:lnTo>
                <a:lnTo>
                  <a:pt x="16384" y="1621"/>
                </a:lnTo>
                <a:lnTo>
                  <a:pt x="16496" y="1583"/>
                </a:lnTo>
                <a:lnTo>
                  <a:pt x="16608" y="1527"/>
                </a:lnTo>
                <a:lnTo>
                  <a:pt x="16719" y="1472"/>
                </a:lnTo>
                <a:lnTo>
                  <a:pt x="16831" y="1434"/>
                </a:lnTo>
                <a:lnTo>
                  <a:pt x="17017" y="1248"/>
                </a:lnTo>
                <a:lnTo>
                  <a:pt x="17129" y="1379"/>
                </a:lnTo>
                <a:lnTo>
                  <a:pt x="17259" y="1453"/>
                </a:lnTo>
                <a:lnTo>
                  <a:pt x="17501" y="1527"/>
                </a:lnTo>
                <a:lnTo>
                  <a:pt x="17725" y="1565"/>
                </a:lnTo>
                <a:lnTo>
                  <a:pt x="17930" y="1565"/>
                </a:lnTo>
                <a:lnTo>
                  <a:pt x="18134" y="1546"/>
                </a:lnTo>
                <a:lnTo>
                  <a:pt x="18339" y="1472"/>
                </a:lnTo>
                <a:lnTo>
                  <a:pt x="18525" y="1379"/>
                </a:lnTo>
                <a:lnTo>
                  <a:pt x="18712" y="1230"/>
                </a:lnTo>
                <a:lnTo>
                  <a:pt x="18898" y="1062"/>
                </a:lnTo>
                <a:lnTo>
                  <a:pt x="18991" y="1192"/>
                </a:lnTo>
                <a:lnTo>
                  <a:pt x="19103" y="1285"/>
                </a:lnTo>
                <a:lnTo>
                  <a:pt x="19233" y="1360"/>
                </a:lnTo>
                <a:lnTo>
                  <a:pt x="19382" y="1397"/>
                </a:lnTo>
                <a:lnTo>
                  <a:pt x="19549" y="1416"/>
                </a:lnTo>
                <a:lnTo>
                  <a:pt x="19698" y="1416"/>
                </a:lnTo>
                <a:lnTo>
                  <a:pt x="19866" y="1379"/>
                </a:lnTo>
                <a:lnTo>
                  <a:pt x="19996" y="1341"/>
                </a:lnTo>
                <a:lnTo>
                  <a:pt x="20034" y="1509"/>
                </a:lnTo>
                <a:lnTo>
                  <a:pt x="20089" y="1639"/>
                </a:lnTo>
                <a:lnTo>
                  <a:pt x="20164" y="1751"/>
                </a:lnTo>
                <a:lnTo>
                  <a:pt x="20257" y="1844"/>
                </a:lnTo>
                <a:lnTo>
                  <a:pt x="20350" y="1900"/>
                </a:lnTo>
                <a:lnTo>
                  <a:pt x="20480" y="1918"/>
                </a:lnTo>
                <a:lnTo>
                  <a:pt x="20611" y="1937"/>
                </a:lnTo>
                <a:lnTo>
                  <a:pt x="20741" y="1937"/>
                </a:lnTo>
                <a:lnTo>
                  <a:pt x="20890" y="1900"/>
                </a:lnTo>
                <a:lnTo>
                  <a:pt x="21020" y="1863"/>
                </a:lnTo>
                <a:lnTo>
                  <a:pt x="21169" y="1807"/>
                </a:lnTo>
                <a:lnTo>
                  <a:pt x="21300" y="1751"/>
                </a:lnTo>
                <a:lnTo>
                  <a:pt x="21430" y="1676"/>
                </a:lnTo>
                <a:lnTo>
                  <a:pt x="21542" y="1602"/>
                </a:lnTo>
                <a:lnTo>
                  <a:pt x="21635" y="1527"/>
                </a:lnTo>
                <a:lnTo>
                  <a:pt x="21728" y="1434"/>
                </a:lnTo>
                <a:lnTo>
                  <a:pt x="21765" y="1527"/>
                </a:lnTo>
                <a:lnTo>
                  <a:pt x="21821" y="1621"/>
                </a:lnTo>
                <a:lnTo>
                  <a:pt x="21877" y="1676"/>
                </a:lnTo>
                <a:lnTo>
                  <a:pt x="21933" y="1732"/>
                </a:lnTo>
                <a:lnTo>
                  <a:pt x="22007" y="1770"/>
                </a:lnTo>
                <a:lnTo>
                  <a:pt x="22081" y="1788"/>
                </a:lnTo>
                <a:lnTo>
                  <a:pt x="22230" y="1825"/>
                </a:lnTo>
                <a:lnTo>
                  <a:pt x="22398" y="1807"/>
                </a:lnTo>
                <a:lnTo>
                  <a:pt x="22547" y="1770"/>
                </a:lnTo>
                <a:lnTo>
                  <a:pt x="22882" y="1676"/>
                </a:lnTo>
                <a:lnTo>
                  <a:pt x="23031" y="1527"/>
                </a:lnTo>
                <a:lnTo>
                  <a:pt x="23105" y="1583"/>
                </a:lnTo>
                <a:lnTo>
                  <a:pt x="23199" y="1639"/>
                </a:lnTo>
                <a:lnTo>
                  <a:pt x="23292" y="1676"/>
                </a:lnTo>
                <a:lnTo>
                  <a:pt x="23385" y="1714"/>
                </a:lnTo>
                <a:lnTo>
                  <a:pt x="23571" y="1732"/>
                </a:lnTo>
                <a:lnTo>
                  <a:pt x="23738" y="1695"/>
                </a:lnTo>
                <a:lnTo>
                  <a:pt x="23887" y="1639"/>
                </a:lnTo>
                <a:lnTo>
                  <a:pt x="24036" y="1565"/>
                </a:lnTo>
                <a:lnTo>
                  <a:pt x="24036" y="1621"/>
                </a:lnTo>
                <a:lnTo>
                  <a:pt x="24074" y="1676"/>
                </a:lnTo>
                <a:lnTo>
                  <a:pt x="24129" y="1732"/>
                </a:lnTo>
                <a:lnTo>
                  <a:pt x="24204" y="1751"/>
                </a:lnTo>
                <a:lnTo>
                  <a:pt x="24297" y="1770"/>
                </a:lnTo>
                <a:lnTo>
                  <a:pt x="24390" y="1770"/>
                </a:lnTo>
                <a:lnTo>
                  <a:pt x="24632" y="1751"/>
                </a:lnTo>
                <a:lnTo>
                  <a:pt x="24874" y="1714"/>
                </a:lnTo>
                <a:lnTo>
                  <a:pt x="25098" y="1658"/>
                </a:lnTo>
                <a:lnTo>
                  <a:pt x="25340" y="1602"/>
                </a:lnTo>
                <a:lnTo>
                  <a:pt x="25321" y="1621"/>
                </a:lnTo>
                <a:lnTo>
                  <a:pt x="25358" y="1639"/>
                </a:lnTo>
                <a:lnTo>
                  <a:pt x="25582" y="1695"/>
                </a:lnTo>
                <a:lnTo>
                  <a:pt x="25786" y="1751"/>
                </a:lnTo>
                <a:lnTo>
                  <a:pt x="25973" y="1751"/>
                </a:lnTo>
                <a:lnTo>
                  <a:pt x="26122" y="1732"/>
                </a:lnTo>
                <a:lnTo>
                  <a:pt x="26252" y="1676"/>
                </a:lnTo>
                <a:lnTo>
                  <a:pt x="26531" y="1583"/>
                </a:lnTo>
                <a:lnTo>
                  <a:pt x="26755" y="1453"/>
                </a:lnTo>
                <a:lnTo>
                  <a:pt x="26773" y="1527"/>
                </a:lnTo>
                <a:lnTo>
                  <a:pt x="26810" y="1583"/>
                </a:lnTo>
                <a:lnTo>
                  <a:pt x="26866" y="1621"/>
                </a:lnTo>
                <a:lnTo>
                  <a:pt x="26922" y="1658"/>
                </a:lnTo>
                <a:lnTo>
                  <a:pt x="27015" y="1695"/>
                </a:lnTo>
                <a:lnTo>
                  <a:pt x="27108" y="1714"/>
                </a:lnTo>
                <a:lnTo>
                  <a:pt x="27332" y="1732"/>
                </a:lnTo>
                <a:lnTo>
                  <a:pt x="27555" y="1732"/>
                </a:lnTo>
                <a:lnTo>
                  <a:pt x="27779" y="1714"/>
                </a:lnTo>
                <a:lnTo>
                  <a:pt x="27965" y="1676"/>
                </a:lnTo>
                <a:lnTo>
                  <a:pt x="28095" y="1658"/>
                </a:lnTo>
                <a:lnTo>
                  <a:pt x="28319" y="1546"/>
                </a:lnTo>
                <a:lnTo>
                  <a:pt x="28449" y="1490"/>
                </a:lnTo>
                <a:lnTo>
                  <a:pt x="28561" y="1453"/>
                </a:lnTo>
                <a:lnTo>
                  <a:pt x="28598" y="1472"/>
                </a:lnTo>
                <a:lnTo>
                  <a:pt x="28635" y="1509"/>
                </a:lnTo>
                <a:lnTo>
                  <a:pt x="28672" y="1565"/>
                </a:lnTo>
                <a:lnTo>
                  <a:pt x="28710" y="1583"/>
                </a:lnTo>
                <a:lnTo>
                  <a:pt x="28840" y="1602"/>
                </a:lnTo>
                <a:lnTo>
                  <a:pt x="28970" y="1639"/>
                </a:lnTo>
                <a:lnTo>
                  <a:pt x="29101" y="1676"/>
                </a:lnTo>
                <a:lnTo>
                  <a:pt x="29231" y="1695"/>
                </a:lnTo>
                <a:lnTo>
                  <a:pt x="29324" y="1676"/>
                </a:lnTo>
                <a:lnTo>
                  <a:pt x="29417" y="1676"/>
                </a:lnTo>
                <a:lnTo>
                  <a:pt x="29603" y="1639"/>
                </a:lnTo>
                <a:lnTo>
                  <a:pt x="29771" y="1583"/>
                </a:lnTo>
                <a:lnTo>
                  <a:pt x="29957" y="1583"/>
                </a:lnTo>
                <a:lnTo>
                  <a:pt x="30124" y="1658"/>
                </a:lnTo>
                <a:lnTo>
                  <a:pt x="30255" y="1714"/>
                </a:lnTo>
                <a:lnTo>
                  <a:pt x="30385" y="1732"/>
                </a:lnTo>
                <a:lnTo>
                  <a:pt x="30590" y="1751"/>
                </a:lnTo>
                <a:lnTo>
                  <a:pt x="30813" y="1714"/>
                </a:lnTo>
                <a:lnTo>
                  <a:pt x="31018" y="1676"/>
                </a:lnTo>
                <a:lnTo>
                  <a:pt x="31223" y="1621"/>
                </a:lnTo>
                <a:lnTo>
                  <a:pt x="31409" y="1527"/>
                </a:lnTo>
                <a:lnTo>
                  <a:pt x="31595" y="1416"/>
                </a:lnTo>
                <a:lnTo>
                  <a:pt x="31670" y="1379"/>
                </a:lnTo>
                <a:lnTo>
                  <a:pt x="31763" y="1341"/>
                </a:lnTo>
                <a:lnTo>
                  <a:pt x="31930" y="1341"/>
                </a:lnTo>
                <a:lnTo>
                  <a:pt x="31986" y="1379"/>
                </a:lnTo>
                <a:lnTo>
                  <a:pt x="32079" y="1453"/>
                </a:lnTo>
                <a:lnTo>
                  <a:pt x="32172" y="1509"/>
                </a:lnTo>
                <a:lnTo>
                  <a:pt x="32266" y="1565"/>
                </a:lnTo>
                <a:lnTo>
                  <a:pt x="32359" y="1583"/>
                </a:lnTo>
                <a:lnTo>
                  <a:pt x="32433" y="1565"/>
                </a:lnTo>
                <a:lnTo>
                  <a:pt x="32582" y="1527"/>
                </a:lnTo>
                <a:lnTo>
                  <a:pt x="32731" y="1472"/>
                </a:lnTo>
                <a:lnTo>
                  <a:pt x="32805" y="1453"/>
                </a:lnTo>
                <a:lnTo>
                  <a:pt x="32861" y="1453"/>
                </a:lnTo>
                <a:lnTo>
                  <a:pt x="32936" y="1490"/>
                </a:lnTo>
                <a:lnTo>
                  <a:pt x="33010" y="1527"/>
                </a:lnTo>
                <a:lnTo>
                  <a:pt x="33178" y="1621"/>
                </a:lnTo>
                <a:lnTo>
                  <a:pt x="33345" y="1732"/>
                </a:lnTo>
                <a:lnTo>
                  <a:pt x="33439" y="1770"/>
                </a:lnTo>
                <a:lnTo>
                  <a:pt x="33550" y="1807"/>
                </a:lnTo>
                <a:lnTo>
                  <a:pt x="33755" y="1807"/>
                </a:lnTo>
                <a:lnTo>
                  <a:pt x="33848" y="1770"/>
                </a:lnTo>
                <a:lnTo>
                  <a:pt x="33941" y="1732"/>
                </a:lnTo>
                <a:lnTo>
                  <a:pt x="34127" y="1676"/>
                </a:lnTo>
                <a:lnTo>
                  <a:pt x="34220" y="1639"/>
                </a:lnTo>
                <a:lnTo>
                  <a:pt x="34388" y="1639"/>
                </a:lnTo>
                <a:lnTo>
                  <a:pt x="34481" y="1658"/>
                </a:lnTo>
                <a:lnTo>
                  <a:pt x="34649" y="1732"/>
                </a:lnTo>
                <a:lnTo>
                  <a:pt x="34835" y="1807"/>
                </a:lnTo>
                <a:lnTo>
                  <a:pt x="34947" y="1825"/>
                </a:lnTo>
                <a:lnTo>
                  <a:pt x="35040" y="1844"/>
                </a:lnTo>
                <a:lnTo>
                  <a:pt x="35189" y="1825"/>
                </a:lnTo>
                <a:lnTo>
                  <a:pt x="35319" y="1788"/>
                </a:lnTo>
                <a:lnTo>
                  <a:pt x="35431" y="1732"/>
                </a:lnTo>
                <a:lnTo>
                  <a:pt x="35561" y="1676"/>
                </a:lnTo>
                <a:lnTo>
                  <a:pt x="35803" y="1546"/>
                </a:lnTo>
                <a:lnTo>
                  <a:pt x="35915" y="1509"/>
                </a:lnTo>
                <a:lnTo>
                  <a:pt x="36045" y="1490"/>
                </a:lnTo>
                <a:lnTo>
                  <a:pt x="36120" y="1490"/>
                </a:lnTo>
                <a:lnTo>
                  <a:pt x="36231" y="1509"/>
                </a:lnTo>
                <a:lnTo>
                  <a:pt x="36455" y="1583"/>
                </a:lnTo>
                <a:lnTo>
                  <a:pt x="36697" y="1658"/>
                </a:lnTo>
                <a:lnTo>
                  <a:pt x="36808" y="1676"/>
                </a:lnTo>
                <a:lnTo>
                  <a:pt x="36920" y="1695"/>
                </a:lnTo>
                <a:lnTo>
                  <a:pt x="37144" y="1658"/>
                </a:lnTo>
                <a:lnTo>
                  <a:pt x="37367" y="1602"/>
                </a:lnTo>
                <a:lnTo>
                  <a:pt x="37590" y="1583"/>
                </a:lnTo>
                <a:lnTo>
                  <a:pt x="37683" y="1565"/>
                </a:lnTo>
                <a:lnTo>
                  <a:pt x="37758" y="1583"/>
                </a:lnTo>
                <a:lnTo>
                  <a:pt x="37851" y="1621"/>
                </a:lnTo>
                <a:lnTo>
                  <a:pt x="37944" y="1676"/>
                </a:lnTo>
                <a:lnTo>
                  <a:pt x="38093" y="1788"/>
                </a:lnTo>
                <a:lnTo>
                  <a:pt x="38167" y="1844"/>
                </a:lnTo>
                <a:lnTo>
                  <a:pt x="38261" y="1881"/>
                </a:lnTo>
                <a:lnTo>
                  <a:pt x="38354" y="1918"/>
                </a:lnTo>
                <a:lnTo>
                  <a:pt x="38577" y="1918"/>
                </a:lnTo>
                <a:lnTo>
                  <a:pt x="38689" y="1900"/>
                </a:lnTo>
                <a:lnTo>
                  <a:pt x="38875" y="1844"/>
                </a:lnTo>
                <a:lnTo>
                  <a:pt x="39061" y="1770"/>
                </a:lnTo>
                <a:lnTo>
                  <a:pt x="39136" y="1751"/>
                </a:lnTo>
                <a:lnTo>
                  <a:pt x="39322" y="1751"/>
                </a:lnTo>
                <a:lnTo>
                  <a:pt x="39434" y="1788"/>
                </a:lnTo>
                <a:lnTo>
                  <a:pt x="39638" y="1844"/>
                </a:lnTo>
                <a:lnTo>
                  <a:pt x="39862" y="1918"/>
                </a:lnTo>
                <a:lnTo>
                  <a:pt x="39973" y="1956"/>
                </a:lnTo>
                <a:lnTo>
                  <a:pt x="40309" y="1956"/>
                </a:lnTo>
                <a:lnTo>
                  <a:pt x="40513" y="1918"/>
                </a:lnTo>
                <a:lnTo>
                  <a:pt x="40942" y="1807"/>
                </a:lnTo>
                <a:lnTo>
                  <a:pt x="41146" y="1770"/>
                </a:lnTo>
                <a:lnTo>
                  <a:pt x="41351" y="1770"/>
                </a:lnTo>
                <a:lnTo>
                  <a:pt x="41779" y="1751"/>
                </a:lnTo>
                <a:lnTo>
                  <a:pt x="41910" y="1732"/>
                </a:lnTo>
                <a:lnTo>
                  <a:pt x="42021" y="1695"/>
                </a:lnTo>
                <a:lnTo>
                  <a:pt x="42263" y="1583"/>
                </a:lnTo>
                <a:lnTo>
                  <a:pt x="42506" y="1472"/>
                </a:lnTo>
                <a:lnTo>
                  <a:pt x="42617" y="1434"/>
                </a:lnTo>
                <a:lnTo>
                  <a:pt x="42710" y="1416"/>
                </a:lnTo>
                <a:lnTo>
                  <a:pt x="42803" y="1434"/>
                </a:lnTo>
                <a:lnTo>
                  <a:pt x="42878" y="1453"/>
                </a:lnTo>
                <a:lnTo>
                  <a:pt x="43027" y="1546"/>
                </a:lnTo>
                <a:lnTo>
                  <a:pt x="43213" y="1639"/>
                </a:lnTo>
                <a:lnTo>
                  <a:pt x="43306" y="1676"/>
                </a:lnTo>
                <a:lnTo>
                  <a:pt x="43418" y="1714"/>
                </a:lnTo>
                <a:lnTo>
                  <a:pt x="43548" y="1714"/>
                </a:lnTo>
                <a:lnTo>
                  <a:pt x="43660" y="1695"/>
                </a:lnTo>
                <a:lnTo>
                  <a:pt x="43753" y="1658"/>
                </a:lnTo>
                <a:lnTo>
                  <a:pt x="43883" y="1639"/>
                </a:lnTo>
                <a:lnTo>
                  <a:pt x="44032" y="1639"/>
                </a:lnTo>
                <a:lnTo>
                  <a:pt x="44051" y="1621"/>
                </a:lnTo>
                <a:lnTo>
                  <a:pt x="44237" y="1695"/>
                </a:lnTo>
                <a:lnTo>
                  <a:pt x="44367" y="1751"/>
                </a:lnTo>
                <a:lnTo>
                  <a:pt x="44498" y="1825"/>
                </a:lnTo>
                <a:lnTo>
                  <a:pt x="44628" y="1900"/>
                </a:lnTo>
                <a:lnTo>
                  <a:pt x="44777" y="1937"/>
                </a:lnTo>
                <a:lnTo>
                  <a:pt x="44926" y="1956"/>
                </a:lnTo>
                <a:lnTo>
                  <a:pt x="45056" y="1956"/>
                </a:lnTo>
                <a:lnTo>
                  <a:pt x="45187" y="1937"/>
                </a:lnTo>
                <a:lnTo>
                  <a:pt x="45317" y="1900"/>
                </a:lnTo>
                <a:lnTo>
                  <a:pt x="45540" y="1844"/>
                </a:lnTo>
                <a:lnTo>
                  <a:pt x="45671" y="1825"/>
                </a:lnTo>
                <a:lnTo>
                  <a:pt x="45875" y="1825"/>
                </a:lnTo>
                <a:lnTo>
                  <a:pt x="45950" y="1844"/>
                </a:lnTo>
                <a:lnTo>
                  <a:pt x="46099" y="1900"/>
                </a:lnTo>
                <a:lnTo>
                  <a:pt x="46266" y="1956"/>
                </a:lnTo>
                <a:lnTo>
                  <a:pt x="46341" y="1974"/>
                </a:lnTo>
                <a:lnTo>
                  <a:pt x="46434" y="1974"/>
                </a:lnTo>
                <a:lnTo>
                  <a:pt x="46527" y="1956"/>
                </a:lnTo>
                <a:lnTo>
                  <a:pt x="46620" y="1918"/>
                </a:lnTo>
                <a:lnTo>
                  <a:pt x="46769" y="1844"/>
                </a:lnTo>
                <a:lnTo>
                  <a:pt x="46918" y="1732"/>
                </a:lnTo>
                <a:lnTo>
                  <a:pt x="46992" y="1695"/>
                </a:lnTo>
                <a:lnTo>
                  <a:pt x="47067" y="1658"/>
                </a:lnTo>
                <a:lnTo>
                  <a:pt x="47234" y="1621"/>
                </a:lnTo>
                <a:lnTo>
                  <a:pt x="47439" y="1602"/>
                </a:lnTo>
                <a:lnTo>
                  <a:pt x="47663" y="1602"/>
                </a:lnTo>
                <a:lnTo>
                  <a:pt x="47849" y="1621"/>
                </a:lnTo>
                <a:lnTo>
                  <a:pt x="47979" y="1565"/>
                </a:lnTo>
                <a:lnTo>
                  <a:pt x="48072" y="1509"/>
                </a:lnTo>
                <a:lnTo>
                  <a:pt x="48128" y="1509"/>
                </a:lnTo>
                <a:lnTo>
                  <a:pt x="48165" y="1527"/>
                </a:lnTo>
                <a:lnTo>
                  <a:pt x="48203" y="1546"/>
                </a:lnTo>
                <a:lnTo>
                  <a:pt x="48221" y="1583"/>
                </a:lnTo>
                <a:lnTo>
                  <a:pt x="48277" y="1714"/>
                </a:lnTo>
                <a:lnTo>
                  <a:pt x="48389" y="1751"/>
                </a:lnTo>
                <a:lnTo>
                  <a:pt x="48501" y="1807"/>
                </a:lnTo>
                <a:lnTo>
                  <a:pt x="48612" y="1844"/>
                </a:lnTo>
                <a:lnTo>
                  <a:pt x="48743" y="1863"/>
                </a:lnTo>
                <a:lnTo>
                  <a:pt x="48854" y="1844"/>
                </a:lnTo>
                <a:lnTo>
                  <a:pt x="48947" y="1807"/>
                </a:lnTo>
                <a:lnTo>
                  <a:pt x="49115" y="1695"/>
                </a:lnTo>
                <a:lnTo>
                  <a:pt x="49264" y="1621"/>
                </a:lnTo>
                <a:lnTo>
                  <a:pt x="49338" y="1602"/>
                </a:lnTo>
                <a:lnTo>
                  <a:pt x="49431" y="1602"/>
                </a:lnTo>
                <a:lnTo>
                  <a:pt x="49506" y="1621"/>
                </a:lnTo>
                <a:lnTo>
                  <a:pt x="49580" y="1658"/>
                </a:lnTo>
                <a:lnTo>
                  <a:pt x="49729" y="1770"/>
                </a:lnTo>
                <a:lnTo>
                  <a:pt x="49897" y="1881"/>
                </a:lnTo>
                <a:lnTo>
                  <a:pt x="49990" y="1918"/>
                </a:lnTo>
                <a:lnTo>
                  <a:pt x="50083" y="1937"/>
                </a:lnTo>
                <a:lnTo>
                  <a:pt x="50269" y="1956"/>
                </a:lnTo>
                <a:lnTo>
                  <a:pt x="50437" y="1937"/>
                </a:lnTo>
                <a:lnTo>
                  <a:pt x="50623" y="1900"/>
                </a:lnTo>
                <a:lnTo>
                  <a:pt x="50772" y="1918"/>
                </a:lnTo>
                <a:lnTo>
                  <a:pt x="50902" y="1937"/>
                </a:lnTo>
                <a:lnTo>
                  <a:pt x="51014" y="1974"/>
                </a:lnTo>
                <a:lnTo>
                  <a:pt x="51219" y="2030"/>
                </a:lnTo>
                <a:lnTo>
                  <a:pt x="51312" y="2049"/>
                </a:lnTo>
                <a:lnTo>
                  <a:pt x="51424" y="2049"/>
                </a:lnTo>
                <a:lnTo>
                  <a:pt x="51535" y="2030"/>
                </a:lnTo>
                <a:lnTo>
                  <a:pt x="51684" y="1974"/>
                </a:lnTo>
                <a:lnTo>
                  <a:pt x="51759" y="1937"/>
                </a:lnTo>
                <a:lnTo>
                  <a:pt x="51852" y="1863"/>
                </a:lnTo>
                <a:lnTo>
                  <a:pt x="51945" y="1807"/>
                </a:lnTo>
                <a:lnTo>
                  <a:pt x="52019" y="1788"/>
                </a:lnTo>
                <a:lnTo>
                  <a:pt x="52112" y="1770"/>
                </a:lnTo>
                <a:lnTo>
                  <a:pt x="52168" y="1770"/>
                </a:lnTo>
                <a:lnTo>
                  <a:pt x="52224" y="1788"/>
                </a:lnTo>
                <a:lnTo>
                  <a:pt x="52541" y="1788"/>
                </a:lnTo>
                <a:lnTo>
                  <a:pt x="52745" y="1825"/>
                </a:lnTo>
                <a:lnTo>
                  <a:pt x="52969" y="1844"/>
                </a:lnTo>
                <a:lnTo>
                  <a:pt x="53081" y="1825"/>
                </a:lnTo>
                <a:lnTo>
                  <a:pt x="53192" y="1825"/>
                </a:lnTo>
                <a:lnTo>
                  <a:pt x="53285" y="1788"/>
                </a:lnTo>
                <a:lnTo>
                  <a:pt x="53378" y="1751"/>
                </a:lnTo>
                <a:lnTo>
                  <a:pt x="53490" y="1714"/>
                </a:lnTo>
                <a:lnTo>
                  <a:pt x="53676" y="1714"/>
                </a:lnTo>
                <a:lnTo>
                  <a:pt x="53769" y="1751"/>
                </a:lnTo>
                <a:lnTo>
                  <a:pt x="53844" y="1788"/>
                </a:lnTo>
                <a:lnTo>
                  <a:pt x="53956" y="1807"/>
                </a:lnTo>
                <a:lnTo>
                  <a:pt x="54216" y="1863"/>
                </a:lnTo>
                <a:lnTo>
                  <a:pt x="54440" y="1881"/>
                </a:lnTo>
                <a:lnTo>
                  <a:pt x="54682" y="1881"/>
                </a:lnTo>
                <a:lnTo>
                  <a:pt x="54924" y="1863"/>
                </a:lnTo>
                <a:lnTo>
                  <a:pt x="55371" y="1825"/>
                </a:lnTo>
                <a:lnTo>
                  <a:pt x="55817" y="1825"/>
                </a:lnTo>
                <a:lnTo>
                  <a:pt x="56264" y="1788"/>
                </a:lnTo>
                <a:lnTo>
                  <a:pt x="56506" y="1770"/>
                </a:lnTo>
                <a:lnTo>
                  <a:pt x="56730" y="1714"/>
                </a:lnTo>
                <a:lnTo>
                  <a:pt x="57009" y="1639"/>
                </a:lnTo>
                <a:lnTo>
                  <a:pt x="57083" y="1639"/>
                </a:lnTo>
                <a:lnTo>
                  <a:pt x="57139" y="1714"/>
                </a:lnTo>
                <a:lnTo>
                  <a:pt x="57195" y="1751"/>
                </a:lnTo>
                <a:lnTo>
                  <a:pt x="57307" y="1807"/>
                </a:lnTo>
                <a:lnTo>
                  <a:pt x="57512" y="1881"/>
                </a:lnTo>
                <a:lnTo>
                  <a:pt x="57698" y="1918"/>
                </a:lnTo>
                <a:lnTo>
                  <a:pt x="57884" y="1918"/>
                </a:lnTo>
                <a:lnTo>
                  <a:pt x="58107" y="1863"/>
                </a:lnTo>
                <a:lnTo>
                  <a:pt x="58182" y="1807"/>
                </a:lnTo>
                <a:lnTo>
                  <a:pt x="58275" y="1751"/>
                </a:lnTo>
                <a:lnTo>
                  <a:pt x="58461" y="1583"/>
                </a:lnTo>
                <a:lnTo>
                  <a:pt x="58647" y="1434"/>
                </a:lnTo>
                <a:lnTo>
                  <a:pt x="58740" y="1379"/>
                </a:lnTo>
                <a:lnTo>
                  <a:pt x="58815" y="1341"/>
                </a:lnTo>
                <a:lnTo>
                  <a:pt x="59001" y="1341"/>
                </a:lnTo>
                <a:lnTo>
                  <a:pt x="59262" y="1379"/>
                </a:lnTo>
                <a:lnTo>
                  <a:pt x="59522" y="1416"/>
                </a:lnTo>
                <a:lnTo>
                  <a:pt x="59709" y="1453"/>
                </a:lnTo>
                <a:lnTo>
                  <a:pt x="59802" y="1434"/>
                </a:lnTo>
                <a:lnTo>
                  <a:pt x="59895" y="1397"/>
                </a:lnTo>
                <a:lnTo>
                  <a:pt x="60006" y="1360"/>
                </a:lnTo>
                <a:lnTo>
                  <a:pt x="60081" y="1360"/>
                </a:lnTo>
                <a:lnTo>
                  <a:pt x="60342" y="1732"/>
                </a:lnTo>
                <a:lnTo>
                  <a:pt x="60435" y="1807"/>
                </a:lnTo>
                <a:lnTo>
                  <a:pt x="60546" y="1863"/>
                </a:lnTo>
                <a:lnTo>
                  <a:pt x="60658" y="1900"/>
                </a:lnTo>
                <a:lnTo>
                  <a:pt x="60788" y="1937"/>
                </a:lnTo>
                <a:lnTo>
                  <a:pt x="61030" y="1937"/>
                </a:lnTo>
                <a:lnTo>
                  <a:pt x="61161" y="1918"/>
                </a:lnTo>
                <a:lnTo>
                  <a:pt x="61273" y="1881"/>
                </a:lnTo>
                <a:lnTo>
                  <a:pt x="61384" y="1844"/>
                </a:lnTo>
                <a:lnTo>
                  <a:pt x="61477" y="1788"/>
                </a:lnTo>
                <a:lnTo>
                  <a:pt x="61663" y="1676"/>
                </a:lnTo>
                <a:lnTo>
                  <a:pt x="61812" y="1583"/>
                </a:lnTo>
                <a:lnTo>
                  <a:pt x="61906" y="1565"/>
                </a:lnTo>
                <a:lnTo>
                  <a:pt x="62054" y="1565"/>
                </a:lnTo>
                <a:lnTo>
                  <a:pt x="62148" y="1602"/>
                </a:lnTo>
                <a:lnTo>
                  <a:pt x="62334" y="1695"/>
                </a:lnTo>
                <a:lnTo>
                  <a:pt x="62539" y="1788"/>
                </a:lnTo>
                <a:lnTo>
                  <a:pt x="62632" y="1807"/>
                </a:lnTo>
                <a:lnTo>
                  <a:pt x="62743" y="1825"/>
                </a:lnTo>
                <a:lnTo>
                  <a:pt x="62855" y="1825"/>
                </a:lnTo>
                <a:lnTo>
                  <a:pt x="62948" y="1807"/>
                </a:lnTo>
                <a:lnTo>
                  <a:pt x="63172" y="1751"/>
                </a:lnTo>
                <a:lnTo>
                  <a:pt x="63376" y="1714"/>
                </a:lnTo>
                <a:lnTo>
                  <a:pt x="63563" y="1714"/>
                </a:lnTo>
                <a:lnTo>
                  <a:pt x="63656" y="1751"/>
                </a:lnTo>
                <a:lnTo>
                  <a:pt x="63749" y="1770"/>
                </a:lnTo>
                <a:lnTo>
                  <a:pt x="63916" y="1863"/>
                </a:lnTo>
                <a:lnTo>
                  <a:pt x="64102" y="1937"/>
                </a:lnTo>
                <a:lnTo>
                  <a:pt x="64196" y="1956"/>
                </a:lnTo>
                <a:lnTo>
                  <a:pt x="64307" y="1974"/>
                </a:lnTo>
                <a:lnTo>
                  <a:pt x="64419" y="1974"/>
                </a:lnTo>
                <a:lnTo>
                  <a:pt x="64531" y="1956"/>
                </a:lnTo>
                <a:lnTo>
                  <a:pt x="64735" y="1900"/>
                </a:lnTo>
                <a:lnTo>
                  <a:pt x="64922" y="1825"/>
                </a:lnTo>
                <a:lnTo>
                  <a:pt x="65126" y="1788"/>
                </a:lnTo>
                <a:lnTo>
                  <a:pt x="65331" y="1751"/>
                </a:lnTo>
                <a:lnTo>
                  <a:pt x="65347" y="1748"/>
                </a:lnTo>
                <a:lnTo>
                  <a:pt x="65347" y="1748"/>
                </a:lnTo>
                <a:lnTo>
                  <a:pt x="65350" y="1751"/>
                </a:lnTo>
                <a:lnTo>
                  <a:pt x="65424" y="1788"/>
                </a:lnTo>
                <a:lnTo>
                  <a:pt x="65517" y="1825"/>
                </a:lnTo>
                <a:lnTo>
                  <a:pt x="65592" y="1900"/>
                </a:lnTo>
                <a:lnTo>
                  <a:pt x="65685" y="1974"/>
                </a:lnTo>
                <a:lnTo>
                  <a:pt x="65778" y="2012"/>
                </a:lnTo>
                <a:lnTo>
                  <a:pt x="65890" y="2049"/>
                </a:lnTo>
                <a:lnTo>
                  <a:pt x="66020" y="2030"/>
                </a:lnTo>
                <a:lnTo>
                  <a:pt x="66169" y="2012"/>
                </a:lnTo>
                <a:lnTo>
                  <a:pt x="66318" y="1974"/>
                </a:lnTo>
                <a:lnTo>
                  <a:pt x="66597" y="1900"/>
                </a:lnTo>
                <a:lnTo>
                  <a:pt x="66728" y="1863"/>
                </a:lnTo>
                <a:lnTo>
                  <a:pt x="66970" y="1863"/>
                </a:lnTo>
                <a:lnTo>
                  <a:pt x="67137" y="1918"/>
                </a:lnTo>
                <a:lnTo>
                  <a:pt x="67305" y="1974"/>
                </a:lnTo>
                <a:lnTo>
                  <a:pt x="67472" y="2012"/>
                </a:lnTo>
                <a:lnTo>
                  <a:pt x="67714" y="2012"/>
                </a:lnTo>
                <a:lnTo>
                  <a:pt x="67938" y="1974"/>
                </a:lnTo>
                <a:lnTo>
                  <a:pt x="68161" y="1918"/>
                </a:lnTo>
                <a:lnTo>
                  <a:pt x="68385" y="1863"/>
                </a:lnTo>
                <a:lnTo>
                  <a:pt x="68608" y="1825"/>
                </a:lnTo>
                <a:lnTo>
                  <a:pt x="68906" y="1844"/>
                </a:lnTo>
                <a:lnTo>
                  <a:pt x="69111" y="1863"/>
                </a:lnTo>
                <a:lnTo>
                  <a:pt x="69316" y="1881"/>
                </a:lnTo>
                <a:lnTo>
                  <a:pt x="69409" y="1863"/>
                </a:lnTo>
                <a:lnTo>
                  <a:pt x="69539" y="1844"/>
                </a:lnTo>
                <a:lnTo>
                  <a:pt x="69781" y="1751"/>
                </a:lnTo>
                <a:lnTo>
                  <a:pt x="70004" y="1658"/>
                </a:lnTo>
                <a:lnTo>
                  <a:pt x="70116" y="1621"/>
                </a:lnTo>
                <a:lnTo>
                  <a:pt x="70209" y="1621"/>
                </a:lnTo>
                <a:lnTo>
                  <a:pt x="70302" y="1732"/>
                </a:lnTo>
                <a:lnTo>
                  <a:pt x="70358" y="1807"/>
                </a:lnTo>
                <a:lnTo>
                  <a:pt x="70414" y="1844"/>
                </a:lnTo>
                <a:lnTo>
                  <a:pt x="70637" y="1881"/>
                </a:lnTo>
                <a:lnTo>
                  <a:pt x="70861" y="1900"/>
                </a:lnTo>
                <a:lnTo>
                  <a:pt x="70954" y="1900"/>
                </a:lnTo>
                <a:lnTo>
                  <a:pt x="71047" y="1881"/>
                </a:lnTo>
                <a:lnTo>
                  <a:pt x="71233" y="1807"/>
                </a:lnTo>
                <a:lnTo>
                  <a:pt x="71401" y="1751"/>
                </a:lnTo>
                <a:lnTo>
                  <a:pt x="71550" y="1751"/>
                </a:lnTo>
                <a:lnTo>
                  <a:pt x="71643" y="1770"/>
                </a:lnTo>
                <a:lnTo>
                  <a:pt x="71717" y="1807"/>
                </a:lnTo>
                <a:lnTo>
                  <a:pt x="71866" y="1900"/>
                </a:lnTo>
                <a:lnTo>
                  <a:pt x="71922" y="1937"/>
                </a:lnTo>
                <a:lnTo>
                  <a:pt x="72015" y="1974"/>
                </a:lnTo>
                <a:lnTo>
                  <a:pt x="72090" y="1993"/>
                </a:lnTo>
                <a:lnTo>
                  <a:pt x="72201" y="1993"/>
                </a:lnTo>
                <a:lnTo>
                  <a:pt x="72313" y="1956"/>
                </a:lnTo>
                <a:lnTo>
                  <a:pt x="72406" y="1918"/>
                </a:lnTo>
                <a:lnTo>
                  <a:pt x="72481" y="1863"/>
                </a:lnTo>
                <a:lnTo>
                  <a:pt x="72592" y="1825"/>
                </a:lnTo>
                <a:lnTo>
                  <a:pt x="72704" y="1807"/>
                </a:lnTo>
                <a:lnTo>
                  <a:pt x="72741" y="1788"/>
                </a:lnTo>
                <a:lnTo>
                  <a:pt x="72760" y="1788"/>
                </a:lnTo>
                <a:lnTo>
                  <a:pt x="72890" y="1807"/>
                </a:lnTo>
                <a:lnTo>
                  <a:pt x="73095" y="1844"/>
                </a:lnTo>
                <a:lnTo>
                  <a:pt x="73281" y="1900"/>
                </a:lnTo>
                <a:lnTo>
                  <a:pt x="73486" y="1937"/>
                </a:lnTo>
                <a:lnTo>
                  <a:pt x="73598" y="1937"/>
                </a:lnTo>
                <a:lnTo>
                  <a:pt x="73728" y="1918"/>
                </a:lnTo>
                <a:lnTo>
                  <a:pt x="73914" y="1863"/>
                </a:lnTo>
                <a:lnTo>
                  <a:pt x="74100" y="1788"/>
                </a:lnTo>
                <a:lnTo>
                  <a:pt x="74268" y="1714"/>
                </a:lnTo>
                <a:lnTo>
                  <a:pt x="74454" y="1658"/>
                </a:lnTo>
                <a:lnTo>
                  <a:pt x="74622" y="1621"/>
                </a:lnTo>
                <a:lnTo>
                  <a:pt x="74678" y="1621"/>
                </a:lnTo>
                <a:lnTo>
                  <a:pt x="74715" y="1658"/>
                </a:lnTo>
                <a:lnTo>
                  <a:pt x="74864" y="1714"/>
                </a:lnTo>
                <a:lnTo>
                  <a:pt x="75050" y="1788"/>
                </a:lnTo>
                <a:lnTo>
                  <a:pt x="75199" y="1844"/>
                </a:lnTo>
                <a:lnTo>
                  <a:pt x="75366" y="1881"/>
                </a:lnTo>
                <a:lnTo>
                  <a:pt x="75571" y="1863"/>
                </a:lnTo>
                <a:lnTo>
                  <a:pt x="75683" y="1844"/>
                </a:lnTo>
                <a:lnTo>
                  <a:pt x="75795" y="1825"/>
                </a:lnTo>
                <a:lnTo>
                  <a:pt x="76018" y="1732"/>
                </a:lnTo>
                <a:lnTo>
                  <a:pt x="76223" y="1676"/>
                </a:lnTo>
                <a:lnTo>
                  <a:pt x="76316" y="1658"/>
                </a:lnTo>
                <a:lnTo>
                  <a:pt x="76390" y="1676"/>
                </a:lnTo>
                <a:lnTo>
                  <a:pt x="76483" y="1714"/>
                </a:lnTo>
                <a:lnTo>
                  <a:pt x="76558" y="1751"/>
                </a:lnTo>
                <a:lnTo>
                  <a:pt x="76707" y="1881"/>
                </a:lnTo>
                <a:lnTo>
                  <a:pt x="76874" y="1993"/>
                </a:lnTo>
                <a:lnTo>
                  <a:pt x="76986" y="2030"/>
                </a:lnTo>
                <a:lnTo>
                  <a:pt x="77079" y="2067"/>
                </a:lnTo>
                <a:lnTo>
                  <a:pt x="77359" y="2067"/>
                </a:lnTo>
                <a:lnTo>
                  <a:pt x="77601" y="2049"/>
                </a:lnTo>
                <a:lnTo>
                  <a:pt x="78122" y="1918"/>
                </a:lnTo>
                <a:lnTo>
                  <a:pt x="78308" y="1881"/>
                </a:lnTo>
                <a:lnTo>
                  <a:pt x="79127" y="1881"/>
                </a:lnTo>
                <a:lnTo>
                  <a:pt x="79332" y="1863"/>
                </a:lnTo>
                <a:lnTo>
                  <a:pt x="79537" y="1844"/>
                </a:lnTo>
                <a:lnTo>
                  <a:pt x="79742" y="1788"/>
                </a:lnTo>
                <a:lnTo>
                  <a:pt x="79984" y="1714"/>
                </a:lnTo>
                <a:lnTo>
                  <a:pt x="80151" y="1676"/>
                </a:lnTo>
                <a:lnTo>
                  <a:pt x="80319" y="1658"/>
                </a:lnTo>
                <a:lnTo>
                  <a:pt x="80561" y="1676"/>
                </a:lnTo>
                <a:lnTo>
                  <a:pt x="80859" y="1695"/>
                </a:lnTo>
                <a:lnTo>
                  <a:pt x="81157" y="1676"/>
                </a:lnTo>
                <a:lnTo>
                  <a:pt x="81752" y="1639"/>
                </a:lnTo>
                <a:lnTo>
                  <a:pt x="81883" y="1621"/>
                </a:lnTo>
                <a:lnTo>
                  <a:pt x="81994" y="1639"/>
                </a:lnTo>
                <a:lnTo>
                  <a:pt x="82218" y="1676"/>
                </a:lnTo>
                <a:lnTo>
                  <a:pt x="82441" y="1714"/>
                </a:lnTo>
                <a:lnTo>
                  <a:pt x="82721" y="1751"/>
                </a:lnTo>
                <a:lnTo>
                  <a:pt x="82851" y="1770"/>
                </a:lnTo>
                <a:lnTo>
                  <a:pt x="82963" y="1751"/>
                </a:lnTo>
                <a:lnTo>
                  <a:pt x="83205" y="1732"/>
                </a:lnTo>
                <a:lnTo>
                  <a:pt x="83707" y="1621"/>
                </a:lnTo>
                <a:lnTo>
                  <a:pt x="83838" y="1602"/>
                </a:lnTo>
                <a:lnTo>
                  <a:pt x="83931" y="1565"/>
                </a:lnTo>
                <a:lnTo>
                  <a:pt x="84005" y="1546"/>
                </a:lnTo>
                <a:lnTo>
                  <a:pt x="84117" y="1565"/>
                </a:lnTo>
                <a:lnTo>
                  <a:pt x="84210" y="1602"/>
                </a:lnTo>
                <a:lnTo>
                  <a:pt x="84322" y="1695"/>
                </a:lnTo>
                <a:lnTo>
                  <a:pt x="84415" y="1770"/>
                </a:lnTo>
                <a:lnTo>
                  <a:pt x="84526" y="1825"/>
                </a:lnTo>
                <a:lnTo>
                  <a:pt x="84675" y="1881"/>
                </a:lnTo>
                <a:lnTo>
                  <a:pt x="84843" y="1900"/>
                </a:lnTo>
                <a:lnTo>
                  <a:pt x="84973" y="1881"/>
                </a:lnTo>
                <a:lnTo>
                  <a:pt x="85122" y="1863"/>
                </a:lnTo>
                <a:lnTo>
                  <a:pt x="85420" y="1788"/>
                </a:lnTo>
                <a:lnTo>
                  <a:pt x="85718" y="1714"/>
                </a:lnTo>
                <a:lnTo>
                  <a:pt x="85774" y="1695"/>
                </a:lnTo>
                <a:lnTo>
                  <a:pt x="85848" y="1658"/>
                </a:lnTo>
                <a:lnTo>
                  <a:pt x="85923" y="1621"/>
                </a:lnTo>
                <a:lnTo>
                  <a:pt x="85997" y="1602"/>
                </a:lnTo>
                <a:lnTo>
                  <a:pt x="86053" y="1639"/>
                </a:lnTo>
                <a:lnTo>
                  <a:pt x="86090" y="1695"/>
                </a:lnTo>
                <a:lnTo>
                  <a:pt x="86146" y="1751"/>
                </a:lnTo>
                <a:lnTo>
                  <a:pt x="86221" y="1788"/>
                </a:lnTo>
                <a:lnTo>
                  <a:pt x="86463" y="1844"/>
                </a:lnTo>
                <a:lnTo>
                  <a:pt x="86705" y="1881"/>
                </a:lnTo>
                <a:lnTo>
                  <a:pt x="86947" y="1900"/>
                </a:lnTo>
                <a:lnTo>
                  <a:pt x="87207" y="1881"/>
                </a:lnTo>
                <a:lnTo>
                  <a:pt x="87338" y="1844"/>
                </a:lnTo>
                <a:lnTo>
                  <a:pt x="87450" y="1807"/>
                </a:lnTo>
                <a:lnTo>
                  <a:pt x="87580" y="1770"/>
                </a:lnTo>
                <a:lnTo>
                  <a:pt x="87692" y="1751"/>
                </a:lnTo>
                <a:lnTo>
                  <a:pt x="87896" y="1751"/>
                </a:lnTo>
                <a:lnTo>
                  <a:pt x="88083" y="1807"/>
                </a:lnTo>
                <a:lnTo>
                  <a:pt x="88492" y="1918"/>
                </a:lnTo>
                <a:lnTo>
                  <a:pt x="88697" y="1956"/>
                </a:lnTo>
                <a:lnTo>
                  <a:pt x="88920" y="1956"/>
                </a:lnTo>
                <a:lnTo>
                  <a:pt x="89181" y="1900"/>
                </a:lnTo>
                <a:lnTo>
                  <a:pt x="89423" y="1825"/>
                </a:lnTo>
                <a:lnTo>
                  <a:pt x="89665" y="1751"/>
                </a:lnTo>
                <a:lnTo>
                  <a:pt x="89795" y="1732"/>
                </a:lnTo>
                <a:lnTo>
                  <a:pt x="89907" y="1714"/>
                </a:lnTo>
                <a:lnTo>
                  <a:pt x="90224" y="1714"/>
                </a:lnTo>
                <a:lnTo>
                  <a:pt x="90503" y="1732"/>
                </a:lnTo>
                <a:lnTo>
                  <a:pt x="90801" y="1714"/>
                </a:lnTo>
                <a:lnTo>
                  <a:pt x="90950" y="1695"/>
                </a:lnTo>
                <a:lnTo>
                  <a:pt x="91117" y="1658"/>
                </a:lnTo>
                <a:lnTo>
                  <a:pt x="91061" y="1732"/>
                </a:lnTo>
                <a:lnTo>
                  <a:pt x="91043" y="1807"/>
                </a:lnTo>
                <a:lnTo>
                  <a:pt x="91043" y="1900"/>
                </a:lnTo>
                <a:lnTo>
                  <a:pt x="91043" y="1974"/>
                </a:lnTo>
                <a:lnTo>
                  <a:pt x="91080" y="2123"/>
                </a:lnTo>
                <a:lnTo>
                  <a:pt x="91136" y="2254"/>
                </a:lnTo>
                <a:lnTo>
                  <a:pt x="91266" y="2477"/>
                </a:lnTo>
                <a:lnTo>
                  <a:pt x="91303" y="2551"/>
                </a:lnTo>
                <a:lnTo>
                  <a:pt x="91303" y="2589"/>
                </a:lnTo>
                <a:lnTo>
                  <a:pt x="91285" y="2607"/>
                </a:lnTo>
                <a:lnTo>
                  <a:pt x="91192" y="2775"/>
                </a:lnTo>
                <a:lnTo>
                  <a:pt x="91117" y="2961"/>
                </a:lnTo>
                <a:lnTo>
                  <a:pt x="91061" y="3147"/>
                </a:lnTo>
                <a:lnTo>
                  <a:pt x="91043" y="3315"/>
                </a:lnTo>
                <a:lnTo>
                  <a:pt x="91061" y="3482"/>
                </a:lnTo>
                <a:lnTo>
                  <a:pt x="91099" y="3631"/>
                </a:lnTo>
                <a:lnTo>
                  <a:pt x="91154" y="3780"/>
                </a:lnTo>
                <a:lnTo>
                  <a:pt x="91248" y="3911"/>
                </a:lnTo>
                <a:lnTo>
                  <a:pt x="91378" y="4022"/>
                </a:lnTo>
                <a:lnTo>
                  <a:pt x="91545" y="4115"/>
                </a:lnTo>
                <a:lnTo>
                  <a:pt x="91434" y="4246"/>
                </a:lnTo>
                <a:lnTo>
                  <a:pt x="91341" y="4395"/>
                </a:lnTo>
                <a:lnTo>
                  <a:pt x="91285" y="4544"/>
                </a:lnTo>
                <a:lnTo>
                  <a:pt x="91266" y="4711"/>
                </a:lnTo>
                <a:lnTo>
                  <a:pt x="91266" y="4860"/>
                </a:lnTo>
                <a:lnTo>
                  <a:pt x="91322" y="5028"/>
                </a:lnTo>
                <a:lnTo>
                  <a:pt x="91397" y="5158"/>
                </a:lnTo>
                <a:lnTo>
                  <a:pt x="91527" y="5288"/>
                </a:lnTo>
                <a:lnTo>
                  <a:pt x="91434" y="5363"/>
                </a:lnTo>
                <a:lnTo>
                  <a:pt x="91341" y="5456"/>
                </a:lnTo>
                <a:lnTo>
                  <a:pt x="91266" y="5549"/>
                </a:lnTo>
                <a:lnTo>
                  <a:pt x="91192" y="5661"/>
                </a:lnTo>
                <a:lnTo>
                  <a:pt x="91117" y="5772"/>
                </a:lnTo>
                <a:lnTo>
                  <a:pt x="91061" y="5903"/>
                </a:lnTo>
                <a:lnTo>
                  <a:pt x="91024" y="6014"/>
                </a:lnTo>
                <a:lnTo>
                  <a:pt x="91006" y="6145"/>
                </a:lnTo>
                <a:lnTo>
                  <a:pt x="90987" y="6256"/>
                </a:lnTo>
                <a:lnTo>
                  <a:pt x="90987" y="6387"/>
                </a:lnTo>
                <a:lnTo>
                  <a:pt x="91006" y="6499"/>
                </a:lnTo>
                <a:lnTo>
                  <a:pt x="91043" y="6610"/>
                </a:lnTo>
                <a:lnTo>
                  <a:pt x="91099" y="6722"/>
                </a:lnTo>
                <a:lnTo>
                  <a:pt x="91173" y="6815"/>
                </a:lnTo>
                <a:lnTo>
                  <a:pt x="91266" y="6908"/>
                </a:lnTo>
                <a:lnTo>
                  <a:pt x="91397" y="6983"/>
                </a:lnTo>
                <a:lnTo>
                  <a:pt x="91322" y="7076"/>
                </a:lnTo>
                <a:lnTo>
                  <a:pt x="91248" y="7169"/>
                </a:lnTo>
                <a:lnTo>
                  <a:pt x="91192" y="7262"/>
                </a:lnTo>
                <a:lnTo>
                  <a:pt x="91154" y="7374"/>
                </a:lnTo>
                <a:lnTo>
                  <a:pt x="91117" y="7485"/>
                </a:lnTo>
                <a:lnTo>
                  <a:pt x="91099" y="7597"/>
                </a:lnTo>
                <a:lnTo>
                  <a:pt x="91080" y="7709"/>
                </a:lnTo>
                <a:lnTo>
                  <a:pt x="91080" y="7820"/>
                </a:lnTo>
                <a:lnTo>
                  <a:pt x="91099" y="7932"/>
                </a:lnTo>
                <a:lnTo>
                  <a:pt x="91117" y="8044"/>
                </a:lnTo>
                <a:lnTo>
                  <a:pt x="91154" y="8156"/>
                </a:lnTo>
                <a:lnTo>
                  <a:pt x="91210" y="8249"/>
                </a:lnTo>
                <a:lnTo>
                  <a:pt x="91266" y="8342"/>
                </a:lnTo>
                <a:lnTo>
                  <a:pt x="91359" y="8416"/>
                </a:lnTo>
                <a:lnTo>
                  <a:pt x="91452" y="8491"/>
                </a:lnTo>
                <a:lnTo>
                  <a:pt x="91564" y="8565"/>
                </a:lnTo>
                <a:lnTo>
                  <a:pt x="91378" y="8695"/>
                </a:lnTo>
                <a:lnTo>
                  <a:pt x="91229" y="8863"/>
                </a:lnTo>
                <a:lnTo>
                  <a:pt x="91154" y="8956"/>
                </a:lnTo>
                <a:lnTo>
                  <a:pt x="91099" y="9049"/>
                </a:lnTo>
                <a:lnTo>
                  <a:pt x="91061" y="9142"/>
                </a:lnTo>
                <a:lnTo>
                  <a:pt x="91043" y="9254"/>
                </a:lnTo>
                <a:lnTo>
                  <a:pt x="91024" y="9366"/>
                </a:lnTo>
                <a:lnTo>
                  <a:pt x="91024" y="9459"/>
                </a:lnTo>
                <a:lnTo>
                  <a:pt x="91024" y="9570"/>
                </a:lnTo>
                <a:lnTo>
                  <a:pt x="91061" y="9664"/>
                </a:lnTo>
                <a:lnTo>
                  <a:pt x="91080" y="9719"/>
                </a:lnTo>
                <a:lnTo>
                  <a:pt x="91117" y="9775"/>
                </a:lnTo>
                <a:lnTo>
                  <a:pt x="91248" y="9906"/>
                </a:lnTo>
                <a:lnTo>
                  <a:pt x="91341" y="10017"/>
                </a:lnTo>
                <a:lnTo>
                  <a:pt x="91359" y="10073"/>
                </a:lnTo>
                <a:lnTo>
                  <a:pt x="91359" y="10092"/>
                </a:lnTo>
                <a:lnTo>
                  <a:pt x="91229" y="10259"/>
                </a:lnTo>
                <a:lnTo>
                  <a:pt x="91080" y="10483"/>
                </a:lnTo>
                <a:lnTo>
                  <a:pt x="90950" y="10706"/>
                </a:lnTo>
                <a:lnTo>
                  <a:pt x="90894" y="10837"/>
                </a:lnTo>
                <a:lnTo>
                  <a:pt x="90875" y="10948"/>
                </a:lnTo>
                <a:lnTo>
                  <a:pt x="90875" y="11060"/>
                </a:lnTo>
                <a:lnTo>
                  <a:pt x="90912" y="11172"/>
                </a:lnTo>
                <a:lnTo>
                  <a:pt x="90968" y="11283"/>
                </a:lnTo>
                <a:lnTo>
                  <a:pt x="91024" y="11376"/>
                </a:lnTo>
                <a:lnTo>
                  <a:pt x="91154" y="11563"/>
                </a:lnTo>
                <a:lnTo>
                  <a:pt x="91192" y="11656"/>
                </a:lnTo>
                <a:lnTo>
                  <a:pt x="91210" y="11730"/>
                </a:lnTo>
                <a:lnTo>
                  <a:pt x="91192" y="11805"/>
                </a:lnTo>
                <a:lnTo>
                  <a:pt x="91154" y="11879"/>
                </a:lnTo>
                <a:lnTo>
                  <a:pt x="91006" y="12065"/>
                </a:lnTo>
                <a:lnTo>
                  <a:pt x="90857" y="12270"/>
                </a:lnTo>
                <a:lnTo>
                  <a:pt x="90782" y="12363"/>
                </a:lnTo>
                <a:lnTo>
                  <a:pt x="90745" y="12438"/>
                </a:lnTo>
                <a:lnTo>
                  <a:pt x="90726" y="12587"/>
                </a:lnTo>
                <a:lnTo>
                  <a:pt x="90708" y="12717"/>
                </a:lnTo>
                <a:lnTo>
                  <a:pt x="90708" y="12829"/>
                </a:lnTo>
                <a:lnTo>
                  <a:pt x="90726" y="12940"/>
                </a:lnTo>
                <a:lnTo>
                  <a:pt x="90745" y="13052"/>
                </a:lnTo>
                <a:lnTo>
                  <a:pt x="90782" y="13145"/>
                </a:lnTo>
                <a:lnTo>
                  <a:pt x="90894" y="13387"/>
                </a:lnTo>
                <a:lnTo>
                  <a:pt x="90987" y="13499"/>
                </a:lnTo>
                <a:lnTo>
                  <a:pt x="91117" y="13573"/>
                </a:lnTo>
                <a:lnTo>
                  <a:pt x="90968" y="13797"/>
                </a:lnTo>
                <a:lnTo>
                  <a:pt x="90931" y="13908"/>
                </a:lnTo>
                <a:lnTo>
                  <a:pt x="90894" y="14020"/>
                </a:lnTo>
                <a:lnTo>
                  <a:pt x="90838" y="14132"/>
                </a:lnTo>
                <a:lnTo>
                  <a:pt x="90801" y="14262"/>
                </a:lnTo>
                <a:lnTo>
                  <a:pt x="90801" y="14393"/>
                </a:lnTo>
                <a:lnTo>
                  <a:pt x="90819" y="14542"/>
                </a:lnTo>
                <a:lnTo>
                  <a:pt x="90838" y="14672"/>
                </a:lnTo>
                <a:lnTo>
                  <a:pt x="90894" y="14802"/>
                </a:lnTo>
                <a:lnTo>
                  <a:pt x="90968" y="14914"/>
                </a:lnTo>
                <a:lnTo>
                  <a:pt x="91043" y="15026"/>
                </a:lnTo>
                <a:lnTo>
                  <a:pt x="91136" y="15119"/>
                </a:lnTo>
                <a:lnTo>
                  <a:pt x="91266" y="15193"/>
                </a:lnTo>
                <a:lnTo>
                  <a:pt x="91136" y="15361"/>
                </a:lnTo>
                <a:lnTo>
                  <a:pt x="91043" y="15547"/>
                </a:lnTo>
                <a:lnTo>
                  <a:pt x="90987" y="15752"/>
                </a:lnTo>
                <a:lnTo>
                  <a:pt x="90968" y="15975"/>
                </a:lnTo>
                <a:lnTo>
                  <a:pt x="90968" y="16068"/>
                </a:lnTo>
                <a:lnTo>
                  <a:pt x="90987" y="16161"/>
                </a:lnTo>
                <a:lnTo>
                  <a:pt x="91024" y="16273"/>
                </a:lnTo>
                <a:lnTo>
                  <a:pt x="91061" y="16366"/>
                </a:lnTo>
                <a:lnTo>
                  <a:pt x="91117" y="16441"/>
                </a:lnTo>
                <a:lnTo>
                  <a:pt x="91192" y="16515"/>
                </a:lnTo>
                <a:lnTo>
                  <a:pt x="91266" y="16589"/>
                </a:lnTo>
                <a:lnTo>
                  <a:pt x="91378" y="16645"/>
                </a:lnTo>
                <a:lnTo>
                  <a:pt x="91229" y="16794"/>
                </a:lnTo>
                <a:lnTo>
                  <a:pt x="91099" y="16962"/>
                </a:lnTo>
                <a:lnTo>
                  <a:pt x="91006" y="17148"/>
                </a:lnTo>
                <a:lnTo>
                  <a:pt x="90950" y="17353"/>
                </a:lnTo>
                <a:lnTo>
                  <a:pt x="90931" y="17446"/>
                </a:lnTo>
                <a:lnTo>
                  <a:pt x="90931" y="17558"/>
                </a:lnTo>
                <a:lnTo>
                  <a:pt x="90950" y="17651"/>
                </a:lnTo>
                <a:lnTo>
                  <a:pt x="90968" y="17744"/>
                </a:lnTo>
                <a:lnTo>
                  <a:pt x="91024" y="17837"/>
                </a:lnTo>
                <a:lnTo>
                  <a:pt x="91080" y="17930"/>
                </a:lnTo>
                <a:lnTo>
                  <a:pt x="91154" y="18004"/>
                </a:lnTo>
                <a:lnTo>
                  <a:pt x="91229" y="18079"/>
                </a:lnTo>
                <a:lnTo>
                  <a:pt x="91117" y="18172"/>
                </a:lnTo>
                <a:lnTo>
                  <a:pt x="91024" y="18284"/>
                </a:lnTo>
                <a:lnTo>
                  <a:pt x="90912" y="18395"/>
                </a:lnTo>
                <a:lnTo>
                  <a:pt x="90838" y="18526"/>
                </a:lnTo>
                <a:lnTo>
                  <a:pt x="90782" y="18656"/>
                </a:lnTo>
                <a:lnTo>
                  <a:pt x="90726" y="18805"/>
                </a:lnTo>
                <a:lnTo>
                  <a:pt x="90708" y="18954"/>
                </a:lnTo>
                <a:lnTo>
                  <a:pt x="90708" y="19103"/>
                </a:lnTo>
                <a:lnTo>
                  <a:pt x="90745" y="19215"/>
                </a:lnTo>
                <a:lnTo>
                  <a:pt x="90819" y="19382"/>
                </a:lnTo>
                <a:lnTo>
                  <a:pt x="90931" y="19643"/>
                </a:lnTo>
                <a:lnTo>
                  <a:pt x="90912" y="19699"/>
                </a:lnTo>
                <a:lnTo>
                  <a:pt x="90875" y="19755"/>
                </a:lnTo>
                <a:lnTo>
                  <a:pt x="90801" y="19848"/>
                </a:lnTo>
                <a:lnTo>
                  <a:pt x="90726" y="19959"/>
                </a:lnTo>
                <a:lnTo>
                  <a:pt x="90689" y="20034"/>
                </a:lnTo>
                <a:lnTo>
                  <a:pt x="90670" y="20090"/>
                </a:lnTo>
                <a:lnTo>
                  <a:pt x="90670" y="20239"/>
                </a:lnTo>
                <a:lnTo>
                  <a:pt x="90689" y="20369"/>
                </a:lnTo>
                <a:lnTo>
                  <a:pt x="90745" y="20481"/>
                </a:lnTo>
                <a:lnTo>
                  <a:pt x="90801" y="20592"/>
                </a:lnTo>
                <a:lnTo>
                  <a:pt x="90950" y="20779"/>
                </a:lnTo>
                <a:lnTo>
                  <a:pt x="91006" y="20872"/>
                </a:lnTo>
                <a:lnTo>
                  <a:pt x="91024" y="20965"/>
                </a:lnTo>
                <a:lnTo>
                  <a:pt x="91024" y="21076"/>
                </a:lnTo>
                <a:lnTo>
                  <a:pt x="91006" y="21207"/>
                </a:lnTo>
                <a:lnTo>
                  <a:pt x="90950" y="21449"/>
                </a:lnTo>
                <a:lnTo>
                  <a:pt x="90931" y="21561"/>
                </a:lnTo>
                <a:lnTo>
                  <a:pt x="90950" y="21616"/>
                </a:lnTo>
                <a:lnTo>
                  <a:pt x="90968" y="21654"/>
                </a:lnTo>
                <a:lnTo>
                  <a:pt x="91006" y="21709"/>
                </a:lnTo>
                <a:lnTo>
                  <a:pt x="91043" y="21747"/>
                </a:lnTo>
                <a:lnTo>
                  <a:pt x="91117" y="21784"/>
                </a:lnTo>
                <a:lnTo>
                  <a:pt x="91210" y="21821"/>
                </a:lnTo>
                <a:lnTo>
                  <a:pt x="91099" y="21914"/>
                </a:lnTo>
                <a:lnTo>
                  <a:pt x="91024" y="22026"/>
                </a:lnTo>
                <a:lnTo>
                  <a:pt x="90931" y="22138"/>
                </a:lnTo>
                <a:lnTo>
                  <a:pt x="90875" y="22249"/>
                </a:lnTo>
                <a:lnTo>
                  <a:pt x="90801" y="22380"/>
                </a:lnTo>
                <a:lnTo>
                  <a:pt x="90764" y="22510"/>
                </a:lnTo>
                <a:lnTo>
                  <a:pt x="90726" y="22640"/>
                </a:lnTo>
                <a:lnTo>
                  <a:pt x="90708" y="22789"/>
                </a:lnTo>
                <a:lnTo>
                  <a:pt x="90708" y="22938"/>
                </a:lnTo>
                <a:lnTo>
                  <a:pt x="90726" y="23087"/>
                </a:lnTo>
                <a:lnTo>
                  <a:pt x="90782" y="23218"/>
                </a:lnTo>
                <a:lnTo>
                  <a:pt x="90838" y="23366"/>
                </a:lnTo>
                <a:lnTo>
                  <a:pt x="90931" y="23609"/>
                </a:lnTo>
                <a:lnTo>
                  <a:pt x="90968" y="23720"/>
                </a:lnTo>
                <a:lnTo>
                  <a:pt x="90968" y="23832"/>
                </a:lnTo>
                <a:lnTo>
                  <a:pt x="90931" y="23999"/>
                </a:lnTo>
                <a:lnTo>
                  <a:pt x="90838" y="24223"/>
                </a:lnTo>
                <a:lnTo>
                  <a:pt x="90745" y="24502"/>
                </a:lnTo>
                <a:lnTo>
                  <a:pt x="90652" y="24781"/>
                </a:lnTo>
                <a:lnTo>
                  <a:pt x="90615" y="24930"/>
                </a:lnTo>
                <a:lnTo>
                  <a:pt x="90596" y="25061"/>
                </a:lnTo>
                <a:lnTo>
                  <a:pt x="90596" y="25191"/>
                </a:lnTo>
                <a:lnTo>
                  <a:pt x="90615" y="25303"/>
                </a:lnTo>
                <a:lnTo>
                  <a:pt x="90652" y="25414"/>
                </a:lnTo>
                <a:lnTo>
                  <a:pt x="90726" y="25508"/>
                </a:lnTo>
                <a:lnTo>
                  <a:pt x="90838" y="25582"/>
                </a:lnTo>
                <a:lnTo>
                  <a:pt x="90968" y="25619"/>
                </a:lnTo>
                <a:lnTo>
                  <a:pt x="90894" y="25731"/>
                </a:lnTo>
                <a:lnTo>
                  <a:pt x="90838" y="25861"/>
                </a:lnTo>
                <a:lnTo>
                  <a:pt x="90801" y="25973"/>
                </a:lnTo>
                <a:lnTo>
                  <a:pt x="90764" y="26103"/>
                </a:lnTo>
                <a:lnTo>
                  <a:pt x="90745" y="26234"/>
                </a:lnTo>
                <a:lnTo>
                  <a:pt x="90745" y="26364"/>
                </a:lnTo>
                <a:lnTo>
                  <a:pt x="90764" y="26476"/>
                </a:lnTo>
                <a:lnTo>
                  <a:pt x="90782" y="26606"/>
                </a:lnTo>
                <a:lnTo>
                  <a:pt x="90819" y="26718"/>
                </a:lnTo>
                <a:lnTo>
                  <a:pt x="90875" y="26848"/>
                </a:lnTo>
                <a:lnTo>
                  <a:pt x="90950" y="26941"/>
                </a:lnTo>
                <a:lnTo>
                  <a:pt x="91024" y="27053"/>
                </a:lnTo>
                <a:lnTo>
                  <a:pt x="91099" y="27146"/>
                </a:lnTo>
                <a:lnTo>
                  <a:pt x="91210" y="27220"/>
                </a:lnTo>
                <a:lnTo>
                  <a:pt x="91322" y="27295"/>
                </a:lnTo>
                <a:lnTo>
                  <a:pt x="91434" y="27369"/>
                </a:lnTo>
                <a:lnTo>
                  <a:pt x="91359" y="27444"/>
                </a:lnTo>
                <a:lnTo>
                  <a:pt x="91303" y="27518"/>
                </a:lnTo>
                <a:lnTo>
                  <a:pt x="91248" y="27611"/>
                </a:lnTo>
                <a:lnTo>
                  <a:pt x="91210" y="27704"/>
                </a:lnTo>
                <a:lnTo>
                  <a:pt x="91154" y="27891"/>
                </a:lnTo>
                <a:lnTo>
                  <a:pt x="91136" y="28095"/>
                </a:lnTo>
                <a:lnTo>
                  <a:pt x="91173" y="28282"/>
                </a:lnTo>
                <a:lnTo>
                  <a:pt x="91248" y="28468"/>
                </a:lnTo>
                <a:lnTo>
                  <a:pt x="91303" y="28542"/>
                </a:lnTo>
                <a:lnTo>
                  <a:pt x="91359" y="28635"/>
                </a:lnTo>
                <a:lnTo>
                  <a:pt x="91434" y="28710"/>
                </a:lnTo>
                <a:lnTo>
                  <a:pt x="91527" y="28766"/>
                </a:lnTo>
                <a:lnTo>
                  <a:pt x="91359" y="28933"/>
                </a:lnTo>
                <a:lnTo>
                  <a:pt x="91210" y="29138"/>
                </a:lnTo>
                <a:lnTo>
                  <a:pt x="91080" y="29361"/>
                </a:lnTo>
                <a:lnTo>
                  <a:pt x="90968" y="29604"/>
                </a:lnTo>
                <a:lnTo>
                  <a:pt x="90894" y="29846"/>
                </a:lnTo>
                <a:lnTo>
                  <a:pt x="90838" y="30106"/>
                </a:lnTo>
                <a:lnTo>
                  <a:pt x="90819" y="30348"/>
                </a:lnTo>
                <a:lnTo>
                  <a:pt x="90838" y="30590"/>
                </a:lnTo>
                <a:lnTo>
                  <a:pt x="90875" y="30702"/>
                </a:lnTo>
                <a:lnTo>
                  <a:pt x="90931" y="30814"/>
                </a:lnTo>
                <a:lnTo>
                  <a:pt x="90987" y="30925"/>
                </a:lnTo>
                <a:lnTo>
                  <a:pt x="91061" y="31018"/>
                </a:lnTo>
                <a:lnTo>
                  <a:pt x="91192" y="31205"/>
                </a:lnTo>
                <a:lnTo>
                  <a:pt x="91248" y="31279"/>
                </a:lnTo>
                <a:lnTo>
                  <a:pt x="91303" y="31372"/>
                </a:lnTo>
                <a:lnTo>
                  <a:pt x="91322" y="31521"/>
                </a:lnTo>
                <a:lnTo>
                  <a:pt x="91341" y="31652"/>
                </a:lnTo>
                <a:lnTo>
                  <a:pt x="91378" y="31894"/>
                </a:lnTo>
                <a:lnTo>
                  <a:pt x="91415" y="32005"/>
                </a:lnTo>
                <a:lnTo>
                  <a:pt x="91471" y="32117"/>
                </a:lnTo>
                <a:lnTo>
                  <a:pt x="91583" y="32210"/>
                </a:lnTo>
                <a:lnTo>
                  <a:pt x="91750" y="32285"/>
                </a:lnTo>
                <a:lnTo>
                  <a:pt x="91639" y="32396"/>
                </a:lnTo>
                <a:lnTo>
                  <a:pt x="91545" y="32527"/>
                </a:lnTo>
                <a:lnTo>
                  <a:pt x="91452" y="32657"/>
                </a:lnTo>
                <a:lnTo>
                  <a:pt x="91378" y="32787"/>
                </a:lnTo>
                <a:lnTo>
                  <a:pt x="91341" y="32936"/>
                </a:lnTo>
                <a:lnTo>
                  <a:pt x="91285" y="33085"/>
                </a:lnTo>
                <a:lnTo>
                  <a:pt x="91266" y="33253"/>
                </a:lnTo>
                <a:lnTo>
                  <a:pt x="91266" y="33402"/>
                </a:lnTo>
                <a:lnTo>
                  <a:pt x="91303" y="33532"/>
                </a:lnTo>
                <a:lnTo>
                  <a:pt x="91359" y="33681"/>
                </a:lnTo>
                <a:lnTo>
                  <a:pt x="91397" y="33830"/>
                </a:lnTo>
                <a:lnTo>
                  <a:pt x="91415" y="33886"/>
                </a:lnTo>
                <a:lnTo>
                  <a:pt x="91415" y="33942"/>
                </a:lnTo>
                <a:lnTo>
                  <a:pt x="91397" y="34072"/>
                </a:lnTo>
                <a:lnTo>
                  <a:pt x="91341" y="34165"/>
                </a:lnTo>
                <a:lnTo>
                  <a:pt x="91173" y="34407"/>
                </a:lnTo>
                <a:lnTo>
                  <a:pt x="91099" y="34537"/>
                </a:lnTo>
                <a:lnTo>
                  <a:pt x="91043" y="34686"/>
                </a:lnTo>
                <a:lnTo>
                  <a:pt x="91006" y="34835"/>
                </a:lnTo>
                <a:lnTo>
                  <a:pt x="90968" y="34984"/>
                </a:lnTo>
                <a:lnTo>
                  <a:pt x="90950" y="35133"/>
                </a:lnTo>
                <a:lnTo>
                  <a:pt x="90950" y="35301"/>
                </a:lnTo>
                <a:lnTo>
                  <a:pt x="90987" y="35450"/>
                </a:lnTo>
                <a:lnTo>
                  <a:pt x="91024" y="35580"/>
                </a:lnTo>
                <a:lnTo>
                  <a:pt x="91099" y="35692"/>
                </a:lnTo>
                <a:lnTo>
                  <a:pt x="91210" y="35841"/>
                </a:lnTo>
                <a:lnTo>
                  <a:pt x="91303" y="35990"/>
                </a:lnTo>
                <a:lnTo>
                  <a:pt x="91322" y="36045"/>
                </a:lnTo>
                <a:lnTo>
                  <a:pt x="91303" y="36083"/>
                </a:lnTo>
                <a:lnTo>
                  <a:pt x="91248" y="36176"/>
                </a:lnTo>
                <a:lnTo>
                  <a:pt x="91192" y="36250"/>
                </a:lnTo>
                <a:lnTo>
                  <a:pt x="91136" y="36585"/>
                </a:lnTo>
                <a:lnTo>
                  <a:pt x="91117" y="36753"/>
                </a:lnTo>
                <a:lnTo>
                  <a:pt x="91099" y="36902"/>
                </a:lnTo>
                <a:lnTo>
                  <a:pt x="91117" y="37051"/>
                </a:lnTo>
                <a:lnTo>
                  <a:pt x="91173" y="37200"/>
                </a:lnTo>
                <a:lnTo>
                  <a:pt x="91229" y="37274"/>
                </a:lnTo>
                <a:lnTo>
                  <a:pt x="91285" y="37330"/>
                </a:lnTo>
                <a:lnTo>
                  <a:pt x="91359" y="37404"/>
                </a:lnTo>
                <a:lnTo>
                  <a:pt x="91434" y="37460"/>
                </a:lnTo>
                <a:lnTo>
                  <a:pt x="91303" y="37572"/>
                </a:lnTo>
                <a:lnTo>
                  <a:pt x="91192" y="37702"/>
                </a:lnTo>
                <a:lnTo>
                  <a:pt x="91080" y="37833"/>
                </a:lnTo>
                <a:lnTo>
                  <a:pt x="90987" y="37982"/>
                </a:lnTo>
                <a:lnTo>
                  <a:pt x="90912" y="38131"/>
                </a:lnTo>
                <a:lnTo>
                  <a:pt x="90875" y="38298"/>
                </a:lnTo>
                <a:lnTo>
                  <a:pt x="90838" y="38466"/>
                </a:lnTo>
                <a:lnTo>
                  <a:pt x="90857" y="38633"/>
                </a:lnTo>
                <a:lnTo>
                  <a:pt x="90875" y="38726"/>
                </a:lnTo>
                <a:lnTo>
                  <a:pt x="90912" y="38819"/>
                </a:lnTo>
                <a:lnTo>
                  <a:pt x="91024" y="39006"/>
                </a:lnTo>
                <a:lnTo>
                  <a:pt x="91136" y="39155"/>
                </a:lnTo>
                <a:lnTo>
                  <a:pt x="91173" y="39229"/>
                </a:lnTo>
                <a:lnTo>
                  <a:pt x="91192" y="39285"/>
                </a:lnTo>
                <a:lnTo>
                  <a:pt x="91173" y="39359"/>
                </a:lnTo>
                <a:lnTo>
                  <a:pt x="91154" y="39434"/>
                </a:lnTo>
                <a:lnTo>
                  <a:pt x="91043" y="39601"/>
                </a:lnTo>
                <a:lnTo>
                  <a:pt x="90912" y="39788"/>
                </a:lnTo>
                <a:lnTo>
                  <a:pt x="90838" y="39918"/>
                </a:lnTo>
                <a:lnTo>
                  <a:pt x="90782" y="40085"/>
                </a:lnTo>
                <a:lnTo>
                  <a:pt x="90745" y="40253"/>
                </a:lnTo>
                <a:lnTo>
                  <a:pt x="90726" y="40421"/>
                </a:lnTo>
                <a:lnTo>
                  <a:pt x="90708" y="40607"/>
                </a:lnTo>
                <a:lnTo>
                  <a:pt x="90708" y="40774"/>
                </a:lnTo>
                <a:lnTo>
                  <a:pt x="90745" y="40942"/>
                </a:lnTo>
                <a:lnTo>
                  <a:pt x="90801" y="41109"/>
                </a:lnTo>
                <a:lnTo>
                  <a:pt x="90894" y="41258"/>
                </a:lnTo>
                <a:lnTo>
                  <a:pt x="90950" y="41352"/>
                </a:lnTo>
                <a:lnTo>
                  <a:pt x="91043" y="41445"/>
                </a:lnTo>
                <a:lnTo>
                  <a:pt x="91136" y="41519"/>
                </a:lnTo>
                <a:lnTo>
                  <a:pt x="91229" y="41575"/>
                </a:lnTo>
                <a:lnTo>
                  <a:pt x="91210" y="41798"/>
                </a:lnTo>
                <a:lnTo>
                  <a:pt x="91285" y="41985"/>
                </a:lnTo>
                <a:lnTo>
                  <a:pt x="91378" y="42152"/>
                </a:lnTo>
                <a:lnTo>
                  <a:pt x="91415" y="42227"/>
                </a:lnTo>
                <a:lnTo>
                  <a:pt x="91471" y="42301"/>
                </a:lnTo>
                <a:lnTo>
                  <a:pt x="91545" y="42357"/>
                </a:lnTo>
                <a:lnTo>
                  <a:pt x="91639" y="42413"/>
                </a:lnTo>
                <a:lnTo>
                  <a:pt x="91490" y="42580"/>
                </a:lnTo>
                <a:lnTo>
                  <a:pt x="91322" y="42785"/>
                </a:lnTo>
                <a:lnTo>
                  <a:pt x="91266" y="42897"/>
                </a:lnTo>
                <a:lnTo>
                  <a:pt x="91210" y="43009"/>
                </a:lnTo>
                <a:lnTo>
                  <a:pt x="91173" y="43120"/>
                </a:lnTo>
                <a:lnTo>
                  <a:pt x="91154" y="43232"/>
                </a:lnTo>
                <a:lnTo>
                  <a:pt x="91154" y="43306"/>
                </a:lnTo>
                <a:lnTo>
                  <a:pt x="91173" y="43381"/>
                </a:lnTo>
                <a:lnTo>
                  <a:pt x="91210" y="43493"/>
                </a:lnTo>
                <a:lnTo>
                  <a:pt x="91266" y="43604"/>
                </a:lnTo>
                <a:lnTo>
                  <a:pt x="91303" y="43716"/>
                </a:lnTo>
                <a:lnTo>
                  <a:pt x="91303" y="43939"/>
                </a:lnTo>
                <a:lnTo>
                  <a:pt x="91303" y="44163"/>
                </a:lnTo>
                <a:lnTo>
                  <a:pt x="91303" y="44368"/>
                </a:lnTo>
                <a:lnTo>
                  <a:pt x="91341" y="44610"/>
                </a:lnTo>
                <a:lnTo>
                  <a:pt x="91397" y="44666"/>
                </a:lnTo>
                <a:lnTo>
                  <a:pt x="91452" y="44703"/>
                </a:lnTo>
                <a:lnTo>
                  <a:pt x="91490" y="44740"/>
                </a:lnTo>
                <a:lnTo>
                  <a:pt x="91508" y="44796"/>
                </a:lnTo>
                <a:lnTo>
                  <a:pt x="91508" y="44833"/>
                </a:lnTo>
                <a:lnTo>
                  <a:pt x="91471" y="44889"/>
                </a:lnTo>
                <a:lnTo>
                  <a:pt x="91434" y="44926"/>
                </a:lnTo>
                <a:lnTo>
                  <a:pt x="91378" y="44982"/>
                </a:lnTo>
                <a:lnTo>
                  <a:pt x="91303" y="45131"/>
                </a:lnTo>
                <a:lnTo>
                  <a:pt x="91248" y="45280"/>
                </a:lnTo>
                <a:lnTo>
                  <a:pt x="91192" y="45503"/>
                </a:lnTo>
                <a:lnTo>
                  <a:pt x="91173" y="45690"/>
                </a:lnTo>
                <a:lnTo>
                  <a:pt x="91192" y="45894"/>
                </a:lnTo>
                <a:lnTo>
                  <a:pt x="91229" y="46081"/>
                </a:lnTo>
                <a:lnTo>
                  <a:pt x="91322" y="46434"/>
                </a:lnTo>
                <a:lnTo>
                  <a:pt x="91341" y="46602"/>
                </a:lnTo>
                <a:lnTo>
                  <a:pt x="91359" y="46769"/>
                </a:lnTo>
                <a:lnTo>
                  <a:pt x="91341" y="46974"/>
                </a:lnTo>
                <a:lnTo>
                  <a:pt x="91285" y="47179"/>
                </a:lnTo>
                <a:lnTo>
                  <a:pt x="91229" y="47384"/>
                </a:lnTo>
                <a:lnTo>
                  <a:pt x="91192" y="47589"/>
                </a:lnTo>
                <a:lnTo>
                  <a:pt x="91173" y="47682"/>
                </a:lnTo>
                <a:lnTo>
                  <a:pt x="91173" y="47775"/>
                </a:lnTo>
                <a:lnTo>
                  <a:pt x="91192" y="47868"/>
                </a:lnTo>
                <a:lnTo>
                  <a:pt x="91229" y="47961"/>
                </a:lnTo>
                <a:lnTo>
                  <a:pt x="91266" y="48054"/>
                </a:lnTo>
                <a:lnTo>
                  <a:pt x="91341" y="48147"/>
                </a:lnTo>
                <a:lnTo>
                  <a:pt x="91434" y="48222"/>
                </a:lnTo>
                <a:lnTo>
                  <a:pt x="91545" y="48315"/>
                </a:lnTo>
                <a:lnTo>
                  <a:pt x="91452" y="48426"/>
                </a:lnTo>
                <a:lnTo>
                  <a:pt x="91359" y="48538"/>
                </a:lnTo>
                <a:lnTo>
                  <a:pt x="91248" y="48762"/>
                </a:lnTo>
                <a:lnTo>
                  <a:pt x="91154" y="49004"/>
                </a:lnTo>
                <a:lnTo>
                  <a:pt x="91099" y="49264"/>
                </a:lnTo>
                <a:lnTo>
                  <a:pt x="91099" y="49506"/>
                </a:lnTo>
                <a:lnTo>
                  <a:pt x="91099" y="49767"/>
                </a:lnTo>
                <a:lnTo>
                  <a:pt x="91136" y="50046"/>
                </a:lnTo>
                <a:lnTo>
                  <a:pt x="91173" y="50307"/>
                </a:lnTo>
                <a:lnTo>
                  <a:pt x="91061" y="50307"/>
                </a:lnTo>
                <a:lnTo>
                  <a:pt x="90950" y="50325"/>
                </a:lnTo>
                <a:lnTo>
                  <a:pt x="90745" y="50400"/>
                </a:lnTo>
                <a:lnTo>
                  <a:pt x="90540" y="50456"/>
                </a:lnTo>
                <a:lnTo>
                  <a:pt x="90447" y="50493"/>
                </a:lnTo>
                <a:lnTo>
                  <a:pt x="90242" y="50493"/>
                </a:lnTo>
                <a:lnTo>
                  <a:pt x="90131" y="50474"/>
                </a:lnTo>
                <a:lnTo>
                  <a:pt x="89888" y="50437"/>
                </a:lnTo>
                <a:lnTo>
                  <a:pt x="89646" y="50400"/>
                </a:lnTo>
                <a:lnTo>
                  <a:pt x="89516" y="50400"/>
                </a:lnTo>
                <a:lnTo>
                  <a:pt x="89367" y="50419"/>
                </a:lnTo>
                <a:lnTo>
                  <a:pt x="89200" y="50474"/>
                </a:lnTo>
                <a:lnTo>
                  <a:pt x="89013" y="50567"/>
                </a:lnTo>
                <a:lnTo>
                  <a:pt x="88827" y="50642"/>
                </a:lnTo>
                <a:lnTo>
                  <a:pt x="88753" y="50661"/>
                </a:lnTo>
                <a:lnTo>
                  <a:pt x="88678" y="50679"/>
                </a:lnTo>
                <a:lnTo>
                  <a:pt x="88529" y="50642"/>
                </a:lnTo>
                <a:lnTo>
                  <a:pt x="88399" y="50605"/>
                </a:lnTo>
                <a:lnTo>
                  <a:pt x="88157" y="50512"/>
                </a:lnTo>
                <a:lnTo>
                  <a:pt x="88027" y="50474"/>
                </a:lnTo>
                <a:lnTo>
                  <a:pt x="87896" y="50437"/>
                </a:lnTo>
                <a:lnTo>
                  <a:pt x="87747" y="50419"/>
                </a:lnTo>
                <a:lnTo>
                  <a:pt x="87598" y="50437"/>
                </a:lnTo>
                <a:lnTo>
                  <a:pt x="87580" y="50270"/>
                </a:lnTo>
                <a:lnTo>
                  <a:pt x="87561" y="50195"/>
                </a:lnTo>
                <a:lnTo>
                  <a:pt x="87543" y="50139"/>
                </a:lnTo>
                <a:lnTo>
                  <a:pt x="87505" y="50083"/>
                </a:lnTo>
                <a:lnTo>
                  <a:pt x="87468" y="50046"/>
                </a:lnTo>
                <a:lnTo>
                  <a:pt x="87375" y="49990"/>
                </a:lnTo>
                <a:lnTo>
                  <a:pt x="87263" y="49972"/>
                </a:lnTo>
                <a:lnTo>
                  <a:pt x="87114" y="49990"/>
                </a:lnTo>
                <a:lnTo>
                  <a:pt x="86965" y="50028"/>
                </a:lnTo>
                <a:lnTo>
                  <a:pt x="86816" y="50083"/>
                </a:lnTo>
                <a:lnTo>
                  <a:pt x="86649" y="50158"/>
                </a:lnTo>
                <a:lnTo>
                  <a:pt x="86481" y="50251"/>
                </a:lnTo>
                <a:lnTo>
                  <a:pt x="86183" y="50437"/>
                </a:lnTo>
                <a:lnTo>
                  <a:pt x="85923" y="50623"/>
                </a:lnTo>
                <a:lnTo>
                  <a:pt x="85774" y="50772"/>
                </a:lnTo>
                <a:lnTo>
                  <a:pt x="85699" y="50623"/>
                </a:lnTo>
                <a:lnTo>
                  <a:pt x="85606" y="50512"/>
                </a:lnTo>
                <a:lnTo>
                  <a:pt x="85495" y="50419"/>
                </a:lnTo>
                <a:lnTo>
                  <a:pt x="85364" y="50363"/>
                </a:lnTo>
                <a:lnTo>
                  <a:pt x="85215" y="50325"/>
                </a:lnTo>
                <a:lnTo>
                  <a:pt x="85066" y="50325"/>
                </a:lnTo>
                <a:lnTo>
                  <a:pt x="84917" y="50363"/>
                </a:lnTo>
                <a:lnTo>
                  <a:pt x="84787" y="50419"/>
                </a:lnTo>
                <a:lnTo>
                  <a:pt x="84750" y="50344"/>
                </a:lnTo>
                <a:lnTo>
                  <a:pt x="84713" y="50270"/>
                </a:lnTo>
                <a:lnTo>
                  <a:pt x="84638" y="50232"/>
                </a:lnTo>
                <a:lnTo>
                  <a:pt x="84545" y="50214"/>
                </a:lnTo>
                <a:lnTo>
                  <a:pt x="84433" y="50214"/>
                </a:lnTo>
                <a:lnTo>
                  <a:pt x="84322" y="50232"/>
                </a:lnTo>
                <a:lnTo>
                  <a:pt x="84061" y="50288"/>
                </a:lnTo>
                <a:lnTo>
                  <a:pt x="83819" y="50381"/>
                </a:lnTo>
                <a:lnTo>
                  <a:pt x="83577" y="50493"/>
                </a:lnTo>
                <a:lnTo>
                  <a:pt x="83372" y="50586"/>
                </a:lnTo>
                <a:lnTo>
                  <a:pt x="83260" y="50679"/>
                </a:lnTo>
                <a:lnTo>
                  <a:pt x="83242" y="50586"/>
                </a:lnTo>
                <a:lnTo>
                  <a:pt x="83205" y="50512"/>
                </a:lnTo>
                <a:lnTo>
                  <a:pt x="83167" y="50456"/>
                </a:lnTo>
                <a:lnTo>
                  <a:pt x="83111" y="50419"/>
                </a:lnTo>
                <a:lnTo>
                  <a:pt x="83037" y="50381"/>
                </a:lnTo>
                <a:lnTo>
                  <a:pt x="82963" y="50363"/>
                </a:lnTo>
                <a:lnTo>
                  <a:pt x="82795" y="50363"/>
                </a:lnTo>
                <a:lnTo>
                  <a:pt x="82609" y="50400"/>
                </a:lnTo>
                <a:lnTo>
                  <a:pt x="82423" y="50456"/>
                </a:lnTo>
                <a:lnTo>
                  <a:pt x="82106" y="50567"/>
                </a:lnTo>
                <a:lnTo>
                  <a:pt x="82106" y="50567"/>
                </a:lnTo>
                <a:lnTo>
                  <a:pt x="82125" y="50456"/>
                </a:lnTo>
                <a:lnTo>
                  <a:pt x="82106" y="50419"/>
                </a:lnTo>
                <a:lnTo>
                  <a:pt x="82088" y="50381"/>
                </a:lnTo>
                <a:lnTo>
                  <a:pt x="82013" y="50325"/>
                </a:lnTo>
                <a:lnTo>
                  <a:pt x="81920" y="50288"/>
                </a:lnTo>
                <a:lnTo>
                  <a:pt x="81641" y="50288"/>
                </a:lnTo>
                <a:lnTo>
                  <a:pt x="81473" y="50307"/>
                </a:lnTo>
                <a:lnTo>
                  <a:pt x="81306" y="50344"/>
                </a:lnTo>
                <a:lnTo>
                  <a:pt x="80952" y="50456"/>
                </a:lnTo>
                <a:lnTo>
                  <a:pt x="80617" y="50567"/>
                </a:lnTo>
                <a:lnTo>
                  <a:pt x="80356" y="50698"/>
                </a:lnTo>
                <a:lnTo>
                  <a:pt x="80188" y="50791"/>
                </a:lnTo>
                <a:lnTo>
                  <a:pt x="80188" y="50716"/>
                </a:lnTo>
                <a:lnTo>
                  <a:pt x="80170" y="50642"/>
                </a:lnTo>
                <a:lnTo>
                  <a:pt x="80133" y="50605"/>
                </a:lnTo>
                <a:lnTo>
                  <a:pt x="80077" y="50549"/>
                </a:lnTo>
                <a:lnTo>
                  <a:pt x="80021" y="50512"/>
                </a:lnTo>
                <a:lnTo>
                  <a:pt x="79946" y="50493"/>
                </a:lnTo>
                <a:lnTo>
                  <a:pt x="79779" y="50456"/>
                </a:lnTo>
                <a:lnTo>
                  <a:pt x="79425" y="50456"/>
                </a:lnTo>
                <a:lnTo>
                  <a:pt x="79276" y="50474"/>
                </a:lnTo>
                <a:lnTo>
                  <a:pt x="79164" y="50493"/>
                </a:lnTo>
                <a:lnTo>
                  <a:pt x="79164" y="50325"/>
                </a:lnTo>
                <a:lnTo>
                  <a:pt x="79164" y="50251"/>
                </a:lnTo>
                <a:lnTo>
                  <a:pt x="79146" y="50176"/>
                </a:lnTo>
                <a:lnTo>
                  <a:pt x="79109" y="50139"/>
                </a:lnTo>
                <a:lnTo>
                  <a:pt x="79071" y="50083"/>
                </a:lnTo>
                <a:lnTo>
                  <a:pt x="78978" y="50028"/>
                </a:lnTo>
                <a:lnTo>
                  <a:pt x="78848" y="49990"/>
                </a:lnTo>
                <a:lnTo>
                  <a:pt x="78699" y="49990"/>
                </a:lnTo>
                <a:lnTo>
                  <a:pt x="78550" y="50009"/>
                </a:lnTo>
                <a:lnTo>
                  <a:pt x="78364" y="50046"/>
                </a:lnTo>
                <a:lnTo>
                  <a:pt x="78196" y="50102"/>
                </a:lnTo>
                <a:lnTo>
                  <a:pt x="78010" y="50158"/>
                </a:lnTo>
                <a:lnTo>
                  <a:pt x="77675" y="50325"/>
                </a:lnTo>
                <a:lnTo>
                  <a:pt x="77377" y="50474"/>
                </a:lnTo>
                <a:lnTo>
                  <a:pt x="77191" y="50605"/>
                </a:lnTo>
                <a:lnTo>
                  <a:pt x="77154" y="50493"/>
                </a:lnTo>
                <a:lnTo>
                  <a:pt x="77079" y="50400"/>
                </a:lnTo>
                <a:lnTo>
                  <a:pt x="76986" y="50325"/>
                </a:lnTo>
                <a:lnTo>
                  <a:pt x="76893" y="50251"/>
                </a:lnTo>
                <a:lnTo>
                  <a:pt x="76781" y="50195"/>
                </a:lnTo>
                <a:lnTo>
                  <a:pt x="76670" y="50158"/>
                </a:lnTo>
                <a:lnTo>
                  <a:pt x="76558" y="50139"/>
                </a:lnTo>
                <a:lnTo>
                  <a:pt x="76446" y="50158"/>
                </a:lnTo>
                <a:lnTo>
                  <a:pt x="76316" y="50176"/>
                </a:lnTo>
                <a:lnTo>
                  <a:pt x="76204" y="50232"/>
                </a:lnTo>
                <a:lnTo>
                  <a:pt x="76111" y="50288"/>
                </a:lnTo>
                <a:lnTo>
                  <a:pt x="75999" y="50344"/>
                </a:lnTo>
                <a:lnTo>
                  <a:pt x="75795" y="50512"/>
                </a:lnTo>
                <a:lnTo>
                  <a:pt x="75683" y="50400"/>
                </a:lnTo>
                <a:lnTo>
                  <a:pt x="75553" y="50307"/>
                </a:lnTo>
                <a:lnTo>
                  <a:pt x="75311" y="50251"/>
                </a:lnTo>
                <a:lnTo>
                  <a:pt x="75087" y="50195"/>
                </a:lnTo>
                <a:lnTo>
                  <a:pt x="74882" y="50195"/>
                </a:lnTo>
                <a:lnTo>
                  <a:pt x="74678" y="50232"/>
                </a:lnTo>
                <a:lnTo>
                  <a:pt x="74473" y="50288"/>
                </a:lnTo>
                <a:lnTo>
                  <a:pt x="74287" y="50400"/>
                </a:lnTo>
                <a:lnTo>
                  <a:pt x="74100" y="50530"/>
                </a:lnTo>
                <a:lnTo>
                  <a:pt x="73933" y="50716"/>
                </a:lnTo>
                <a:lnTo>
                  <a:pt x="73840" y="50586"/>
                </a:lnTo>
                <a:lnTo>
                  <a:pt x="73709" y="50474"/>
                </a:lnTo>
                <a:lnTo>
                  <a:pt x="73579" y="50400"/>
                </a:lnTo>
                <a:lnTo>
                  <a:pt x="73430" y="50363"/>
                </a:lnTo>
                <a:lnTo>
                  <a:pt x="73281" y="50344"/>
                </a:lnTo>
                <a:lnTo>
                  <a:pt x="73114" y="50363"/>
                </a:lnTo>
                <a:lnTo>
                  <a:pt x="72965" y="50381"/>
                </a:lnTo>
                <a:lnTo>
                  <a:pt x="72816" y="50437"/>
                </a:lnTo>
                <a:lnTo>
                  <a:pt x="72778" y="50270"/>
                </a:lnTo>
                <a:lnTo>
                  <a:pt x="72741" y="50121"/>
                </a:lnTo>
                <a:lnTo>
                  <a:pt x="72667" y="50009"/>
                </a:lnTo>
                <a:lnTo>
                  <a:pt x="72574" y="49934"/>
                </a:lnTo>
                <a:lnTo>
                  <a:pt x="72462" y="49879"/>
                </a:lnTo>
                <a:lnTo>
                  <a:pt x="72350" y="49841"/>
                </a:lnTo>
                <a:lnTo>
                  <a:pt x="72220" y="49823"/>
                </a:lnTo>
                <a:lnTo>
                  <a:pt x="72071" y="49841"/>
                </a:lnTo>
                <a:lnTo>
                  <a:pt x="71941" y="49860"/>
                </a:lnTo>
                <a:lnTo>
                  <a:pt x="71792" y="49897"/>
                </a:lnTo>
                <a:lnTo>
                  <a:pt x="71661" y="49953"/>
                </a:lnTo>
                <a:lnTo>
                  <a:pt x="71531" y="50009"/>
                </a:lnTo>
                <a:lnTo>
                  <a:pt x="71401" y="50083"/>
                </a:lnTo>
                <a:lnTo>
                  <a:pt x="71289" y="50176"/>
                </a:lnTo>
                <a:lnTo>
                  <a:pt x="71177" y="50251"/>
                </a:lnTo>
                <a:lnTo>
                  <a:pt x="71103" y="50344"/>
                </a:lnTo>
                <a:lnTo>
                  <a:pt x="71010" y="50158"/>
                </a:lnTo>
                <a:lnTo>
                  <a:pt x="70954" y="50083"/>
                </a:lnTo>
                <a:lnTo>
                  <a:pt x="70879" y="50009"/>
                </a:lnTo>
                <a:lnTo>
                  <a:pt x="70824" y="49972"/>
                </a:lnTo>
                <a:lnTo>
                  <a:pt x="70768" y="49934"/>
                </a:lnTo>
                <a:lnTo>
                  <a:pt x="70693" y="49897"/>
                </a:lnTo>
                <a:lnTo>
                  <a:pt x="70619" y="49879"/>
                </a:lnTo>
                <a:lnTo>
                  <a:pt x="70470" y="49879"/>
                </a:lnTo>
                <a:lnTo>
                  <a:pt x="70302" y="49916"/>
                </a:lnTo>
                <a:lnTo>
                  <a:pt x="70116" y="49990"/>
                </a:lnTo>
                <a:lnTo>
                  <a:pt x="69949" y="50083"/>
                </a:lnTo>
                <a:lnTo>
                  <a:pt x="69781" y="50251"/>
                </a:lnTo>
                <a:lnTo>
                  <a:pt x="69706" y="50176"/>
                </a:lnTo>
                <a:lnTo>
                  <a:pt x="69613" y="50121"/>
                </a:lnTo>
                <a:lnTo>
                  <a:pt x="69520" y="50083"/>
                </a:lnTo>
                <a:lnTo>
                  <a:pt x="69427" y="50065"/>
                </a:lnTo>
                <a:lnTo>
                  <a:pt x="69260" y="50046"/>
                </a:lnTo>
                <a:lnTo>
                  <a:pt x="69092" y="50065"/>
                </a:lnTo>
                <a:lnTo>
                  <a:pt x="68925" y="50121"/>
                </a:lnTo>
                <a:lnTo>
                  <a:pt x="68776" y="50214"/>
                </a:lnTo>
                <a:lnTo>
                  <a:pt x="68776" y="50139"/>
                </a:lnTo>
                <a:lnTo>
                  <a:pt x="68757" y="50083"/>
                </a:lnTo>
                <a:lnTo>
                  <a:pt x="68701" y="50046"/>
                </a:lnTo>
                <a:lnTo>
                  <a:pt x="68627" y="50028"/>
                </a:lnTo>
                <a:lnTo>
                  <a:pt x="68534" y="50009"/>
                </a:lnTo>
                <a:lnTo>
                  <a:pt x="68422" y="50009"/>
                </a:lnTo>
                <a:lnTo>
                  <a:pt x="68180" y="50028"/>
                </a:lnTo>
                <a:lnTo>
                  <a:pt x="67956" y="50065"/>
                </a:lnTo>
                <a:lnTo>
                  <a:pt x="67733" y="50102"/>
                </a:lnTo>
                <a:lnTo>
                  <a:pt x="67491" y="50158"/>
                </a:lnTo>
                <a:lnTo>
                  <a:pt x="67416" y="50121"/>
                </a:lnTo>
                <a:lnTo>
                  <a:pt x="67249" y="50083"/>
                </a:lnTo>
                <a:lnTo>
                  <a:pt x="67025" y="50065"/>
                </a:lnTo>
                <a:lnTo>
                  <a:pt x="66783" y="50065"/>
                </a:lnTo>
                <a:lnTo>
                  <a:pt x="66523" y="50102"/>
                </a:lnTo>
                <a:lnTo>
                  <a:pt x="66392" y="50139"/>
                </a:lnTo>
                <a:lnTo>
                  <a:pt x="66281" y="50176"/>
                </a:lnTo>
                <a:lnTo>
                  <a:pt x="66169" y="50232"/>
                </a:lnTo>
                <a:lnTo>
                  <a:pt x="66057" y="50325"/>
                </a:lnTo>
                <a:lnTo>
                  <a:pt x="66057" y="50251"/>
                </a:lnTo>
                <a:lnTo>
                  <a:pt x="66020" y="50195"/>
                </a:lnTo>
                <a:lnTo>
                  <a:pt x="65964" y="50139"/>
                </a:lnTo>
                <a:lnTo>
                  <a:pt x="65890" y="50102"/>
                </a:lnTo>
                <a:lnTo>
                  <a:pt x="65797" y="50083"/>
                </a:lnTo>
                <a:lnTo>
                  <a:pt x="65704" y="50065"/>
                </a:lnTo>
                <a:lnTo>
                  <a:pt x="65480" y="50046"/>
                </a:lnTo>
                <a:lnTo>
                  <a:pt x="65257" y="50046"/>
                </a:lnTo>
                <a:lnTo>
                  <a:pt x="65033" y="50065"/>
                </a:lnTo>
                <a:lnTo>
                  <a:pt x="64866" y="50083"/>
                </a:lnTo>
                <a:lnTo>
                  <a:pt x="64735" y="50102"/>
                </a:lnTo>
                <a:lnTo>
                  <a:pt x="64512" y="50214"/>
                </a:lnTo>
                <a:lnTo>
                  <a:pt x="64363" y="50288"/>
                </a:lnTo>
                <a:lnTo>
                  <a:pt x="64251" y="50307"/>
                </a:lnTo>
                <a:lnTo>
                  <a:pt x="64233" y="50288"/>
                </a:lnTo>
                <a:lnTo>
                  <a:pt x="64196" y="50251"/>
                </a:lnTo>
                <a:lnTo>
                  <a:pt x="64158" y="50214"/>
                </a:lnTo>
                <a:lnTo>
                  <a:pt x="64102" y="50195"/>
                </a:lnTo>
                <a:lnTo>
                  <a:pt x="63991" y="50158"/>
                </a:lnTo>
                <a:lnTo>
                  <a:pt x="63860" y="50139"/>
                </a:lnTo>
                <a:lnTo>
                  <a:pt x="63730" y="50102"/>
                </a:lnTo>
                <a:lnTo>
                  <a:pt x="63600" y="50083"/>
                </a:lnTo>
                <a:lnTo>
                  <a:pt x="63507" y="50083"/>
                </a:lnTo>
                <a:lnTo>
                  <a:pt x="63414" y="50102"/>
                </a:lnTo>
                <a:lnTo>
                  <a:pt x="63227" y="50139"/>
                </a:lnTo>
                <a:lnTo>
                  <a:pt x="63041" y="50176"/>
                </a:lnTo>
                <a:lnTo>
                  <a:pt x="62874" y="50195"/>
                </a:lnTo>
                <a:lnTo>
                  <a:pt x="62706" y="50121"/>
                </a:lnTo>
                <a:lnTo>
                  <a:pt x="62557" y="50065"/>
                </a:lnTo>
                <a:lnTo>
                  <a:pt x="62445" y="50028"/>
                </a:lnTo>
                <a:lnTo>
                  <a:pt x="62222" y="50028"/>
                </a:lnTo>
                <a:lnTo>
                  <a:pt x="62017" y="50046"/>
                </a:lnTo>
                <a:lnTo>
                  <a:pt x="61794" y="50083"/>
                </a:lnTo>
                <a:lnTo>
                  <a:pt x="61608" y="50158"/>
                </a:lnTo>
                <a:lnTo>
                  <a:pt x="61403" y="50251"/>
                </a:lnTo>
                <a:lnTo>
                  <a:pt x="61217" y="50344"/>
                </a:lnTo>
                <a:lnTo>
                  <a:pt x="61142" y="50381"/>
                </a:lnTo>
                <a:lnTo>
                  <a:pt x="61068" y="50419"/>
                </a:lnTo>
                <a:lnTo>
                  <a:pt x="60975" y="50437"/>
                </a:lnTo>
                <a:lnTo>
                  <a:pt x="60900" y="50419"/>
                </a:lnTo>
                <a:lnTo>
                  <a:pt x="60826" y="50381"/>
                </a:lnTo>
                <a:lnTo>
                  <a:pt x="60733" y="50325"/>
                </a:lnTo>
                <a:lnTo>
                  <a:pt x="60639" y="50251"/>
                </a:lnTo>
                <a:lnTo>
                  <a:pt x="60565" y="50214"/>
                </a:lnTo>
                <a:lnTo>
                  <a:pt x="60472" y="50195"/>
                </a:lnTo>
                <a:lnTo>
                  <a:pt x="60379" y="50195"/>
                </a:lnTo>
                <a:lnTo>
                  <a:pt x="60230" y="50251"/>
                </a:lnTo>
                <a:lnTo>
                  <a:pt x="60100" y="50288"/>
                </a:lnTo>
                <a:lnTo>
                  <a:pt x="60025" y="50307"/>
                </a:lnTo>
                <a:lnTo>
                  <a:pt x="59951" y="50307"/>
                </a:lnTo>
                <a:lnTo>
                  <a:pt x="59876" y="50288"/>
                </a:lnTo>
                <a:lnTo>
                  <a:pt x="59802" y="50251"/>
                </a:lnTo>
                <a:lnTo>
                  <a:pt x="59653" y="50139"/>
                </a:lnTo>
                <a:lnTo>
                  <a:pt x="59467" y="50046"/>
                </a:lnTo>
                <a:lnTo>
                  <a:pt x="59373" y="49990"/>
                </a:lnTo>
                <a:lnTo>
                  <a:pt x="59262" y="49972"/>
                </a:lnTo>
                <a:lnTo>
                  <a:pt x="59169" y="49953"/>
                </a:lnTo>
                <a:lnTo>
                  <a:pt x="59057" y="49972"/>
                </a:lnTo>
                <a:lnTo>
                  <a:pt x="58964" y="49990"/>
                </a:lnTo>
                <a:lnTo>
                  <a:pt x="58871" y="50028"/>
                </a:lnTo>
                <a:lnTo>
                  <a:pt x="58685" y="50102"/>
                </a:lnTo>
                <a:lnTo>
                  <a:pt x="58610" y="50121"/>
                </a:lnTo>
                <a:lnTo>
                  <a:pt x="58517" y="50139"/>
                </a:lnTo>
                <a:lnTo>
                  <a:pt x="58424" y="50121"/>
                </a:lnTo>
                <a:lnTo>
                  <a:pt x="58349" y="50102"/>
                </a:lnTo>
                <a:lnTo>
                  <a:pt x="58163" y="50028"/>
                </a:lnTo>
                <a:lnTo>
                  <a:pt x="57977" y="49972"/>
                </a:lnTo>
                <a:lnTo>
                  <a:pt x="57884" y="49934"/>
                </a:lnTo>
                <a:lnTo>
                  <a:pt x="57642" y="49934"/>
                </a:lnTo>
                <a:lnTo>
                  <a:pt x="57512" y="49972"/>
                </a:lnTo>
                <a:lnTo>
                  <a:pt x="57381" y="50028"/>
                </a:lnTo>
                <a:lnTo>
                  <a:pt x="57270" y="50083"/>
                </a:lnTo>
                <a:lnTo>
                  <a:pt x="57028" y="50214"/>
                </a:lnTo>
                <a:lnTo>
                  <a:pt x="56897" y="50251"/>
                </a:lnTo>
                <a:lnTo>
                  <a:pt x="56786" y="50288"/>
                </a:lnTo>
                <a:lnTo>
                  <a:pt x="56692" y="50270"/>
                </a:lnTo>
                <a:lnTo>
                  <a:pt x="56599" y="50251"/>
                </a:lnTo>
                <a:lnTo>
                  <a:pt x="56357" y="50176"/>
                </a:lnTo>
                <a:lnTo>
                  <a:pt x="56134" y="50102"/>
                </a:lnTo>
                <a:lnTo>
                  <a:pt x="56022" y="50083"/>
                </a:lnTo>
                <a:lnTo>
                  <a:pt x="55911" y="50083"/>
                </a:lnTo>
                <a:lnTo>
                  <a:pt x="55668" y="50102"/>
                </a:lnTo>
                <a:lnTo>
                  <a:pt x="55445" y="50158"/>
                </a:lnTo>
                <a:lnTo>
                  <a:pt x="55240" y="50195"/>
                </a:lnTo>
                <a:lnTo>
                  <a:pt x="55147" y="50195"/>
                </a:lnTo>
                <a:lnTo>
                  <a:pt x="55054" y="50176"/>
                </a:lnTo>
                <a:lnTo>
                  <a:pt x="54961" y="50139"/>
                </a:lnTo>
                <a:lnTo>
                  <a:pt x="54887" y="50102"/>
                </a:lnTo>
                <a:lnTo>
                  <a:pt x="54738" y="49990"/>
                </a:lnTo>
                <a:lnTo>
                  <a:pt x="54644" y="49934"/>
                </a:lnTo>
                <a:lnTo>
                  <a:pt x="54570" y="49897"/>
                </a:lnTo>
                <a:lnTo>
                  <a:pt x="54458" y="49860"/>
                </a:lnTo>
                <a:lnTo>
                  <a:pt x="54328" y="49841"/>
                </a:lnTo>
                <a:lnTo>
                  <a:pt x="54235" y="49860"/>
                </a:lnTo>
                <a:lnTo>
                  <a:pt x="54142" y="49879"/>
                </a:lnTo>
                <a:lnTo>
                  <a:pt x="53956" y="49934"/>
                </a:lnTo>
                <a:lnTo>
                  <a:pt x="53769" y="49990"/>
                </a:lnTo>
                <a:lnTo>
                  <a:pt x="53676" y="50009"/>
                </a:lnTo>
                <a:lnTo>
                  <a:pt x="53602" y="50028"/>
                </a:lnTo>
                <a:lnTo>
                  <a:pt x="53490" y="50009"/>
                </a:lnTo>
                <a:lnTo>
                  <a:pt x="53397" y="49990"/>
                </a:lnTo>
                <a:lnTo>
                  <a:pt x="53174" y="49916"/>
                </a:lnTo>
                <a:lnTo>
                  <a:pt x="52950" y="49841"/>
                </a:lnTo>
                <a:lnTo>
                  <a:pt x="52839" y="49823"/>
                </a:lnTo>
                <a:lnTo>
                  <a:pt x="52727" y="49804"/>
                </a:lnTo>
                <a:lnTo>
                  <a:pt x="52522" y="49823"/>
                </a:lnTo>
                <a:lnTo>
                  <a:pt x="52299" y="49860"/>
                </a:lnTo>
                <a:lnTo>
                  <a:pt x="51870" y="49953"/>
                </a:lnTo>
                <a:lnTo>
                  <a:pt x="51666" y="49990"/>
                </a:lnTo>
                <a:lnTo>
                  <a:pt x="51461" y="50009"/>
                </a:lnTo>
                <a:lnTo>
                  <a:pt x="51051" y="50009"/>
                </a:lnTo>
                <a:lnTo>
                  <a:pt x="50921" y="50046"/>
                </a:lnTo>
                <a:lnTo>
                  <a:pt x="50791" y="50083"/>
                </a:lnTo>
                <a:lnTo>
                  <a:pt x="50549" y="50195"/>
                </a:lnTo>
                <a:lnTo>
                  <a:pt x="50325" y="50288"/>
                </a:lnTo>
                <a:lnTo>
                  <a:pt x="50213" y="50325"/>
                </a:lnTo>
                <a:lnTo>
                  <a:pt x="50102" y="50344"/>
                </a:lnTo>
                <a:lnTo>
                  <a:pt x="50027" y="50344"/>
                </a:lnTo>
                <a:lnTo>
                  <a:pt x="49934" y="50307"/>
                </a:lnTo>
                <a:lnTo>
                  <a:pt x="49785" y="50232"/>
                </a:lnTo>
                <a:lnTo>
                  <a:pt x="49618" y="50121"/>
                </a:lnTo>
                <a:lnTo>
                  <a:pt x="49506" y="50083"/>
                </a:lnTo>
                <a:lnTo>
                  <a:pt x="49413" y="50065"/>
                </a:lnTo>
                <a:lnTo>
                  <a:pt x="49282" y="50065"/>
                </a:lnTo>
                <a:lnTo>
                  <a:pt x="49171" y="50083"/>
                </a:lnTo>
                <a:lnTo>
                  <a:pt x="49059" y="50102"/>
                </a:lnTo>
                <a:lnTo>
                  <a:pt x="48947" y="50121"/>
                </a:lnTo>
                <a:lnTo>
                  <a:pt x="48798" y="50139"/>
                </a:lnTo>
                <a:lnTo>
                  <a:pt x="48761" y="50158"/>
                </a:lnTo>
                <a:lnTo>
                  <a:pt x="48594" y="50083"/>
                </a:lnTo>
                <a:lnTo>
                  <a:pt x="48445" y="50009"/>
                </a:lnTo>
                <a:lnTo>
                  <a:pt x="48314" y="49934"/>
                </a:lnTo>
                <a:lnTo>
                  <a:pt x="48184" y="49879"/>
                </a:lnTo>
                <a:lnTo>
                  <a:pt x="48035" y="49823"/>
                </a:lnTo>
                <a:lnTo>
                  <a:pt x="47886" y="49804"/>
                </a:lnTo>
                <a:lnTo>
                  <a:pt x="47756" y="49804"/>
                </a:lnTo>
                <a:lnTo>
                  <a:pt x="47625" y="49823"/>
                </a:lnTo>
                <a:lnTo>
                  <a:pt x="47514" y="49860"/>
                </a:lnTo>
                <a:lnTo>
                  <a:pt x="47272" y="49916"/>
                </a:lnTo>
                <a:lnTo>
                  <a:pt x="47141" y="49953"/>
                </a:lnTo>
                <a:lnTo>
                  <a:pt x="47030" y="49953"/>
                </a:lnTo>
                <a:lnTo>
                  <a:pt x="46955" y="49934"/>
                </a:lnTo>
                <a:lnTo>
                  <a:pt x="46862" y="49916"/>
                </a:lnTo>
                <a:lnTo>
                  <a:pt x="46713" y="49860"/>
                </a:lnTo>
                <a:lnTo>
                  <a:pt x="46564" y="49804"/>
                </a:lnTo>
                <a:lnTo>
                  <a:pt x="46471" y="49785"/>
                </a:lnTo>
                <a:lnTo>
                  <a:pt x="46397" y="49785"/>
                </a:lnTo>
                <a:lnTo>
                  <a:pt x="46285" y="49804"/>
                </a:lnTo>
                <a:lnTo>
                  <a:pt x="46192" y="49841"/>
                </a:lnTo>
                <a:lnTo>
                  <a:pt x="46043" y="49934"/>
                </a:lnTo>
                <a:lnTo>
                  <a:pt x="45913" y="50028"/>
                </a:lnTo>
                <a:lnTo>
                  <a:pt x="45838" y="50083"/>
                </a:lnTo>
                <a:lnTo>
                  <a:pt x="45745" y="50121"/>
                </a:lnTo>
                <a:lnTo>
                  <a:pt x="45652" y="50139"/>
                </a:lnTo>
                <a:lnTo>
                  <a:pt x="45540" y="50158"/>
                </a:lnTo>
                <a:lnTo>
                  <a:pt x="45242" y="50176"/>
                </a:lnTo>
                <a:lnTo>
                  <a:pt x="44963" y="50195"/>
                </a:lnTo>
                <a:lnTo>
                  <a:pt x="44833" y="50195"/>
                </a:lnTo>
                <a:lnTo>
                  <a:pt x="44740" y="50251"/>
                </a:lnTo>
                <a:lnTo>
                  <a:pt x="44665" y="50251"/>
                </a:lnTo>
                <a:lnTo>
                  <a:pt x="44628" y="50214"/>
                </a:lnTo>
                <a:lnTo>
                  <a:pt x="44591" y="50176"/>
                </a:lnTo>
                <a:lnTo>
                  <a:pt x="44553" y="50065"/>
                </a:lnTo>
                <a:lnTo>
                  <a:pt x="44423" y="50009"/>
                </a:lnTo>
                <a:lnTo>
                  <a:pt x="44330" y="49953"/>
                </a:lnTo>
                <a:lnTo>
                  <a:pt x="44218" y="49916"/>
                </a:lnTo>
                <a:lnTo>
                  <a:pt x="44088" y="49916"/>
                </a:lnTo>
                <a:lnTo>
                  <a:pt x="43976" y="49934"/>
                </a:lnTo>
                <a:lnTo>
                  <a:pt x="43883" y="49972"/>
                </a:lnTo>
                <a:lnTo>
                  <a:pt x="43697" y="50065"/>
                </a:lnTo>
                <a:lnTo>
                  <a:pt x="43548" y="50158"/>
                </a:lnTo>
                <a:lnTo>
                  <a:pt x="43474" y="50176"/>
                </a:lnTo>
                <a:lnTo>
                  <a:pt x="43399" y="50176"/>
                </a:lnTo>
                <a:lnTo>
                  <a:pt x="43325" y="50139"/>
                </a:lnTo>
                <a:lnTo>
                  <a:pt x="43250" y="50102"/>
                </a:lnTo>
                <a:lnTo>
                  <a:pt x="43083" y="49990"/>
                </a:lnTo>
                <a:lnTo>
                  <a:pt x="42934" y="49897"/>
                </a:lnTo>
                <a:lnTo>
                  <a:pt x="42841" y="49841"/>
                </a:lnTo>
                <a:lnTo>
                  <a:pt x="42748" y="49823"/>
                </a:lnTo>
                <a:lnTo>
                  <a:pt x="42561" y="49823"/>
                </a:lnTo>
                <a:lnTo>
                  <a:pt x="42375" y="49841"/>
                </a:lnTo>
                <a:lnTo>
                  <a:pt x="42208" y="49860"/>
                </a:lnTo>
                <a:lnTo>
                  <a:pt x="42040" y="49860"/>
                </a:lnTo>
                <a:lnTo>
                  <a:pt x="41910" y="49841"/>
                </a:lnTo>
                <a:lnTo>
                  <a:pt x="41798" y="49804"/>
                </a:lnTo>
                <a:lnTo>
                  <a:pt x="41612" y="49748"/>
                </a:lnTo>
                <a:lnTo>
                  <a:pt x="41519" y="49730"/>
                </a:lnTo>
                <a:lnTo>
                  <a:pt x="41407" y="49730"/>
                </a:lnTo>
                <a:lnTo>
                  <a:pt x="41277" y="49748"/>
                </a:lnTo>
                <a:lnTo>
                  <a:pt x="41128" y="49785"/>
                </a:lnTo>
                <a:lnTo>
                  <a:pt x="41053" y="49841"/>
                </a:lnTo>
                <a:lnTo>
                  <a:pt x="40960" y="49897"/>
                </a:lnTo>
                <a:lnTo>
                  <a:pt x="40886" y="49953"/>
                </a:lnTo>
                <a:lnTo>
                  <a:pt x="40793" y="49990"/>
                </a:lnTo>
                <a:lnTo>
                  <a:pt x="40495" y="49990"/>
                </a:lnTo>
                <a:lnTo>
                  <a:pt x="40290" y="49972"/>
                </a:lnTo>
                <a:lnTo>
                  <a:pt x="40067" y="49953"/>
                </a:lnTo>
                <a:lnTo>
                  <a:pt x="39843" y="49934"/>
                </a:lnTo>
                <a:lnTo>
                  <a:pt x="39731" y="49934"/>
                </a:lnTo>
                <a:lnTo>
                  <a:pt x="39620" y="49953"/>
                </a:lnTo>
                <a:lnTo>
                  <a:pt x="39527" y="49972"/>
                </a:lnTo>
                <a:lnTo>
                  <a:pt x="39434" y="50009"/>
                </a:lnTo>
                <a:lnTo>
                  <a:pt x="39340" y="50046"/>
                </a:lnTo>
                <a:lnTo>
                  <a:pt x="39247" y="50065"/>
                </a:lnTo>
                <a:lnTo>
                  <a:pt x="39136" y="50046"/>
                </a:lnTo>
                <a:lnTo>
                  <a:pt x="39061" y="50028"/>
                </a:lnTo>
                <a:lnTo>
                  <a:pt x="38968" y="49990"/>
                </a:lnTo>
                <a:lnTo>
                  <a:pt x="38856" y="49953"/>
                </a:lnTo>
                <a:lnTo>
                  <a:pt x="38614" y="49916"/>
                </a:lnTo>
                <a:lnTo>
                  <a:pt x="38372" y="49879"/>
                </a:lnTo>
                <a:lnTo>
                  <a:pt x="38149" y="49879"/>
                </a:lnTo>
                <a:lnTo>
                  <a:pt x="37888" y="49897"/>
                </a:lnTo>
                <a:lnTo>
                  <a:pt x="37441" y="49934"/>
                </a:lnTo>
                <a:lnTo>
                  <a:pt x="36995" y="49953"/>
                </a:lnTo>
                <a:lnTo>
                  <a:pt x="36548" y="49972"/>
                </a:lnTo>
                <a:lnTo>
                  <a:pt x="36324" y="50009"/>
                </a:lnTo>
                <a:lnTo>
                  <a:pt x="36082" y="50065"/>
                </a:lnTo>
                <a:lnTo>
                  <a:pt x="35822" y="50121"/>
                </a:lnTo>
                <a:lnTo>
                  <a:pt x="35766" y="50139"/>
                </a:lnTo>
                <a:lnTo>
                  <a:pt x="35729" y="50121"/>
                </a:lnTo>
                <a:lnTo>
                  <a:pt x="35691" y="50065"/>
                </a:lnTo>
                <a:lnTo>
                  <a:pt x="35617" y="50009"/>
                </a:lnTo>
                <a:lnTo>
                  <a:pt x="35505" y="49953"/>
                </a:lnTo>
                <a:lnTo>
                  <a:pt x="35300" y="49879"/>
                </a:lnTo>
                <a:lnTo>
                  <a:pt x="35114" y="49841"/>
                </a:lnTo>
                <a:lnTo>
                  <a:pt x="35021" y="49841"/>
                </a:lnTo>
                <a:lnTo>
                  <a:pt x="34928" y="49860"/>
                </a:lnTo>
                <a:lnTo>
                  <a:pt x="34723" y="49916"/>
                </a:lnTo>
                <a:lnTo>
                  <a:pt x="34630" y="49953"/>
                </a:lnTo>
                <a:lnTo>
                  <a:pt x="34537" y="50028"/>
                </a:lnTo>
                <a:lnTo>
                  <a:pt x="34351" y="50176"/>
                </a:lnTo>
                <a:lnTo>
                  <a:pt x="34165" y="50344"/>
                </a:lnTo>
                <a:lnTo>
                  <a:pt x="34090" y="50400"/>
                </a:lnTo>
                <a:lnTo>
                  <a:pt x="33997" y="50437"/>
                </a:lnTo>
                <a:lnTo>
                  <a:pt x="33829" y="50437"/>
                </a:lnTo>
                <a:lnTo>
                  <a:pt x="33569" y="50400"/>
                </a:lnTo>
                <a:lnTo>
                  <a:pt x="33308" y="50344"/>
                </a:lnTo>
                <a:lnTo>
                  <a:pt x="33103" y="50325"/>
                </a:lnTo>
                <a:lnTo>
                  <a:pt x="33029" y="50344"/>
                </a:lnTo>
                <a:lnTo>
                  <a:pt x="32917" y="50381"/>
                </a:lnTo>
                <a:lnTo>
                  <a:pt x="32805" y="50400"/>
                </a:lnTo>
                <a:lnTo>
                  <a:pt x="32731" y="50400"/>
                </a:lnTo>
                <a:lnTo>
                  <a:pt x="32489" y="50028"/>
                </a:lnTo>
                <a:lnTo>
                  <a:pt x="32377" y="49953"/>
                </a:lnTo>
                <a:lnTo>
                  <a:pt x="32266" y="49897"/>
                </a:lnTo>
                <a:lnTo>
                  <a:pt x="32154" y="49860"/>
                </a:lnTo>
                <a:lnTo>
                  <a:pt x="32042" y="49841"/>
                </a:lnTo>
                <a:lnTo>
                  <a:pt x="31912" y="49823"/>
                </a:lnTo>
                <a:lnTo>
                  <a:pt x="31782" y="49841"/>
                </a:lnTo>
                <a:lnTo>
                  <a:pt x="31670" y="49860"/>
                </a:lnTo>
                <a:lnTo>
                  <a:pt x="31539" y="49879"/>
                </a:lnTo>
                <a:lnTo>
                  <a:pt x="31446" y="49934"/>
                </a:lnTo>
                <a:lnTo>
                  <a:pt x="31335" y="49972"/>
                </a:lnTo>
                <a:lnTo>
                  <a:pt x="31167" y="50083"/>
                </a:lnTo>
                <a:lnTo>
                  <a:pt x="31000" y="50176"/>
                </a:lnTo>
                <a:lnTo>
                  <a:pt x="30925" y="50214"/>
                </a:lnTo>
                <a:lnTo>
                  <a:pt x="30832" y="50214"/>
                </a:lnTo>
                <a:lnTo>
                  <a:pt x="30758" y="50195"/>
                </a:lnTo>
                <a:lnTo>
                  <a:pt x="30664" y="50176"/>
                </a:lnTo>
                <a:lnTo>
                  <a:pt x="30478" y="50083"/>
                </a:lnTo>
                <a:lnTo>
                  <a:pt x="30292" y="49990"/>
                </a:lnTo>
                <a:lnTo>
                  <a:pt x="30180" y="49953"/>
                </a:lnTo>
                <a:lnTo>
                  <a:pt x="29976" y="49953"/>
                </a:lnTo>
                <a:lnTo>
                  <a:pt x="29864" y="49972"/>
                </a:lnTo>
                <a:lnTo>
                  <a:pt x="29640" y="50009"/>
                </a:lnTo>
                <a:lnTo>
                  <a:pt x="29436" y="50065"/>
                </a:lnTo>
                <a:lnTo>
                  <a:pt x="29343" y="50065"/>
                </a:lnTo>
                <a:lnTo>
                  <a:pt x="29268" y="50046"/>
                </a:lnTo>
                <a:lnTo>
                  <a:pt x="29156" y="50028"/>
                </a:lnTo>
                <a:lnTo>
                  <a:pt x="29082" y="49990"/>
                </a:lnTo>
                <a:lnTo>
                  <a:pt x="28914" y="49897"/>
                </a:lnTo>
                <a:lnTo>
                  <a:pt x="28728" y="49823"/>
                </a:lnTo>
                <a:lnTo>
                  <a:pt x="28616" y="49804"/>
                </a:lnTo>
                <a:lnTo>
                  <a:pt x="28393" y="49804"/>
                </a:lnTo>
                <a:lnTo>
                  <a:pt x="28300" y="49823"/>
                </a:lnTo>
                <a:lnTo>
                  <a:pt x="28095" y="49879"/>
                </a:lnTo>
                <a:lnTo>
                  <a:pt x="27890" y="49934"/>
                </a:lnTo>
                <a:lnTo>
                  <a:pt x="27686" y="49990"/>
                </a:lnTo>
                <a:lnTo>
                  <a:pt x="27481" y="50009"/>
                </a:lnTo>
                <a:lnTo>
                  <a:pt x="27457" y="50018"/>
                </a:lnTo>
                <a:lnTo>
                  <a:pt x="27388" y="49990"/>
                </a:lnTo>
                <a:lnTo>
                  <a:pt x="27313" y="49934"/>
                </a:lnTo>
                <a:lnTo>
                  <a:pt x="27220" y="49879"/>
                </a:lnTo>
                <a:lnTo>
                  <a:pt x="27127" y="49804"/>
                </a:lnTo>
                <a:lnTo>
                  <a:pt x="27053" y="49748"/>
                </a:lnTo>
                <a:lnTo>
                  <a:pt x="26941" y="49730"/>
                </a:lnTo>
                <a:lnTo>
                  <a:pt x="26848" y="49711"/>
                </a:lnTo>
                <a:lnTo>
                  <a:pt x="26755" y="49711"/>
                </a:lnTo>
                <a:lnTo>
                  <a:pt x="26662" y="49730"/>
                </a:lnTo>
                <a:lnTo>
                  <a:pt x="26271" y="49804"/>
                </a:lnTo>
                <a:lnTo>
                  <a:pt x="25813" y="49887"/>
                </a:lnTo>
                <a:lnTo>
                  <a:pt x="25813" y="49887"/>
                </a:lnTo>
                <a:lnTo>
                  <a:pt x="25675" y="49841"/>
                </a:lnTo>
                <a:lnTo>
                  <a:pt x="25507" y="49785"/>
                </a:lnTo>
                <a:lnTo>
                  <a:pt x="25340" y="49748"/>
                </a:lnTo>
                <a:lnTo>
                  <a:pt x="25228" y="49748"/>
                </a:lnTo>
                <a:lnTo>
                  <a:pt x="25098" y="49767"/>
                </a:lnTo>
                <a:lnTo>
                  <a:pt x="24874" y="49804"/>
                </a:lnTo>
                <a:lnTo>
                  <a:pt x="24651" y="49860"/>
                </a:lnTo>
                <a:lnTo>
                  <a:pt x="24427" y="49897"/>
                </a:lnTo>
                <a:lnTo>
                  <a:pt x="24204" y="49934"/>
                </a:lnTo>
                <a:lnTo>
                  <a:pt x="23925" y="49916"/>
                </a:lnTo>
                <a:lnTo>
                  <a:pt x="23720" y="49897"/>
                </a:lnTo>
                <a:lnTo>
                  <a:pt x="23515" y="49879"/>
                </a:lnTo>
                <a:lnTo>
                  <a:pt x="23403" y="49897"/>
                </a:lnTo>
                <a:lnTo>
                  <a:pt x="23292" y="49934"/>
                </a:lnTo>
                <a:lnTo>
                  <a:pt x="23050" y="50028"/>
                </a:lnTo>
                <a:lnTo>
                  <a:pt x="22808" y="50121"/>
                </a:lnTo>
                <a:lnTo>
                  <a:pt x="22715" y="50139"/>
                </a:lnTo>
                <a:lnTo>
                  <a:pt x="22621" y="50139"/>
                </a:lnTo>
                <a:lnTo>
                  <a:pt x="22528" y="50046"/>
                </a:lnTo>
                <a:lnTo>
                  <a:pt x="22454" y="49972"/>
                </a:lnTo>
                <a:lnTo>
                  <a:pt x="22398" y="49934"/>
                </a:lnTo>
                <a:lnTo>
                  <a:pt x="22175" y="49879"/>
                </a:lnTo>
                <a:lnTo>
                  <a:pt x="21951" y="49860"/>
                </a:lnTo>
                <a:lnTo>
                  <a:pt x="21877" y="49879"/>
                </a:lnTo>
                <a:lnTo>
                  <a:pt x="21784" y="49897"/>
                </a:lnTo>
                <a:lnTo>
                  <a:pt x="21597" y="49953"/>
                </a:lnTo>
                <a:lnTo>
                  <a:pt x="21411" y="50009"/>
                </a:lnTo>
                <a:lnTo>
                  <a:pt x="21337" y="50028"/>
                </a:lnTo>
                <a:lnTo>
                  <a:pt x="21262" y="50028"/>
                </a:lnTo>
                <a:lnTo>
                  <a:pt x="21169" y="49990"/>
                </a:lnTo>
                <a:lnTo>
                  <a:pt x="21095" y="49953"/>
                </a:lnTo>
                <a:lnTo>
                  <a:pt x="20964" y="49879"/>
                </a:lnTo>
                <a:lnTo>
                  <a:pt x="20890" y="49823"/>
                </a:lnTo>
                <a:lnTo>
                  <a:pt x="20815" y="49804"/>
                </a:lnTo>
                <a:lnTo>
                  <a:pt x="20722" y="49785"/>
                </a:lnTo>
                <a:lnTo>
                  <a:pt x="20611" y="49785"/>
                </a:lnTo>
                <a:lnTo>
                  <a:pt x="20499" y="49804"/>
                </a:lnTo>
                <a:lnTo>
                  <a:pt x="20424" y="49860"/>
                </a:lnTo>
                <a:lnTo>
                  <a:pt x="20331" y="49897"/>
                </a:lnTo>
                <a:lnTo>
                  <a:pt x="20238" y="49934"/>
                </a:lnTo>
                <a:lnTo>
                  <a:pt x="20108" y="49972"/>
                </a:lnTo>
                <a:lnTo>
                  <a:pt x="20052" y="49972"/>
                </a:lnTo>
                <a:lnTo>
                  <a:pt x="19922" y="49953"/>
                </a:lnTo>
                <a:lnTo>
                  <a:pt x="19717" y="49916"/>
                </a:lnTo>
                <a:lnTo>
                  <a:pt x="19531" y="49879"/>
                </a:lnTo>
                <a:lnTo>
                  <a:pt x="19345" y="49841"/>
                </a:lnTo>
                <a:lnTo>
                  <a:pt x="19103" y="49841"/>
                </a:lnTo>
                <a:lnTo>
                  <a:pt x="18916" y="49897"/>
                </a:lnTo>
                <a:lnTo>
                  <a:pt x="18730" y="49990"/>
                </a:lnTo>
                <a:lnTo>
                  <a:pt x="18544" y="50065"/>
                </a:lnTo>
                <a:lnTo>
                  <a:pt x="18358" y="50121"/>
                </a:lnTo>
                <a:lnTo>
                  <a:pt x="18209" y="50139"/>
                </a:lnTo>
                <a:lnTo>
                  <a:pt x="18153" y="50139"/>
                </a:lnTo>
                <a:lnTo>
                  <a:pt x="18097" y="50121"/>
                </a:lnTo>
                <a:lnTo>
                  <a:pt x="17967" y="50046"/>
                </a:lnTo>
                <a:lnTo>
                  <a:pt x="17781" y="49990"/>
                </a:lnTo>
                <a:lnTo>
                  <a:pt x="17613" y="49934"/>
                </a:lnTo>
                <a:lnTo>
                  <a:pt x="17446" y="49897"/>
                </a:lnTo>
                <a:lnTo>
                  <a:pt x="17241" y="49897"/>
                </a:lnTo>
                <a:lnTo>
                  <a:pt x="17129" y="49916"/>
                </a:lnTo>
                <a:lnTo>
                  <a:pt x="17017" y="49953"/>
                </a:lnTo>
                <a:lnTo>
                  <a:pt x="16794" y="50028"/>
                </a:lnTo>
                <a:lnTo>
                  <a:pt x="16589" y="50102"/>
                </a:lnTo>
                <a:lnTo>
                  <a:pt x="16422" y="50102"/>
                </a:lnTo>
                <a:lnTo>
                  <a:pt x="16329" y="50065"/>
                </a:lnTo>
                <a:lnTo>
                  <a:pt x="16254" y="50009"/>
                </a:lnTo>
                <a:lnTo>
                  <a:pt x="16105" y="49897"/>
                </a:lnTo>
                <a:lnTo>
                  <a:pt x="15938" y="49785"/>
                </a:lnTo>
                <a:lnTo>
                  <a:pt x="15844" y="49730"/>
                </a:lnTo>
                <a:lnTo>
                  <a:pt x="15733" y="49711"/>
                </a:lnTo>
                <a:lnTo>
                  <a:pt x="15602" y="49692"/>
                </a:lnTo>
                <a:lnTo>
                  <a:pt x="15472" y="49692"/>
                </a:lnTo>
                <a:lnTo>
                  <a:pt x="15211" y="49730"/>
                </a:lnTo>
                <a:lnTo>
                  <a:pt x="14709" y="49841"/>
                </a:lnTo>
                <a:lnTo>
                  <a:pt x="14504" y="49879"/>
                </a:lnTo>
                <a:lnTo>
                  <a:pt x="14299" y="49897"/>
                </a:lnTo>
                <a:lnTo>
                  <a:pt x="13499" y="49897"/>
                </a:lnTo>
                <a:lnTo>
                  <a:pt x="13294" y="49934"/>
                </a:lnTo>
                <a:lnTo>
                  <a:pt x="13089" y="49990"/>
                </a:lnTo>
                <a:lnTo>
                  <a:pt x="12847" y="50065"/>
                </a:lnTo>
                <a:lnTo>
                  <a:pt x="12679" y="50102"/>
                </a:lnTo>
                <a:lnTo>
                  <a:pt x="12493" y="50102"/>
                </a:lnTo>
                <a:lnTo>
                  <a:pt x="12270" y="50083"/>
                </a:lnTo>
                <a:lnTo>
                  <a:pt x="11674" y="50083"/>
                </a:lnTo>
                <a:lnTo>
                  <a:pt x="11078" y="50139"/>
                </a:lnTo>
                <a:lnTo>
                  <a:pt x="10818" y="50139"/>
                </a:lnTo>
                <a:lnTo>
                  <a:pt x="10594" y="50102"/>
                </a:lnTo>
                <a:lnTo>
                  <a:pt x="10371" y="50046"/>
                </a:lnTo>
                <a:lnTo>
                  <a:pt x="10110" y="50009"/>
                </a:lnTo>
                <a:lnTo>
                  <a:pt x="9849" y="50009"/>
                </a:lnTo>
                <a:lnTo>
                  <a:pt x="9607" y="50046"/>
                </a:lnTo>
                <a:lnTo>
                  <a:pt x="9123" y="50139"/>
                </a:lnTo>
                <a:lnTo>
                  <a:pt x="8993" y="50176"/>
                </a:lnTo>
                <a:lnTo>
                  <a:pt x="8900" y="50214"/>
                </a:lnTo>
                <a:lnTo>
                  <a:pt x="8695" y="50214"/>
                </a:lnTo>
                <a:lnTo>
                  <a:pt x="8602" y="50158"/>
                </a:lnTo>
                <a:lnTo>
                  <a:pt x="8509" y="50083"/>
                </a:lnTo>
                <a:lnTo>
                  <a:pt x="8397" y="49990"/>
                </a:lnTo>
                <a:lnTo>
                  <a:pt x="8286" y="49934"/>
                </a:lnTo>
                <a:lnTo>
                  <a:pt x="8137" y="49897"/>
                </a:lnTo>
                <a:lnTo>
                  <a:pt x="7988" y="49879"/>
                </a:lnTo>
                <a:lnTo>
                  <a:pt x="7839" y="49879"/>
                </a:lnTo>
                <a:lnTo>
                  <a:pt x="7690" y="49897"/>
                </a:lnTo>
                <a:lnTo>
                  <a:pt x="7410" y="49972"/>
                </a:lnTo>
                <a:lnTo>
                  <a:pt x="7113" y="50046"/>
                </a:lnTo>
                <a:lnTo>
                  <a:pt x="7038" y="50083"/>
                </a:lnTo>
                <a:lnTo>
                  <a:pt x="6964" y="50121"/>
                </a:lnTo>
                <a:lnTo>
                  <a:pt x="6889" y="50158"/>
                </a:lnTo>
                <a:lnTo>
                  <a:pt x="6833" y="50158"/>
                </a:lnTo>
                <a:lnTo>
                  <a:pt x="6777" y="50139"/>
                </a:lnTo>
                <a:lnTo>
                  <a:pt x="6722" y="50083"/>
                </a:lnTo>
                <a:lnTo>
                  <a:pt x="6666" y="50028"/>
                </a:lnTo>
                <a:lnTo>
                  <a:pt x="6610" y="49990"/>
                </a:lnTo>
                <a:lnTo>
                  <a:pt x="6349" y="49916"/>
                </a:lnTo>
                <a:lnTo>
                  <a:pt x="6107" y="49879"/>
                </a:lnTo>
                <a:lnTo>
                  <a:pt x="5865" y="49860"/>
                </a:lnTo>
                <a:lnTo>
                  <a:pt x="5605" y="49897"/>
                </a:lnTo>
                <a:lnTo>
                  <a:pt x="5493" y="49916"/>
                </a:lnTo>
                <a:lnTo>
                  <a:pt x="5362" y="49953"/>
                </a:lnTo>
                <a:lnTo>
                  <a:pt x="5232" y="49990"/>
                </a:lnTo>
                <a:lnTo>
                  <a:pt x="5120" y="50009"/>
                </a:lnTo>
                <a:lnTo>
                  <a:pt x="4916" y="50028"/>
                </a:lnTo>
                <a:lnTo>
                  <a:pt x="4729" y="49972"/>
                </a:lnTo>
                <a:lnTo>
                  <a:pt x="4320" y="49841"/>
                </a:lnTo>
                <a:lnTo>
                  <a:pt x="4134" y="49804"/>
                </a:lnTo>
                <a:lnTo>
                  <a:pt x="4022" y="49804"/>
                </a:lnTo>
                <a:lnTo>
                  <a:pt x="3892" y="49823"/>
                </a:lnTo>
                <a:lnTo>
                  <a:pt x="3650" y="49879"/>
                </a:lnTo>
                <a:lnTo>
                  <a:pt x="3389" y="49953"/>
                </a:lnTo>
                <a:lnTo>
                  <a:pt x="3147" y="50009"/>
                </a:lnTo>
                <a:lnTo>
                  <a:pt x="3035" y="50046"/>
                </a:lnTo>
                <a:lnTo>
                  <a:pt x="2309" y="50046"/>
                </a:lnTo>
                <a:lnTo>
                  <a:pt x="2011" y="50065"/>
                </a:lnTo>
                <a:lnTo>
                  <a:pt x="1862" y="50083"/>
                </a:lnTo>
                <a:lnTo>
                  <a:pt x="1713" y="50121"/>
                </a:lnTo>
                <a:lnTo>
                  <a:pt x="1751" y="50028"/>
                </a:lnTo>
                <a:lnTo>
                  <a:pt x="1788" y="49934"/>
                </a:lnTo>
                <a:lnTo>
                  <a:pt x="1788" y="49860"/>
                </a:lnTo>
                <a:lnTo>
                  <a:pt x="1788" y="49785"/>
                </a:lnTo>
                <a:lnTo>
                  <a:pt x="1751" y="49637"/>
                </a:lnTo>
                <a:lnTo>
                  <a:pt x="1695" y="49506"/>
                </a:lnTo>
                <a:lnTo>
                  <a:pt x="1564" y="49283"/>
                </a:lnTo>
                <a:lnTo>
                  <a:pt x="1527" y="49208"/>
                </a:lnTo>
                <a:lnTo>
                  <a:pt x="1527" y="49190"/>
                </a:lnTo>
                <a:lnTo>
                  <a:pt x="1527" y="49171"/>
                </a:lnTo>
                <a:lnTo>
                  <a:pt x="1639" y="48985"/>
                </a:lnTo>
                <a:lnTo>
                  <a:pt x="1713" y="48799"/>
                </a:lnTo>
                <a:lnTo>
                  <a:pt x="1751" y="48631"/>
                </a:lnTo>
                <a:lnTo>
                  <a:pt x="1769" y="48464"/>
                </a:lnTo>
                <a:lnTo>
                  <a:pt x="1769" y="48296"/>
                </a:lnTo>
                <a:lnTo>
                  <a:pt x="1732" y="48128"/>
                </a:lnTo>
                <a:lnTo>
                  <a:pt x="1657" y="47980"/>
                </a:lnTo>
                <a:lnTo>
                  <a:pt x="1564" y="47849"/>
                </a:lnTo>
                <a:lnTo>
                  <a:pt x="1434" y="47738"/>
                </a:lnTo>
                <a:lnTo>
                  <a:pt x="1285" y="47644"/>
                </a:lnTo>
                <a:lnTo>
                  <a:pt x="1397" y="47514"/>
                </a:lnTo>
                <a:lnTo>
                  <a:pt x="1471" y="47384"/>
                </a:lnTo>
                <a:lnTo>
                  <a:pt x="1527" y="47216"/>
                </a:lnTo>
                <a:lnTo>
                  <a:pt x="1564" y="47067"/>
                </a:lnTo>
                <a:lnTo>
                  <a:pt x="1546" y="46900"/>
                </a:lnTo>
                <a:lnTo>
                  <a:pt x="1509" y="46751"/>
                </a:lnTo>
                <a:lnTo>
                  <a:pt x="1415" y="46602"/>
                </a:lnTo>
                <a:lnTo>
                  <a:pt x="1304" y="46471"/>
                </a:lnTo>
                <a:lnTo>
                  <a:pt x="1397" y="46397"/>
                </a:lnTo>
                <a:lnTo>
                  <a:pt x="1471" y="46304"/>
                </a:lnTo>
                <a:lnTo>
                  <a:pt x="1564" y="46211"/>
                </a:lnTo>
                <a:lnTo>
                  <a:pt x="1639" y="46099"/>
                </a:lnTo>
                <a:lnTo>
                  <a:pt x="1695" y="45987"/>
                </a:lnTo>
                <a:lnTo>
                  <a:pt x="1751" y="45876"/>
                </a:lnTo>
                <a:lnTo>
                  <a:pt x="1788" y="45745"/>
                </a:lnTo>
                <a:lnTo>
                  <a:pt x="1825" y="45634"/>
                </a:lnTo>
                <a:lnTo>
                  <a:pt x="1825" y="45503"/>
                </a:lnTo>
                <a:lnTo>
                  <a:pt x="1825" y="45392"/>
                </a:lnTo>
                <a:lnTo>
                  <a:pt x="1806" y="45261"/>
                </a:lnTo>
                <a:lnTo>
                  <a:pt x="1788" y="45150"/>
                </a:lnTo>
                <a:lnTo>
                  <a:pt x="1732" y="45038"/>
                </a:lnTo>
                <a:lnTo>
                  <a:pt x="1657" y="44945"/>
                </a:lnTo>
                <a:lnTo>
                  <a:pt x="1546" y="44870"/>
                </a:lnTo>
                <a:lnTo>
                  <a:pt x="1434" y="44796"/>
                </a:lnTo>
                <a:lnTo>
                  <a:pt x="1509" y="44703"/>
                </a:lnTo>
                <a:lnTo>
                  <a:pt x="1564" y="44610"/>
                </a:lnTo>
                <a:lnTo>
                  <a:pt x="1620" y="44498"/>
                </a:lnTo>
                <a:lnTo>
                  <a:pt x="1676" y="44386"/>
                </a:lnTo>
                <a:lnTo>
                  <a:pt x="1713" y="44275"/>
                </a:lnTo>
                <a:lnTo>
                  <a:pt x="1732" y="44163"/>
                </a:lnTo>
                <a:lnTo>
                  <a:pt x="1732" y="44051"/>
                </a:lnTo>
                <a:lnTo>
                  <a:pt x="1732" y="43939"/>
                </a:lnTo>
                <a:lnTo>
                  <a:pt x="1732" y="43828"/>
                </a:lnTo>
                <a:lnTo>
                  <a:pt x="1695" y="43716"/>
                </a:lnTo>
                <a:lnTo>
                  <a:pt x="1657" y="43623"/>
                </a:lnTo>
                <a:lnTo>
                  <a:pt x="1602" y="43530"/>
                </a:lnTo>
                <a:lnTo>
                  <a:pt x="1546" y="43437"/>
                </a:lnTo>
                <a:lnTo>
                  <a:pt x="1471" y="43344"/>
                </a:lnTo>
                <a:lnTo>
                  <a:pt x="1378" y="43269"/>
                </a:lnTo>
                <a:lnTo>
                  <a:pt x="1266" y="43213"/>
                </a:lnTo>
                <a:lnTo>
                  <a:pt x="1434" y="43064"/>
                </a:lnTo>
                <a:lnTo>
                  <a:pt x="1602" y="42915"/>
                </a:lnTo>
                <a:lnTo>
                  <a:pt x="1657" y="42822"/>
                </a:lnTo>
                <a:lnTo>
                  <a:pt x="1713" y="42729"/>
                </a:lnTo>
                <a:lnTo>
                  <a:pt x="1751" y="42618"/>
                </a:lnTo>
                <a:lnTo>
                  <a:pt x="1788" y="42506"/>
                </a:lnTo>
                <a:lnTo>
                  <a:pt x="1806" y="42413"/>
                </a:lnTo>
                <a:lnTo>
                  <a:pt x="1806" y="42301"/>
                </a:lnTo>
                <a:lnTo>
                  <a:pt x="1788" y="42208"/>
                </a:lnTo>
                <a:lnTo>
                  <a:pt x="1769" y="42096"/>
                </a:lnTo>
                <a:lnTo>
                  <a:pt x="1695" y="42003"/>
                </a:lnTo>
                <a:lnTo>
                  <a:pt x="1602" y="41873"/>
                </a:lnTo>
                <a:lnTo>
                  <a:pt x="1490" y="41742"/>
                </a:lnTo>
                <a:lnTo>
                  <a:pt x="1471" y="41705"/>
                </a:lnTo>
                <a:lnTo>
                  <a:pt x="1453" y="41668"/>
                </a:lnTo>
                <a:lnTo>
                  <a:pt x="1471" y="41575"/>
                </a:lnTo>
                <a:lnTo>
                  <a:pt x="1527" y="41482"/>
                </a:lnTo>
                <a:lnTo>
                  <a:pt x="1695" y="41277"/>
                </a:lnTo>
                <a:lnTo>
                  <a:pt x="1862" y="41054"/>
                </a:lnTo>
                <a:lnTo>
                  <a:pt x="1918" y="40942"/>
                </a:lnTo>
                <a:lnTo>
                  <a:pt x="1955" y="40830"/>
                </a:lnTo>
                <a:lnTo>
                  <a:pt x="1937" y="40700"/>
                </a:lnTo>
                <a:lnTo>
                  <a:pt x="1918" y="40588"/>
                </a:lnTo>
                <a:lnTo>
                  <a:pt x="1862" y="40476"/>
                </a:lnTo>
                <a:lnTo>
                  <a:pt x="1788" y="40383"/>
                </a:lnTo>
                <a:lnTo>
                  <a:pt x="1657" y="40197"/>
                </a:lnTo>
                <a:lnTo>
                  <a:pt x="1620" y="40123"/>
                </a:lnTo>
                <a:lnTo>
                  <a:pt x="1602" y="40048"/>
                </a:lnTo>
                <a:lnTo>
                  <a:pt x="1620" y="39974"/>
                </a:lnTo>
                <a:lnTo>
                  <a:pt x="1676" y="39881"/>
                </a:lnTo>
                <a:lnTo>
                  <a:pt x="1806" y="39695"/>
                </a:lnTo>
                <a:lnTo>
                  <a:pt x="1974" y="39508"/>
                </a:lnTo>
                <a:lnTo>
                  <a:pt x="2030" y="39415"/>
                </a:lnTo>
                <a:lnTo>
                  <a:pt x="2067" y="39322"/>
                </a:lnTo>
                <a:lnTo>
                  <a:pt x="2104" y="39192"/>
                </a:lnTo>
                <a:lnTo>
                  <a:pt x="2123" y="39061"/>
                </a:lnTo>
                <a:lnTo>
                  <a:pt x="2123" y="38950"/>
                </a:lnTo>
                <a:lnTo>
                  <a:pt x="2104" y="38838"/>
                </a:lnTo>
                <a:lnTo>
                  <a:pt x="2067" y="38726"/>
                </a:lnTo>
                <a:lnTo>
                  <a:pt x="2030" y="38615"/>
                </a:lnTo>
                <a:lnTo>
                  <a:pt x="1918" y="38373"/>
                </a:lnTo>
                <a:lnTo>
                  <a:pt x="1825" y="38280"/>
                </a:lnTo>
                <a:lnTo>
                  <a:pt x="1713" y="38205"/>
                </a:lnTo>
                <a:lnTo>
                  <a:pt x="1844" y="37982"/>
                </a:lnTo>
                <a:lnTo>
                  <a:pt x="1881" y="37870"/>
                </a:lnTo>
                <a:lnTo>
                  <a:pt x="1937" y="37740"/>
                </a:lnTo>
                <a:lnTo>
                  <a:pt x="1974" y="37628"/>
                </a:lnTo>
                <a:lnTo>
                  <a:pt x="2011" y="37516"/>
                </a:lnTo>
                <a:lnTo>
                  <a:pt x="2011" y="37367"/>
                </a:lnTo>
                <a:lnTo>
                  <a:pt x="2011" y="37237"/>
                </a:lnTo>
                <a:lnTo>
                  <a:pt x="1974" y="37107"/>
                </a:lnTo>
                <a:lnTo>
                  <a:pt x="1918" y="36976"/>
                </a:lnTo>
                <a:lnTo>
                  <a:pt x="1862" y="36846"/>
                </a:lnTo>
                <a:lnTo>
                  <a:pt x="1769" y="36734"/>
                </a:lnTo>
                <a:lnTo>
                  <a:pt x="1676" y="36641"/>
                </a:lnTo>
                <a:lnTo>
                  <a:pt x="1564" y="36567"/>
                </a:lnTo>
                <a:lnTo>
                  <a:pt x="1676" y="36399"/>
                </a:lnTo>
                <a:lnTo>
                  <a:pt x="1769" y="36213"/>
                </a:lnTo>
                <a:lnTo>
                  <a:pt x="1825" y="36008"/>
                </a:lnTo>
                <a:lnTo>
                  <a:pt x="1844" y="35803"/>
                </a:lnTo>
                <a:lnTo>
                  <a:pt x="1844" y="35692"/>
                </a:lnTo>
                <a:lnTo>
                  <a:pt x="1825" y="35599"/>
                </a:lnTo>
                <a:lnTo>
                  <a:pt x="1806" y="35505"/>
                </a:lnTo>
                <a:lnTo>
                  <a:pt x="1751" y="35412"/>
                </a:lnTo>
                <a:lnTo>
                  <a:pt x="1695" y="35319"/>
                </a:lnTo>
                <a:lnTo>
                  <a:pt x="1639" y="35245"/>
                </a:lnTo>
                <a:lnTo>
                  <a:pt x="1546" y="35170"/>
                </a:lnTo>
                <a:lnTo>
                  <a:pt x="1453" y="35114"/>
                </a:lnTo>
                <a:lnTo>
                  <a:pt x="1602" y="34966"/>
                </a:lnTo>
                <a:lnTo>
                  <a:pt x="1732" y="34798"/>
                </a:lnTo>
                <a:lnTo>
                  <a:pt x="1825" y="34612"/>
                </a:lnTo>
                <a:lnTo>
                  <a:pt x="1862" y="34426"/>
                </a:lnTo>
                <a:lnTo>
                  <a:pt x="1881" y="34314"/>
                </a:lnTo>
                <a:lnTo>
                  <a:pt x="1881" y="34221"/>
                </a:lnTo>
                <a:lnTo>
                  <a:pt x="1862" y="34128"/>
                </a:lnTo>
                <a:lnTo>
                  <a:pt x="1844" y="34016"/>
                </a:lnTo>
                <a:lnTo>
                  <a:pt x="1806" y="33923"/>
                </a:lnTo>
                <a:lnTo>
                  <a:pt x="1751" y="33848"/>
                </a:lnTo>
                <a:lnTo>
                  <a:pt x="1676" y="33755"/>
                </a:lnTo>
                <a:lnTo>
                  <a:pt x="1583" y="33681"/>
                </a:lnTo>
                <a:lnTo>
                  <a:pt x="1695" y="33588"/>
                </a:lnTo>
                <a:lnTo>
                  <a:pt x="1806" y="33495"/>
                </a:lnTo>
                <a:lnTo>
                  <a:pt x="1900" y="33364"/>
                </a:lnTo>
                <a:lnTo>
                  <a:pt x="1974" y="33234"/>
                </a:lnTo>
                <a:lnTo>
                  <a:pt x="2048" y="33104"/>
                </a:lnTo>
                <a:lnTo>
                  <a:pt x="2086" y="32973"/>
                </a:lnTo>
                <a:lnTo>
                  <a:pt x="2123" y="32824"/>
                </a:lnTo>
                <a:lnTo>
                  <a:pt x="2123" y="32675"/>
                </a:lnTo>
                <a:lnTo>
                  <a:pt x="2086" y="32564"/>
                </a:lnTo>
                <a:lnTo>
                  <a:pt x="2011" y="32378"/>
                </a:lnTo>
                <a:lnTo>
                  <a:pt x="1900" y="32117"/>
                </a:lnTo>
                <a:lnTo>
                  <a:pt x="1900" y="32080"/>
                </a:lnTo>
                <a:lnTo>
                  <a:pt x="1937" y="32024"/>
                </a:lnTo>
                <a:lnTo>
                  <a:pt x="2011" y="31912"/>
                </a:lnTo>
                <a:lnTo>
                  <a:pt x="2104" y="31800"/>
                </a:lnTo>
                <a:lnTo>
                  <a:pt x="2123" y="31745"/>
                </a:lnTo>
                <a:lnTo>
                  <a:pt x="2142" y="31670"/>
                </a:lnTo>
                <a:lnTo>
                  <a:pt x="2160" y="31540"/>
                </a:lnTo>
                <a:lnTo>
                  <a:pt x="2123" y="31409"/>
                </a:lnTo>
                <a:lnTo>
                  <a:pt x="2086" y="31298"/>
                </a:lnTo>
                <a:lnTo>
                  <a:pt x="2011" y="31186"/>
                </a:lnTo>
                <a:lnTo>
                  <a:pt x="1881" y="31000"/>
                </a:lnTo>
                <a:lnTo>
                  <a:pt x="1825" y="30907"/>
                </a:lnTo>
                <a:lnTo>
                  <a:pt x="1788" y="30795"/>
                </a:lnTo>
                <a:lnTo>
                  <a:pt x="1788" y="30683"/>
                </a:lnTo>
                <a:lnTo>
                  <a:pt x="1806" y="30572"/>
                </a:lnTo>
                <a:lnTo>
                  <a:pt x="1881" y="30330"/>
                </a:lnTo>
                <a:lnTo>
                  <a:pt x="1881" y="30218"/>
                </a:lnTo>
                <a:lnTo>
                  <a:pt x="1881" y="30162"/>
                </a:lnTo>
                <a:lnTo>
                  <a:pt x="1844" y="30106"/>
                </a:lnTo>
                <a:lnTo>
                  <a:pt x="1825" y="30069"/>
                </a:lnTo>
                <a:lnTo>
                  <a:pt x="1769" y="30013"/>
                </a:lnTo>
                <a:lnTo>
                  <a:pt x="1695" y="29976"/>
                </a:lnTo>
                <a:lnTo>
                  <a:pt x="1620" y="29957"/>
                </a:lnTo>
                <a:lnTo>
                  <a:pt x="1713" y="29846"/>
                </a:lnTo>
                <a:lnTo>
                  <a:pt x="1806" y="29752"/>
                </a:lnTo>
                <a:lnTo>
                  <a:pt x="1881" y="29641"/>
                </a:lnTo>
                <a:lnTo>
                  <a:pt x="1955" y="29510"/>
                </a:lnTo>
                <a:lnTo>
                  <a:pt x="2011" y="29380"/>
                </a:lnTo>
                <a:lnTo>
                  <a:pt x="2067" y="29268"/>
                </a:lnTo>
                <a:lnTo>
                  <a:pt x="2086" y="29119"/>
                </a:lnTo>
                <a:lnTo>
                  <a:pt x="2104" y="28989"/>
                </a:lnTo>
                <a:lnTo>
                  <a:pt x="2104" y="28840"/>
                </a:lnTo>
                <a:lnTo>
                  <a:pt x="2086" y="28691"/>
                </a:lnTo>
                <a:lnTo>
                  <a:pt x="2048" y="28542"/>
                </a:lnTo>
                <a:lnTo>
                  <a:pt x="1993" y="28412"/>
                </a:lnTo>
                <a:lnTo>
                  <a:pt x="1881" y="28170"/>
                </a:lnTo>
                <a:lnTo>
                  <a:pt x="1844" y="28058"/>
                </a:lnTo>
                <a:lnTo>
                  <a:pt x="1844" y="27947"/>
                </a:lnTo>
                <a:lnTo>
                  <a:pt x="1881" y="27779"/>
                </a:lnTo>
                <a:lnTo>
                  <a:pt x="1974" y="27537"/>
                </a:lnTo>
                <a:lnTo>
                  <a:pt x="2086" y="27276"/>
                </a:lnTo>
                <a:lnTo>
                  <a:pt x="2179" y="26978"/>
                </a:lnTo>
                <a:lnTo>
                  <a:pt x="2216" y="26848"/>
                </a:lnTo>
                <a:lnTo>
                  <a:pt x="2235" y="26699"/>
                </a:lnTo>
                <a:lnTo>
                  <a:pt x="2235" y="26587"/>
                </a:lnTo>
                <a:lnTo>
                  <a:pt x="2216" y="26457"/>
                </a:lnTo>
                <a:lnTo>
                  <a:pt x="2160" y="26364"/>
                </a:lnTo>
                <a:lnTo>
                  <a:pt x="2086" y="26271"/>
                </a:lnTo>
                <a:lnTo>
                  <a:pt x="1993" y="26196"/>
                </a:lnTo>
                <a:lnTo>
                  <a:pt x="1844" y="26141"/>
                </a:lnTo>
                <a:lnTo>
                  <a:pt x="1918" y="26029"/>
                </a:lnTo>
                <a:lnTo>
                  <a:pt x="1974" y="25917"/>
                </a:lnTo>
                <a:lnTo>
                  <a:pt x="2030" y="25787"/>
                </a:lnTo>
                <a:lnTo>
                  <a:pt x="2048" y="25656"/>
                </a:lnTo>
                <a:lnTo>
                  <a:pt x="2067" y="25545"/>
                </a:lnTo>
                <a:lnTo>
                  <a:pt x="2067" y="25414"/>
                </a:lnTo>
                <a:lnTo>
                  <a:pt x="2048" y="25284"/>
                </a:lnTo>
                <a:lnTo>
                  <a:pt x="2030" y="25154"/>
                </a:lnTo>
                <a:lnTo>
                  <a:pt x="1993" y="25042"/>
                </a:lnTo>
                <a:lnTo>
                  <a:pt x="1937" y="24930"/>
                </a:lnTo>
                <a:lnTo>
                  <a:pt x="1881" y="24819"/>
                </a:lnTo>
                <a:lnTo>
                  <a:pt x="1806" y="24726"/>
                </a:lnTo>
                <a:lnTo>
                  <a:pt x="1713" y="24632"/>
                </a:lnTo>
                <a:lnTo>
                  <a:pt x="1620" y="24539"/>
                </a:lnTo>
                <a:lnTo>
                  <a:pt x="1509" y="24465"/>
                </a:lnTo>
                <a:lnTo>
                  <a:pt x="1378" y="24409"/>
                </a:lnTo>
                <a:lnTo>
                  <a:pt x="1453" y="24335"/>
                </a:lnTo>
                <a:lnTo>
                  <a:pt x="1527" y="24242"/>
                </a:lnTo>
                <a:lnTo>
                  <a:pt x="1583" y="24148"/>
                </a:lnTo>
                <a:lnTo>
                  <a:pt x="1620" y="24074"/>
                </a:lnTo>
                <a:lnTo>
                  <a:pt x="1676" y="23869"/>
                </a:lnTo>
                <a:lnTo>
                  <a:pt x="1676" y="23683"/>
                </a:lnTo>
                <a:lnTo>
                  <a:pt x="1639" y="23497"/>
                </a:lnTo>
                <a:lnTo>
                  <a:pt x="1564" y="23311"/>
                </a:lnTo>
                <a:lnTo>
                  <a:pt x="1509" y="23218"/>
                </a:lnTo>
                <a:lnTo>
                  <a:pt x="1453" y="23143"/>
                </a:lnTo>
                <a:lnTo>
                  <a:pt x="1378" y="23069"/>
                </a:lnTo>
                <a:lnTo>
                  <a:pt x="1304" y="22994"/>
                </a:lnTo>
                <a:lnTo>
                  <a:pt x="1453" y="22827"/>
                </a:lnTo>
                <a:lnTo>
                  <a:pt x="1602" y="22622"/>
                </a:lnTo>
                <a:lnTo>
                  <a:pt x="1732" y="22398"/>
                </a:lnTo>
                <a:lnTo>
                  <a:pt x="1844" y="22175"/>
                </a:lnTo>
                <a:lnTo>
                  <a:pt x="1937" y="21914"/>
                </a:lnTo>
                <a:lnTo>
                  <a:pt x="1974" y="21672"/>
                </a:lnTo>
                <a:lnTo>
                  <a:pt x="1993" y="21430"/>
                </a:lnTo>
                <a:lnTo>
                  <a:pt x="1974" y="21188"/>
                </a:lnTo>
                <a:lnTo>
                  <a:pt x="1955" y="21058"/>
                </a:lnTo>
                <a:lnTo>
                  <a:pt x="1900" y="20946"/>
                </a:lnTo>
                <a:lnTo>
                  <a:pt x="1825" y="20853"/>
                </a:lnTo>
                <a:lnTo>
                  <a:pt x="1751" y="20760"/>
                </a:lnTo>
                <a:lnTo>
                  <a:pt x="1620" y="20574"/>
                </a:lnTo>
                <a:lnTo>
                  <a:pt x="1564" y="20481"/>
                </a:lnTo>
                <a:lnTo>
                  <a:pt x="1527" y="20388"/>
                </a:lnTo>
                <a:lnTo>
                  <a:pt x="1490" y="20257"/>
                </a:lnTo>
                <a:lnTo>
                  <a:pt x="1471" y="20108"/>
                </a:lnTo>
                <a:lnTo>
                  <a:pt x="1434" y="19866"/>
                </a:lnTo>
                <a:lnTo>
                  <a:pt x="1415" y="19755"/>
                </a:lnTo>
                <a:lnTo>
                  <a:pt x="1341" y="19661"/>
                </a:lnTo>
                <a:lnTo>
                  <a:pt x="1229" y="19568"/>
                </a:lnTo>
                <a:lnTo>
                  <a:pt x="1080" y="19475"/>
                </a:lnTo>
                <a:lnTo>
                  <a:pt x="1192" y="19345"/>
                </a:lnTo>
                <a:lnTo>
                  <a:pt x="1304" y="19196"/>
                </a:lnTo>
                <a:lnTo>
                  <a:pt x="1397" y="19047"/>
                </a:lnTo>
                <a:lnTo>
                  <a:pt x="1471" y="18880"/>
                </a:lnTo>
                <a:lnTo>
                  <a:pt x="1527" y="18693"/>
                </a:lnTo>
                <a:lnTo>
                  <a:pt x="1546" y="18507"/>
                </a:lnTo>
                <a:lnTo>
                  <a:pt x="1546" y="18321"/>
                </a:lnTo>
                <a:lnTo>
                  <a:pt x="1527" y="18153"/>
                </a:lnTo>
                <a:lnTo>
                  <a:pt x="1490" y="18042"/>
                </a:lnTo>
                <a:lnTo>
                  <a:pt x="1453" y="17930"/>
                </a:lnTo>
                <a:lnTo>
                  <a:pt x="1397" y="17818"/>
                </a:lnTo>
                <a:lnTo>
                  <a:pt x="1341" y="17725"/>
                </a:lnTo>
                <a:lnTo>
                  <a:pt x="1509" y="17558"/>
                </a:lnTo>
                <a:lnTo>
                  <a:pt x="1602" y="17353"/>
                </a:lnTo>
                <a:lnTo>
                  <a:pt x="1695" y="17185"/>
                </a:lnTo>
                <a:lnTo>
                  <a:pt x="1788" y="16999"/>
                </a:lnTo>
                <a:lnTo>
                  <a:pt x="1825" y="16887"/>
                </a:lnTo>
                <a:lnTo>
                  <a:pt x="1844" y="16776"/>
                </a:lnTo>
                <a:lnTo>
                  <a:pt x="1844" y="16589"/>
                </a:lnTo>
                <a:lnTo>
                  <a:pt x="1825" y="16441"/>
                </a:lnTo>
                <a:lnTo>
                  <a:pt x="1769" y="16292"/>
                </a:lnTo>
                <a:lnTo>
                  <a:pt x="1713" y="16161"/>
                </a:lnTo>
                <a:lnTo>
                  <a:pt x="1583" y="15919"/>
                </a:lnTo>
                <a:lnTo>
                  <a:pt x="1546" y="15789"/>
                </a:lnTo>
                <a:lnTo>
                  <a:pt x="1527" y="15677"/>
                </a:lnTo>
                <a:lnTo>
                  <a:pt x="1527" y="15621"/>
                </a:lnTo>
                <a:lnTo>
                  <a:pt x="1546" y="15547"/>
                </a:lnTo>
                <a:lnTo>
                  <a:pt x="1620" y="15379"/>
                </a:lnTo>
                <a:lnTo>
                  <a:pt x="1695" y="15212"/>
                </a:lnTo>
                <a:lnTo>
                  <a:pt x="1713" y="15137"/>
                </a:lnTo>
                <a:lnTo>
                  <a:pt x="1732" y="15063"/>
                </a:lnTo>
                <a:lnTo>
                  <a:pt x="1713" y="14839"/>
                </a:lnTo>
                <a:lnTo>
                  <a:pt x="1695" y="14746"/>
                </a:lnTo>
                <a:lnTo>
                  <a:pt x="1657" y="14635"/>
                </a:lnTo>
                <a:lnTo>
                  <a:pt x="1620" y="14542"/>
                </a:lnTo>
                <a:lnTo>
                  <a:pt x="1546" y="14448"/>
                </a:lnTo>
                <a:lnTo>
                  <a:pt x="1471" y="14374"/>
                </a:lnTo>
                <a:lnTo>
                  <a:pt x="1378" y="14318"/>
                </a:lnTo>
                <a:lnTo>
                  <a:pt x="1509" y="14188"/>
                </a:lnTo>
                <a:lnTo>
                  <a:pt x="1639" y="14076"/>
                </a:lnTo>
                <a:lnTo>
                  <a:pt x="1732" y="13927"/>
                </a:lnTo>
                <a:lnTo>
                  <a:pt x="1825" y="13797"/>
                </a:lnTo>
                <a:lnTo>
                  <a:pt x="1900" y="13629"/>
                </a:lnTo>
                <a:lnTo>
                  <a:pt x="1955" y="13480"/>
                </a:lnTo>
                <a:lnTo>
                  <a:pt x="1974" y="13313"/>
                </a:lnTo>
                <a:lnTo>
                  <a:pt x="1974" y="13127"/>
                </a:lnTo>
                <a:lnTo>
                  <a:pt x="1955" y="13033"/>
                </a:lnTo>
                <a:lnTo>
                  <a:pt x="1900" y="12940"/>
                </a:lnTo>
                <a:lnTo>
                  <a:pt x="1788" y="12773"/>
                </a:lnTo>
                <a:lnTo>
                  <a:pt x="1676" y="12605"/>
                </a:lnTo>
                <a:lnTo>
                  <a:pt x="1639" y="12531"/>
                </a:lnTo>
                <a:lnTo>
                  <a:pt x="1639" y="12475"/>
                </a:lnTo>
                <a:lnTo>
                  <a:pt x="1639" y="12419"/>
                </a:lnTo>
                <a:lnTo>
                  <a:pt x="1676" y="12345"/>
                </a:lnTo>
                <a:lnTo>
                  <a:pt x="1788" y="12158"/>
                </a:lnTo>
                <a:lnTo>
                  <a:pt x="1900" y="11972"/>
                </a:lnTo>
                <a:lnTo>
                  <a:pt x="1974" y="11842"/>
                </a:lnTo>
                <a:lnTo>
                  <a:pt x="2030" y="11693"/>
                </a:lnTo>
                <a:lnTo>
                  <a:pt x="2067" y="11507"/>
                </a:lnTo>
                <a:lnTo>
                  <a:pt x="2104" y="11339"/>
                </a:lnTo>
                <a:lnTo>
                  <a:pt x="2104" y="11172"/>
                </a:lnTo>
                <a:lnTo>
                  <a:pt x="2104" y="10985"/>
                </a:lnTo>
                <a:lnTo>
                  <a:pt x="2067" y="10818"/>
                </a:lnTo>
                <a:lnTo>
                  <a:pt x="2011" y="10669"/>
                </a:lnTo>
                <a:lnTo>
                  <a:pt x="1937" y="10501"/>
                </a:lnTo>
                <a:lnTo>
                  <a:pt x="1862" y="10408"/>
                </a:lnTo>
                <a:lnTo>
                  <a:pt x="1788" y="10334"/>
                </a:lnTo>
                <a:lnTo>
                  <a:pt x="1695" y="10259"/>
                </a:lnTo>
                <a:lnTo>
                  <a:pt x="1583" y="10203"/>
                </a:lnTo>
                <a:lnTo>
                  <a:pt x="1602" y="9980"/>
                </a:lnTo>
                <a:lnTo>
                  <a:pt x="1527" y="9794"/>
                </a:lnTo>
                <a:lnTo>
                  <a:pt x="1453" y="9626"/>
                </a:lnTo>
                <a:lnTo>
                  <a:pt x="1397" y="9552"/>
                </a:lnTo>
                <a:lnTo>
                  <a:pt x="1341" y="9477"/>
                </a:lnTo>
                <a:lnTo>
                  <a:pt x="1266" y="9403"/>
                </a:lnTo>
                <a:lnTo>
                  <a:pt x="1173" y="9347"/>
                </a:lnTo>
                <a:lnTo>
                  <a:pt x="1341" y="9180"/>
                </a:lnTo>
                <a:lnTo>
                  <a:pt x="1490" y="8993"/>
                </a:lnTo>
                <a:lnTo>
                  <a:pt x="1546" y="8882"/>
                </a:lnTo>
                <a:lnTo>
                  <a:pt x="1602" y="8770"/>
                </a:lnTo>
                <a:lnTo>
                  <a:pt x="1639" y="8658"/>
                </a:lnTo>
                <a:lnTo>
                  <a:pt x="1657" y="8528"/>
                </a:lnTo>
                <a:lnTo>
                  <a:pt x="1657" y="8453"/>
                </a:lnTo>
                <a:lnTo>
                  <a:pt x="1639" y="8398"/>
                </a:lnTo>
                <a:lnTo>
                  <a:pt x="1602" y="8267"/>
                </a:lnTo>
                <a:lnTo>
                  <a:pt x="1546" y="8174"/>
                </a:lnTo>
                <a:lnTo>
                  <a:pt x="1527" y="8062"/>
                </a:lnTo>
                <a:lnTo>
                  <a:pt x="1527" y="7820"/>
                </a:lnTo>
                <a:lnTo>
                  <a:pt x="1527" y="7616"/>
                </a:lnTo>
                <a:lnTo>
                  <a:pt x="1527" y="7392"/>
                </a:lnTo>
                <a:lnTo>
                  <a:pt x="1490" y="7150"/>
                </a:lnTo>
                <a:lnTo>
                  <a:pt x="1415" y="7113"/>
                </a:lnTo>
                <a:lnTo>
                  <a:pt x="1360" y="7076"/>
                </a:lnTo>
                <a:lnTo>
                  <a:pt x="1322" y="7020"/>
                </a:lnTo>
                <a:lnTo>
                  <a:pt x="1322" y="6983"/>
                </a:lnTo>
                <a:lnTo>
                  <a:pt x="1322" y="6927"/>
                </a:lnTo>
                <a:lnTo>
                  <a:pt x="1341" y="6889"/>
                </a:lnTo>
                <a:lnTo>
                  <a:pt x="1378" y="6834"/>
                </a:lnTo>
                <a:lnTo>
                  <a:pt x="1434" y="6778"/>
                </a:lnTo>
                <a:lnTo>
                  <a:pt x="1509" y="6647"/>
                </a:lnTo>
                <a:lnTo>
                  <a:pt x="1564" y="6480"/>
                </a:lnTo>
                <a:lnTo>
                  <a:pt x="1620" y="6275"/>
                </a:lnTo>
                <a:lnTo>
                  <a:pt x="1639" y="6070"/>
                </a:lnTo>
                <a:lnTo>
                  <a:pt x="1620" y="5884"/>
                </a:lnTo>
                <a:lnTo>
                  <a:pt x="1583" y="5698"/>
                </a:lnTo>
                <a:lnTo>
                  <a:pt x="1509" y="5344"/>
                </a:lnTo>
                <a:lnTo>
                  <a:pt x="1471" y="5177"/>
                </a:lnTo>
                <a:lnTo>
                  <a:pt x="1471" y="4990"/>
                </a:lnTo>
                <a:lnTo>
                  <a:pt x="1490" y="4804"/>
                </a:lnTo>
                <a:lnTo>
                  <a:pt x="1527" y="4599"/>
                </a:lnTo>
                <a:lnTo>
                  <a:pt x="1583" y="4395"/>
                </a:lnTo>
                <a:lnTo>
                  <a:pt x="1639" y="4190"/>
                </a:lnTo>
                <a:lnTo>
                  <a:pt x="1639" y="4078"/>
                </a:lnTo>
                <a:lnTo>
                  <a:pt x="1639" y="3985"/>
                </a:lnTo>
                <a:lnTo>
                  <a:pt x="1620" y="3892"/>
                </a:lnTo>
                <a:lnTo>
                  <a:pt x="1602" y="3799"/>
                </a:lnTo>
                <a:lnTo>
                  <a:pt x="1546" y="3706"/>
                </a:lnTo>
                <a:lnTo>
                  <a:pt x="1490" y="3631"/>
                </a:lnTo>
                <a:lnTo>
                  <a:pt x="1397" y="3538"/>
                </a:lnTo>
                <a:lnTo>
                  <a:pt x="1285" y="3464"/>
                </a:lnTo>
                <a:lnTo>
                  <a:pt x="1378" y="3352"/>
                </a:lnTo>
                <a:lnTo>
                  <a:pt x="1471" y="3222"/>
                </a:lnTo>
                <a:lnTo>
                  <a:pt x="1546" y="3091"/>
                </a:lnTo>
                <a:lnTo>
                  <a:pt x="1620" y="2942"/>
                </a:lnTo>
                <a:lnTo>
                  <a:pt x="1676" y="2812"/>
                </a:lnTo>
                <a:lnTo>
                  <a:pt x="1713" y="2663"/>
                </a:lnTo>
                <a:lnTo>
                  <a:pt x="1751" y="2514"/>
                </a:lnTo>
                <a:lnTo>
                  <a:pt x="1751" y="2347"/>
                </a:lnTo>
                <a:lnTo>
                  <a:pt x="1751" y="2235"/>
                </a:lnTo>
                <a:lnTo>
                  <a:pt x="1713" y="2105"/>
                </a:lnTo>
                <a:lnTo>
                  <a:pt x="1602" y="1825"/>
                </a:lnTo>
                <a:lnTo>
                  <a:pt x="1490" y="1565"/>
                </a:lnTo>
                <a:lnTo>
                  <a:pt x="1471" y="1472"/>
                </a:lnTo>
                <a:lnTo>
                  <a:pt x="1471" y="1416"/>
                </a:lnTo>
                <a:lnTo>
                  <a:pt x="1583" y="1434"/>
                </a:lnTo>
                <a:lnTo>
                  <a:pt x="1713" y="1453"/>
                </a:lnTo>
                <a:lnTo>
                  <a:pt x="1937" y="1453"/>
                </a:lnTo>
                <a:lnTo>
                  <a:pt x="2011" y="1434"/>
                </a:lnTo>
                <a:lnTo>
                  <a:pt x="2179" y="1360"/>
                </a:lnTo>
                <a:lnTo>
                  <a:pt x="2384" y="1267"/>
                </a:lnTo>
                <a:lnTo>
                  <a:pt x="2551" y="1230"/>
                </a:lnTo>
                <a:lnTo>
                  <a:pt x="2644" y="1248"/>
                </a:lnTo>
                <a:lnTo>
                  <a:pt x="2756" y="1267"/>
                </a:lnTo>
                <a:lnTo>
                  <a:pt x="2961" y="1323"/>
                </a:lnTo>
                <a:lnTo>
                  <a:pt x="3072" y="1341"/>
                </a:lnTo>
                <a:lnTo>
                  <a:pt x="3184" y="1360"/>
                </a:lnTo>
                <a:lnTo>
                  <a:pt x="3445" y="1360"/>
                </a:lnTo>
                <a:lnTo>
                  <a:pt x="3631" y="1285"/>
                </a:lnTo>
                <a:lnTo>
                  <a:pt x="3817" y="1192"/>
                </a:lnTo>
                <a:lnTo>
                  <a:pt x="3985" y="1118"/>
                </a:lnTo>
                <a:lnTo>
                  <a:pt x="4078" y="1099"/>
                </a:lnTo>
                <a:lnTo>
                  <a:pt x="4134" y="1099"/>
                </a:lnTo>
                <a:lnTo>
                  <a:pt x="4283" y="1118"/>
                </a:lnTo>
                <a:lnTo>
                  <a:pt x="4413" y="1155"/>
                </a:lnTo>
                <a:lnTo>
                  <a:pt x="4655" y="1248"/>
                </a:lnTo>
                <a:lnTo>
                  <a:pt x="4785" y="1304"/>
                </a:lnTo>
                <a:lnTo>
                  <a:pt x="4916" y="1341"/>
                </a:lnTo>
                <a:lnTo>
                  <a:pt x="5065" y="1341"/>
                </a:lnTo>
                <a:lnTo>
                  <a:pt x="5232" y="1323"/>
                </a:lnTo>
                <a:lnTo>
                  <a:pt x="5232" y="1509"/>
                </a:lnTo>
                <a:lnTo>
                  <a:pt x="5251" y="1565"/>
                </a:lnTo>
                <a:lnTo>
                  <a:pt x="5269" y="1639"/>
                </a:lnTo>
                <a:lnTo>
                  <a:pt x="5307" y="1676"/>
                </a:lnTo>
                <a:lnTo>
                  <a:pt x="5344" y="1714"/>
                </a:lnTo>
                <a:lnTo>
                  <a:pt x="5437" y="1770"/>
                </a:lnTo>
                <a:lnTo>
                  <a:pt x="5567" y="1788"/>
                </a:lnTo>
                <a:lnTo>
                  <a:pt x="5698" y="1770"/>
                </a:lnTo>
                <a:lnTo>
                  <a:pt x="5847" y="1732"/>
                </a:lnTo>
                <a:lnTo>
                  <a:pt x="6014" y="1676"/>
                </a:lnTo>
                <a:lnTo>
                  <a:pt x="6182" y="1602"/>
                </a:lnTo>
                <a:lnTo>
                  <a:pt x="6331" y="1527"/>
                </a:lnTo>
                <a:lnTo>
                  <a:pt x="6647" y="1341"/>
                </a:lnTo>
                <a:lnTo>
                  <a:pt x="6889" y="1155"/>
                </a:lnTo>
                <a:lnTo>
                  <a:pt x="7057" y="1006"/>
                </a:lnTo>
                <a:lnTo>
                  <a:pt x="7131" y="1137"/>
                </a:lnTo>
                <a:lnTo>
                  <a:pt x="7224" y="1267"/>
                </a:lnTo>
                <a:lnTo>
                  <a:pt x="7336" y="1360"/>
                </a:lnTo>
                <a:lnTo>
                  <a:pt x="7466" y="1416"/>
                </a:lnTo>
                <a:lnTo>
                  <a:pt x="7597" y="1453"/>
                </a:lnTo>
                <a:lnTo>
                  <a:pt x="7746" y="1453"/>
                </a:lnTo>
                <a:lnTo>
                  <a:pt x="7895" y="1416"/>
                </a:lnTo>
                <a:lnTo>
                  <a:pt x="8043" y="1341"/>
                </a:lnTo>
                <a:lnTo>
                  <a:pt x="8062" y="1434"/>
                </a:lnTo>
                <a:lnTo>
                  <a:pt x="8118" y="1490"/>
                </a:lnTo>
                <a:lnTo>
                  <a:pt x="8192" y="1527"/>
                </a:lnTo>
                <a:lnTo>
                  <a:pt x="8286" y="1546"/>
                </a:lnTo>
                <a:lnTo>
                  <a:pt x="8490" y="1546"/>
                </a:lnTo>
                <a:lnTo>
                  <a:pt x="8751" y="1472"/>
                </a:lnTo>
                <a:lnTo>
                  <a:pt x="9012" y="1379"/>
                </a:lnTo>
                <a:lnTo>
                  <a:pt x="9254" y="1285"/>
                </a:lnTo>
                <a:lnTo>
                  <a:pt x="9440" y="1174"/>
                </a:lnTo>
                <a:lnTo>
                  <a:pt x="9570" y="1099"/>
                </a:lnTo>
                <a:lnTo>
                  <a:pt x="9570" y="1192"/>
                </a:lnTo>
                <a:lnTo>
                  <a:pt x="9607" y="1267"/>
                </a:lnTo>
                <a:lnTo>
                  <a:pt x="9645" y="1323"/>
                </a:lnTo>
                <a:lnTo>
                  <a:pt x="9700" y="1360"/>
                </a:lnTo>
                <a:lnTo>
                  <a:pt x="9775" y="1379"/>
                </a:lnTo>
                <a:lnTo>
                  <a:pt x="9849" y="1397"/>
                </a:lnTo>
                <a:lnTo>
                  <a:pt x="10036" y="1397"/>
                </a:lnTo>
                <a:lnTo>
                  <a:pt x="10222" y="1360"/>
                </a:lnTo>
                <a:lnTo>
                  <a:pt x="10408" y="1304"/>
                </a:lnTo>
                <a:lnTo>
                  <a:pt x="10706" y="1192"/>
                </a:lnTo>
                <a:lnTo>
                  <a:pt x="10706" y="1304"/>
                </a:lnTo>
                <a:lnTo>
                  <a:pt x="10706" y="1360"/>
                </a:lnTo>
                <a:lnTo>
                  <a:pt x="10743" y="1397"/>
                </a:lnTo>
                <a:lnTo>
                  <a:pt x="10799" y="1453"/>
                </a:lnTo>
                <a:lnTo>
                  <a:pt x="10911" y="1472"/>
                </a:lnTo>
                <a:lnTo>
                  <a:pt x="11041" y="1490"/>
                </a:lnTo>
                <a:lnTo>
                  <a:pt x="11171" y="1472"/>
                </a:lnTo>
                <a:lnTo>
                  <a:pt x="11339" y="1453"/>
                </a:lnTo>
                <a:lnTo>
                  <a:pt x="11506" y="1416"/>
                </a:lnTo>
                <a:lnTo>
                  <a:pt x="11860" y="1323"/>
                </a:lnTo>
                <a:lnTo>
                  <a:pt x="12195" y="1192"/>
                </a:lnTo>
                <a:lnTo>
                  <a:pt x="12475" y="1081"/>
                </a:lnTo>
                <a:lnTo>
                  <a:pt x="12624" y="988"/>
                </a:lnTo>
                <a:close/>
                <a:moveTo>
                  <a:pt x="51666" y="50325"/>
                </a:moveTo>
                <a:lnTo>
                  <a:pt x="51721" y="50419"/>
                </a:lnTo>
                <a:lnTo>
                  <a:pt x="51721" y="50493"/>
                </a:lnTo>
                <a:lnTo>
                  <a:pt x="51684" y="50567"/>
                </a:lnTo>
                <a:lnTo>
                  <a:pt x="51610" y="50642"/>
                </a:lnTo>
                <a:lnTo>
                  <a:pt x="51517" y="50735"/>
                </a:lnTo>
                <a:lnTo>
                  <a:pt x="51424" y="50791"/>
                </a:lnTo>
                <a:lnTo>
                  <a:pt x="51312" y="50809"/>
                </a:lnTo>
                <a:lnTo>
                  <a:pt x="51182" y="50809"/>
                </a:lnTo>
                <a:lnTo>
                  <a:pt x="51293" y="50679"/>
                </a:lnTo>
                <a:lnTo>
                  <a:pt x="51405" y="50549"/>
                </a:lnTo>
                <a:lnTo>
                  <a:pt x="51535" y="50437"/>
                </a:lnTo>
                <a:lnTo>
                  <a:pt x="51666" y="50325"/>
                </a:lnTo>
                <a:close/>
                <a:moveTo>
                  <a:pt x="24036" y="50288"/>
                </a:moveTo>
                <a:lnTo>
                  <a:pt x="23999" y="50381"/>
                </a:lnTo>
                <a:lnTo>
                  <a:pt x="23943" y="50493"/>
                </a:lnTo>
                <a:lnTo>
                  <a:pt x="23869" y="50567"/>
                </a:lnTo>
                <a:lnTo>
                  <a:pt x="23794" y="50661"/>
                </a:lnTo>
                <a:lnTo>
                  <a:pt x="23627" y="50772"/>
                </a:lnTo>
                <a:lnTo>
                  <a:pt x="23534" y="50828"/>
                </a:lnTo>
                <a:lnTo>
                  <a:pt x="23496" y="50828"/>
                </a:lnTo>
                <a:lnTo>
                  <a:pt x="23478" y="50809"/>
                </a:lnTo>
                <a:lnTo>
                  <a:pt x="23459" y="50791"/>
                </a:lnTo>
                <a:lnTo>
                  <a:pt x="23478" y="50754"/>
                </a:lnTo>
                <a:lnTo>
                  <a:pt x="23534" y="50698"/>
                </a:lnTo>
                <a:lnTo>
                  <a:pt x="23720" y="50512"/>
                </a:lnTo>
                <a:lnTo>
                  <a:pt x="23925" y="50363"/>
                </a:lnTo>
                <a:lnTo>
                  <a:pt x="24036" y="50288"/>
                </a:lnTo>
                <a:close/>
                <a:moveTo>
                  <a:pt x="62687" y="50456"/>
                </a:moveTo>
                <a:lnTo>
                  <a:pt x="62594" y="50567"/>
                </a:lnTo>
                <a:lnTo>
                  <a:pt x="62483" y="50698"/>
                </a:lnTo>
                <a:lnTo>
                  <a:pt x="62334" y="50791"/>
                </a:lnTo>
                <a:lnTo>
                  <a:pt x="62259" y="50809"/>
                </a:lnTo>
                <a:lnTo>
                  <a:pt x="62185" y="50828"/>
                </a:lnTo>
                <a:lnTo>
                  <a:pt x="62297" y="50716"/>
                </a:lnTo>
                <a:lnTo>
                  <a:pt x="62408" y="50623"/>
                </a:lnTo>
                <a:lnTo>
                  <a:pt x="62539" y="50530"/>
                </a:lnTo>
                <a:lnTo>
                  <a:pt x="62687" y="50456"/>
                </a:lnTo>
                <a:close/>
                <a:moveTo>
                  <a:pt x="22417" y="50474"/>
                </a:moveTo>
                <a:lnTo>
                  <a:pt x="22361" y="50586"/>
                </a:lnTo>
                <a:lnTo>
                  <a:pt x="22286" y="50679"/>
                </a:lnTo>
                <a:lnTo>
                  <a:pt x="22212" y="50772"/>
                </a:lnTo>
                <a:lnTo>
                  <a:pt x="22100" y="50847"/>
                </a:lnTo>
                <a:lnTo>
                  <a:pt x="22100" y="50847"/>
                </a:lnTo>
                <a:lnTo>
                  <a:pt x="22156" y="50735"/>
                </a:lnTo>
                <a:lnTo>
                  <a:pt x="22230" y="50642"/>
                </a:lnTo>
                <a:lnTo>
                  <a:pt x="22324" y="50549"/>
                </a:lnTo>
                <a:lnTo>
                  <a:pt x="22417" y="50474"/>
                </a:lnTo>
                <a:close/>
                <a:moveTo>
                  <a:pt x="37479" y="50270"/>
                </a:moveTo>
                <a:lnTo>
                  <a:pt x="37479" y="50363"/>
                </a:lnTo>
                <a:lnTo>
                  <a:pt x="37460" y="50437"/>
                </a:lnTo>
                <a:lnTo>
                  <a:pt x="37423" y="50512"/>
                </a:lnTo>
                <a:lnTo>
                  <a:pt x="37386" y="50586"/>
                </a:lnTo>
                <a:lnTo>
                  <a:pt x="37311" y="50661"/>
                </a:lnTo>
                <a:lnTo>
                  <a:pt x="37181" y="50772"/>
                </a:lnTo>
                <a:lnTo>
                  <a:pt x="37125" y="50809"/>
                </a:lnTo>
                <a:lnTo>
                  <a:pt x="37050" y="50828"/>
                </a:lnTo>
                <a:lnTo>
                  <a:pt x="36995" y="50847"/>
                </a:lnTo>
                <a:lnTo>
                  <a:pt x="36957" y="50828"/>
                </a:lnTo>
                <a:lnTo>
                  <a:pt x="36939" y="50791"/>
                </a:lnTo>
                <a:lnTo>
                  <a:pt x="36920" y="50754"/>
                </a:lnTo>
                <a:lnTo>
                  <a:pt x="36939" y="50716"/>
                </a:lnTo>
                <a:lnTo>
                  <a:pt x="36957" y="50679"/>
                </a:lnTo>
                <a:lnTo>
                  <a:pt x="37013" y="50586"/>
                </a:lnTo>
                <a:lnTo>
                  <a:pt x="37125" y="50512"/>
                </a:lnTo>
                <a:lnTo>
                  <a:pt x="37330" y="50363"/>
                </a:lnTo>
                <a:lnTo>
                  <a:pt x="37479" y="50270"/>
                </a:lnTo>
                <a:close/>
                <a:moveTo>
                  <a:pt x="53341" y="50512"/>
                </a:moveTo>
                <a:lnTo>
                  <a:pt x="53192" y="50716"/>
                </a:lnTo>
                <a:lnTo>
                  <a:pt x="53006" y="50847"/>
                </a:lnTo>
                <a:lnTo>
                  <a:pt x="53174" y="50679"/>
                </a:lnTo>
                <a:lnTo>
                  <a:pt x="53341" y="50512"/>
                </a:lnTo>
                <a:close/>
                <a:moveTo>
                  <a:pt x="35617" y="50456"/>
                </a:moveTo>
                <a:lnTo>
                  <a:pt x="35617" y="50586"/>
                </a:lnTo>
                <a:lnTo>
                  <a:pt x="35580" y="50698"/>
                </a:lnTo>
                <a:lnTo>
                  <a:pt x="35561" y="50754"/>
                </a:lnTo>
                <a:lnTo>
                  <a:pt x="35524" y="50791"/>
                </a:lnTo>
                <a:lnTo>
                  <a:pt x="35468" y="50828"/>
                </a:lnTo>
                <a:lnTo>
                  <a:pt x="35412" y="50865"/>
                </a:lnTo>
                <a:lnTo>
                  <a:pt x="35393" y="50847"/>
                </a:lnTo>
                <a:lnTo>
                  <a:pt x="35393" y="50809"/>
                </a:lnTo>
                <a:lnTo>
                  <a:pt x="35431" y="50698"/>
                </a:lnTo>
                <a:lnTo>
                  <a:pt x="35505" y="50567"/>
                </a:lnTo>
                <a:lnTo>
                  <a:pt x="35561" y="50512"/>
                </a:lnTo>
                <a:lnTo>
                  <a:pt x="35617" y="50456"/>
                </a:lnTo>
                <a:close/>
                <a:moveTo>
                  <a:pt x="58349" y="50493"/>
                </a:moveTo>
                <a:lnTo>
                  <a:pt x="58349" y="50567"/>
                </a:lnTo>
                <a:lnTo>
                  <a:pt x="58349" y="50642"/>
                </a:lnTo>
                <a:lnTo>
                  <a:pt x="58331" y="50698"/>
                </a:lnTo>
                <a:lnTo>
                  <a:pt x="58275" y="50772"/>
                </a:lnTo>
                <a:lnTo>
                  <a:pt x="58219" y="50828"/>
                </a:lnTo>
                <a:lnTo>
                  <a:pt x="58145" y="50865"/>
                </a:lnTo>
                <a:lnTo>
                  <a:pt x="58052" y="50884"/>
                </a:lnTo>
                <a:lnTo>
                  <a:pt x="57958" y="50865"/>
                </a:lnTo>
                <a:lnTo>
                  <a:pt x="58145" y="50679"/>
                </a:lnTo>
                <a:lnTo>
                  <a:pt x="58349" y="50493"/>
                </a:lnTo>
                <a:close/>
                <a:moveTo>
                  <a:pt x="16366" y="50456"/>
                </a:moveTo>
                <a:lnTo>
                  <a:pt x="16366" y="50567"/>
                </a:lnTo>
                <a:lnTo>
                  <a:pt x="16329" y="50661"/>
                </a:lnTo>
                <a:lnTo>
                  <a:pt x="16273" y="50754"/>
                </a:lnTo>
                <a:lnTo>
                  <a:pt x="16198" y="50828"/>
                </a:lnTo>
                <a:lnTo>
                  <a:pt x="16105" y="50884"/>
                </a:lnTo>
                <a:lnTo>
                  <a:pt x="16012" y="50903"/>
                </a:lnTo>
                <a:lnTo>
                  <a:pt x="15919" y="50884"/>
                </a:lnTo>
                <a:lnTo>
                  <a:pt x="15826" y="50828"/>
                </a:lnTo>
                <a:lnTo>
                  <a:pt x="16086" y="50642"/>
                </a:lnTo>
                <a:lnTo>
                  <a:pt x="16366" y="50456"/>
                </a:lnTo>
                <a:close/>
                <a:moveTo>
                  <a:pt x="8621" y="50661"/>
                </a:moveTo>
                <a:lnTo>
                  <a:pt x="8583" y="50772"/>
                </a:lnTo>
                <a:lnTo>
                  <a:pt x="8528" y="50865"/>
                </a:lnTo>
                <a:lnTo>
                  <a:pt x="8453" y="50903"/>
                </a:lnTo>
                <a:lnTo>
                  <a:pt x="8341" y="50921"/>
                </a:lnTo>
                <a:lnTo>
                  <a:pt x="8341" y="50921"/>
                </a:lnTo>
                <a:lnTo>
                  <a:pt x="8472" y="50791"/>
                </a:lnTo>
                <a:lnTo>
                  <a:pt x="8621" y="50661"/>
                </a:lnTo>
                <a:close/>
                <a:moveTo>
                  <a:pt x="48482" y="50661"/>
                </a:moveTo>
                <a:lnTo>
                  <a:pt x="48445" y="50735"/>
                </a:lnTo>
                <a:lnTo>
                  <a:pt x="48389" y="50809"/>
                </a:lnTo>
                <a:lnTo>
                  <a:pt x="48314" y="50865"/>
                </a:lnTo>
                <a:lnTo>
                  <a:pt x="48240" y="50921"/>
                </a:lnTo>
                <a:lnTo>
                  <a:pt x="48352" y="50791"/>
                </a:lnTo>
                <a:lnTo>
                  <a:pt x="48482" y="50661"/>
                </a:lnTo>
                <a:close/>
                <a:moveTo>
                  <a:pt x="10464" y="50567"/>
                </a:moveTo>
                <a:lnTo>
                  <a:pt x="10352" y="50698"/>
                </a:lnTo>
                <a:lnTo>
                  <a:pt x="10203" y="50809"/>
                </a:lnTo>
                <a:lnTo>
                  <a:pt x="10036" y="50884"/>
                </a:lnTo>
                <a:lnTo>
                  <a:pt x="9868" y="50940"/>
                </a:lnTo>
                <a:lnTo>
                  <a:pt x="10147" y="50735"/>
                </a:lnTo>
                <a:lnTo>
                  <a:pt x="10464" y="50567"/>
                </a:lnTo>
                <a:close/>
                <a:moveTo>
                  <a:pt x="87263" y="50791"/>
                </a:moveTo>
                <a:lnTo>
                  <a:pt x="87170" y="50884"/>
                </a:lnTo>
                <a:lnTo>
                  <a:pt x="87059" y="50958"/>
                </a:lnTo>
                <a:lnTo>
                  <a:pt x="87059" y="50958"/>
                </a:lnTo>
                <a:lnTo>
                  <a:pt x="87152" y="50865"/>
                </a:lnTo>
                <a:lnTo>
                  <a:pt x="87263" y="50791"/>
                </a:lnTo>
                <a:close/>
                <a:moveTo>
                  <a:pt x="56432" y="50735"/>
                </a:moveTo>
                <a:lnTo>
                  <a:pt x="56357" y="50809"/>
                </a:lnTo>
                <a:lnTo>
                  <a:pt x="56264" y="50884"/>
                </a:lnTo>
                <a:lnTo>
                  <a:pt x="56171" y="50921"/>
                </a:lnTo>
                <a:lnTo>
                  <a:pt x="56059" y="50958"/>
                </a:lnTo>
                <a:lnTo>
                  <a:pt x="56432" y="50735"/>
                </a:lnTo>
                <a:close/>
                <a:moveTo>
                  <a:pt x="65797" y="50716"/>
                </a:moveTo>
                <a:lnTo>
                  <a:pt x="65759" y="50791"/>
                </a:lnTo>
                <a:lnTo>
                  <a:pt x="65611" y="50958"/>
                </a:lnTo>
                <a:lnTo>
                  <a:pt x="65778" y="50735"/>
                </a:lnTo>
                <a:lnTo>
                  <a:pt x="65797" y="50716"/>
                </a:lnTo>
                <a:close/>
                <a:moveTo>
                  <a:pt x="67379" y="50381"/>
                </a:moveTo>
                <a:lnTo>
                  <a:pt x="67361" y="50493"/>
                </a:lnTo>
                <a:lnTo>
                  <a:pt x="67323" y="50586"/>
                </a:lnTo>
                <a:lnTo>
                  <a:pt x="67286" y="50679"/>
                </a:lnTo>
                <a:lnTo>
                  <a:pt x="67230" y="50754"/>
                </a:lnTo>
                <a:lnTo>
                  <a:pt x="67156" y="50828"/>
                </a:lnTo>
                <a:lnTo>
                  <a:pt x="67081" y="50903"/>
                </a:lnTo>
                <a:lnTo>
                  <a:pt x="66988" y="50940"/>
                </a:lnTo>
                <a:lnTo>
                  <a:pt x="66895" y="50977"/>
                </a:lnTo>
                <a:lnTo>
                  <a:pt x="66988" y="50809"/>
                </a:lnTo>
                <a:lnTo>
                  <a:pt x="67100" y="50642"/>
                </a:lnTo>
                <a:lnTo>
                  <a:pt x="67230" y="50512"/>
                </a:lnTo>
                <a:lnTo>
                  <a:pt x="67379" y="50381"/>
                </a:lnTo>
                <a:close/>
                <a:moveTo>
                  <a:pt x="91527" y="50549"/>
                </a:moveTo>
                <a:lnTo>
                  <a:pt x="91639" y="50567"/>
                </a:lnTo>
                <a:lnTo>
                  <a:pt x="91806" y="50605"/>
                </a:lnTo>
                <a:lnTo>
                  <a:pt x="91955" y="50661"/>
                </a:lnTo>
                <a:lnTo>
                  <a:pt x="92011" y="50716"/>
                </a:lnTo>
                <a:lnTo>
                  <a:pt x="92048" y="50754"/>
                </a:lnTo>
                <a:lnTo>
                  <a:pt x="91992" y="50865"/>
                </a:lnTo>
                <a:lnTo>
                  <a:pt x="91918" y="50977"/>
                </a:lnTo>
                <a:lnTo>
                  <a:pt x="91806" y="50884"/>
                </a:lnTo>
                <a:lnTo>
                  <a:pt x="91694" y="50791"/>
                </a:lnTo>
                <a:lnTo>
                  <a:pt x="91601" y="50679"/>
                </a:lnTo>
                <a:lnTo>
                  <a:pt x="91527" y="50549"/>
                </a:lnTo>
                <a:close/>
                <a:moveTo>
                  <a:pt x="6424" y="50679"/>
                </a:moveTo>
                <a:lnTo>
                  <a:pt x="6331" y="50791"/>
                </a:lnTo>
                <a:lnTo>
                  <a:pt x="6238" y="50865"/>
                </a:lnTo>
                <a:lnTo>
                  <a:pt x="6126" y="50940"/>
                </a:lnTo>
                <a:lnTo>
                  <a:pt x="6014" y="50996"/>
                </a:lnTo>
                <a:lnTo>
                  <a:pt x="6200" y="50828"/>
                </a:lnTo>
                <a:lnTo>
                  <a:pt x="6424" y="50679"/>
                </a:lnTo>
                <a:close/>
                <a:moveTo>
                  <a:pt x="18041" y="50456"/>
                </a:moveTo>
                <a:lnTo>
                  <a:pt x="18097" y="50567"/>
                </a:lnTo>
                <a:lnTo>
                  <a:pt x="18097" y="50679"/>
                </a:lnTo>
                <a:lnTo>
                  <a:pt x="18079" y="50772"/>
                </a:lnTo>
                <a:lnTo>
                  <a:pt x="18004" y="50884"/>
                </a:lnTo>
                <a:lnTo>
                  <a:pt x="17948" y="50921"/>
                </a:lnTo>
                <a:lnTo>
                  <a:pt x="17874" y="50958"/>
                </a:lnTo>
                <a:lnTo>
                  <a:pt x="17818" y="50977"/>
                </a:lnTo>
                <a:lnTo>
                  <a:pt x="17743" y="50996"/>
                </a:lnTo>
                <a:lnTo>
                  <a:pt x="17688" y="50977"/>
                </a:lnTo>
                <a:lnTo>
                  <a:pt x="17632" y="50940"/>
                </a:lnTo>
                <a:lnTo>
                  <a:pt x="17613" y="50884"/>
                </a:lnTo>
                <a:lnTo>
                  <a:pt x="17613" y="50809"/>
                </a:lnTo>
                <a:lnTo>
                  <a:pt x="17632" y="50754"/>
                </a:lnTo>
                <a:lnTo>
                  <a:pt x="17669" y="50698"/>
                </a:lnTo>
                <a:lnTo>
                  <a:pt x="17799" y="50605"/>
                </a:lnTo>
                <a:lnTo>
                  <a:pt x="18041" y="50456"/>
                </a:lnTo>
                <a:close/>
                <a:moveTo>
                  <a:pt x="1155" y="50698"/>
                </a:moveTo>
                <a:lnTo>
                  <a:pt x="1136" y="50754"/>
                </a:lnTo>
                <a:lnTo>
                  <a:pt x="1099" y="50828"/>
                </a:lnTo>
                <a:lnTo>
                  <a:pt x="1043" y="50865"/>
                </a:lnTo>
                <a:lnTo>
                  <a:pt x="1006" y="50903"/>
                </a:lnTo>
                <a:lnTo>
                  <a:pt x="894" y="50958"/>
                </a:lnTo>
                <a:lnTo>
                  <a:pt x="782" y="51014"/>
                </a:lnTo>
                <a:lnTo>
                  <a:pt x="820" y="50921"/>
                </a:lnTo>
                <a:lnTo>
                  <a:pt x="857" y="50847"/>
                </a:lnTo>
                <a:lnTo>
                  <a:pt x="913" y="50791"/>
                </a:lnTo>
                <a:lnTo>
                  <a:pt x="950" y="50754"/>
                </a:lnTo>
                <a:lnTo>
                  <a:pt x="1062" y="50735"/>
                </a:lnTo>
                <a:lnTo>
                  <a:pt x="1099" y="50716"/>
                </a:lnTo>
                <a:lnTo>
                  <a:pt x="1155" y="50698"/>
                </a:lnTo>
                <a:close/>
                <a:moveTo>
                  <a:pt x="69781" y="50474"/>
                </a:moveTo>
                <a:lnTo>
                  <a:pt x="69800" y="50549"/>
                </a:lnTo>
                <a:lnTo>
                  <a:pt x="69818" y="50623"/>
                </a:lnTo>
                <a:lnTo>
                  <a:pt x="69818" y="50698"/>
                </a:lnTo>
                <a:lnTo>
                  <a:pt x="69800" y="50772"/>
                </a:lnTo>
                <a:lnTo>
                  <a:pt x="69781" y="50847"/>
                </a:lnTo>
                <a:lnTo>
                  <a:pt x="69744" y="50921"/>
                </a:lnTo>
                <a:lnTo>
                  <a:pt x="69706" y="50977"/>
                </a:lnTo>
                <a:lnTo>
                  <a:pt x="69632" y="51014"/>
                </a:lnTo>
                <a:lnTo>
                  <a:pt x="69651" y="50884"/>
                </a:lnTo>
                <a:lnTo>
                  <a:pt x="69688" y="50735"/>
                </a:lnTo>
                <a:lnTo>
                  <a:pt x="69725" y="50605"/>
                </a:lnTo>
                <a:lnTo>
                  <a:pt x="69781" y="50474"/>
                </a:lnTo>
                <a:close/>
                <a:moveTo>
                  <a:pt x="72704" y="50623"/>
                </a:moveTo>
                <a:lnTo>
                  <a:pt x="72667" y="50716"/>
                </a:lnTo>
                <a:lnTo>
                  <a:pt x="72611" y="50791"/>
                </a:lnTo>
                <a:lnTo>
                  <a:pt x="72555" y="50865"/>
                </a:lnTo>
                <a:lnTo>
                  <a:pt x="72499" y="50921"/>
                </a:lnTo>
                <a:lnTo>
                  <a:pt x="72425" y="50977"/>
                </a:lnTo>
                <a:lnTo>
                  <a:pt x="72332" y="50996"/>
                </a:lnTo>
                <a:lnTo>
                  <a:pt x="72257" y="51014"/>
                </a:lnTo>
                <a:lnTo>
                  <a:pt x="72164" y="51014"/>
                </a:lnTo>
                <a:lnTo>
                  <a:pt x="72425" y="50809"/>
                </a:lnTo>
                <a:lnTo>
                  <a:pt x="72555" y="50716"/>
                </a:lnTo>
                <a:lnTo>
                  <a:pt x="72704" y="50623"/>
                </a:lnTo>
                <a:close/>
                <a:moveTo>
                  <a:pt x="33904" y="50772"/>
                </a:moveTo>
                <a:lnTo>
                  <a:pt x="33885" y="50847"/>
                </a:lnTo>
                <a:lnTo>
                  <a:pt x="33792" y="51033"/>
                </a:lnTo>
                <a:lnTo>
                  <a:pt x="33867" y="50847"/>
                </a:lnTo>
                <a:lnTo>
                  <a:pt x="33904" y="50772"/>
                </a:lnTo>
                <a:close/>
                <a:moveTo>
                  <a:pt x="32526" y="50772"/>
                </a:moveTo>
                <a:lnTo>
                  <a:pt x="32470" y="50884"/>
                </a:lnTo>
                <a:lnTo>
                  <a:pt x="32377" y="50958"/>
                </a:lnTo>
                <a:lnTo>
                  <a:pt x="32303" y="51033"/>
                </a:lnTo>
                <a:lnTo>
                  <a:pt x="32191" y="51052"/>
                </a:lnTo>
                <a:lnTo>
                  <a:pt x="32340" y="50903"/>
                </a:lnTo>
                <a:lnTo>
                  <a:pt x="32526" y="50772"/>
                </a:lnTo>
                <a:close/>
                <a:moveTo>
                  <a:pt x="12475" y="50530"/>
                </a:moveTo>
                <a:lnTo>
                  <a:pt x="12456" y="50605"/>
                </a:lnTo>
                <a:lnTo>
                  <a:pt x="12400" y="50679"/>
                </a:lnTo>
                <a:lnTo>
                  <a:pt x="12288" y="50828"/>
                </a:lnTo>
                <a:lnTo>
                  <a:pt x="12139" y="50958"/>
                </a:lnTo>
                <a:lnTo>
                  <a:pt x="11972" y="51070"/>
                </a:lnTo>
                <a:lnTo>
                  <a:pt x="12084" y="50921"/>
                </a:lnTo>
                <a:lnTo>
                  <a:pt x="12195" y="50772"/>
                </a:lnTo>
                <a:lnTo>
                  <a:pt x="12326" y="50642"/>
                </a:lnTo>
                <a:lnTo>
                  <a:pt x="12475" y="50530"/>
                </a:lnTo>
                <a:close/>
                <a:moveTo>
                  <a:pt x="59671" y="50772"/>
                </a:moveTo>
                <a:lnTo>
                  <a:pt x="59653" y="50865"/>
                </a:lnTo>
                <a:lnTo>
                  <a:pt x="59597" y="50958"/>
                </a:lnTo>
                <a:lnTo>
                  <a:pt x="59522" y="51033"/>
                </a:lnTo>
                <a:lnTo>
                  <a:pt x="59448" y="51089"/>
                </a:lnTo>
                <a:lnTo>
                  <a:pt x="59560" y="50921"/>
                </a:lnTo>
                <a:lnTo>
                  <a:pt x="59671" y="50772"/>
                </a:lnTo>
                <a:close/>
                <a:moveTo>
                  <a:pt x="71084" y="50474"/>
                </a:moveTo>
                <a:lnTo>
                  <a:pt x="71084" y="50586"/>
                </a:lnTo>
                <a:lnTo>
                  <a:pt x="71047" y="50735"/>
                </a:lnTo>
                <a:lnTo>
                  <a:pt x="70991" y="50865"/>
                </a:lnTo>
                <a:lnTo>
                  <a:pt x="70954" y="50977"/>
                </a:lnTo>
                <a:lnTo>
                  <a:pt x="70917" y="50996"/>
                </a:lnTo>
                <a:lnTo>
                  <a:pt x="70824" y="51052"/>
                </a:lnTo>
                <a:lnTo>
                  <a:pt x="70730" y="51089"/>
                </a:lnTo>
                <a:lnTo>
                  <a:pt x="70693" y="51070"/>
                </a:lnTo>
                <a:lnTo>
                  <a:pt x="70693" y="51052"/>
                </a:lnTo>
                <a:lnTo>
                  <a:pt x="70693" y="50996"/>
                </a:lnTo>
                <a:lnTo>
                  <a:pt x="70730" y="50921"/>
                </a:lnTo>
                <a:lnTo>
                  <a:pt x="70861" y="50754"/>
                </a:lnTo>
                <a:lnTo>
                  <a:pt x="71084" y="50474"/>
                </a:lnTo>
                <a:close/>
                <a:moveTo>
                  <a:pt x="64158" y="50549"/>
                </a:moveTo>
                <a:lnTo>
                  <a:pt x="64158" y="50661"/>
                </a:lnTo>
                <a:lnTo>
                  <a:pt x="64121" y="50754"/>
                </a:lnTo>
                <a:lnTo>
                  <a:pt x="64084" y="50847"/>
                </a:lnTo>
                <a:lnTo>
                  <a:pt x="64009" y="50921"/>
                </a:lnTo>
                <a:lnTo>
                  <a:pt x="63935" y="50996"/>
                </a:lnTo>
                <a:lnTo>
                  <a:pt x="63842" y="51052"/>
                </a:lnTo>
                <a:lnTo>
                  <a:pt x="63749" y="51089"/>
                </a:lnTo>
                <a:lnTo>
                  <a:pt x="63637" y="51107"/>
                </a:lnTo>
                <a:lnTo>
                  <a:pt x="63749" y="50958"/>
                </a:lnTo>
                <a:lnTo>
                  <a:pt x="63879" y="50809"/>
                </a:lnTo>
                <a:lnTo>
                  <a:pt x="64009" y="50679"/>
                </a:lnTo>
                <a:lnTo>
                  <a:pt x="64158" y="50549"/>
                </a:lnTo>
                <a:close/>
                <a:moveTo>
                  <a:pt x="78997" y="50679"/>
                </a:moveTo>
                <a:lnTo>
                  <a:pt x="78941" y="50772"/>
                </a:lnTo>
                <a:lnTo>
                  <a:pt x="78885" y="50847"/>
                </a:lnTo>
                <a:lnTo>
                  <a:pt x="78829" y="50921"/>
                </a:lnTo>
                <a:lnTo>
                  <a:pt x="78755" y="50977"/>
                </a:lnTo>
                <a:lnTo>
                  <a:pt x="78680" y="51033"/>
                </a:lnTo>
                <a:lnTo>
                  <a:pt x="78587" y="51070"/>
                </a:lnTo>
                <a:lnTo>
                  <a:pt x="78513" y="51107"/>
                </a:lnTo>
                <a:lnTo>
                  <a:pt x="78420" y="51126"/>
                </a:lnTo>
                <a:lnTo>
                  <a:pt x="78420" y="51126"/>
                </a:lnTo>
                <a:lnTo>
                  <a:pt x="78531" y="50977"/>
                </a:lnTo>
                <a:lnTo>
                  <a:pt x="78680" y="50865"/>
                </a:lnTo>
                <a:lnTo>
                  <a:pt x="78829" y="50772"/>
                </a:lnTo>
                <a:lnTo>
                  <a:pt x="78997" y="50679"/>
                </a:lnTo>
                <a:close/>
                <a:moveTo>
                  <a:pt x="84657" y="50698"/>
                </a:moveTo>
                <a:lnTo>
                  <a:pt x="84620" y="50809"/>
                </a:lnTo>
                <a:lnTo>
                  <a:pt x="84526" y="50940"/>
                </a:lnTo>
                <a:lnTo>
                  <a:pt x="84433" y="51052"/>
                </a:lnTo>
                <a:lnTo>
                  <a:pt x="84322" y="51126"/>
                </a:lnTo>
                <a:lnTo>
                  <a:pt x="84471" y="50903"/>
                </a:lnTo>
                <a:lnTo>
                  <a:pt x="84564" y="50791"/>
                </a:lnTo>
                <a:lnTo>
                  <a:pt x="84657" y="50698"/>
                </a:lnTo>
                <a:close/>
                <a:moveTo>
                  <a:pt x="75813" y="50679"/>
                </a:moveTo>
                <a:lnTo>
                  <a:pt x="75776" y="50921"/>
                </a:lnTo>
                <a:lnTo>
                  <a:pt x="75646" y="51033"/>
                </a:lnTo>
                <a:lnTo>
                  <a:pt x="75497" y="51145"/>
                </a:lnTo>
                <a:lnTo>
                  <a:pt x="75646" y="50903"/>
                </a:lnTo>
                <a:lnTo>
                  <a:pt x="75813" y="50679"/>
                </a:lnTo>
                <a:close/>
                <a:moveTo>
                  <a:pt x="60863" y="50847"/>
                </a:moveTo>
                <a:lnTo>
                  <a:pt x="60844" y="50940"/>
                </a:lnTo>
                <a:lnTo>
                  <a:pt x="60807" y="51033"/>
                </a:lnTo>
                <a:lnTo>
                  <a:pt x="60733" y="51107"/>
                </a:lnTo>
                <a:lnTo>
                  <a:pt x="60639" y="51163"/>
                </a:lnTo>
                <a:lnTo>
                  <a:pt x="60639" y="51163"/>
                </a:lnTo>
                <a:lnTo>
                  <a:pt x="60751" y="50996"/>
                </a:lnTo>
                <a:lnTo>
                  <a:pt x="60863" y="50847"/>
                </a:lnTo>
                <a:close/>
                <a:moveTo>
                  <a:pt x="49915" y="50735"/>
                </a:moveTo>
                <a:lnTo>
                  <a:pt x="49915" y="50828"/>
                </a:lnTo>
                <a:lnTo>
                  <a:pt x="49897" y="50903"/>
                </a:lnTo>
                <a:lnTo>
                  <a:pt x="49878" y="50977"/>
                </a:lnTo>
                <a:lnTo>
                  <a:pt x="49841" y="51052"/>
                </a:lnTo>
                <a:lnTo>
                  <a:pt x="49785" y="51126"/>
                </a:lnTo>
                <a:lnTo>
                  <a:pt x="49729" y="51182"/>
                </a:lnTo>
                <a:lnTo>
                  <a:pt x="49655" y="51219"/>
                </a:lnTo>
                <a:lnTo>
                  <a:pt x="49580" y="51256"/>
                </a:lnTo>
                <a:lnTo>
                  <a:pt x="49655" y="51107"/>
                </a:lnTo>
                <a:lnTo>
                  <a:pt x="49729" y="50977"/>
                </a:lnTo>
                <a:lnTo>
                  <a:pt x="49822" y="50847"/>
                </a:lnTo>
                <a:lnTo>
                  <a:pt x="49915" y="50735"/>
                </a:lnTo>
                <a:close/>
                <a:moveTo>
                  <a:pt x="83167" y="50921"/>
                </a:moveTo>
                <a:lnTo>
                  <a:pt x="83111" y="51052"/>
                </a:lnTo>
                <a:lnTo>
                  <a:pt x="83037" y="51182"/>
                </a:lnTo>
                <a:lnTo>
                  <a:pt x="82944" y="51312"/>
                </a:lnTo>
                <a:lnTo>
                  <a:pt x="82832" y="51405"/>
                </a:lnTo>
                <a:lnTo>
                  <a:pt x="82907" y="51275"/>
                </a:lnTo>
                <a:lnTo>
                  <a:pt x="82981" y="51145"/>
                </a:lnTo>
                <a:lnTo>
                  <a:pt x="83074" y="51033"/>
                </a:lnTo>
                <a:lnTo>
                  <a:pt x="83167" y="50921"/>
                </a:lnTo>
                <a:close/>
                <a:moveTo>
                  <a:pt x="90075" y="50977"/>
                </a:moveTo>
                <a:lnTo>
                  <a:pt x="90019" y="51126"/>
                </a:lnTo>
                <a:lnTo>
                  <a:pt x="89944" y="51256"/>
                </a:lnTo>
                <a:lnTo>
                  <a:pt x="89833" y="51349"/>
                </a:lnTo>
                <a:lnTo>
                  <a:pt x="89721" y="51443"/>
                </a:lnTo>
                <a:lnTo>
                  <a:pt x="89721" y="51443"/>
                </a:lnTo>
                <a:lnTo>
                  <a:pt x="89870" y="51200"/>
                </a:lnTo>
                <a:lnTo>
                  <a:pt x="90075" y="50977"/>
                </a:lnTo>
                <a:close/>
                <a:moveTo>
                  <a:pt x="73877" y="50977"/>
                </a:moveTo>
                <a:lnTo>
                  <a:pt x="73877" y="51052"/>
                </a:lnTo>
                <a:lnTo>
                  <a:pt x="73858" y="51126"/>
                </a:lnTo>
                <a:lnTo>
                  <a:pt x="73840" y="51200"/>
                </a:lnTo>
                <a:lnTo>
                  <a:pt x="73802" y="51256"/>
                </a:lnTo>
                <a:lnTo>
                  <a:pt x="73747" y="51312"/>
                </a:lnTo>
                <a:lnTo>
                  <a:pt x="73691" y="51368"/>
                </a:lnTo>
                <a:lnTo>
                  <a:pt x="73635" y="51405"/>
                </a:lnTo>
                <a:lnTo>
                  <a:pt x="73579" y="51443"/>
                </a:lnTo>
                <a:lnTo>
                  <a:pt x="73709" y="51200"/>
                </a:lnTo>
                <a:lnTo>
                  <a:pt x="73877" y="50977"/>
                </a:lnTo>
                <a:close/>
                <a:moveTo>
                  <a:pt x="3259" y="1"/>
                </a:moveTo>
                <a:lnTo>
                  <a:pt x="3184" y="19"/>
                </a:lnTo>
                <a:lnTo>
                  <a:pt x="3072" y="75"/>
                </a:lnTo>
                <a:lnTo>
                  <a:pt x="2924" y="168"/>
                </a:lnTo>
                <a:lnTo>
                  <a:pt x="2849" y="243"/>
                </a:lnTo>
                <a:lnTo>
                  <a:pt x="2775" y="317"/>
                </a:lnTo>
                <a:lnTo>
                  <a:pt x="2663" y="503"/>
                </a:lnTo>
                <a:lnTo>
                  <a:pt x="2477" y="894"/>
                </a:lnTo>
                <a:lnTo>
                  <a:pt x="2421" y="988"/>
                </a:lnTo>
                <a:lnTo>
                  <a:pt x="2365" y="1062"/>
                </a:lnTo>
                <a:lnTo>
                  <a:pt x="2290" y="1137"/>
                </a:lnTo>
                <a:lnTo>
                  <a:pt x="2216" y="1192"/>
                </a:lnTo>
                <a:lnTo>
                  <a:pt x="2123" y="1230"/>
                </a:lnTo>
                <a:lnTo>
                  <a:pt x="2030" y="1248"/>
                </a:lnTo>
                <a:lnTo>
                  <a:pt x="1900" y="1230"/>
                </a:lnTo>
                <a:lnTo>
                  <a:pt x="1769" y="1192"/>
                </a:lnTo>
                <a:lnTo>
                  <a:pt x="1676" y="1155"/>
                </a:lnTo>
                <a:lnTo>
                  <a:pt x="1602" y="1081"/>
                </a:lnTo>
                <a:lnTo>
                  <a:pt x="1564" y="1006"/>
                </a:lnTo>
                <a:lnTo>
                  <a:pt x="1546" y="932"/>
                </a:lnTo>
                <a:lnTo>
                  <a:pt x="1527" y="727"/>
                </a:lnTo>
                <a:lnTo>
                  <a:pt x="1490" y="615"/>
                </a:lnTo>
                <a:lnTo>
                  <a:pt x="1434" y="503"/>
                </a:lnTo>
                <a:lnTo>
                  <a:pt x="1378" y="410"/>
                </a:lnTo>
                <a:lnTo>
                  <a:pt x="1304" y="336"/>
                </a:lnTo>
                <a:lnTo>
                  <a:pt x="1211" y="243"/>
                </a:lnTo>
                <a:lnTo>
                  <a:pt x="1099" y="168"/>
                </a:lnTo>
                <a:lnTo>
                  <a:pt x="987" y="94"/>
                </a:lnTo>
                <a:lnTo>
                  <a:pt x="876" y="57"/>
                </a:lnTo>
                <a:lnTo>
                  <a:pt x="764" y="38"/>
                </a:lnTo>
                <a:lnTo>
                  <a:pt x="652" y="38"/>
                </a:lnTo>
                <a:lnTo>
                  <a:pt x="540" y="75"/>
                </a:lnTo>
                <a:lnTo>
                  <a:pt x="466" y="131"/>
                </a:lnTo>
                <a:lnTo>
                  <a:pt x="429" y="206"/>
                </a:lnTo>
                <a:lnTo>
                  <a:pt x="410" y="280"/>
                </a:lnTo>
                <a:lnTo>
                  <a:pt x="410" y="373"/>
                </a:lnTo>
                <a:lnTo>
                  <a:pt x="447" y="485"/>
                </a:lnTo>
                <a:lnTo>
                  <a:pt x="522" y="597"/>
                </a:lnTo>
                <a:lnTo>
                  <a:pt x="578" y="690"/>
                </a:lnTo>
                <a:lnTo>
                  <a:pt x="764" y="913"/>
                </a:lnTo>
                <a:lnTo>
                  <a:pt x="969" y="1099"/>
                </a:lnTo>
                <a:lnTo>
                  <a:pt x="1155" y="1267"/>
                </a:lnTo>
                <a:lnTo>
                  <a:pt x="1304" y="1360"/>
                </a:lnTo>
                <a:lnTo>
                  <a:pt x="1304" y="1453"/>
                </a:lnTo>
                <a:lnTo>
                  <a:pt x="1285" y="1546"/>
                </a:lnTo>
                <a:lnTo>
                  <a:pt x="1248" y="1602"/>
                </a:lnTo>
                <a:lnTo>
                  <a:pt x="1192" y="1658"/>
                </a:lnTo>
                <a:lnTo>
                  <a:pt x="1136" y="1695"/>
                </a:lnTo>
                <a:lnTo>
                  <a:pt x="1080" y="1732"/>
                </a:lnTo>
                <a:lnTo>
                  <a:pt x="931" y="1788"/>
                </a:lnTo>
                <a:lnTo>
                  <a:pt x="782" y="1825"/>
                </a:lnTo>
                <a:lnTo>
                  <a:pt x="652" y="1881"/>
                </a:lnTo>
                <a:lnTo>
                  <a:pt x="596" y="1937"/>
                </a:lnTo>
                <a:lnTo>
                  <a:pt x="559" y="1993"/>
                </a:lnTo>
                <a:lnTo>
                  <a:pt x="540" y="2067"/>
                </a:lnTo>
                <a:lnTo>
                  <a:pt x="522" y="2142"/>
                </a:lnTo>
                <a:lnTo>
                  <a:pt x="522" y="2216"/>
                </a:lnTo>
                <a:lnTo>
                  <a:pt x="540" y="2254"/>
                </a:lnTo>
                <a:lnTo>
                  <a:pt x="559" y="2291"/>
                </a:lnTo>
                <a:lnTo>
                  <a:pt x="596" y="2328"/>
                </a:lnTo>
                <a:lnTo>
                  <a:pt x="689" y="2328"/>
                </a:lnTo>
                <a:lnTo>
                  <a:pt x="801" y="2291"/>
                </a:lnTo>
                <a:lnTo>
                  <a:pt x="931" y="2235"/>
                </a:lnTo>
                <a:lnTo>
                  <a:pt x="1043" y="2160"/>
                </a:lnTo>
                <a:lnTo>
                  <a:pt x="1229" y="2030"/>
                </a:lnTo>
                <a:lnTo>
                  <a:pt x="1304" y="2086"/>
                </a:lnTo>
                <a:lnTo>
                  <a:pt x="1360" y="2160"/>
                </a:lnTo>
                <a:lnTo>
                  <a:pt x="1415" y="2254"/>
                </a:lnTo>
                <a:lnTo>
                  <a:pt x="1453" y="2328"/>
                </a:lnTo>
                <a:lnTo>
                  <a:pt x="1490" y="2421"/>
                </a:lnTo>
                <a:lnTo>
                  <a:pt x="1490" y="2533"/>
                </a:lnTo>
                <a:lnTo>
                  <a:pt x="1490" y="2626"/>
                </a:lnTo>
                <a:lnTo>
                  <a:pt x="1490" y="2719"/>
                </a:lnTo>
                <a:lnTo>
                  <a:pt x="1434" y="2924"/>
                </a:lnTo>
                <a:lnTo>
                  <a:pt x="1341" y="3091"/>
                </a:lnTo>
                <a:lnTo>
                  <a:pt x="1285" y="3184"/>
                </a:lnTo>
                <a:lnTo>
                  <a:pt x="1229" y="3259"/>
                </a:lnTo>
                <a:lnTo>
                  <a:pt x="1155" y="3315"/>
                </a:lnTo>
                <a:lnTo>
                  <a:pt x="1062" y="3371"/>
                </a:lnTo>
                <a:lnTo>
                  <a:pt x="987" y="3408"/>
                </a:lnTo>
                <a:lnTo>
                  <a:pt x="633" y="3408"/>
                </a:lnTo>
                <a:lnTo>
                  <a:pt x="559" y="3427"/>
                </a:lnTo>
                <a:lnTo>
                  <a:pt x="466" y="3464"/>
                </a:lnTo>
                <a:lnTo>
                  <a:pt x="373" y="3538"/>
                </a:lnTo>
                <a:lnTo>
                  <a:pt x="336" y="3613"/>
                </a:lnTo>
                <a:lnTo>
                  <a:pt x="298" y="3687"/>
                </a:lnTo>
                <a:lnTo>
                  <a:pt x="261" y="3743"/>
                </a:lnTo>
                <a:lnTo>
                  <a:pt x="261" y="3818"/>
                </a:lnTo>
                <a:lnTo>
                  <a:pt x="261" y="3892"/>
                </a:lnTo>
                <a:lnTo>
                  <a:pt x="280" y="3948"/>
                </a:lnTo>
                <a:lnTo>
                  <a:pt x="336" y="4004"/>
                </a:lnTo>
                <a:lnTo>
                  <a:pt x="391" y="4041"/>
                </a:lnTo>
                <a:lnTo>
                  <a:pt x="578" y="4041"/>
                </a:lnTo>
                <a:lnTo>
                  <a:pt x="633" y="4004"/>
                </a:lnTo>
                <a:lnTo>
                  <a:pt x="727" y="3929"/>
                </a:lnTo>
                <a:lnTo>
                  <a:pt x="820" y="3836"/>
                </a:lnTo>
                <a:lnTo>
                  <a:pt x="913" y="3762"/>
                </a:lnTo>
                <a:lnTo>
                  <a:pt x="1006" y="3706"/>
                </a:lnTo>
                <a:lnTo>
                  <a:pt x="1118" y="3706"/>
                </a:lnTo>
                <a:lnTo>
                  <a:pt x="1173" y="3743"/>
                </a:lnTo>
                <a:lnTo>
                  <a:pt x="1248" y="3780"/>
                </a:lnTo>
                <a:lnTo>
                  <a:pt x="1304" y="3855"/>
                </a:lnTo>
                <a:lnTo>
                  <a:pt x="1341" y="3948"/>
                </a:lnTo>
                <a:lnTo>
                  <a:pt x="1378" y="4060"/>
                </a:lnTo>
                <a:lnTo>
                  <a:pt x="1378" y="4171"/>
                </a:lnTo>
                <a:lnTo>
                  <a:pt x="1378" y="4395"/>
                </a:lnTo>
                <a:lnTo>
                  <a:pt x="1341" y="4581"/>
                </a:lnTo>
                <a:lnTo>
                  <a:pt x="1285" y="4730"/>
                </a:lnTo>
                <a:lnTo>
                  <a:pt x="1248" y="4804"/>
                </a:lnTo>
                <a:lnTo>
                  <a:pt x="1211" y="4860"/>
                </a:lnTo>
                <a:lnTo>
                  <a:pt x="1155" y="4879"/>
                </a:lnTo>
                <a:lnTo>
                  <a:pt x="1024" y="4916"/>
                </a:lnTo>
                <a:lnTo>
                  <a:pt x="950" y="4935"/>
                </a:lnTo>
                <a:lnTo>
                  <a:pt x="857" y="4972"/>
                </a:lnTo>
                <a:lnTo>
                  <a:pt x="727" y="5084"/>
                </a:lnTo>
                <a:lnTo>
                  <a:pt x="652" y="5139"/>
                </a:lnTo>
                <a:lnTo>
                  <a:pt x="596" y="5214"/>
                </a:lnTo>
                <a:lnTo>
                  <a:pt x="559" y="5288"/>
                </a:lnTo>
                <a:lnTo>
                  <a:pt x="540" y="5363"/>
                </a:lnTo>
                <a:lnTo>
                  <a:pt x="559" y="5437"/>
                </a:lnTo>
                <a:lnTo>
                  <a:pt x="633" y="5512"/>
                </a:lnTo>
                <a:lnTo>
                  <a:pt x="708" y="5549"/>
                </a:lnTo>
                <a:lnTo>
                  <a:pt x="801" y="5530"/>
                </a:lnTo>
                <a:lnTo>
                  <a:pt x="876" y="5512"/>
                </a:lnTo>
                <a:lnTo>
                  <a:pt x="950" y="5475"/>
                </a:lnTo>
                <a:lnTo>
                  <a:pt x="1043" y="5419"/>
                </a:lnTo>
                <a:lnTo>
                  <a:pt x="1118" y="5400"/>
                </a:lnTo>
                <a:lnTo>
                  <a:pt x="1192" y="5400"/>
                </a:lnTo>
                <a:lnTo>
                  <a:pt x="1266" y="5419"/>
                </a:lnTo>
                <a:lnTo>
                  <a:pt x="1341" y="5493"/>
                </a:lnTo>
                <a:lnTo>
                  <a:pt x="1378" y="5605"/>
                </a:lnTo>
                <a:lnTo>
                  <a:pt x="1397" y="5735"/>
                </a:lnTo>
                <a:lnTo>
                  <a:pt x="1397" y="5865"/>
                </a:lnTo>
                <a:lnTo>
                  <a:pt x="1378" y="6126"/>
                </a:lnTo>
                <a:lnTo>
                  <a:pt x="1322" y="6350"/>
                </a:lnTo>
                <a:lnTo>
                  <a:pt x="1248" y="6554"/>
                </a:lnTo>
                <a:lnTo>
                  <a:pt x="1211" y="6666"/>
                </a:lnTo>
                <a:lnTo>
                  <a:pt x="1136" y="6741"/>
                </a:lnTo>
                <a:lnTo>
                  <a:pt x="1080" y="6778"/>
                </a:lnTo>
                <a:lnTo>
                  <a:pt x="1043" y="6796"/>
                </a:lnTo>
                <a:lnTo>
                  <a:pt x="969" y="6796"/>
                </a:lnTo>
                <a:lnTo>
                  <a:pt x="913" y="6778"/>
                </a:lnTo>
                <a:lnTo>
                  <a:pt x="876" y="6796"/>
                </a:lnTo>
                <a:lnTo>
                  <a:pt x="820" y="6815"/>
                </a:lnTo>
                <a:lnTo>
                  <a:pt x="671" y="6871"/>
                </a:lnTo>
                <a:lnTo>
                  <a:pt x="540" y="6964"/>
                </a:lnTo>
                <a:lnTo>
                  <a:pt x="485" y="7020"/>
                </a:lnTo>
                <a:lnTo>
                  <a:pt x="447" y="7076"/>
                </a:lnTo>
                <a:lnTo>
                  <a:pt x="466" y="7150"/>
                </a:lnTo>
                <a:lnTo>
                  <a:pt x="522" y="7225"/>
                </a:lnTo>
                <a:lnTo>
                  <a:pt x="596" y="7262"/>
                </a:lnTo>
                <a:lnTo>
                  <a:pt x="671" y="7280"/>
                </a:lnTo>
                <a:lnTo>
                  <a:pt x="764" y="7262"/>
                </a:lnTo>
                <a:lnTo>
                  <a:pt x="857" y="7225"/>
                </a:lnTo>
                <a:lnTo>
                  <a:pt x="1024" y="7169"/>
                </a:lnTo>
                <a:lnTo>
                  <a:pt x="1099" y="7169"/>
                </a:lnTo>
                <a:lnTo>
                  <a:pt x="1173" y="7187"/>
                </a:lnTo>
                <a:lnTo>
                  <a:pt x="1229" y="7243"/>
                </a:lnTo>
                <a:lnTo>
                  <a:pt x="1285" y="7318"/>
                </a:lnTo>
                <a:lnTo>
                  <a:pt x="1322" y="7411"/>
                </a:lnTo>
                <a:lnTo>
                  <a:pt x="1341" y="7522"/>
                </a:lnTo>
                <a:lnTo>
                  <a:pt x="1360" y="7634"/>
                </a:lnTo>
                <a:lnTo>
                  <a:pt x="1341" y="7727"/>
                </a:lnTo>
                <a:lnTo>
                  <a:pt x="1322" y="7820"/>
                </a:lnTo>
                <a:lnTo>
                  <a:pt x="1285" y="7895"/>
                </a:lnTo>
                <a:lnTo>
                  <a:pt x="1248" y="7951"/>
                </a:lnTo>
                <a:lnTo>
                  <a:pt x="1173" y="7988"/>
                </a:lnTo>
                <a:lnTo>
                  <a:pt x="1024" y="8044"/>
                </a:lnTo>
                <a:lnTo>
                  <a:pt x="950" y="8081"/>
                </a:lnTo>
                <a:lnTo>
                  <a:pt x="894" y="8137"/>
                </a:lnTo>
                <a:lnTo>
                  <a:pt x="876" y="8211"/>
                </a:lnTo>
                <a:lnTo>
                  <a:pt x="876" y="8323"/>
                </a:lnTo>
                <a:lnTo>
                  <a:pt x="913" y="8416"/>
                </a:lnTo>
                <a:lnTo>
                  <a:pt x="969" y="8472"/>
                </a:lnTo>
                <a:lnTo>
                  <a:pt x="1043" y="8509"/>
                </a:lnTo>
                <a:lnTo>
                  <a:pt x="1118" y="8509"/>
                </a:lnTo>
                <a:lnTo>
                  <a:pt x="1192" y="8491"/>
                </a:lnTo>
                <a:lnTo>
                  <a:pt x="1266" y="8453"/>
                </a:lnTo>
                <a:lnTo>
                  <a:pt x="1341" y="8398"/>
                </a:lnTo>
                <a:lnTo>
                  <a:pt x="1397" y="8323"/>
                </a:lnTo>
                <a:lnTo>
                  <a:pt x="1415" y="8435"/>
                </a:lnTo>
                <a:lnTo>
                  <a:pt x="1397" y="8546"/>
                </a:lnTo>
                <a:lnTo>
                  <a:pt x="1378" y="8677"/>
                </a:lnTo>
                <a:lnTo>
                  <a:pt x="1341" y="8807"/>
                </a:lnTo>
                <a:lnTo>
                  <a:pt x="1285" y="8919"/>
                </a:lnTo>
                <a:lnTo>
                  <a:pt x="1211" y="9031"/>
                </a:lnTo>
                <a:lnTo>
                  <a:pt x="1136" y="9124"/>
                </a:lnTo>
                <a:lnTo>
                  <a:pt x="1062" y="9180"/>
                </a:lnTo>
                <a:lnTo>
                  <a:pt x="950" y="9235"/>
                </a:lnTo>
                <a:lnTo>
                  <a:pt x="876" y="9254"/>
                </a:lnTo>
                <a:lnTo>
                  <a:pt x="708" y="9254"/>
                </a:lnTo>
                <a:lnTo>
                  <a:pt x="652" y="9273"/>
                </a:lnTo>
                <a:lnTo>
                  <a:pt x="596" y="9291"/>
                </a:lnTo>
                <a:lnTo>
                  <a:pt x="540" y="9328"/>
                </a:lnTo>
                <a:lnTo>
                  <a:pt x="503" y="9403"/>
                </a:lnTo>
                <a:lnTo>
                  <a:pt x="447" y="9570"/>
                </a:lnTo>
                <a:lnTo>
                  <a:pt x="447" y="9608"/>
                </a:lnTo>
                <a:lnTo>
                  <a:pt x="466" y="9626"/>
                </a:lnTo>
                <a:lnTo>
                  <a:pt x="578" y="9608"/>
                </a:lnTo>
                <a:lnTo>
                  <a:pt x="838" y="9608"/>
                </a:lnTo>
                <a:lnTo>
                  <a:pt x="913" y="9589"/>
                </a:lnTo>
                <a:lnTo>
                  <a:pt x="1006" y="9552"/>
                </a:lnTo>
                <a:lnTo>
                  <a:pt x="1043" y="9533"/>
                </a:lnTo>
                <a:lnTo>
                  <a:pt x="1099" y="9552"/>
                </a:lnTo>
                <a:lnTo>
                  <a:pt x="1155" y="9589"/>
                </a:lnTo>
                <a:lnTo>
                  <a:pt x="1248" y="9664"/>
                </a:lnTo>
                <a:lnTo>
                  <a:pt x="1341" y="9775"/>
                </a:lnTo>
                <a:lnTo>
                  <a:pt x="1397" y="9887"/>
                </a:lnTo>
                <a:lnTo>
                  <a:pt x="1434" y="10017"/>
                </a:lnTo>
                <a:lnTo>
                  <a:pt x="1434" y="10148"/>
                </a:lnTo>
                <a:lnTo>
                  <a:pt x="1304" y="10129"/>
                </a:lnTo>
                <a:lnTo>
                  <a:pt x="1155" y="10148"/>
                </a:lnTo>
                <a:lnTo>
                  <a:pt x="987" y="10203"/>
                </a:lnTo>
                <a:lnTo>
                  <a:pt x="820" y="10278"/>
                </a:lnTo>
                <a:lnTo>
                  <a:pt x="689" y="10371"/>
                </a:lnTo>
                <a:lnTo>
                  <a:pt x="633" y="10427"/>
                </a:lnTo>
                <a:lnTo>
                  <a:pt x="596" y="10483"/>
                </a:lnTo>
                <a:lnTo>
                  <a:pt x="559" y="10557"/>
                </a:lnTo>
                <a:lnTo>
                  <a:pt x="559" y="10632"/>
                </a:lnTo>
                <a:lnTo>
                  <a:pt x="559" y="10706"/>
                </a:lnTo>
                <a:lnTo>
                  <a:pt x="578" y="10781"/>
                </a:lnTo>
                <a:lnTo>
                  <a:pt x="615" y="10855"/>
                </a:lnTo>
                <a:lnTo>
                  <a:pt x="671" y="10892"/>
                </a:lnTo>
                <a:lnTo>
                  <a:pt x="727" y="10911"/>
                </a:lnTo>
                <a:lnTo>
                  <a:pt x="782" y="10930"/>
                </a:lnTo>
                <a:lnTo>
                  <a:pt x="857" y="10911"/>
                </a:lnTo>
                <a:lnTo>
                  <a:pt x="931" y="10892"/>
                </a:lnTo>
                <a:lnTo>
                  <a:pt x="1099" y="10818"/>
                </a:lnTo>
                <a:lnTo>
                  <a:pt x="1248" y="10706"/>
                </a:lnTo>
                <a:lnTo>
                  <a:pt x="1378" y="10576"/>
                </a:lnTo>
                <a:lnTo>
                  <a:pt x="1490" y="10464"/>
                </a:lnTo>
                <a:lnTo>
                  <a:pt x="1546" y="10334"/>
                </a:lnTo>
                <a:lnTo>
                  <a:pt x="1676" y="10427"/>
                </a:lnTo>
                <a:lnTo>
                  <a:pt x="1788" y="10539"/>
                </a:lnTo>
                <a:lnTo>
                  <a:pt x="1862" y="10669"/>
                </a:lnTo>
                <a:lnTo>
                  <a:pt x="1918" y="10818"/>
                </a:lnTo>
                <a:lnTo>
                  <a:pt x="1955" y="10967"/>
                </a:lnTo>
                <a:lnTo>
                  <a:pt x="1974" y="11134"/>
                </a:lnTo>
                <a:lnTo>
                  <a:pt x="1974" y="11283"/>
                </a:lnTo>
                <a:lnTo>
                  <a:pt x="1955" y="11432"/>
                </a:lnTo>
                <a:lnTo>
                  <a:pt x="1918" y="11618"/>
                </a:lnTo>
                <a:lnTo>
                  <a:pt x="1844" y="11823"/>
                </a:lnTo>
                <a:lnTo>
                  <a:pt x="1769" y="12009"/>
                </a:lnTo>
                <a:lnTo>
                  <a:pt x="1713" y="12084"/>
                </a:lnTo>
                <a:lnTo>
                  <a:pt x="1657" y="12158"/>
                </a:lnTo>
                <a:lnTo>
                  <a:pt x="1490" y="12345"/>
                </a:lnTo>
                <a:lnTo>
                  <a:pt x="1471" y="12363"/>
                </a:lnTo>
                <a:lnTo>
                  <a:pt x="1471" y="12326"/>
                </a:lnTo>
                <a:lnTo>
                  <a:pt x="1453" y="12307"/>
                </a:lnTo>
                <a:lnTo>
                  <a:pt x="1378" y="12289"/>
                </a:lnTo>
                <a:lnTo>
                  <a:pt x="1248" y="12307"/>
                </a:lnTo>
                <a:lnTo>
                  <a:pt x="1006" y="12363"/>
                </a:lnTo>
                <a:lnTo>
                  <a:pt x="857" y="12419"/>
                </a:lnTo>
                <a:lnTo>
                  <a:pt x="708" y="12475"/>
                </a:lnTo>
                <a:lnTo>
                  <a:pt x="596" y="12549"/>
                </a:lnTo>
                <a:lnTo>
                  <a:pt x="540" y="12605"/>
                </a:lnTo>
                <a:lnTo>
                  <a:pt x="503" y="12661"/>
                </a:lnTo>
                <a:lnTo>
                  <a:pt x="485" y="12717"/>
                </a:lnTo>
                <a:lnTo>
                  <a:pt x="485" y="12773"/>
                </a:lnTo>
                <a:lnTo>
                  <a:pt x="503" y="12866"/>
                </a:lnTo>
                <a:lnTo>
                  <a:pt x="540" y="12940"/>
                </a:lnTo>
                <a:lnTo>
                  <a:pt x="596" y="13015"/>
                </a:lnTo>
                <a:lnTo>
                  <a:pt x="652" y="13052"/>
                </a:lnTo>
                <a:lnTo>
                  <a:pt x="708" y="13089"/>
                </a:lnTo>
                <a:lnTo>
                  <a:pt x="838" y="13089"/>
                </a:lnTo>
                <a:lnTo>
                  <a:pt x="913" y="13071"/>
                </a:lnTo>
                <a:lnTo>
                  <a:pt x="1080" y="12996"/>
                </a:lnTo>
                <a:lnTo>
                  <a:pt x="1211" y="12903"/>
                </a:lnTo>
                <a:lnTo>
                  <a:pt x="1360" y="12791"/>
                </a:lnTo>
                <a:lnTo>
                  <a:pt x="1546" y="12587"/>
                </a:lnTo>
                <a:lnTo>
                  <a:pt x="1639" y="12661"/>
                </a:lnTo>
                <a:lnTo>
                  <a:pt x="1695" y="12736"/>
                </a:lnTo>
                <a:lnTo>
                  <a:pt x="1751" y="12829"/>
                </a:lnTo>
                <a:lnTo>
                  <a:pt x="1806" y="12922"/>
                </a:lnTo>
                <a:lnTo>
                  <a:pt x="1825" y="13015"/>
                </a:lnTo>
                <a:lnTo>
                  <a:pt x="1844" y="13127"/>
                </a:lnTo>
                <a:lnTo>
                  <a:pt x="1862" y="13238"/>
                </a:lnTo>
                <a:lnTo>
                  <a:pt x="1844" y="13350"/>
                </a:lnTo>
                <a:lnTo>
                  <a:pt x="1806" y="13555"/>
                </a:lnTo>
                <a:lnTo>
                  <a:pt x="1732" y="13760"/>
                </a:lnTo>
                <a:lnTo>
                  <a:pt x="1676" y="13853"/>
                </a:lnTo>
                <a:lnTo>
                  <a:pt x="1602" y="13946"/>
                </a:lnTo>
                <a:lnTo>
                  <a:pt x="1527" y="14020"/>
                </a:lnTo>
                <a:lnTo>
                  <a:pt x="1453" y="14095"/>
                </a:lnTo>
                <a:lnTo>
                  <a:pt x="1211" y="14188"/>
                </a:lnTo>
                <a:lnTo>
                  <a:pt x="987" y="14262"/>
                </a:lnTo>
                <a:lnTo>
                  <a:pt x="745" y="14374"/>
                </a:lnTo>
                <a:lnTo>
                  <a:pt x="540" y="14504"/>
                </a:lnTo>
                <a:lnTo>
                  <a:pt x="466" y="14560"/>
                </a:lnTo>
                <a:lnTo>
                  <a:pt x="391" y="14616"/>
                </a:lnTo>
                <a:lnTo>
                  <a:pt x="373" y="14672"/>
                </a:lnTo>
                <a:lnTo>
                  <a:pt x="373" y="14746"/>
                </a:lnTo>
                <a:lnTo>
                  <a:pt x="410" y="14802"/>
                </a:lnTo>
                <a:lnTo>
                  <a:pt x="485" y="14839"/>
                </a:lnTo>
                <a:lnTo>
                  <a:pt x="540" y="14858"/>
                </a:lnTo>
                <a:lnTo>
                  <a:pt x="578" y="14858"/>
                </a:lnTo>
                <a:lnTo>
                  <a:pt x="689" y="14821"/>
                </a:lnTo>
                <a:lnTo>
                  <a:pt x="782" y="14746"/>
                </a:lnTo>
                <a:lnTo>
                  <a:pt x="913" y="14653"/>
                </a:lnTo>
                <a:lnTo>
                  <a:pt x="1024" y="14560"/>
                </a:lnTo>
                <a:lnTo>
                  <a:pt x="1136" y="14504"/>
                </a:lnTo>
                <a:lnTo>
                  <a:pt x="1248" y="14448"/>
                </a:lnTo>
                <a:lnTo>
                  <a:pt x="1285" y="14448"/>
                </a:lnTo>
                <a:lnTo>
                  <a:pt x="1341" y="14467"/>
                </a:lnTo>
                <a:lnTo>
                  <a:pt x="1415" y="14523"/>
                </a:lnTo>
                <a:lnTo>
                  <a:pt x="1471" y="14597"/>
                </a:lnTo>
                <a:lnTo>
                  <a:pt x="1527" y="14690"/>
                </a:lnTo>
                <a:lnTo>
                  <a:pt x="1564" y="14784"/>
                </a:lnTo>
                <a:lnTo>
                  <a:pt x="1583" y="14895"/>
                </a:lnTo>
                <a:lnTo>
                  <a:pt x="1583" y="15007"/>
                </a:lnTo>
                <a:lnTo>
                  <a:pt x="1583" y="15193"/>
                </a:lnTo>
                <a:lnTo>
                  <a:pt x="1564" y="15305"/>
                </a:lnTo>
                <a:lnTo>
                  <a:pt x="1527" y="15417"/>
                </a:lnTo>
                <a:lnTo>
                  <a:pt x="1490" y="15528"/>
                </a:lnTo>
                <a:lnTo>
                  <a:pt x="1415" y="15603"/>
                </a:lnTo>
                <a:lnTo>
                  <a:pt x="1341" y="15659"/>
                </a:lnTo>
                <a:lnTo>
                  <a:pt x="1229" y="15659"/>
                </a:lnTo>
                <a:lnTo>
                  <a:pt x="1136" y="15677"/>
                </a:lnTo>
                <a:lnTo>
                  <a:pt x="950" y="15733"/>
                </a:lnTo>
                <a:lnTo>
                  <a:pt x="764" y="15826"/>
                </a:lnTo>
                <a:lnTo>
                  <a:pt x="689" y="15863"/>
                </a:lnTo>
                <a:lnTo>
                  <a:pt x="615" y="15938"/>
                </a:lnTo>
                <a:lnTo>
                  <a:pt x="578" y="16031"/>
                </a:lnTo>
                <a:lnTo>
                  <a:pt x="559" y="16161"/>
                </a:lnTo>
                <a:lnTo>
                  <a:pt x="578" y="16236"/>
                </a:lnTo>
                <a:lnTo>
                  <a:pt x="596" y="16292"/>
                </a:lnTo>
                <a:lnTo>
                  <a:pt x="633" y="16310"/>
                </a:lnTo>
                <a:lnTo>
                  <a:pt x="689" y="16310"/>
                </a:lnTo>
                <a:lnTo>
                  <a:pt x="820" y="16236"/>
                </a:lnTo>
                <a:lnTo>
                  <a:pt x="969" y="16143"/>
                </a:lnTo>
                <a:lnTo>
                  <a:pt x="1155" y="16050"/>
                </a:lnTo>
                <a:lnTo>
                  <a:pt x="1229" y="16031"/>
                </a:lnTo>
                <a:lnTo>
                  <a:pt x="1322" y="16012"/>
                </a:lnTo>
                <a:lnTo>
                  <a:pt x="1397" y="16031"/>
                </a:lnTo>
                <a:lnTo>
                  <a:pt x="1490" y="16068"/>
                </a:lnTo>
                <a:lnTo>
                  <a:pt x="1546" y="16161"/>
                </a:lnTo>
                <a:lnTo>
                  <a:pt x="1620" y="16273"/>
                </a:lnTo>
                <a:lnTo>
                  <a:pt x="1639" y="16366"/>
                </a:lnTo>
                <a:lnTo>
                  <a:pt x="1657" y="16459"/>
                </a:lnTo>
                <a:lnTo>
                  <a:pt x="1657" y="16683"/>
                </a:lnTo>
                <a:lnTo>
                  <a:pt x="1620" y="16887"/>
                </a:lnTo>
                <a:lnTo>
                  <a:pt x="1546" y="17074"/>
                </a:lnTo>
                <a:lnTo>
                  <a:pt x="1471" y="17260"/>
                </a:lnTo>
                <a:lnTo>
                  <a:pt x="1397" y="17371"/>
                </a:lnTo>
                <a:lnTo>
                  <a:pt x="1341" y="17427"/>
                </a:lnTo>
                <a:lnTo>
                  <a:pt x="1229" y="17520"/>
                </a:lnTo>
                <a:lnTo>
                  <a:pt x="1155" y="17558"/>
                </a:lnTo>
                <a:lnTo>
                  <a:pt x="1136" y="17558"/>
                </a:lnTo>
                <a:lnTo>
                  <a:pt x="1118" y="17520"/>
                </a:lnTo>
                <a:lnTo>
                  <a:pt x="1099" y="17483"/>
                </a:lnTo>
                <a:lnTo>
                  <a:pt x="1062" y="17465"/>
                </a:lnTo>
                <a:lnTo>
                  <a:pt x="1006" y="17446"/>
                </a:lnTo>
                <a:lnTo>
                  <a:pt x="876" y="17465"/>
                </a:lnTo>
                <a:lnTo>
                  <a:pt x="708" y="17539"/>
                </a:lnTo>
                <a:lnTo>
                  <a:pt x="578" y="17613"/>
                </a:lnTo>
                <a:lnTo>
                  <a:pt x="485" y="17707"/>
                </a:lnTo>
                <a:lnTo>
                  <a:pt x="429" y="17800"/>
                </a:lnTo>
                <a:lnTo>
                  <a:pt x="429" y="17856"/>
                </a:lnTo>
                <a:lnTo>
                  <a:pt x="429" y="17893"/>
                </a:lnTo>
                <a:lnTo>
                  <a:pt x="466" y="17930"/>
                </a:lnTo>
                <a:lnTo>
                  <a:pt x="503" y="17949"/>
                </a:lnTo>
                <a:lnTo>
                  <a:pt x="559" y="17967"/>
                </a:lnTo>
                <a:lnTo>
                  <a:pt x="633" y="17986"/>
                </a:lnTo>
                <a:lnTo>
                  <a:pt x="857" y="17986"/>
                </a:lnTo>
                <a:lnTo>
                  <a:pt x="969" y="17967"/>
                </a:lnTo>
                <a:lnTo>
                  <a:pt x="1062" y="17949"/>
                </a:lnTo>
                <a:lnTo>
                  <a:pt x="1136" y="17930"/>
                </a:lnTo>
                <a:lnTo>
                  <a:pt x="1173" y="17911"/>
                </a:lnTo>
                <a:lnTo>
                  <a:pt x="1211" y="17930"/>
                </a:lnTo>
                <a:lnTo>
                  <a:pt x="1248" y="17967"/>
                </a:lnTo>
                <a:lnTo>
                  <a:pt x="1322" y="18209"/>
                </a:lnTo>
                <a:lnTo>
                  <a:pt x="1341" y="18340"/>
                </a:lnTo>
                <a:lnTo>
                  <a:pt x="1341" y="18470"/>
                </a:lnTo>
                <a:lnTo>
                  <a:pt x="1341" y="18600"/>
                </a:lnTo>
                <a:lnTo>
                  <a:pt x="1304" y="18749"/>
                </a:lnTo>
                <a:lnTo>
                  <a:pt x="1266" y="18880"/>
                </a:lnTo>
                <a:lnTo>
                  <a:pt x="1192" y="19010"/>
                </a:lnTo>
                <a:lnTo>
                  <a:pt x="1136" y="19122"/>
                </a:lnTo>
                <a:lnTo>
                  <a:pt x="1043" y="19215"/>
                </a:lnTo>
                <a:lnTo>
                  <a:pt x="950" y="19270"/>
                </a:lnTo>
                <a:lnTo>
                  <a:pt x="764" y="19364"/>
                </a:lnTo>
                <a:lnTo>
                  <a:pt x="280" y="19606"/>
                </a:lnTo>
                <a:lnTo>
                  <a:pt x="94" y="19717"/>
                </a:lnTo>
                <a:lnTo>
                  <a:pt x="38" y="19773"/>
                </a:lnTo>
                <a:lnTo>
                  <a:pt x="0" y="19810"/>
                </a:lnTo>
                <a:lnTo>
                  <a:pt x="19" y="19848"/>
                </a:lnTo>
                <a:lnTo>
                  <a:pt x="75" y="19866"/>
                </a:lnTo>
                <a:lnTo>
                  <a:pt x="187" y="19866"/>
                </a:lnTo>
                <a:lnTo>
                  <a:pt x="354" y="19848"/>
                </a:lnTo>
                <a:lnTo>
                  <a:pt x="466" y="19829"/>
                </a:lnTo>
                <a:lnTo>
                  <a:pt x="578" y="19792"/>
                </a:lnTo>
                <a:lnTo>
                  <a:pt x="782" y="19699"/>
                </a:lnTo>
                <a:lnTo>
                  <a:pt x="894" y="19680"/>
                </a:lnTo>
                <a:lnTo>
                  <a:pt x="987" y="19699"/>
                </a:lnTo>
                <a:lnTo>
                  <a:pt x="1080" y="19755"/>
                </a:lnTo>
                <a:lnTo>
                  <a:pt x="1192" y="19848"/>
                </a:lnTo>
                <a:lnTo>
                  <a:pt x="1248" y="19922"/>
                </a:lnTo>
                <a:lnTo>
                  <a:pt x="1304" y="20034"/>
                </a:lnTo>
                <a:lnTo>
                  <a:pt x="1322" y="20146"/>
                </a:lnTo>
                <a:lnTo>
                  <a:pt x="1322" y="20239"/>
                </a:lnTo>
                <a:lnTo>
                  <a:pt x="1304" y="20350"/>
                </a:lnTo>
                <a:lnTo>
                  <a:pt x="1266" y="20406"/>
                </a:lnTo>
                <a:lnTo>
                  <a:pt x="1248" y="20425"/>
                </a:lnTo>
                <a:lnTo>
                  <a:pt x="1211" y="20425"/>
                </a:lnTo>
                <a:lnTo>
                  <a:pt x="1099" y="20406"/>
                </a:lnTo>
                <a:lnTo>
                  <a:pt x="1043" y="20406"/>
                </a:lnTo>
                <a:lnTo>
                  <a:pt x="950" y="20443"/>
                </a:lnTo>
                <a:lnTo>
                  <a:pt x="857" y="20481"/>
                </a:lnTo>
                <a:lnTo>
                  <a:pt x="764" y="20555"/>
                </a:lnTo>
                <a:lnTo>
                  <a:pt x="615" y="20685"/>
                </a:lnTo>
                <a:lnTo>
                  <a:pt x="522" y="20834"/>
                </a:lnTo>
                <a:lnTo>
                  <a:pt x="503" y="20890"/>
                </a:lnTo>
                <a:lnTo>
                  <a:pt x="485" y="20965"/>
                </a:lnTo>
                <a:lnTo>
                  <a:pt x="485" y="21021"/>
                </a:lnTo>
                <a:lnTo>
                  <a:pt x="503" y="21058"/>
                </a:lnTo>
                <a:lnTo>
                  <a:pt x="540" y="21095"/>
                </a:lnTo>
                <a:lnTo>
                  <a:pt x="596" y="21114"/>
                </a:lnTo>
                <a:lnTo>
                  <a:pt x="764" y="21114"/>
                </a:lnTo>
                <a:lnTo>
                  <a:pt x="876" y="21076"/>
                </a:lnTo>
                <a:lnTo>
                  <a:pt x="1006" y="21021"/>
                </a:lnTo>
                <a:lnTo>
                  <a:pt x="1118" y="20965"/>
                </a:lnTo>
                <a:lnTo>
                  <a:pt x="1192" y="20890"/>
                </a:lnTo>
                <a:lnTo>
                  <a:pt x="1322" y="20779"/>
                </a:lnTo>
                <a:lnTo>
                  <a:pt x="1378" y="20760"/>
                </a:lnTo>
                <a:lnTo>
                  <a:pt x="1453" y="20760"/>
                </a:lnTo>
                <a:lnTo>
                  <a:pt x="1527" y="20816"/>
                </a:lnTo>
                <a:lnTo>
                  <a:pt x="1620" y="20909"/>
                </a:lnTo>
                <a:lnTo>
                  <a:pt x="1676" y="21002"/>
                </a:lnTo>
                <a:lnTo>
                  <a:pt x="1713" y="21095"/>
                </a:lnTo>
                <a:lnTo>
                  <a:pt x="1751" y="21207"/>
                </a:lnTo>
                <a:lnTo>
                  <a:pt x="1751" y="21337"/>
                </a:lnTo>
                <a:lnTo>
                  <a:pt x="1751" y="21561"/>
                </a:lnTo>
                <a:lnTo>
                  <a:pt x="1713" y="21784"/>
                </a:lnTo>
                <a:lnTo>
                  <a:pt x="1639" y="21989"/>
                </a:lnTo>
                <a:lnTo>
                  <a:pt x="1564" y="22194"/>
                </a:lnTo>
                <a:lnTo>
                  <a:pt x="1453" y="22380"/>
                </a:lnTo>
                <a:lnTo>
                  <a:pt x="1341" y="22566"/>
                </a:lnTo>
                <a:lnTo>
                  <a:pt x="1229" y="22696"/>
                </a:lnTo>
                <a:lnTo>
                  <a:pt x="1136" y="22752"/>
                </a:lnTo>
                <a:lnTo>
                  <a:pt x="1062" y="22789"/>
                </a:lnTo>
                <a:lnTo>
                  <a:pt x="969" y="22808"/>
                </a:lnTo>
                <a:lnTo>
                  <a:pt x="782" y="22789"/>
                </a:lnTo>
                <a:lnTo>
                  <a:pt x="652" y="22789"/>
                </a:lnTo>
                <a:lnTo>
                  <a:pt x="503" y="22808"/>
                </a:lnTo>
                <a:lnTo>
                  <a:pt x="373" y="22845"/>
                </a:lnTo>
                <a:lnTo>
                  <a:pt x="280" y="22901"/>
                </a:lnTo>
                <a:lnTo>
                  <a:pt x="224" y="22938"/>
                </a:lnTo>
                <a:lnTo>
                  <a:pt x="205" y="22994"/>
                </a:lnTo>
                <a:lnTo>
                  <a:pt x="224" y="23050"/>
                </a:lnTo>
                <a:lnTo>
                  <a:pt x="261" y="23106"/>
                </a:lnTo>
                <a:lnTo>
                  <a:pt x="354" y="23180"/>
                </a:lnTo>
                <a:lnTo>
                  <a:pt x="466" y="23236"/>
                </a:lnTo>
                <a:lnTo>
                  <a:pt x="596" y="23273"/>
                </a:lnTo>
                <a:lnTo>
                  <a:pt x="727" y="23273"/>
                </a:lnTo>
                <a:lnTo>
                  <a:pt x="950" y="23236"/>
                </a:lnTo>
                <a:lnTo>
                  <a:pt x="1043" y="23218"/>
                </a:lnTo>
                <a:lnTo>
                  <a:pt x="1136" y="23236"/>
                </a:lnTo>
                <a:lnTo>
                  <a:pt x="1192" y="23255"/>
                </a:lnTo>
                <a:lnTo>
                  <a:pt x="1229" y="23292"/>
                </a:lnTo>
                <a:lnTo>
                  <a:pt x="1341" y="23422"/>
                </a:lnTo>
                <a:lnTo>
                  <a:pt x="1378" y="23515"/>
                </a:lnTo>
                <a:lnTo>
                  <a:pt x="1415" y="23609"/>
                </a:lnTo>
                <a:lnTo>
                  <a:pt x="1415" y="23702"/>
                </a:lnTo>
                <a:lnTo>
                  <a:pt x="1415" y="23813"/>
                </a:lnTo>
                <a:lnTo>
                  <a:pt x="1397" y="23906"/>
                </a:lnTo>
                <a:lnTo>
                  <a:pt x="1360" y="24018"/>
                </a:lnTo>
                <a:lnTo>
                  <a:pt x="1322" y="24093"/>
                </a:lnTo>
                <a:lnTo>
                  <a:pt x="1248" y="24167"/>
                </a:lnTo>
                <a:lnTo>
                  <a:pt x="1211" y="24204"/>
                </a:lnTo>
                <a:lnTo>
                  <a:pt x="1155" y="24242"/>
                </a:lnTo>
                <a:lnTo>
                  <a:pt x="1024" y="24260"/>
                </a:lnTo>
                <a:lnTo>
                  <a:pt x="894" y="24279"/>
                </a:lnTo>
                <a:lnTo>
                  <a:pt x="764" y="24260"/>
                </a:lnTo>
                <a:lnTo>
                  <a:pt x="615" y="24279"/>
                </a:lnTo>
                <a:lnTo>
                  <a:pt x="485" y="24279"/>
                </a:lnTo>
                <a:lnTo>
                  <a:pt x="373" y="24316"/>
                </a:lnTo>
                <a:lnTo>
                  <a:pt x="336" y="24353"/>
                </a:lnTo>
                <a:lnTo>
                  <a:pt x="298" y="24390"/>
                </a:lnTo>
                <a:lnTo>
                  <a:pt x="261" y="24465"/>
                </a:lnTo>
                <a:lnTo>
                  <a:pt x="243" y="24502"/>
                </a:lnTo>
                <a:lnTo>
                  <a:pt x="261" y="24558"/>
                </a:lnTo>
                <a:lnTo>
                  <a:pt x="261" y="24577"/>
                </a:lnTo>
                <a:lnTo>
                  <a:pt x="298" y="24614"/>
                </a:lnTo>
                <a:lnTo>
                  <a:pt x="336" y="24632"/>
                </a:lnTo>
                <a:lnTo>
                  <a:pt x="447" y="24670"/>
                </a:lnTo>
                <a:lnTo>
                  <a:pt x="1211" y="24670"/>
                </a:lnTo>
                <a:lnTo>
                  <a:pt x="1304" y="24688"/>
                </a:lnTo>
                <a:lnTo>
                  <a:pt x="1397" y="24707"/>
                </a:lnTo>
                <a:lnTo>
                  <a:pt x="1490" y="24763"/>
                </a:lnTo>
                <a:lnTo>
                  <a:pt x="1583" y="24837"/>
                </a:lnTo>
                <a:lnTo>
                  <a:pt x="1657" y="24949"/>
                </a:lnTo>
                <a:lnTo>
                  <a:pt x="1713" y="25042"/>
                </a:lnTo>
                <a:lnTo>
                  <a:pt x="1769" y="25154"/>
                </a:lnTo>
                <a:lnTo>
                  <a:pt x="1788" y="25247"/>
                </a:lnTo>
                <a:lnTo>
                  <a:pt x="1806" y="25359"/>
                </a:lnTo>
                <a:lnTo>
                  <a:pt x="1806" y="25470"/>
                </a:lnTo>
                <a:lnTo>
                  <a:pt x="1806" y="25563"/>
                </a:lnTo>
                <a:lnTo>
                  <a:pt x="1788" y="25675"/>
                </a:lnTo>
                <a:lnTo>
                  <a:pt x="1751" y="25787"/>
                </a:lnTo>
                <a:lnTo>
                  <a:pt x="1695" y="25917"/>
                </a:lnTo>
                <a:lnTo>
                  <a:pt x="1620" y="26010"/>
                </a:lnTo>
                <a:lnTo>
                  <a:pt x="1527" y="26066"/>
                </a:lnTo>
                <a:lnTo>
                  <a:pt x="1434" y="26103"/>
                </a:lnTo>
                <a:lnTo>
                  <a:pt x="1248" y="26178"/>
                </a:lnTo>
                <a:lnTo>
                  <a:pt x="1136" y="26234"/>
                </a:lnTo>
                <a:lnTo>
                  <a:pt x="1024" y="26308"/>
                </a:lnTo>
                <a:lnTo>
                  <a:pt x="913" y="26401"/>
                </a:lnTo>
                <a:lnTo>
                  <a:pt x="857" y="26476"/>
                </a:lnTo>
                <a:lnTo>
                  <a:pt x="820" y="26550"/>
                </a:lnTo>
                <a:lnTo>
                  <a:pt x="838" y="26606"/>
                </a:lnTo>
                <a:lnTo>
                  <a:pt x="876" y="26643"/>
                </a:lnTo>
                <a:lnTo>
                  <a:pt x="950" y="26662"/>
                </a:lnTo>
                <a:lnTo>
                  <a:pt x="1043" y="26662"/>
                </a:lnTo>
                <a:lnTo>
                  <a:pt x="1192" y="26625"/>
                </a:lnTo>
                <a:lnTo>
                  <a:pt x="1341" y="26587"/>
                </a:lnTo>
                <a:lnTo>
                  <a:pt x="1471" y="26532"/>
                </a:lnTo>
                <a:lnTo>
                  <a:pt x="1583" y="26457"/>
                </a:lnTo>
                <a:lnTo>
                  <a:pt x="1676" y="26420"/>
                </a:lnTo>
                <a:lnTo>
                  <a:pt x="1769" y="26420"/>
                </a:lnTo>
                <a:lnTo>
                  <a:pt x="1806" y="26438"/>
                </a:lnTo>
                <a:lnTo>
                  <a:pt x="1844" y="26457"/>
                </a:lnTo>
                <a:lnTo>
                  <a:pt x="1862" y="26513"/>
                </a:lnTo>
                <a:lnTo>
                  <a:pt x="1900" y="26569"/>
                </a:lnTo>
                <a:lnTo>
                  <a:pt x="1955" y="26755"/>
                </a:lnTo>
                <a:lnTo>
                  <a:pt x="1955" y="26848"/>
                </a:lnTo>
                <a:lnTo>
                  <a:pt x="1955" y="26960"/>
                </a:lnTo>
                <a:lnTo>
                  <a:pt x="1918" y="27183"/>
                </a:lnTo>
                <a:lnTo>
                  <a:pt x="1862" y="27388"/>
                </a:lnTo>
                <a:lnTo>
                  <a:pt x="1788" y="27574"/>
                </a:lnTo>
                <a:lnTo>
                  <a:pt x="1657" y="27779"/>
                </a:lnTo>
                <a:lnTo>
                  <a:pt x="1583" y="27891"/>
                </a:lnTo>
                <a:lnTo>
                  <a:pt x="1509" y="27965"/>
                </a:lnTo>
                <a:lnTo>
                  <a:pt x="1471" y="27984"/>
                </a:lnTo>
                <a:lnTo>
                  <a:pt x="1434" y="28002"/>
                </a:lnTo>
                <a:lnTo>
                  <a:pt x="1341" y="27984"/>
                </a:lnTo>
                <a:lnTo>
                  <a:pt x="1248" y="28002"/>
                </a:lnTo>
                <a:lnTo>
                  <a:pt x="1192" y="28021"/>
                </a:lnTo>
                <a:lnTo>
                  <a:pt x="1136" y="28058"/>
                </a:lnTo>
                <a:lnTo>
                  <a:pt x="1043" y="28189"/>
                </a:lnTo>
                <a:lnTo>
                  <a:pt x="987" y="28263"/>
                </a:lnTo>
                <a:lnTo>
                  <a:pt x="969" y="28319"/>
                </a:lnTo>
                <a:lnTo>
                  <a:pt x="950" y="28375"/>
                </a:lnTo>
                <a:lnTo>
                  <a:pt x="969" y="28431"/>
                </a:lnTo>
                <a:lnTo>
                  <a:pt x="1006" y="28486"/>
                </a:lnTo>
                <a:lnTo>
                  <a:pt x="1099" y="28524"/>
                </a:lnTo>
                <a:lnTo>
                  <a:pt x="1155" y="28542"/>
                </a:lnTo>
                <a:lnTo>
                  <a:pt x="1229" y="28542"/>
                </a:lnTo>
                <a:lnTo>
                  <a:pt x="1285" y="28524"/>
                </a:lnTo>
                <a:lnTo>
                  <a:pt x="1341" y="28505"/>
                </a:lnTo>
                <a:lnTo>
                  <a:pt x="1434" y="28431"/>
                </a:lnTo>
                <a:lnTo>
                  <a:pt x="1527" y="28356"/>
                </a:lnTo>
                <a:lnTo>
                  <a:pt x="1620" y="28319"/>
                </a:lnTo>
                <a:lnTo>
                  <a:pt x="1713" y="28319"/>
                </a:lnTo>
                <a:lnTo>
                  <a:pt x="1751" y="28356"/>
                </a:lnTo>
                <a:lnTo>
                  <a:pt x="1788" y="28431"/>
                </a:lnTo>
                <a:lnTo>
                  <a:pt x="1825" y="28524"/>
                </a:lnTo>
                <a:lnTo>
                  <a:pt x="1881" y="28635"/>
                </a:lnTo>
                <a:lnTo>
                  <a:pt x="1900" y="28747"/>
                </a:lnTo>
                <a:lnTo>
                  <a:pt x="1900" y="28877"/>
                </a:lnTo>
                <a:lnTo>
                  <a:pt x="1900" y="28989"/>
                </a:lnTo>
                <a:lnTo>
                  <a:pt x="1881" y="29101"/>
                </a:lnTo>
                <a:lnTo>
                  <a:pt x="1806" y="29324"/>
                </a:lnTo>
                <a:lnTo>
                  <a:pt x="1695" y="29529"/>
                </a:lnTo>
                <a:lnTo>
                  <a:pt x="1620" y="29622"/>
                </a:lnTo>
                <a:lnTo>
                  <a:pt x="1546" y="29697"/>
                </a:lnTo>
                <a:lnTo>
                  <a:pt x="1453" y="29752"/>
                </a:lnTo>
                <a:lnTo>
                  <a:pt x="1378" y="29808"/>
                </a:lnTo>
                <a:lnTo>
                  <a:pt x="1192" y="29901"/>
                </a:lnTo>
                <a:lnTo>
                  <a:pt x="1118" y="29957"/>
                </a:lnTo>
                <a:lnTo>
                  <a:pt x="1043" y="30013"/>
                </a:lnTo>
                <a:lnTo>
                  <a:pt x="931" y="30125"/>
                </a:lnTo>
                <a:lnTo>
                  <a:pt x="857" y="30218"/>
                </a:lnTo>
                <a:lnTo>
                  <a:pt x="857" y="30255"/>
                </a:lnTo>
                <a:lnTo>
                  <a:pt x="876" y="30274"/>
                </a:lnTo>
                <a:lnTo>
                  <a:pt x="931" y="30292"/>
                </a:lnTo>
                <a:lnTo>
                  <a:pt x="1006" y="30274"/>
                </a:lnTo>
                <a:lnTo>
                  <a:pt x="1229" y="30237"/>
                </a:lnTo>
                <a:lnTo>
                  <a:pt x="1453" y="30218"/>
                </a:lnTo>
                <a:lnTo>
                  <a:pt x="1546" y="30218"/>
                </a:lnTo>
                <a:lnTo>
                  <a:pt x="1639" y="30237"/>
                </a:lnTo>
                <a:lnTo>
                  <a:pt x="1695" y="30292"/>
                </a:lnTo>
                <a:lnTo>
                  <a:pt x="1713" y="30311"/>
                </a:lnTo>
                <a:lnTo>
                  <a:pt x="1713" y="30367"/>
                </a:lnTo>
                <a:lnTo>
                  <a:pt x="1713" y="30479"/>
                </a:lnTo>
                <a:lnTo>
                  <a:pt x="1657" y="30628"/>
                </a:lnTo>
                <a:lnTo>
                  <a:pt x="1620" y="30702"/>
                </a:lnTo>
                <a:lnTo>
                  <a:pt x="1564" y="30758"/>
                </a:lnTo>
                <a:lnTo>
                  <a:pt x="1490" y="30814"/>
                </a:lnTo>
                <a:lnTo>
                  <a:pt x="1415" y="30851"/>
                </a:lnTo>
                <a:lnTo>
                  <a:pt x="1248" y="30925"/>
                </a:lnTo>
                <a:lnTo>
                  <a:pt x="1099" y="31018"/>
                </a:lnTo>
                <a:lnTo>
                  <a:pt x="969" y="31093"/>
                </a:lnTo>
                <a:lnTo>
                  <a:pt x="838" y="31205"/>
                </a:lnTo>
                <a:lnTo>
                  <a:pt x="801" y="31242"/>
                </a:lnTo>
                <a:lnTo>
                  <a:pt x="782" y="31298"/>
                </a:lnTo>
                <a:lnTo>
                  <a:pt x="801" y="31372"/>
                </a:lnTo>
                <a:lnTo>
                  <a:pt x="857" y="31428"/>
                </a:lnTo>
                <a:lnTo>
                  <a:pt x="913" y="31447"/>
                </a:lnTo>
                <a:lnTo>
                  <a:pt x="950" y="31465"/>
                </a:lnTo>
                <a:lnTo>
                  <a:pt x="1006" y="31465"/>
                </a:lnTo>
                <a:lnTo>
                  <a:pt x="1062" y="31447"/>
                </a:lnTo>
                <a:lnTo>
                  <a:pt x="1173" y="31372"/>
                </a:lnTo>
                <a:lnTo>
                  <a:pt x="1285" y="31298"/>
                </a:lnTo>
                <a:lnTo>
                  <a:pt x="1490" y="31112"/>
                </a:lnTo>
                <a:lnTo>
                  <a:pt x="1583" y="31056"/>
                </a:lnTo>
                <a:lnTo>
                  <a:pt x="1639" y="31037"/>
                </a:lnTo>
                <a:lnTo>
                  <a:pt x="1695" y="31037"/>
                </a:lnTo>
                <a:lnTo>
                  <a:pt x="1732" y="31074"/>
                </a:lnTo>
                <a:lnTo>
                  <a:pt x="1806" y="31130"/>
                </a:lnTo>
                <a:lnTo>
                  <a:pt x="1881" y="31223"/>
                </a:lnTo>
                <a:lnTo>
                  <a:pt x="1918" y="31354"/>
                </a:lnTo>
                <a:lnTo>
                  <a:pt x="1955" y="31465"/>
                </a:lnTo>
                <a:lnTo>
                  <a:pt x="1974" y="31596"/>
                </a:lnTo>
                <a:lnTo>
                  <a:pt x="1955" y="31689"/>
                </a:lnTo>
                <a:lnTo>
                  <a:pt x="1937" y="31782"/>
                </a:lnTo>
                <a:lnTo>
                  <a:pt x="1881" y="31894"/>
                </a:lnTo>
                <a:lnTo>
                  <a:pt x="1825" y="31949"/>
                </a:lnTo>
                <a:lnTo>
                  <a:pt x="1769" y="31987"/>
                </a:lnTo>
                <a:lnTo>
                  <a:pt x="1713" y="31987"/>
                </a:lnTo>
                <a:lnTo>
                  <a:pt x="1564" y="31931"/>
                </a:lnTo>
                <a:lnTo>
                  <a:pt x="1471" y="31894"/>
                </a:lnTo>
                <a:lnTo>
                  <a:pt x="1360" y="31894"/>
                </a:lnTo>
                <a:lnTo>
                  <a:pt x="1192" y="31912"/>
                </a:lnTo>
                <a:lnTo>
                  <a:pt x="1099" y="31931"/>
                </a:lnTo>
                <a:lnTo>
                  <a:pt x="1006" y="31968"/>
                </a:lnTo>
                <a:lnTo>
                  <a:pt x="913" y="32024"/>
                </a:lnTo>
                <a:lnTo>
                  <a:pt x="838" y="32080"/>
                </a:lnTo>
                <a:lnTo>
                  <a:pt x="782" y="32154"/>
                </a:lnTo>
                <a:lnTo>
                  <a:pt x="764" y="32229"/>
                </a:lnTo>
                <a:lnTo>
                  <a:pt x="764" y="32303"/>
                </a:lnTo>
                <a:lnTo>
                  <a:pt x="782" y="32359"/>
                </a:lnTo>
                <a:lnTo>
                  <a:pt x="820" y="32396"/>
                </a:lnTo>
                <a:lnTo>
                  <a:pt x="876" y="32415"/>
                </a:lnTo>
                <a:lnTo>
                  <a:pt x="1043" y="32415"/>
                </a:lnTo>
                <a:lnTo>
                  <a:pt x="1229" y="32378"/>
                </a:lnTo>
                <a:lnTo>
                  <a:pt x="1434" y="32340"/>
                </a:lnTo>
                <a:lnTo>
                  <a:pt x="1620" y="32303"/>
                </a:lnTo>
                <a:lnTo>
                  <a:pt x="1769" y="32303"/>
                </a:lnTo>
                <a:lnTo>
                  <a:pt x="1844" y="32322"/>
                </a:lnTo>
                <a:lnTo>
                  <a:pt x="1881" y="32359"/>
                </a:lnTo>
                <a:lnTo>
                  <a:pt x="1937" y="32433"/>
                </a:lnTo>
                <a:lnTo>
                  <a:pt x="1955" y="32527"/>
                </a:lnTo>
                <a:lnTo>
                  <a:pt x="1974" y="32620"/>
                </a:lnTo>
                <a:lnTo>
                  <a:pt x="1974" y="32731"/>
                </a:lnTo>
                <a:lnTo>
                  <a:pt x="1955" y="32936"/>
                </a:lnTo>
                <a:lnTo>
                  <a:pt x="1900" y="33104"/>
                </a:lnTo>
                <a:lnTo>
                  <a:pt x="1825" y="33234"/>
                </a:lnTo>
                <a:lnTo>
                  <a:pt x="1769" y="33327"/>
                </a:lnTo>
                <a:lnTo>
                  <a:pt x="1695" y="33402"/>
                </a:lnTo>
                <a:lnTo>
                  <a:pt x="1620" y="33439"/>
                </a:lnTo>
                <a:lnTo>
                  <a:pt x="1546" y="33476"/>
                </a:lnTo>
                <a:lnTo>
                  <a:pt x="1471" y="33513"/>
                </a:lnTo>
                <a:lnTo>
                  <a:pt x="1266" y="33569"/>
                </a:lnTo>
                <a:lnTo>
                  <a:pt x="1099" y="33588"/>
                </a:lnTo>
                <a:lnTo>
                  <a:pt x="894" y="33625"/>
                </a:lnTo>
                <a:lnTo>
                  <a:pt x="782" y="33662"/>
                </a:lnTo>
                <a:lnTo>
                  <a:pt x="708" y="33718"/>
                </a:lnTo>
                <a:lnTo>
                  <a:pt x="652" y="33793"/>
                </a:lnTo>
                <a:lnTo>
                  <a:pt x="633" y="33830"/>
                </a:lnTo>
                <a:lnTo>
                  <a:pt x="633" y="33886"/>
                </a:lnTo>
                <a:lnTo>
                  <a:pt x="633" y="33923"/>
                </a:lnTo>
                <a:lnTo>
                  <a:pt x="652" y="33960"/>
                </a:lnTo>
                <a:lnTo>
                  <a:pt x="671" y="33979"/>
                </a:lnTo>
                <a:lnTo>
                  <a:pt x="820" y="33979"/>
                </a:lnTo>
                <a:lnTo>
                  <a:pt x="931" y="33960"/>
                </a:lnTo>
                <a:lnTo>
                  <a:pt x="1155" y="33886"/>
                </a:lnTo>
                <a:lnTo>
                  <a:pt x="1248" y="33848"/>
                </a:lnTo>
                <a:lnTo>
                  <a:pt x="1304" y="33848"/>
                </a:lnTo>
                <a:lnTo>
                  <a:pt x="1415" y="33867"/>
                </a:lnTo>
                <a:lnTo>
                  <a:pt x="1490" y="33923"/>
                </a:lnTo>
                <a:lnTo>
                  <a:pt x="1564" y="33979"/>
                </a:lnTo>
                <a:lnTo>
                  <a:pt x="1620" y="34035"/>
                </a:lnTo>
                <a:lnTo>
                  <a:pt x="1657" y="34128"/>
                </a:lnTo>
                <a:lnTo>
                  <a:pt x="1676" y="34221"/>
                </a:lnTo>
                <a:lnTo>
                  <a:pt x="1676" y="34314"/>
                </a:lnTo>
                <a:lnTo>
                  <a:pt x="1676" y="34407"/>
                </a:lnTo>
                <a:lnTo>
                  <a:pt x="1657" y="34500"/>
                </a:lnTo>
                <a:lnTo>
                  <a:pt x="1620" y="34612"/>
                </a:lnTo>
                <a:lnTo>
                  <a:pt x="1583" y="34705"/>
                </a:lnTo>
                <a:lnTo>
                  <a:pt x="1527" y="34798"/>
                </a:lnTo>
                <a:lnTo>
                  <a:pt x="1471" y="34872"/>
                </a:lnTo>
                <a:lnTo>
                  <a:pt x="1397" y="34947"/>
                </a:lnTo>
                <a:lnTo>
                  <a:pt x="1304" y="35003"/>
                </a:lnTo>
                <a:lnTo>
                  <a:pt x="1229" y="35040"/>
                </a:lnTo>
                <a:lnTo>
                  <a:pt x="1136" y="35077"/>
                </a:lnTo>
                <a:lnTo>
                  <a:pt x="894" y="35077"/>
                </a:lnTo>
                <a:lnTo>
                  <a:pt x="820" y="35096"/>
                </a:lnTo>
                <a:lnTo>
                  <a:pt x="745" y="35114"/>
                </a:lnTo>
                <a:lnTo>
                  <a:pt x="671" y="35170"/>
                </a:lnTo>
                <a:lnTo>
                  <a:pt x="615" y="35245"/>
                </a:lnTo>
                <a:lnTo>
                  <a:pt x="540" y="35356"/>
                </a:lnTo>
                <a:lnTo>
                  <a:pt x="503" y="35431"/>
                </a:lnTo>
                <a:lnTo>
                  <a:pt x="485" y="35487"/>
                </a:lnTo>
                <a:lnTo>
                  <a:pt x="503" y="35505"/>
                </a:lnTo>
                <a:lnTo>
                  <a:pt x="559" y="35524"/>
                </a:lnTo>
                <a:lnTo>
                  <a:pt x="615" y="35524"/>
                </a:lnTo>
                <a:lnTo>
                  <a:pt x="801" y="35487"/>
                </a:lnTo>
                <a:lnTo>
                  <a:pt x="931" y="35450"/>
                </a:lnTo>
                <a:lnTo>
                  <a:pt x="1024" y="35412"/>
                </a:lnTo>
                <a:lnTo>
                  <a:pt x="1211" y="35319"/>
                </a:lnTo>
                <a:lnTo>
                  <a:pt x="1285" y="35282"/>
                </a:lnTo>
                <a:lnTo>
                  <a:pt x="1360" y="35301"/>
                </a:lnTo>
                <a:lnTo>
                  <a:pt x="1453" y="35356"/>
                </a:lnTo>
                <a:lnTo>
                  <a:pt x="1564" y="35468"/>
                </a:lnTo>
                <a:lnTo>
                  <a:pt x="1602" y="35543"/>
                </a:lnTo>
                <a:lnTo>
                  <a:pt x="1620" y="35636"/>
                </a:lnTo>
                <a:lnTo>
                  <a:pt x="1639" y="35729"/>
                </a:lnTo>
                <a:lnTo>
                  <a:pt x="1657" y="35841"/>
                </a:lnTo>
                <a:lnTo>
                  <a:pt x="1639" y="36027"/>
                </a:lnTo>
                <a:lnTo>
                  <a:pt x="1620" y="36120"/>
                </a:lnTo>
                <a:lnTo>
                  <a:pt x="1583" y="36194"/>
                </a:lnTo>
                <a:lnTo>
                  <a:pt x="1509" y="36325"/>
                </a:lnTo>
                <a:lnTo>
                  <a:pt x="1453" y="36399"/>
                </a:lnTo>
                <a:lnTo>
                  <a:pt x="1397" y="36436"/>
                </a:lnTo>
                <a:lnTo>
                  <a:pt x="1341" y="36436"/>
                </a:lnTo>
                <a:lnTo>
                  <a:pt x="1211" y="36455"/>
                </a:lnTo>
                <a:lnTo>
                  <a:pt x="1118" y="36455"/>
                </a:lnTo>
                <a:lnTo>
                  <a:pt x="1024" y="36492"/>
                </a:lnTo>
                <a:lnTo>
                  <a:pt x="838" y="36585"/>
                </a:lnTo>
                <a:lnTo>
                  <a:pt x="745" y="36623"/>
                </a:lnTo>
                <a:lnTo>
                  <a:pt x="652" y="36697"/>
                </a:lnTo>
                <a:lnTo>
                  <a:pt x="578" y="36771"/>
                </a:lnTo>
                <a:lnTo>
                  <a:pt x="522" y="36846"/>
                </a:lnTo>
                <a:lnTo>
                  <a:pt x="485" y="36939"/>
                </a:lnTo>
                <a:lnTo>
                  <a:pt x="485" y="37051"/>
                </a:lnTo>
                <a:lnTo>
                  <a:pt x="522" y="37162"/>
                </a:lnTo>
                <a:lnTo>
                  <a:pt x="559" y="37218"/>
                </a:lnTo>
                <a:lnTo>
                  <a:pt x="615" y="37237"/>
                </a:lnTo>
                <a:lnTo>
                  <a:pt x="689" y="37218"/>
                </a:lnTo>
                <a:lnTo>
                  <a:pt x="764" y="37200"/>
                </a:lnTo>
                <a:lnTo>
                  <a:pt x="838" y="37144"/>
                </a:lnTo>
                <a:lnTo>
                  <a:pt x="1024" y="37032"/>
                </a:lnTo>
                <a:lnTo>
                  <a:pt x="1266" y="36865"/>
                </a:lnTo>
                <a:lnTo>
                  <a:pt x="1360" y="36827"/>
                </a:lnTo>
                <a:lnTo>
                  <a:pt x="1453" y="36809"/>
                </a:lnTo>
                <a:lnTo>
                  <a:pt x="1527" y="36827"/>
                </a:lnTo>
                <a:lnTo>
                  <a:pt x="1602" y="36883"/>
                </a:lnTo>
                <a:lnTo>
                  <a:pt x="1676" y="36995"/>
                </a:lnTo>
                <a:lnTo>
                  <a:pt x="1751" y="37162"/>
                </a:lnTo>
                <a:lnTo>
                  <a:pt x="1769" y="37274"/>
                </a:lnTo>
                <a:lnTo>
                  <a:pt x="1788" y="37386"/>
                </a:lnTo>
                <a:lnTo>
                  <a:pt x="1788" y="37516"/>
                </a:lnTo>
                <a:lnTo>
                  <a:pt x="1769" y="37628"/>
                </a:lnTo>
                <a:lnTo>
                  <a:pt x="1732" y="37758"/>
                </a:lnTo>
                <a:lnTo>
                  <a:pt x="1695" y="37870"/>
                </a:lnTo>
                <a:lnTo>
                  <a:pt x="1639" y="37963"/>
                </a:lnTo>
                <a:lnTo>
                  <a:pt x="1583" y="38056"/>
                </a:lnTo>
                <a:lnTo>
                  <a:pt x="1509" y="38112"/>
                </a:lnTo>
                <a:lnTo>
                  <a:pt x="1434" y="38149"/>
                </a:lnTo>
                <a:lnTo>
                  <a:pt x="1248" y="38205"/>
                </a:lnTo>
                <a:lnTo>
                  <a:pt x="1173" y="38242"/>
                </a:lnTo>
                <a:lnTo>
                  <a:pt x="1080" y="38280"/>
                </a:lnTo>
                <a:lnTo>
                  <a:pt x="1006" y="38335"/>
                </a:lnTo>
                <a:lnTo>
                  <a:pt x="931" y="38428"/>
                </a:lnTo>
                <a:lnTo>
                  <a:pt x="876" y="38540"/>
                </a:lnTo>
                <a:lnTo>
                  <a:pt x="857" y="38615"/>
                </a:lnTo>
                <a:lnTo>
                  <a:pt x="838" y="38689"/>
                </a:lnTo>
                <a:lnTo>
                  <a:pt x="857" y="38745"/>
                </a:lnTo>
                <a:lnTo>
                  <a:pt x="876" y="38782"/>
                </a:lnTo>
                <a:lnTo>
                  <a:pt x="931" y="38801"/>
                </a:lnTo>
                <a:lnTo>
                  <a:pt x="1006" y="38801"/>
                </a:lnTo>
                <a:lnTo>
                  <a:pt x="1099" y="38782"/>
                </a:lnTo>
                <a:lnTo>
                  <a:pt x="1173" y="38764"/>
                </a:lnTo>
                <a:lnTo>
                  <a:pt x="1229" y="38745"/>
                </a:lnTo>
                <a:lnTo>
                  <a:pt x="1341" y="38652"/>
                </a:lnTo>
                <a:lnTo>
                  <a:pt x="1527" y="38466"/>
                </a:lnTo>
                <a:lnTo>
                  <a:pt x="1620" y="38410"/>
                </a:lnTo>
                <a:lnTo>
                  <a:pt x="1657" y="38410"/>
                </a:lnTo>
                <a:lnTo>
                  <a:pt x="1695" y="38428"/>
                </a:lnTo>
                <a:lnTo>
                  <a:pt x="1751" y="38447"/>
                </a:lnTo>
                <a:lnTo>
                  <a:pt x="1788" y="38503"/>
                </a:lnTo>
                <a:lnTo>
                  <a:pt x="1844" y="38596"/>
                </a:lnTo>
                <a:lnTo>
                  <a:pt x="1900" y="38689"/>
                </a:lnTo>
                <a:lnTo>
                  <a:pt x="1937" y="38838"/>
                </a:lnTo>
                <a:lnTo>
                  <a:pt x="1937" y="38987"/>
                </a:lnTo>
                <a:lnTo>
                  <a:pt x="1937" y="39155"/>
                </a:lnTo>
                <a:lnTo>
                  <a:pt x="1881" y="39322"/>
                </a:lnTo>
                <a:lnTo>
                  <a:pt x="1825" y="39490"/>
                </a:lnTo>
                <a:lnTo>
                  <a:pt x="1732" y="39639"/>
                </a:lnTo>
                <a:lnTo>
                  <a:pt x="1639" y="39769"/>
                </a:lnTo>
                <a:lnTo>
                  <a:pt x="1527" y="39862"/>
                </a:lnTo>
                <a:lnTo>
                  <a:pt x="1471" y="39881"/>
                </a:lnTo>
                <a:lnTo>
                  <a:pt x="1378" y="39899"/>
                </a:lnTo>
                <a:lnTo>
                  <a:pt x="1173" y="39918"/>
                </a:lnTo>
                <a:lnTo>
                  <a:pt x="1080" y="39937"/>
                </a:lnTo>
                <a:lnTo>
                  <a:pt x="987" y="39974"/>
                </a:lnTo>
                <a:lnTo>
                  <a:pt x="913" y="40030"/>
                </a:lnTo>
                <a:lnTo>
                  <a:pt x="894" y="40067"/>
                </a:lnTo>
                <a:lnTo>
                  <a:pt x="876" y="40104"/>
                </a:lnTo>
                <a:lnTo>
                  <a:pt x="876" y="40179"/>
                </a:lnTo>
                <a:lnTo>
                  <a:pt x="876" y="40234"/>
                </a:lnTo>
                <a:lnTo>
                  <a:pt x="894" y="40272"/>
                </a:lnTo>
                <a:lnTo>
                  <a:pt x="931" y="40290"/>
                </a:lnTo>
                <a:lnTo>
                  <a:pt x="969" y="40309"/>
                </a:lnTo>
                <a:lnTo>
                  <a:pt x="1024" y="40309"/>
                </a:lnTo>
                <a:lnTo>
                  <a:pt x="1136" y="40290"/>
                </a:lnTo>
                <a:lnTo>
                  <a:pt x="1360" y="40197"/>
                </a:lnTo>
                <a:lnTo>
                  <a:pt x="1490" y="40160"/>
                </a:lnTo>
                <a:lnTo>
                  <a:pt x="1583" y="40197"/>
                </a:lnTo>
                <a:lnTo>
                  <a:pt x="1657" y="40272"/>
                </a:lnTo>
                <a:lnTo>
                  <a:pt x="1713" y="40365"/>
                </a:lnTo>
                <a:lnTo>
                  <a:pt x="1769" y="40476"/>
                </a:lnTo>
                <a:lnTo>
                  <a:pt x="1788" y="40588"/>
                </a:lnTo>
                <a:lnTo>
                  <a:pt x="1788" y="40700"/>
                </a:lnTo>
                <a:lnTo>
                  <a:pt x="1788" y="40812"/>
                </a:lnTo>
                <a:lnTo>
                  <a:pt x="1769" y="40905"/>
                </a:lnTo>
                <a:lnTo>
                  <a:pt x="1751" y="41016"/>
                </a:lnTo>
                <a:lnTo>
                  <a:pt x="1695" y="41128"/>
                </a:lnTo>
                <a:lnTo>
                  <a:pt x="1639" y="41240"/>
                </a:lnTo>
                <a:lnTo>
                  <a:pt x="1564" y="41333"/>
                </a:lnTo>
                <a:lnTo>
                  <a:pt x="1490" y="41407"/>
                </a:lnTo>
                <a:lnTo>
                  <a:pt x="1415" y="41482"/>
                </a:lnTo>
                <a:lnTo>
                  <a:pt x="1322" y="41538"/>
                </a:lnTo>
                <a:lnTo>
                  <a:pt x="1248" y="41594"/>
                </a:lnTo>
                <a:lnTo>
                  <a:pt x="1155" y="41594"/>
                </a:lnTo>
                <a:lnTo>
                  <a:pt x="1062" y="41612"/>
                </a:lnTo>
                <a:lnTo>
                  <a:pt x="745" y="41612"/>
                </a:lnTo>
                <a:lnTo>
                  <a:pt x="652" y="41649"/>
                </a:lnTo>
                <a:lnTo>
                  <a:pt x="596" y="41724"/>
                </a:lnTo>
                <a:lnTo>
                  <a:pt x="559" y="41780"/>
                </a:lnTo>
                <a:lnTo>
                  <a:pt x="540" y="41836"/>
                </a:lnTo>
                <a:lnTo>
                  <a:pt x="540" y="41929"/>
                </a:lnTo>
                <a:lnTo>
                  <a:pt x="540" y="42003"/>
                </a:lnTo>
                <a:lnTo>
                  <a:pt x="559" y="42059"/>
                </a:lnTo>
                <a:lnTo>
                  <a:pt x="596" y="42096"/>
                </a:lnTo>
                <a:lnTo>
                  <a:pt x="633" y="42115"/>
                </a:lnTo>
                <a:lnTo>
                  <a:pt x="689" y="42115"/>
                </a:lnTo>
                <a:lnTo>
                  <a:pt x="801" y="42096"/>
                </a:lnTo>
                <a:lnTo>
                  <a:pt x="931" y="42040"/>
                </a:lnTo>
                <a:lnTo>
                  <a:pt x="1062" y="41985"/>
                </a:lnTo>
                <a:lnTo>
                  <a:pt x="1211" y="41910"/>
                </a:lnTo>
                <a:lnTo>
                  <a:pt x="1322" y="41910"/>
                </a:lnTo>
                <a:lnTo>
                  <a:pt x="1415" y="41929"/>
                </a:lnTo>
                <a:lnTo>
                  <a:pt x="1490" y="41985"/>
                </a:lnTo>
                <a:lnTo>
                  <a:pt x="1546" y="42059"/>
                </a:lnTo>
                <a:lnTo>
                  <a:pt x="1602" y="42133"/>
                </a:lnTo>
                <a:lnTo>
                  <a:pt x="1620" y="42245"/>
                </a:lnTo>
                <a:lnTo>
                  <a:pt x="1620" y="42376"/>
                </a:lnTo>
                <a:lnTo>
                  <a:pt x="1602" y="42524"/>
                </a:lnTo>
                <a:lnTo>
                  <a:pt x="1564" y="42655"/>
                </a:lnTo>
                <a:lnTo>
                  <a:pt x="1509" y="42766"/>
                </a:lnTo>
                <a:lnTo>
                  <a:pt x="1415" y="42860"/>
                </a:lnTo>
                <a:lnTo>
                  <a:pt x="1322" y="42934"/>
                </a:lnTo>
                <a:lnTo>
                  <a:pt x="1229" y="42990"/>
                </a:lnTo>
                <a:lnTo>
                  <a:pt x="1118" y="43046"/>
                </a:lnTo>
                <a:lnTo>
                  <a:pt x="876" y="43120"/>
                </a:lnTo>
                <a:lnTo>
                  <a:pt x="708" y="43176"/>
                </a:lnTo>
                <a:lnTo>
                  <a:pt x="447" y="43269"/>
                </a:lnTo>
                <a:lnTo>
                  <a:pt x="317" y="43325"/>
                </a:lnTo>
                <a:lnTo>
                  <a:pt x="224" y="43399"/>
                </a:lnTo>
                <a:lnTo>
                  <a:pt x="205" y="43455"/>
                </a:lnTo>
                <a:lnTo>
                  <a:pt x="187" y="43493"/>
                </a:lnTo>
                <a:lnTo>
                  <a:pt x="205" y="43530"/>
                </a:lnTo>
                <a:lnTo>
                  <a:pt x="224" y="43586"/>
                </a:lnTo>
                <a:lnTo>
                  <a:pt x="298" y="43642"/>
                </a:lnTo>
                <a:lnTo>
                  <a:pt x="373" y="43660"/>
                </a:lnTo>
                <a:lnTo>
                  <a:pt x="447" y="43660"/>
                </a:lnTo>
                <a:lnTo>
                  <a:pt x="540" y="43642"/>
                </a:lnTo>
                <a:lnTo>
                  <a:pt x="727" y="43548"/>
                </a:lnTo>
                <a:lnTo>
                  <a:pt x="931" y="43455"/>
                </a:lnTo>
                <a:lnTo>
                  <a:pt x="1024" y="43418"/>
                </a:lnTo>
                <a:lnTo>
                  <a:pt x="1118" y="43381"/>
                </a:lnTo>
                <a:lnTo>
                  <a:pt x="1211" y="43381"/>
                </a:lnTo>
                <a:lnTo>
                  <a:pt x="1304" y="43418"/>
                </a:lnTo>
                <a:lnTo>
                  <a:pt x="1378" y="43474"/>
                </a:lnTo>
                <a:lnTo>
                  <a:pt x="1453" y="43567"/>
                </a:lnTo>
                <a:lnTo>
                  <a:pt x="1509" y="43697"/>
                </a:lnTo>
                <a:lnTo>
                  <a:pt x="1546" y="43902"/>
                </a:lnTo>
                <a:lnTo>
                  <a:pt x="1564" y="44033"/>
                </a:lnTo>
                <a:lnTo>
                  <a:pt x="1546" y="44144"/>
                </a:lnTo>
                <a:lnTo>
                  <a:pt x="1527" y="44275"/>
                </a:lnTo>
                <a:lnTo>
                  <a:pt x="1490" y="44386"/>
                </a:lnTo>
                <a:lnTo>
                  <a:pt x="1415" y="44498"/>
                </a:lnTo>
                <a:lnTo>
                  <a:pt x="1341" y="44572"/>
                </a:lnTo>
                <a:lnTo>
                  <a:pt x="1266" y="44647"/>
                </a:lnTo>
                <a:lnTo>
                  <a:pt x="1155" y="44703"/>
                </a:lnTo>
                <a:lnTo>
                  <a:pt x="1062" y="44740"/>
                </a:lnTo>
                <a:lnTo>
                  <a:pt x="969" y="44740"/>
                </a:lnTo>
                <a:lnTo>
                  <a:pt x="782" y="44759"/>
                </a:lnTo>
                <a:lnTo>
                  <a:pt x="689" y="44759"/>
                </a:lnTo>
                <a:lnTo>
                  <a:pt x="596" y="44796"/>
                </a:lnTo>
                <a:lnTo>
                  <a:pt x="522" y="44870"/>
                </a:lnTo>
                <a:lnTo>
                  <a:pt x="447" y="44963"/>
                </a:lnTo>
                <a:lnTo>
                  <a:pt x="391" y="45094"/>
                </a:lnTo>
                <a:lnTo>
                  <a:pt x="391" y="45187"/>
                </a:lnTo>
                <a:lnTo>
                  <a:pt x="391" y="45205"/>
                </a:lnTo>
                <a:lnTo>
                  <a:pt x="410" y="45243"/>
                </a:lnTo>
                <a:lnTo>
                  <a:pt x="485" y="45261"/>
                </a:lnTo>
                <a:lnTo>
                  <a:pt x="559" y="45261"/>
                </a:lnTo>
                <a:lnTo>
                  <a:pt x="671" y="45243"/>
                </a:lnTo>
                <a:lnTo>
                  <a:pt x="894" y="45150"/>
                </a:lnTo>
                <a:lnTo>
                  <a:pt x="1118" y="45057"/>
                </a:lnTo>
                <a:lnTo>
                  <a:pt x="1211" y="45019"/>
                </a:lnTo>
                <a:lnTo>
                  <a:pt x="1304" y="45001"/>
                </a:lnTo>
                <a:lnTo>
                  <a:pt x="1378" y="45019"/>
                </a:lnTo>
                <a:lnTo>
                  <a:pt x="1453" y="45057"/>
                </a:lnTo>
                <a:lnTo>
                  <a:pt x="1527" y="45150"/>
                </a:lnTo>
                <a:lnTo>
                  <a:pt x="1602" y="45299"/>
                </a:lnTo>
                <a:lnTo>
                  <a:pt x="1620" y="45410"/>
                </a:lnTo>
                <a:lnTo>
                  <a:pt x="1620" y="45522"/>
                </a:lnTo>
                <a:lnTo>
                  <a:pt x="1620" y="45634"/>
                </a:lnTo>
                <a:lnTo>
                  <a:pt x="1583" y="45764"/>
                </a:lnTo>
                <a:lnTo>
                  <a:pt x="1527" y="45876"/>
                </a:lnTo>
                <a:lnTo>
                  <a:pt x="1471" y="45969"/>
                </a:lnTo>
                <a:lnTo>
                  <a:pt x="1397" y="46062"/>
                </a:lnTo>
                <a:lnTo>
                  <a:pt x="1322" y="46136"/>
                </a:lnTo>
                <a:lnTo>
                  <a:pt x="1229" y="46229"/>
                </a:lnTo>
                <a:lnTo>
                  <a:pt x="1155" y="46267"/>
                </a:lnTo>
                <a:lnTo>
                  <a:pt x="969" y="46323"/>
                </a:lnTo>
                <a:lnTo>
                  <a:pt x="596" y="46323"/>
                </a:lnTo>
                <a:lnTo>
                  <a:pt x="522" y="46341"/>
                </a:lnTo>
                <a:lnTo>
                  <a:pt x="466" y="46378"/>
                </a:lnTo>
                <a:lnTo>
                  <a:pt x="429" y="46453"/>
                </a:lnTo>
                <a:lnTo>
                  <a:pt x="410" y="46546"/>
                </a:lnTo>
                <a:lnTo>
                  <a:pt x="429" y="46602"/>
                </a:lnTo>
                <a:lnTo>
                  <a:pt x="485" y="46639"/>
                </a:lnTo>
                <a:lnTo>
                  <a:pt x="559" y="46658"/>
                </a:lnTo>
                <a:lnTo>
                  <a:pt x="1155" y="46658"/>
                </a:lnTo>
                <a:lnTo>
                  <a:pt x="1192" y="46695"/>
                </a:lnTo>
                <a:lnTo>
                  <a:pt x="1285" y="46825"/>
                </a:lnTo>
                <a:lnTo>
                  <a:pt x="1322" y="46918"/>
                </a:lnTo>
                <a:lnTo>
                  <a:pt x="1341" y="47011"/>
                </a:lnTo>
                <a:lnTo>
                  <a:pt x="1341" y="47104"/>
                </a:lnTo>
                <a:lnTo>
                  <a:pt x="1304" y="47198"/>
                </a:lnTo>
                <a:lnTo>
                  <a:pt x="1266" y="47347"/>
                </a:lnTo>
                <a:lnTo>
                  <a:pt x="1192" y="47458"/>
                </a:lnTo>
                <a:lnTo>
                  <a:pt x="1118" y="47514"/>
                </a:lnTo>
                <a:lnTo>
                  <a:pt x="1024" y="47533"/>
                </a:lnTo>
                <a:lnTo>
                  <a:pt x="820" y="47589"/>
                </a:lnTo>
                <a:lnTo>
                  <a:pt x="708" y="47626"/>
                </a:lnTo>
                <a:lnTo>
                  <a:pt x="596" y="47682"/>
                </a:lnTo>
                <a:lnTo>
                  <a:pt x="466" y="47831"/>
                </a:lnTo>
                <a:lnTo>
                  <a:pt x="429" y="47868"/>
                </a:lnTo>
                <a:lnTo>
                  <a:pt x="410" y="47905"/>
                </a:lnTo>
                <a:lnTo>
                  <a:pt x="410" y="47942"/>
                </a:lnTo>
                <a:lnTo>
                  <a:pt x="447" y="47942"/>
                </a:lnTo>
                <a:lnTo>
                  <a:pt x="522" y="47961"/>
                </a:lnTo>
                <a:lnTo>
                  <a:pt x="764" y="47905"/>
                </a:lnTo>
                <a:lnTo>
                  <a:pt x="950" y="47868"/>
                </a:lnTo>
                <a:lnTo>
                  <a:pt x="1099" y="47868"/>
                </a:lnTo>
                <a:lnTo>
                  <a:pt x="1211" y="47886"/>
                </a:lnTo>
                <a:lnTo>
                  <a:pt x="1322" y="47942"/>
                </a:lnTo>
                <a:lnTo>
                  <a:pt x="1415" y="48017"/>
                </a:lnTo>
                <a:lnTo>
                  <a:pt x="1490" y="48128"/>
                </a:lnTo>
                <a:lnTo>
                  <a:pt x="1546" y="48240"/>
                </a:lnTo>
                <a:lnTo>
                  <a:pt x="1564" y="48371"/>
                </a:lnTo>
                <a:lnTo>
                  <a:pt x="1564" y="48519"/>
                </a:lnTo>
                <a:lnTo>
                  <a:pt x="1546" y="48668"/>
                </a:lnTo>
                <a:lnTo>
                  <a:pt x="1509" y="48817"/>
                </a:lnTo>
                <a:lnTo>
                  <a:pt x="1434" y="48966"/>
                </a:lnTo>
                <a:lnTo>
                  <a:pt x="1360" y="49078"/>
                </a:lnTo>
                <a:lnTo>
                  <a:pt x="1304" y="49115"/>
                </a:lnTo>
                <a:lnTo>
                  <a:pt x="1248" y="49152"/>
                </a:lnTo>
                <a:lnTo>
                  <a:pt x="1043" y="49152"/>
                </a:lnTo>
                <a:lnTo>
                  <a:pt x="987" y="49171"/>
                </a:lnTo>
                <a:lnTo>
                  <a:pt x="931" y="49190"/>
                </a:lnTo>
                <a:lnTo>
                  <a:pt x="801" y="49283"/>
                </a:lnTo>
                <a:lnTo>
                  <a:pt x="689" y="49357"/>
                </a:lnTo>
                <a:lnTo>
                  <a:pt x="633" y="49432"/>
                </a:lnTo>
                <a:lnTo>
                  <a:pt x="578" y="49506"/>
                </a:lnTo>
                <a:lnTo>
                  <a:pt x="559" y="49581"/>
                </a:lnTo>
                <a:lnTo>
                  <a:pt x="559" y="49637"/>
                </a:lnTo>
                <a:lnTo>
                  <a:pt x="578" y="49692"/>
                </a:lnTo>
                <a:lnTo>
                  <a:pt x="615" y="49730"/>
                </a:lnTo>
                <a:lnTo>
                  <a:pt x="671" y="49748"/>
                </a:lnTo>
                <a:lnTo>
                  <a:pt x="745" y="49767"/>
                </a:lnTo>
                <a:lnTo>
                  <a:pt x="820" y="49767"/>
                </a:lnTo>
                <a:lnTo>
                  <a:pt x="913" y="49730"/>
                </a:lnTo>
                <a:lnTo>
                  <a:pt x="1006" y="49692"/>
                </a:lnTo>
                <a:lnTo>
                  <a:pt x="1118" y="49637"/>
                </a:lnTo>
                <a:lnTo>
                  <a:pt x="1229" y="49543"/>
                </a:lnTo>
                <a:lnTo>
                  <a:pt x="1341" y="49432"/>
                </a:lnTo>
                <a:lnTo>
                  <a:pt x="1434" y="49506"/>
                </a:lnTo>
                <a:lnTo>
                  <a:pt x="1509" y="49581"/>
                </a:lnTo>
                <a:lnTo>
                  <a:pt x="1546" y="49637"/>
                </a:lnTo>
                <a:lnTo>
                  <a:pt x="1583" y="49711"/>
                </a:lnTo>
                <a:lnTo>
                  <a:pt x="1602" y="49767"/>
                </a:lnTo>
                <a:lnTo>
                  <a:pt x="1620" y="49841"/>
                </a:lnTo>
                <a:lnTo>
                  <a:pt x="1602" y="49897"/>
                </a:lnTo>
                <a:lnTo>
                  <a:pt x="1583" y="49972"/>
                </a:lnTo>
                <a:lnTo>
                  <a:pt x="1509" y="50083"/>
                </a:lnTo>
                <a:lnTo>
                  <a:pt x="1397" y="50195"/>
                </a:lnTo>
                <a:lnTo>
                  <a:pt x="1266" y="50307"/>
                </a:lnTo>
                <a:lnTo>
                  <a:pt x="1099" y="50419"/>
                </a:lnTo>
                <a:lnTo>
                  <a:pt x="782" y="50623"/>
                </a:lnTo>
                <a:lnTo>
                  <a:pt x="633" y="50716"/>
                </a:lnTo>
                <a:lnTo>
                  <a:pt x="485" y="50828"/>
                </a:lnTo>
                <a:lnTo>
                  <a:pt x="391" y="50921"/>
                </a:lnTo>
                <a:lnTo>
                  <a:pt x="317" y="51014"/>
                </a:lnTo>
                <a:lnTo>
                  <a:pt x="298" y="51070"/>
                </a:lnTo>
                <a:lnTo>
                  <a:pt x="280" y="51126"/>
                </a:lnTo>
                <a:lnTo>
                  <a:pt x="298" y="51182"/>
                </a:lnTo>
                <a:lnTo>
                  <a:pt x="317" y="51219"/>
                </a:lnTo>
                <a:lnTo>
                  <a:pt x="354" y="51275"/>
                </a:lnTo>
                <a:lnTo>
                  <a:pt x="410" y="51312"/>
                </a:lnTo>
                <a:lnTo>
                  <a:pt x="466" y="51331"/>
                </a:lnTo>
                <a:lnTo>
                  <a:pt x="522" y="51331"/>
                </a:lnTo>
                <a:lnTo>
                  <a:pt x="652" y="51294"/>
                </a:lnTo>
                <a:lnTo>
                  <a:pt x="801" y="51219"/>
                </a:lnTo>
                <a:lnTo>
                  <a:pt x="950" y="51126"/>
                </a:lnTo>
                <a:lnTo>
                  <a:pt x="1062" y="51014"/>
                </a:lnTo>
                <a:lnTo>
                  <a:pt x="1248" y="50865"/>
                </a:lnTo>
                <a:lnTo>
                  <a:pt x="1397" y="50698"/>
                </a:lnTo>
                <a:lnTo>
                  <a:pt x="1546" y="50567"/>
                </a:lnTo>
                <a:lnTo>
                  <a:pt x="1695" y="50474"/>
                </a:lnTo>
                <a:lnTo>
                  <a:pt x="1862" y="50381"/>
                </a:lnTo>
                <a:lnTo>
                  <a:pt x="2030" y="50325"/>
                </a:lnTo>
                <a:lnTo>
                  <a:pt x="2216" y="50288"/>
                </a:lnTo>
                <a:lnTo>
                  <a:pt x="2421" y="50270"/>
                </a:lnTo>
                <a:lnTo>
                  <a:pt x="2663" y="50288"/>
                </a:lnTo>
                <a:lnTo>
                  <a:pt x="2495" y="50419"/>
                </a:lnTo>
                <a:lnTo>
                  <a:pt x="2384" y="50512"/>
                </a:lnTo>
                <a:lnTo>
                  <a:pt x="2290" y="50605"/>
                </a:lnTo>
                <a:lnTo>
                  <a:pt x="2216" y="50716"/>
                </a:lnTo>
                <a:lnTo>
                  <a:pt x="2160" y="50828"/>
                </a:lnTo>
                <a:lnTo>
                  <a:pt x="2142" y="50884"/>
                </a:lnTo>
                <a:lnTo>
                  <a:pt x="2160" y="50921"/>
                </a:lnTo>
                <a:lnTo>
                  <a:pt x="2160" y="50977"/>
                </a:lnTo>
                <a:lnTo>
                  <a:pt x="2197" y="51014"/>
                </a:lnTo>
                <a:lnTo>
                  <a:pt x="2253" y="51052"/>
                </a:lnTo>
                <a:lnTo>
                  <a:pt x="2290" y="51052"/>
                </a:lnTo>
                <a:lnTo>
                  <a:pt x="2346" y="51070"/>
                </a:lnTo>
                <a:lnTo>
                  <a:pt x="2402" y="51052"/>
                </a:lnTo>
                <a:lnTo>
                  <a:pt x="2533" y="50996"/>
                </a:lnTo>
                <a:lnTo>
                  <a:pt x="2663" y="50921"/>
                </a:lnTo>
                <a:lnTo>
                  <a:pt x="2793" y="50828"/>
                </a:lnTo>
                <a:lnTo>
                  <a:pt x="2905" y="50735"/>
                </a:lnTo>
                <a:lnTo>
                  <a:pt x="3035" y="50586"/>
                </a:lnTo>
                <a:lnTo>
                  <a:pt x="3203" y="50419"/>
                </a:lnTo>
                <a:lnTo>
                  <a:pt x="3333" y="50288"/>
                </a:lnTo>
                <a:lnTo>
                  <a:pt x="3408" y="50232"/>
                </a:lnTo>
                <a:lnTo>
                  <a:pt x="3501" y="50195"/>
                </a:lnTo>
                <a:lnTo>
                  <a:pt x="3743" y="50121"/>
                </a:lnTo>
                <a:lnTo>
                  <a:pt x="3985" y="50083"/>
                </a:lnTo>
                <a:lnTo>
                  <a:pt x="4096" y="50065"/>
                </a:lnTo>
                <a:lnTo>
                  <a:pt x="4227" y="50065"/>
                </a:lnTo>
                <a:lnTo>
                  <a:pt x="4338" y="50083"/>
                </a:lnTo>
                <a:lnTo>
                  <a:pt x="4450" y="50121"/>
                </a:lnTo>
                <a:lnTo>
                  <a:pt x="4562" y="50176"/>
                </a:lnTo>
                <a:lnTo>
                  <a:pt x="4655" y="50251"/>
                </a:lnTo>
                <a:lnTo>
                  <a:pt x="4506" y="50344"/>
                </a:lnTo>
                <a:lnTo>
                  <a:pt x="4320" y="50493"/>
                </a:lnTo>
                <a:lnTo>
                  <a:pt x="4227" y="50586"/>
                </a:lnTo>
                <a:lnTo>
                  <a:pt x="4171" y="50679"/>
                </a:lnTo>
                <a:lnTo>
                  <a:pt x="4134" y="50754"/>
                </a:lnTo>
                <a:lnTo>
                  <a:pt x="4134" y="50809"/>
                </a:lnTo>
                <a:lnTo>
                  <a:pt x="4134" y="50847"/>
                </a:lnTo>
                <a:lnTo>
                  <a:pt x="4171" y="50903"/>
                </a:lnTo>
                <a:lnTo>
                  <a:pt x="4190" y="50940"/>
                </a:lnTo>
                <a:lnTo>
                  <a:pt x="4283" y="51014"/>
                </a:lnTo>
                <a:lnTo>
                  <a:pt x="4394" y="51033"/>
                </a:lnTo>
                <a:lnTo>
                  <a:pt x="4525" y="51033"/>
                </a:lnTo>
                <a:lnTo>
                  <a:pt x="4636" y="51014"/>
                </a:lnTo>
                <a:lnTo>
                  <a:pt x="4767" y="50977"/>
                </a:lnTo>
                <a:lnTo>
                  <a:pt x="4860" y="50921"/>
                </a:lnTo>
                <a:lnTo>
                  <a:pt x="4934" y="50847"/>
                </a:lnTo>
                <a:lnTo>
                  <a:pt x="4971" y="50772"/>
                </a:lnTo>
                <a:lnTo>
                  <a:pt x="5009" y="50679"/>
                </a:lnTo>
                <a:lnTo>
                  <a:pt x="5009" y="50586"/>
                </a:lnTo>
                <a:lnTo>
                  <a:pt x="5046" y="50512"/>
                </a:lnTo>
                <a:lnTo>
                  <a:pt x="5009" y="50437"/>
                </a:lnTo>
                <a:lnTo>
                  <a:pt x="5009" y="50363"/>
                </a:lnTo>
                <a:lnTo>
                  <a:pt x="5046" y="50325"/>
                </a:lnTo>
                <a:lnTo>
                  <a:pt x="5120" y="50307"/>
                </a:lnTo>
                <a:lnTo>
                  <a:pt x="5214" y="50251"/>
                </a:lnTo>
                <a:lnTo>
                  <a:pt x="5325" y="50232"/>
                </a:lnTo>
                <a:lnTo>
                  <a:pt x="5437" y="50176"/>
                </a:lnTo>
                <a:lnTo>
                  <a:pt x="5586" y="50139"/>
                </a:lnTo>
                <a:lnTo>
                  <a:pt x="5772" y="50121"/>
                </a:lnTo>
                <a:lnTo>
                  <a:pt x="6126" y="50121"/>
                </a:lnTo>
                <a:lnTo>
                  <a:pt x="6293" y="50158"/>
                </a:lnTo>
                <a:lnTo>
                  <a:pt x="6349" y="50195"/>
                </a:lnTo>
                <a:lnTo>
                  <a:pt x="6405" y="50232"/>
                </a:lnTo>
                <a:lnTo>
                  <a:pt x="6461" y="50270"/>
                </a:lnTo>
                <a:lnTo>
                  <a:pt x="6498" y="50325"/>
                </a:lnTo>
                <a:lnTo>
                  <a:pt x="6256" y="50474"/>
                </a:lnTo>
                <a:lnTo>
                  <a:pt x="5884" y="50716"/>
                </a:lnTo>
                <a:lnTo>
                  <a:pt x="5716" y="50847"/>
                </a:lnTo>
                <a:lnTo>
                  <a:pt x="5567" y="50996"/>
                </a:lnTo>
                <a:lnTo>
                  <a:pt x="5530" y="51052"/>
                </a:lnTo>
                <a:lnTo>
                  <a:pt x="5493" y="51107"/>
                </a:lnTo>
                <a:lnTo>
                  <a:pt x="5474" y="51163"/>
                </a:lnTo>
                <a:lnTo>
                  <a:pt x="5493" y="51200"/>
                </a:lnTo>
                <a:lnTo>
                  <a:pt x="5530" y="51256"/>
                </a:lnTo>
                <a:lnTo>
                  <a:pt x="5586" y="51294"/>
                </a:lnTo>
                <a:lnTo>
                  <a:pt x="5660" y="51331"/>
                </a:lnTo>
                <a:lnTo>
                  <a:pt x="5716" y="51331"/>
                </a:lnTo>
                <a:lnTo>
                  <a:pt x="5884" y="51312"/>
                </a:lnTo>
                <a:lnTo>
                  <a:pt x="6051" y="51256"/>
                </a:lnTo>
                <a:lnTo>
                  <a:pt x="6219" y="51163"/>
                </a:lnTo>
                <a:lnTo>
                  <a:pt x="6368" y="51089"/>
                </a:lnTo>
                <a:lnTo>
                  <a:pt x="6498" y="50996"/>
                </a:lnTo>
                <a:lnTo>
                  <a:pt x="6573" y="50921"/>
                </a:lnTo>
                <a:lnTo>
                  <a:pt x="6759" y="50679"/>
                </a:lnTo>
                <a:lnTo>
                  <a:pt x="6889" y="50493"/>
                </a:lnTo>
                <a:lnTo>
                  <a:pt x="6964" y="50419"/>
                </a:lnTo>
                <a:lnTo>
                  <a:pt x="7075" y="50363"/>
                </a:lnTo>
                <a:lnTo>
                  <a:pt x="7206" y="50307"/>
                </a:lnTo>
                <a:lnTo>
                  <a:pt x="7373" y="50251"/>
                </a:lnTo>
                <a:lnTo>
                  <a:pt x="7671" y="50176"/>
                </a:lnTo>
                <a:lnTo>
                  <a:pt x="7839" y="50158"/>
                </a:lnTo>
                <a:lnTo>
                  <a:pt x="8025" y="50139"/>
                </a:lnTo>
                <a:lnTo>
                  <a:pt x="8174" y="50176"/>
                </a:lnTo>
                <a:lnTo>
                  <a:pt x="8341" y="50214"/>
                </a:lnTo>
                <a:lnTo>
                  <a:pt x="8397" y="50251"/>
                </a:lnTo>
                <a:lnTo>
                  <a:pt x="8472" y="50307"/>
                </a:lnTo>
                <a:lnTo>
                  <a:pt x="8528" y="50363"/>
                </a:lnTo>
                <a:lnTo>
                  <a:pt x="8583" y="50437"/>
                </a:lnTo>
                <a:lnTo>
                  <a:pt x="8416" y="50549"/>
                </a:lnTo>
                <a:lnTo>
                  <a:pt x="8230" y="50716"/>
                </a:lnTo>
                <a:lnTo>
                  <a:pt x="8155" y="50791"/>
                </a:lnTo>
                <a:lnTo>
                  <a:pt x="8081" y="50884"/>
                </a:lnTo>
                <a:lnTo>
                  <a:pt x="8062" y="50977"/>
                </a:lnTo>
                <a:lnTo>
                  <a:pt x="8062" y="51014"/>
                </a:lnTo>
                <a:lnTo>
                  <a:pt x="8081" y="51052"/>
                </a:lnTo>
                <a:lnTo>
                  <a:pt x="8137" y="51126"/>
                </a:lnTo>
                <a:lnTo>
                  <a:pt x="8211" y="51145"/>
                </a:lnTo>
                <a:lnTo>
                  <a:pt x="8304" y="51163"/>
                </a:lnTo>
                <a:lnTo>
                  <a:pt x="8416" y="51145"/>
                </a:lnTo>
                <a:lnTo>
                  <a:pt x="8509" y="51126"/>
                </a:lnTo>
                <a:lnTo>
                  <a:pt x="8602" y="51070"/>
                </a:lnTo>
                <a:lnTo>
                  <a:pt x="8676" y="51033"/>
                </a:lnTo>
                <a:lnTo>
                  <a:pt x="8751" y="50977"/>
                </a:lnTo>
                <a:lnTo>
                  <a:pt x="8807" y="50884"/>
                </a:lnTo>
                <a:lnTo>
                  <a:pt x="8863" y="50809"/>
                </a:lnTo>
                <a:lnTo>
                  <a:pt x="8900" y="50661"/>
                </a:lnTo>
                <a:lnTo>
                  <a:pt x="8919" y="50586"/>
                </a:lnTo>
                <a:lnTo>
                  <a:pt x="8956" y="50530"/>
                </a:lnTo>
                <a:lnTo>
                  <a:pt x="9012" y="50456"/>
                </a:lnTo>
                <a:lnTo>
                  <a:pt x="9123" y="50381"/>
                </a:lnTo>
                <a:lnTo>
                  <a:pt x="9254" y="50307"/>
                </a:lnTo>
                <a:lnTo>
                  <a:pt x="9421" y="50251"/>
                </a:lnTo>
                <a:lnTo>
                  <a:pt x="9607" y="50232"/>
                </a:lnTo>
                <a:lnTo>
                  <a:pt x="9794" y="50214"/>
                </a:lnTo>
                <a:lnTo>
                  <a:pt x="9998" y="50214"/>
                </a:lnTo>
                <a:lnTo>
                  <a:pt x="10185" y="50251"/>
                </a:lnTo>
                <a:lnTo>
                  <a:pt x="10352" y="50270"/>
                </a:lnTo>
                <a:lnTo>
                  <a:pt x="10501" y="50307"/>
                </a:lnTo>
                <a:lnTo>
                  <a:pt x="10278" y="50419"/>
                </a:lnTo>
                <a:lnTo>
                  <a:pt x="9943" y="50586"/>
                </a:lnTo>
                <a:lnTo>
                  <a:pt x="9794" y="50679"/>
                </a:lnTo>
                <a:lnTo>
                  <a:pt x="9645" y="50772"/>
                </a:lnTo>
                <a:lnTo>
                  <a:pt x="9552" y="50865"/>
                </a:lnTo>
                <a:lnTo>
                  <a:pt x="9514" y="50903"/>
                </a:lnTo>
                <a:lnTo>
                  <a:pt x="9514" y="50958"/>
                </a:lnTo>
                <a:lnTo>
                  <a:pt x="9514" y="51014"/>
                </a:lnTo>
                <a:lnTo>
                  <a:pt x="9533" y="51070"/>
                </a:lnTo>
                <a:lnTo>
                  <a:pt x="9552" y="51107"/>
                </a:lnTo>
                <a:lnTo>
                  <a:pt x="9589" y="51126"/>
                </a:lnTo>
                <a:lnTo>
                  <a:pt x="9682" y="51163"/>
                </a:lnTo>
                <a:lnTo>
                  <a:pt x="9812" y="51163"/>
                </a:lnTo>
                <a:lnTo>
                  <a:pt x="9943" y="51126"/>
                </a:lnTo>
                <a:lnTo>
                  <a:pt x="10073" y="51089"/>
                </a:lnTo>
                <a:lnTo>
                  <a:pt x="10296" y="50996"/>
                </a:lnTo>
                <a:lnTo>
                  <a:pt x="10427" y="50903"/>
                </a:lnTo>
                <a:lnTo>
                  <a:pt x="10538" y="50809"/>
                </a:lnTo>
                <a:lnTo>
                  <a:pt x="10706" y="50623"/>
                </a:lnTo>
                <a:lnTo>
                  <a:pt x="10780" y="50530"/>
                </a:lnTo>
                <a:lnTo>
                  <a:pt x="10892" y="50437"/>
                </a:lnTo>
                <a:lnTo>
                  <a:pt x="11022" y="50381"/>
                </a:lnTo>
                <a:lnTo>
                  <a:pt x="11190" y="50325"/>
                </a:lnTo>
                <a:lnTo>
                  <a:pt x="11469" y="50270"/>
                </a:lnTo>
                <a:lnTo>
                  <a:pt x="11804" y="50232"/>
                </a:lnTo>
                <a:lnTo>
                  <a:pt x="11972" y="50214"/>
                </a:lnTo>
                <a:lnTo>
                  <a:pt x="12139" y="50232"/>
                </a:lnTo>
                <a:lnTo>
                  <a:pt x="12270" y="50270"/>
                </a:lnTo>
                <a:lnTo>
                  <a:pt x="12400" y="50344"/>
                </a:lnTo>
                <a:lnTo>
                  <a:pt x="12214" y="50493"/>
                </a:lnTo>
                <a:lnTo>
                  <a:pt x="11972" y="50754"/>
                </a:lnTo>
                <a:lnTo>
                  <a:pt x="11860" y="50884"/>
                </a:lnTo>
                <a:lnTo>
                  <a:pt x="11767" y="51014"/>
                </a:lnTo>
                <a:lnTo>
                  <a:pt x="11711" y="51126"/>
                </a:lnTo>
                <a:lnTo>
                  <a:pt x="11711" y="51163"/>
                </a:lnTo>
                <a:lnTo>
                  <a:pt x="11730" y="51200"/>
                </a:lnTo>
                <a:lnTo>
                  <a:pt x="11748" y="51238"/>
                </a:lnTo>
                <a:lnTo>
                  <a:pt x="11786" y="51256"/>
                </a:lnTo>
                <a:lnTo>
                  <a:pt x="11879" y="51275"/>
                </a:lnTo>
                <a:lnTo>
                  <a:pt x="11953" y="51256"/>
                </a:lnTo>
                <a:lnTo>
                  <a:pt x="12065" y="51219"/>
                </a:lnTo>
                <a:lnTo>
                  <a:pt x="12158" y="51182"/>
                </a:lnTo>
                <a:lnTo>
                  <a:pt x="12251" y="51126"/>
                </a:lnTo>
                <a:lnTo>
                  <a:pt x="12381" y="50996"/>
                </a:lnTo>
                <a:lnTo>
                  <a:pt x="12475" y="50903"/>
                </a:lnTo>
                <a:lnTo>
                  <a:pt x="12530" y="50809"/>
                </a:lnTo>
                <a:lnTo>
                  <a:pt x="12605" y="50623"/>
                </a:lnTo>
                <a:lnTo>
                  <a:pt x="12661" y="50530"/>
                </a:lnTo>
                <a:lnTo>
                  <a:pt x="12698" y="50456"/>
                </a:lnTo>
                <a:lnTo>
                  <a:pt x="12772" y="50381"/>
                </a:lnTo>
                <a:lnTo>
                  <a:pt x="12866" y="50288"/>
                </a:lnTo>
                <a:lnTo>
                  <a:pt x="12996" y="50214"/>
                </a:lnTo>
                <a:lnTo>
                  <a:pt x="13126" y="50158"/>
                </a:lnTo>
                <a:lnTo>
                  <a:pt x="13294" y="50121"/>
                </a:lnTo>
                <a:lnTo>
                  <a:pt x="13461" y="50102"/>
                </a:lnTo>
                <a:lnTo>
                  <a:pt x="13629" y="50083"/>
                </a:lnTo>
                <a:lnTo>
                  <a:pt x="13796" y="50083"/>
                </a:lnTo>
                <a:lnTo>
                  <a:pt x="14094" y="50102"/>
                </a:lnTo>
                <a:lnTo>
                  <a:pt x="13890" y="50232"/>
                </a:lnTo>
                <a:lnTo>
                  <a:pt x="13573" y="50437"/>
                </a:lnTo>
                <a:lnTo>
                  <a:pt x="13424" y="50567"/>
                </a:lnTo>
                <a:lnTo>
                  <a:pt x="13312" y="50698"/>
                </a:lnTo>
                <a:lnTo>
                  <a:pt x="13238" y="50809"/>
                </a:lnTo>
                <a:lnTo>
                  <a:pt x="13219" y="50847"/>
                </a:lnTo>
                <a:lnTo>
                  <a:pt x="13238" y="50903"/>
                </a:lnTo>
                <a:lnTo>
                  <a:pt x="13257" y="50921"/>
                </a:lnTo>
                <a:lnTo>
                  <a:pt x="13275" y="50940"/>
                </a:lnTo>
                <a:lnTo>
                  <a:pt x="13350" y="50977"/>
                </a:lnTo>
                <a:lnTo>
                  <a:pt x="13461" y="50977"/>
                </a:lnTo>
                <a:lnTo>
                  <a:pt x="13554" y="50958"/>
                </a:lnTo>
                <a:lnTo>
                  <a:pt x="13778" y="50884"/>
                </a:lnTo>
                <a:lnTo>
                  <a:pt x="13908" y="50809"/>
                </a:lnTo>
                <a:lnTo>
                  <a:pt x="14001" y="50754"/>
                </a:lnTo>
                <a:lnTo>
                  <a:pt x="14076" y="50679"/>
                </a:lnTo>
                <a:lnTo>
                  <a:pt x="14150" y="50586"/>
                </a:lnTo>
                <a:lnTo>
                  <a:pt x="14187" y="50512"/>
                </a:lnTo>
                <a:lnTo>
                  <a:pt x="14281" y="50325"/>
                </a:lnTo>
                <a:lnTo>
                  <a:pt x="14336" y="50251"/>
                </a:lnTo>
                <a:lnTo>
                  <a:pt x="14392" y="50176"/>
                </a:lnTo>
                <a:lnTo>
                  <a:pt x="14485" y="50102"/>
                </a:lnTo>
                <a:lnTo>
                  <a:pt x="14578" y="50046"/>
                </a:lnTo>
                <a:lnTo>
                  <a:pt x="14690" y="50009"/>
                </a:lnTo>
                <a:lnTo>
                  <a:pt x="14820" y="49972"/>
                </a:lnTo>
                <a:lnTo>
                  <a:pt x="15100" y="49916"/>
                </a:lnTo>
                <a:lnTo>
                  <a:pt x="15379" y="49897"/>
                </a:lnTo>
                <a:lnTo>
                  <a:pt x="15677" y="49916"/>
                </a:lnTo>
                <a:lnTo>
                  <a:pt x="15807" y="49953"/>
                </a:lnTo>
                <a:lnTo>
                  <a:pt x="15938" y="49990"/>
                </a:lnTo>
                <a:lnTo>
                  <a:pt x="16049" y="50046"/>
                </a:lnTo>
                <a:lnTo>
                  <a:pt x="16142" y="50102"/>
                </a:lnTo>
                <a:lnTo>
                  <a:pt x="16235" y="50176"/>
                </a:lnTo>
                <a:lnTo>
                  <a:pt x="16310" y="50270"/>
                </a:lnTo>
                <a:lnTo>
                  <a:pt x="16086" y="50381"/>
                </a:lnTo>
                <a:lnTo>
                  <a:pt x="15956" y="50456"/>
                </a:lnTo>
                <a:lnTo>
                  <a:pt x="15844" y="50530"/>
                </a:lnTo>
                <a:lnTo>
                  <a:pt x="15733" y="50623"/>
                </a:lnTo>
                <a:lnTo>
                  <a:pt x="15677" y="50716"/>
                </a:lnTo>
                <a:lnTo>
                  <a:pt x="15658" y="50772"/>
                </a:lnTo>
                <a:lnTo>
                  <a:pt x="15640" y="50828"/>
                </a:lnTo>
                <a:lnTo>
                  <a:pt x="15658" y="50865"/>
                </a:lnTo>
                <a:lnTo>
                  <a:pt x="15677" y="50921"/>
                </a:lnTo>
                <a:lnTo>
                  <a:pt x="15733" y="50996"/>
                </a:lnTo>
                <a:lnTo>
                  <a:pt x="15826" y="51033"/>
                </a:lnTo>
                <a:lnTo>
                  <a:pt x="15919" y="51070"/>
                </a:lnTo>
                <a:lnTo>
                  <a:pt x="16031" y="51070"/>
                </a:lnTo>
                <a:lnTo>
                  <a:pt x="16142" y="51033"/>
                </a:lnTo>
                <a:lnTo>
                  <a:pt x="16235" y="51014"/>
                </a:lnTo>
                <a:lnTo>
                  <a:pt x="16329" y="50958"/>
                </a:lnTo>
                <a:lnTo>
                  <a:pt x="16403" y="50903"/>
                </a:lnTo>
                <a:lnTo>
                  <a:pt x="16496" y="50809"/>
                </a:lnTo>
                <a:lnTo>
                  <a:pt x="16533" y="50716"/>
                </a:lnTo>
                <a:lnTo>
                  <a:pt x="16552" y="50623"/>
                </a:lnTo>
                <a:lnTo>
                  <a:pt x="16571" y="50549"/>
                </a:lnTo>
                <a:lnTo>
                  <a:pt x="16589" y="50456"/>
                </a:lnTo>
                <a:lnTo>
                  <a:pt x="16626" y="50381"/>
                </a:lnTo>
                <a:lnTo>
                  <a:pt x="16701" y="50307"/>
                </a:lnTo>
                <a:lnTo>
                  <a:pt x="16831" y="50232"/>
                </a:lnTo>
                <a:lnTo>
                  <a:pt x="16962" y="50176"/>
                </a:lnTo>
                <a:lnTo>
                  <a:pt x="17110" y="50139"/>
                </a:lnTo>
                <a:lnTo>
                  <a:pt x="17259" y="50102"/>
                </a:lnTo>
                <a:lnTo>
                  <a:pt x="17408" y="50102"/>
                </a:lnTo>
                <a:lnTo>
                  <a:pt x="17557" y="50121"/>
                </a:lnTo>
                <a:lnTo>
                  <a:pt x="17706" y="50176"/>
                </a:lnTo>
                <a:lnTo>
                  <a:pt x="17837" y="50232"/>
                </a:lnTo>
                <a:lnTo>
                  <a:pt x="17967" y="50325"/>
                </a:lnTo>
                <a:lnTo>
                  <a:pt x="17762" y="50474"/>
                </a:lnTo>
                <a:lnTo>
                  <a:pt x="17650" y="50549"/>
                </a:lnTo>
                <a:lnTo>
                  <a:pt x="17557" y="50642"/>
                </a:lnTo>
                <a:lnTo>
                  <a:pt x="17483" y="50735"/>
                </a:lnTo>
                <a:lnTo>
                  <a:pt x="17446" y="50828"/>
                </a:lnTo>
                <a:lnTo>
                  <a:pt x="17427" y="50921"/>
                </a:lnTo>
                <a:lnTo>
                  <a:pt x="17446" y="50977"/>
                </a:lnTo>
                <a:lnTo>
                  <a:pt x="17464" y="51033"/>
                </a:lnTo>
                <a:lnTo>
                  <a:pt x="17501" y="51070"/>
                </a:lnTo>
                <a:lnTo>
                  <a:pt x="17557" y="51107"/>
                </a:lnTo>
                <a:lnTo>
                  <a:pt x="17650" y="51145"/>
                </a:lnTo>
                <a:lnTo>
                  <a:pt x="17762" y="51163"/>
                </a:lnTo>
                <a:lnTo>
                  <a:pt x="17874" y="51145"/>
                </a:lnTo>
                <a:lnTo>
                  <a:pt x="17986" y="51089"/>
                </a:lnTo>
                <a:lnTo>
                  <a:pt x="18097" y="51033"/>
                </a:lnTo>
                <a:lnTo>
                  <a:pt x="18172" y="50958"/>
                </a:lnTo>
                <a:lnTo>
                  <a:pt x="18228" y="50884"/>
                </a:lnTo>
                <a:lnTo>
                  <a:pt x="18283" y="50754"/>
                </a:lnTo>
                <a:lnTo>
                  <a:pt x="18302" y="50642"/>
                </a:lnTo>
                <a:lnTo>
                  <a:pt x="18302" y="50567"/>
                </a:lnTo>
                <a:lnTo>
                  <a:pt x="18283" y="50512"/>
                </a:lnTo>
                <a:lnTo>
                  <a:pt x="18283" y="50437"/>
                </a:lnTo>
                <a:lnTo>
                  <a:pt x="18321" y="50381"/>
                </a:lnTo>
                <a:lnTo>
                  <a:pt x="18395" y="50307"/>
                </a:lnTo>
                <a:lnTo>
                  <a:pt x="18525" y="50232"/>
                </a:lnTo>
                <a:lnTo>
                  <a:pt x="18767" y="50121"/>
                </a:lnTo>
                <a:lnTo>
                  <a:pt x="19047" y="50028"/>
                </a:lnTo>
                <a:lnTo>
                  <a:pt x="19177" y="50009"/>
                </a:lnTo>
                <a:lnTo>
                  <a:pt x="19326" y="49990"/>
                </a:lnTo>
                <a:lnTo>
                  <a:pt x="19475" y="49990"/>
                </a:lnTo>
                <a:lnTo>
                  <a:pt x="19587" y="50009"/>
                </a:lnTo>
                <a:lnTo>
                  <a:pt x="19717" y="50046"/>
                </a:lnTo>
                <a:lnTo>
                  <a:pt x="19810" y="50102"/>
                </a:lnTo>
                <a:lnTo>
                  <a:pt x="19866" y="50158"/>
                </a:lnTo>
                <a:lnTo>
                  <a:pt x="19885" y="50232"/>
                </a:lnTo>
                <a:lnTo>
                  <a:pt x="19866" y="50288"/>
                </a:lnTo>
                <a:lnTo>
                  <a:pt x="19847" y="50363"/>
                </a:lnTo>
                <a:lnTo>
                  <a:pt x="19754" y="50512"/>
                </a:lnTo>
                <a:lnTo>
                  <a:pt x="19661" y="50642"/>
                </a:lnTo>
                <a:lnTo>
                  <a:pt x="19624" y="50698"/>
                </a:lnTo>
                <a:lnTo>
                  <a:pt x="19605" y="50735"/>
                </a:lnTo>
                <a:lnTo>
                  <a:pt x="19605" y="50791"/>
                </a:lnTo>
                <a:lnTo>
                  <a:pt x="19643" y="50809"/>
                </a:lnTo>
                <a:lnTo>
                  <a:pt x="19717" y="50828"/>
                </a:lnTo>
                <a:lnTo>
                  <a:pt x="19829" y="50828"/>
                </a:lnTo>
                <a:lnTo>
                  <a:pt x="19903" y="50809"/>
                </a:lnTo>
                <a:lnTo>
                  <a:pt x="19978" y="50791"/>
                </a:lnTo>
                <a:lnTo>
                  <a:pt x="20034" y="50772"/>
                </a:lnTo>
                <a:lnTo>
                  <a:pt x="20071" y="50735"/>
                </a:lnTo>
                <a:lnTo>
                  <a:pt x="20108" y="50698"/>
                </a:lnTo>
                <a:lnTo>
                  <a:pt x="20127" y="50661"/>
                </a:lnTo>
                <a:lnTo>
                  <a:pt x="20127" y="50567"/>
                </a:lnTo>
                <a:lnTo>
                  <a:pt x="20108" y="50363"/>
                </a:lnTo>
                <a:lnTo>
                  <a:pt x="20108" y="50270"/>
                </a:lnTo>
                <a:lnTo>
                  <a:pt x="20127" y="50232"/>
                </a:lnTo>
                <a:lnTo>
                  <a:pt x="20145" y="50195"/>
                </a:lnTo>
                <a:lnTo>
                  <a:pt x="20220" y="50121"/>
                </a:lnTo>
                <a:lnTo>
                  <a:pt x="20350" y="50065"/>
                </a:lnTo>
                <a:lnTo>
                  <a:pt x="20480" y="50028"/>
                </a:lnTo>
                <a:lnTo>
                  <a:pt x="20760" y="50028"/>
                </a:lnTo>
                <a:lnTo>
                  <a:pt x="20909" y="50065"/>
                </a:lnTo>
                <a:lnTo>
                  <a:pt x="21020" y="50121"/>
                </a:lnTo>
                <a:lnTo>
                  <a:pt x="21113" y="50195"/>
                </a:lnTo>
                <a:lnTo>
                  <a:pt x="20964" y="50325"/>
                </a:lnTo>
                <a:lnTo>
                  <a:pt x="20797" y="50512"/>
                </a:lnTo>
                <a:lnTo>
                  <a:pt x="20722" y="50623"/>
                </a:lnTo>
                <a:lnTo>
                  <a:pt x="20667" y="50735"/>
                </a:lnTo>
                <a:lnTo>
                  <a:pt x="20648" y="50828"/>
                </a:lnTo>
                <a:lnTo>
                  <a:pt x="20648" y="50865"/>
                </a:lnTo>
                <a:lnTo>
                  <a:pt x="20667" y="50903"/>
                </a:lnTo>
                <a:lnTo>
                  <a:pt x="20685" y="50940"/>
                </a:lnTo>
                <a:lnTo>
                  <a:pt x="20722" y="50977"/>
                </a:lnTo>
                <a:lnTo>
                  <a:pt x="20815" y="51014"/>
                </a:lnTo>
                <a:lnTo>
                  <a:pt x="20909" y="51014"/>
                </a:lnTo>
                <a:lnTo>
                  <a:pt x="21002" y="50996"/>
                </a:lnTo>
                <a:lnTo>
                  <a:pt x="21095" y="50940"/>
                </a:lnTo>
                <a:lnTo>
                  <a:pt x="21188" y="50884"/>
                </a:lnTo>
                <a:lnTo>
                  <a:pt x="21262" y="50809"/>
                </a:lnTo>
                <a:lnTo>
                  <a:pt x="21318" y="50754"/>
                </a:lnTo>
                <a:lnTo>
                  <a:pt x="21374" y="50661"/>
                </a:lnTo>
                <a:lnTo>
                  <a:pt x="21393" y="50567"/>
                </a:lnTo>
                <a:lnTo>
                  <a:pt x="21411" y="50419"/>
                </a:lnTo>
                <a:lnTo>
                  <a:pt x="21430" y="50344"/>
                </a:lnTo>
                <a:lnTo>
                  <a:pt x="21448" y="50270"/>
                </a:lnTo>
                <a:lnTo>
                  <a:pt x="21486" y="50195"/>
                </a:lnTo>
                <a:lnTo>
                  <a:pt x="21560" y="50139"/>
                </a:lnTo>
                <a:lnTo>
                  <a:pt x="21653" y="50083"/>
                </a:lnTo>
                <a:lnTo>
                  <a:pt x="21765" y="50046"/>
                </a:lnTo>
                <a:lnTo>
                  <a:pt x="21895" y="50028"/>
                </a:lnTo>
                <a:lnTo>
                  <a:pt x="22044" y="50028"/>
                </a:lnTo>
                <a:lnTo>
                  <a:pt x="22193" y="50046"/>
                </a:lnTo>
                <a:lnTo>
                  <a:pt x="22305" y="50083"/>
                </a:lnTo>
                <a:lnTo>
                  <a:pt x="22398" y="50158"/>
                </a:lnTo>
                <a:lnTo>
                  <a:pt x="22435" y="50214"/>
                </a:lnTo>
                <a:lnTo>
                  <a:pt x="22454" y="50270"/>
                </a:lnTo>
                <a:lnTo>
                  <a:pt x="22305" y="50363"/>
                </a:lnTo>
                <a:lnTo>
                  <a:pt x="22137" y="50493"/>
                </a:lnTo>
                <a:lnTo>
                  <a:pt x="22081" y="50549"/>
                </a:lnTo>
                <a:lnTo>
                  <a:pt x="22007" y="50623"/>
                </a:lnTo>
                <a:lnTo>
                  <a:pt x="21970" y="50716"/>
                </a:lnTo>
                <a:lnTo>
                  <a:pt x="21951" y="50809"/>
                </a:lnTo>
                <a:lnTo>
                  <a:pt x="21951" y="50940"/>
                </a:lnTo>
                <a:lnTo>
                  <a:pt x="21970" y="51014"/>
                </a:lnTo>
                <a:lnTo>
                  <a:pt x="21988" y="51052"/>
                </a:lnTo>
                <a:lnTo>
                  <a:pt x="22044" y="51070"/>
                </a:lnTo>
                <a:lnTo>
                  <a:pt x="22100" y="51052"/>
                </a:lnTo>
                <a:lnTo>
                  <a:pt x="22175" y="51014"/>
                </a:lnTo>
                <a:lnTo>
                  <a:pt x="22342" y="50884"/>
                </a:lnTo>
                <a:lnTo>
                  <a:pt x="22417" y="50809"/>
                </a:lnTo>
                <a:lnTo>
                  <a:pt x="22472" y="50735"/>
                </a:lnTo>
                <a:lnTo>
                  <a:pt x="22547" y="50567"/>
                </a:lnTo>
                <a:lnTo>
                  <a:pt x="22621" y="50419"/>
                </a:lnTo>
                <a:lnTo>
                  <a:pt x="22677" y="50344"/>
                </a:lnTo>
                <a:lnTo>
                  <a:pt x="22752" y="50270"/>
                </a:lnTo>
                <a:lnTo>
                  <a:pt x="22863" y="50195"/>
                </a:lnTo>
                <a:lnTo>
                  <a:pt x="23012" y="50139"/>
                </a:lnTo>
                <a:lnTo>
                  <a:pt x="23180" y="50102"/>
                </a:lnTo>
                <a:lnTo>
                  <a:pt x="23348" y="50083"/>
                </a:lnTo>
                <a:lnTo>
                  <a:pt x="23683" y="50083"/>
                </a:lnTo>
                <a:lnTo>
                  <a:pt x="23850" y="50102"/>
                </a:lnTo>
                <a:lnTo>
                  <a:pt x="23981" y="50139"/>
                </a:lnTo>
                <a:lnTo>
                  <a:pt x="23813" y="50270"/>
                </a:lnTo>
                <a:lnTo>
                  <a:pt x="23571" y="50493"/>
                </a:lnTo>
                <a:lnTo>
                  <a:pt x="23459" y="50623"/>
                </a:lnTo>
                <a:lnTo>
                  <a:pt x="23385" y="50735"/>
                </a:lnTo>
                <a:lnTo>
                  <a:pt x="23348" y="50791"/>
                </a:lnTo>
                <a:lnTo>
                  <a:pt x="23348" y="50847"/>
                </a:lnTo>
                <a:lnTo>
                  <a:pt x="23348" y="50884"/>
                </a:lnTo>
                <a:lnTo>
                  <a:pt x="23385" y="50921"/>
                </a:lnTo>
                <a:lnTo>
                  <a:pt x="23459" y="50977"/>
                </a:lnTo>
                <a:lnTo>
                  <a:pt x="23552" y="51014"/>
                </a:lnTo>
                <a:lnTo>
                  <a:pt x="23627" y="51014"/>
                </a:lnTo>
                <a:lnTo>
                  <a:pt x="23701" y="50996"/>
                </a:lnTo>
                <a:lnTo>
                  <a:pt x="23757" y="50940"/>
                </a:lnTo>
                <a:lnTo>
                  <a:pt x="23832" y="50884"/>
                </a:lnTo>
                <a:lnTo>
                  <a:pt x="23943" y="50735"/>
                </a:lnTo>
                <a:lnTo>
                  <a:pt x="24185" y="50363"/>
                </a:lnTo>
                <a:lnTo>
                  <a:pt x="24316" y="50195"/>
                </a:lnTo>
                <a:lnTo>
                  <a:pt x="24390" y="50139"/>
                </a:lnTo>
                <a:lnTo>
                  <a:pt x="24465" y="50083"/>
                </a:lnTo>
                <a:lnTo>
                  <a:pt x="24595" y="50028"/>
                </a:lnTo>
                <a:lnTo>
                  <a:pt x="24762" y="49990"/>
                </a:lnTo>
                <a:lnTo>
                  <a:pt x="24949" y="49953"/>
                </a:lnTo>
                <a:lnTo>
                  <a:pt x="25172" y="49934"/>
                </a:lnTo>
                <a:lnTo>
                  <a:pt x="25377" y="49934"/>
                </a:lnTo>
                <a:lnTo>
                  <a:pt x="25563" y="49953"/>
                </a:lnTo>
                <a:lnTo>
                  <a:pt x="25712" y="49990"/>
                </a:lnTo>
                <a:lnTo>
                  <a:pt x="25786" y="50028"/>
                </a:lnTo>
                <a:lnTo>
                  <a:pt x="25842" y="50065"/>
                </a:lnTo>
                <a:lnTo>
                  <a:pt x="25656" y="50214"/>
                </a:lnTo>
                <a:lnTo>
                  <a:pt x="25396" y="50456"/>
                </a:lnTo>
                <a:lnTo>
                  <a:pt x="25284" y="50586"/>
                </a:lnTo>
                <a:lnTo>
                  <a:pt x="25191" y="50698"/>
                </a:lnTo>
                <a:lnTo>
                  <a:pt x="25135" y="50809"/>
                </a:lnTo>
                <a:lnTo>
                  <a:pt x="25135" y="50847"/>
                </a:lnTo>
                <a:lnTo>
                  <a:pt x="25135" y="50884"/>
                </a:lnTo>
                <a:lnTo>
                  <a:pt x="25153" y="50903"/>
                </a:lnTo>
                <a:lnTo>
                  <a:pt x="25191" y="50921"/>
                </a:lnTo>
                <a:lnTo>
                  <a:pt x="25247" y="50940"/>
                </a:lnTo>
                <a:lnTo>
                  <a:pt x="25340" y="50921"/>
                </a:lnTo>
                <a:lnTo>
                  <a:pt x="25433" y="50884"/>
                </a:lnTo>
                <a:lnTo>
                  <a:pt x="25619" y="50791"/>
                </a:lnTo>
                <a:lnTo>
                  <a:pt x="25731" y="50698"/>
                </a:lnTo>
                <a:lnTo>
                  <a:pt x="25824" y="50623"/>
                </a:lnTo>
                <a:lnTo>
                  <a:pt x="25880" y="50530"/>
                </a:lnTo>
                <a:lnTo>
                  <a:pt x="25991" y="50363"/>
                </a:lnTo>
                <a:lnTo>
                  <a:pt x="26084" y="50214"/>
                </a:lnTo>
                <a:lnTo>
                  <a:pt x="26159" y="50139"/>
                </a:lnTo>
                <a:lnTo>
                  <a:pt x="26252" y="50083"/>
                </a:lnTo>
                <a:lnTo>
                  <a:pt x="26382" y="50009"/>
                </a:lnTo>
                <a:lnTo>
                  <a:pt x="26513" y="49972"/>
                </a:lnTo>
                <a:lnTo>
                  <a:pt x="26662" y="49953"/>
                </a:lnTo>
                <a:lnTo>
                  <a:pt x="26810" y="49953"/>
                </a:lnTo>
                <a:lnTo>
                  <a:pt x="26959" y="49972"/>
                </a:lnTo>
                <a:lnTo>
                  <a:pt x="27090" y="50028"/>
                </a:lnTo>
                <a:lnTo>
                  <a:pt x="27201" y="50102"/>
                </a:lnTo>
                <a:lnTo>
                  <a:pt x="27313" y="50214"/>
                </a:lnTo>
                <a:lnTo>
                  <a:pt x="27146" y="50325"/>
                </a:lnTo>
                <a:lnTo>
                  <a:pt x="26941" y="50493"/>
                </a:lnTo>
                <a:lnTo>
                  <a:pt x="26848" y="50586"/>
                </a:lnTo>
                <a:lnTo>
                  <a:pt x="26773" y="50679"/>
                </a:lnTo>
                <a:lnTo>
                  <a:pt x="26755" y="50772"/>
                </a:lnTo>
                <a:lnTo>
                  <a:pt x="26755" y="50809"/>
                </a:lnTo>
                <a:lnTo>
                  <a:pt x="26773" y="50865"/>
                </a:lnTo>
                <a:lnTo>
                  <a:pt x="26829" y="50921"/>
                </a:lnTo>
                <a:lnTo>
                  <a:pt x="26885" y="50977"/>
                </a:lnTo>
                <a:lnTo>
                  <a:pt x="26941" y="50996"/>
                </a:lnTo>
                <a:lnTo>
                  <a:pt x="26997" y="51014"/>
                </a:lnTo>
                <a:lnTo>
                  <a:pt x="27053" y="50996"/>
                </a:lnTo>
                <a:lnTo>
                  <a:pt x="27108" y="50977"/>
                </a:lnTo>
                <a:lnTo>
                  <a:pt x="27201" y="50903"/>
                </a:lnTo>
                <a:lnTo>
                  <a:pt x="27313" y="50809"/>
                </a:lnTo>
                <a:lnTo>
                  <a:pt x="27406" y="50698"/>
                </a:lnTo>
                <a:lnTo>
                  <a:pt x="27518" y="50530"/>
                </a:lnTo>
                <a:lnTo>
                  <a:pt x="27574" y="50437"/>
                </a:lnTo>
                <a:lnTo>
                  <a:pt x="27611" y="50381"/>
                </a:lnTo>
                <a:lnTo>
                  <a:pt x="27648" y="50307"/>
                </a:lnTo>
                <a:lnTo>
                  <a:pt x="27760" y="50232"/>
                </a:lnTo>
                <a:lnTo>
                  <a:pt x="27853" y="50176"/>
                </a:lnTo>
                <a:lnTo>
                  <a:pt x="27983" y="50139"/>
                </a:lnTo>
                <a:lnTo>
                  <a:pt x="28207" y="50083"/>
                </a:lnTo>
                <a:lnTo>
                  <a:pt x="28430" y="50065"/>
                </a:lnTo>
                <a:lnTo>
                  <a:pt x="28691" y="50046"/>
                </a:lnTo>
                <a:lnTo>
                  <a:pt x="28821" y="50065"/>
                </a:lnTo>
                <a:lnTo>
                  <a:pt x="28933" y="50102"/>
                </a:lnTo>
                <a:lnTo>
                  <a:pt x="29045" y="50139"/>
                </a:lnTo>
                <a:lnTo>
                  <a:pt x="29138" y="50214"/>
                </a:lnTo>
                <a:lnTo>
                  <a:pt x="29026" y="50288"/>
                </a:lnTo>
                <a:lnTo>
                  <a:pt x="28952" y="50363"/>
                </a:lnTo>
                <a:lnTo>
                  <a:pt x="28896" y="50456"/>
                </a:lnTo>
                <a:lnTo>
                  <a:pt x="28858" y="50530"/>
                </a:lnTo>
                <a:lnTo>
                  <a:pt x="28821" y="50623"/>
                </a:lnTo>
                <a:lnTo>
                  <a:pt x="28821" y="50698"/>
                </a:lnTo>
                <a:lnTo>
                  <a:pt x="28821" y="50772"/>
                </a:lnTo>
                <a:lnTo>
                  <a:pt x="28821" y="50847"/>
                </a:lnTo>
                <a:lnTo>
                  <a:pt x="28858" y="50903"/>
                </a:lnTo>
                <a:lnTo>
                  <a:pt x="28896" y="50940"/>
                </a:lnTo>
                <a:lnTo>
                  <a:pt x="28952" y="50958"/>
                </a:lnTo>
                <a:lnTo>
                  <a:pt x="29007" y="50977"/>
                </a:lnTo>
                <a:lnTo>
                  <a:pt x="29063" y="50958"/>
                </a:lnTo>
                <a:lnTo>
                  <a:pt x="29138" y="50921"/>
                </a:lnTo>
                <a:lnTo>
                  <a:pt x="29212" y="50865"/>
                </a:lnTo>
                <a:lnTo>
                  <a:pt x="29305" y="50772"/>
                </a:lnTo>
                <a:lnTo>
                  <a:pt x="29343" y="50735"/>
                </a:lnTo>
                <a:lnTo>
                  <a:pt x="29361" y="50661"/>
                </a:lnTo>
                <a:lnTo>
                  <a:pt x="29380" y="50530"/>
                </a:lnTo>
                <a:lnTo>
                  <a:pt x="29398" y="50400"/>
                </a:lnTo>
                <a:lnTo>
                  <a:pt x="29398" y="50344"/>
                </a:lnTo>
                <a:lnTo>
                  <a:pt x="29417" y="50307"/>
                </a:lnTo>
                <a:lnTo>
                  <a:pt x="29473" y="50270"/>
                </a:lnTo>
                <a:lnTo>
                  <a:pt x="29566" y="50232"/>
                </a:lnTo>
                <a:lnTo>
                  <a:pt x="29808" y="50195"/>
                </a:lnTo>
                <a:lnTo>
                  <a:pt x="30050" y="50176"/>
                </a:lnTo>
                <a:lnTo>
                  <a:pt x="30218" y="50176"/>
                </a:lnTo>
                <a:lnTo>
                  <a:pt x="30329" y="50195"/>
                </a:lnTo>
                <a:lnTo>
                  <a:pt x="30460" y="50214"/>
                </a:lnTo>
                <a:lnTo>
                  <a:pt x="30571" y="50270"/>
                </a:lnTo>
                <a:lnTo>
                  <a:pt x="30609" y="50307"/>
                </a:lnTo>
                <a:lnTo>
                  <a:pt x="30646" y="50344"/>
                </a:lnTo>
                <a:lnTo>
                  <a:pt x="30664" y="50419"/>
                </a:lnTo>
                <a:lnTo>
                  <a:pt x="30683" y="50456"/>
                </a:lnTo>
                <a:lnTo>
                  <a:pt x="30683" y="50512"/>
                </a:lnTo>
                <a:lnTo>
                  <a:pt x="30664" y="50549"/>
                </a:lnTo>
                <a:lnTo>
                  <a:pt x="30609" y="50623"/>
                </a:lnTo>
                <a:lnTo>
                  <a:pt x="30534" y="50679"/>
                </a:lnTo>
                <a:lnTo>
                  <a:pt x="30460" y="50735"/>
                </a:lnTo>
                <a:lnTo>
                  <a:pt x="30404" y="50809"/>
                </a:lnTo>
                <a:lnTo>
                  <a:pt x="30367" y="50884"/>
                </a:lnTo>
                <a:lnTo>
                  <a:pt x="30367" y="50921"/>
                </a:lnTo>
                <a:lnTo>
                  <a:pt x="30385" y="50958"/>
                </a:lnTo>
                <a:lnTo>
                  <a:pt x="30422" y="51070"/>
                </a:lnTo>
                <a:lnTo>
                  <a:pt x="30478" y="51126"/>
                </a:lnTo>
                <a:lnTo>
                  <a:pt x="30515" y="51163"/>
                </a:lnTo>
                <a:lnTo>
                  <a:pt x="30571" y="51163"/>
                </a:lnTo>
                <a:lnTo>
                  <a:pt x="30627" y="51145"/>
                </a:lnTo>
                <a:lnTo>
                  <a:pt x="30664" y="51107"/>
                </a:lnTo>
                <a:lnTo>
                  <a:pt x="30758" y="50996"/>
                </a:lnTo>
                <a:lnTo>
                  <a:pt x="30851" y="50847"/>
                </a:lnTo>
                <a:lnTo>
                  <a:pt x="30925" y="50698"/>
                </a:lnTo>
                <a:lnTo>
                  <a:pt x="31000" y="50512"/>
                </a:lnTo>
                <a:lnTo>
                  <a:pt x="31111" y="50381"/>
                </a:lnTo>
                <a:lnTo>
                  <a:pt x="31260" y="50270"/>
                </a:lnTo>
                <a:lnTo>
                  <a:pt x="31409" y="50195"/>
                </a:lnTo>
                <a:lnTo>
                  <a:pt x="31595" y="50121"/>
                </a:lnTo>
                <a:lnTo>
                  <a:pt x="31782" y="50102"/>
                </a:lnTo>
                <a:lnTo>
                  <a:pt x="31968" y="50083"/>
                </a:lnTo>
                <a:lnTo>
                  <a:pt x="32135" y="50121"/>
                </a:lnTo>
                <a:lnTo>
                  <a:pt x="32210" y="50158"/>
                </a:lnTo>
                <a:lnTo>
                  <a:pt x="32284" y="50195"/>
                </a:lnTo>
                <a:lnTo>
                  <a:pt x="32396" y="50270"/>
                </a:lnTo>
                <a:lnTo>
                  <a:pt x="32470" y="50344"/>
                </a:lnTo>
                <a:lnTo>
                  <a:pt x="32508" y="50400"/>
                </a:lnTo>
                <a:lnTo>
                  <a:pt x="32526" y="50456"/>
                </a:lnTo>
                <a:lnTo>
                  <a:pt x="32508" y="50493"/>
                </a:lnTo>
                <a:lnTo>
                  <a:pt x="32452" y="50549"/>
                </a:lnTo>
                <a:lnTo>
                  <a:pt x="32340" y="50642"/>
                </a:lnTo>
                <a:lnTo>
                  <a:pt x="32172" y="50716"/>
                </a:lnTo>
                <a:lnTo>
                  <a:pt x="32024" y="50828"/>
                </a:lnTo>
                <a:lnTo>
                  <a:pt x="31949" y="50884"/>
                </a:lnTo>
                <a:lnTo>
                  <a:pt x="31893" y="50940"/>
                </a:lnTo>
                <a:lnTo>
                  <a:pt x="31856" y="51014"/>
                </a:lnTo>
                <a:lnTo>
                  <a:pt x="31856" y="51089"/>
                </a:lnTo>
                <a:lnTo>
                  <a:pt x="31856" y="51163"/>
                </a:lnTo>
                <a:lnTo>
                  <a:pt x="31893" y="51238"/>
                </a:lnTo>
                <a:lnTo>
                  <a:pt x="31912" y="51275"/>
                </a:lnTo>
                <a:lnTo>
                  <a:pt x="31968" y="51312"/>
                </a:lnTo>
                <a:lnTo>
                  <a:pt x="32005" y="51331"/>
                </a:lnTo>
                <a:lnTo>
                  <a:pt x="32061" y="51331"/>
                </a:lnTo>
                <a:lnTo>
                  <a:pt x="32191" y="51312"/>
                </a:lnTo>
                <a:lnTo>
                  <a:pt x="32321" y="51275"/>
                </a:lnTo>
                <a:lnTo>
                  <a:pt x="32452" y="51200"/>
                </a:lnTo>
                <a:lnTo>
                  <a:pt x="32563" y="51126"/>
                </a:lnTo>
                <a:lnTo>
                  <a:pt x="32638" y="51033"/>
                </a:lnTo>
                <a:lnTo>
                  <a:pt x="32694" y="50958"/>
                </a:lnTo>
                <a:lnTo>
                  <a:pt x="32731" y="50884"/>
                </a:lnTo>
                <a:lnTo>
                  <a:pt x="32768" y="50772"/>
                </a:lnTo>
                <a:lnTo>
                  <a:pt x="32787" y="50716"/>
                </a:lnTo>
                <a:lnTo>
                  <a:pt x="32824" y="50679"/>
                </a:lnTo>
                <a:lnTo>
                  <a:pt x="32880" y="50642"/>
                </a:lnTo>
                <a:lnTo>
                  <a:pt x="32973" y="50586"/>
                </a:lnTo>
                <a:lnTo>
                  <a:pt x="33048" y="50549"/>
                </a:lnTo>
                <a:lnTo>
                  <a:pt x="33159" y="50530"/>
                </a:lnTo>
                <a:lnTo>
                  <a:pt x="33364" y="50530"/>
                </a:lnTo>
                <a:lnTo>
                  <a:pt x="33587" y="50549"/>
                </a:lnTo>
                <a:lnTo>
                  <a:pt x="33774" y="50605"/>
                </a:lnTo>
                <a:lnTo>
                  <a:pt x="33681" y="50698"/>
                </a:lnTo>
                <a:lnTo>
                  <a:pt x="33625" y="50791"/>
                </a:lnTo>
                <a:lnTo>
                  <a:pt x="33587" y="50884"/>
                </a:lnTo>
                <a:lnTo>
                  <a:pt x="33569" y="50977"/>
                </a:lnTo>
                <a:lnTo>
                  <a:pt x="33569" y="51070"/>
                </a:lnTo>
                <a:lnTo>
                  <a:pt x="33569" y="51145"/>
                </a:lnTo>
                <a:lnTo>
                  <a:pt x="33606" y="51219"/>
                </a:lnTo>
                <a:lnTo>
                  <a:pt x="33643" y="51275"/>
                </a:lnTo>
                <a:lnTo>
                  <a:pt x="33681" y="51312"/>
                </a:lnTo>
                <a:lnTo>
                  <a:pt x="33736" y="51331"/>
                </a:lnTo>
                <a:lnTo>
                  <a:pt x="33792" y="51331"/>
                </a:lnTo>
                <a:lnTo>
                  <a:pt x="33848" y="51312"/>
                </a:lnTo>
                <a:lnTo>
                  <a:pt x="33923" y="51256"/>
                </a:lnTo>
                <a:lnTo>
                  <a:pt x="33978" y="51182"/>
                </a:lnTo>
                <a:lnTo>
                  <a:pt x="34053" y="51070"/>
                </a:lnTo>
                <a:lnTo>
                  <a:pt x="34109" y="50921"/>
                </a:lnTo>
                <a:lnTo>
                  <a:pt x="34146" y="50791"/>
                </a:lnTo>
                <a:lnTo>
                  <a:pt x="34165" y="50698"/>
                </a:lnTo>
                <a:lnTo>
                  <a:pt x="34165" y="50567"/>
                </a:lnTo>
                <a:lnTo>
                  <a:pt x="34183" y="50512"/>
                </a:lnTo>
                <a:lnTo>
                  <a:pt x="34220" y="50456"/>
                </a:lnTo>
                <a:lnTo>
                  <a:pt x="34276" y="50381"/>
                </a:lnTo>
                <a:lnTo>
                  <a:pt x="34351" y="50307"/>
                </a:lnTo>
                <a:lnTo>
                  <a:pt x="34463" y="50214"/>
                </a:lnTo>
                <a:lnTo>
                  <a:pt x="34574" y="50139"/>
                </a:lnTo>
                <a:lnTo>
                  <a:pt x="34705" y="50083"/>
                </a:lnTo>
                <a:lnTo>
                  <a:pt x="34853" y="50046"/>
                </a:lnTo>
                <a:lnTo>
                  <a:pt x="35002" y="50028"/>
                </a:lnTo>
                <a:lnTo>
                  <a:pt x="35133" y="50028"/>
                </a:lnTo>
                <a:lnTo>
                  <a:pt x="35263" y="50065"/>
                </a:lnTo>
                <a:lnTo>
                  <a:pt x="35393" y="50121"/>
                </a:lnTo>
                <a:lnTo>
                  <a:pt x="35505" y="50232"/>
                </a:lnTo>
                <a:lnTo>
                  <a:pt x="35524" y="50270"/>
                </a:lnTo>
                <a:lnTo>
                  <a:pt x="35542" y="50307"/>
                </a:lnTo>
                <a:lnTo>
                  <a:pt x="35524" y="50344"/>
                </a:lnTo>
                <a:lnTo>
                  <a:pt x="35505" y="50381"/>
                </a:lnTo>
                <a:lnTo>
                  <a:pt x="35431" y="50437"/>
                </a:lnTo>
                <a:lnTo>
                  <a:pt x="35338" y="50493"/>
                </a:lnTo>
                <a:lnTo>
                  <a:pt x="35244" y="50549"/>
                </a:lnTo>
                <a:lnTo>
                  <a:pt x="35170" y="50642"/>
                </a:lnTo>
                <a:lnTo>
                  <a:pt x="35133" y="50698"/>
                </a:lnTo>
                <a:lnTo>
                  <a:pt x="35114" y="50754"/>
                </a:lnTo>
                <a:lnTo>
                  <a:pt x="35114" y="50847"/>
                </a:lnTo>
                <a:lnTo>
                  <a:pt x="35133" y="50921"/>
                </a:lnTo>
                <a:lnTo>
                  <a:pt x="35207" y="50958"/>
                </a:lnTo>
                <a:lnTo>
                  <a:pt x="35282" y="50977"/>
                </a:lnTo>
                <a:lnTo>
                  <a:pt x="35356" y="50958"/>
                </a:lnTo>
                <a:lnTo>
                  <a:pt x="35449" y="50921"/>
                </a:lnTo>
                <a:lnTo>
                  <a:pt x="35542" y="50865"/>
                </a:lnTo>
                <a:lnTo>
                  <a:pt x="35635" y="50791"/>
                </a:lnTo>
                <a:lnTo>
                  <a:pt x="35710" y="50679"/>
                </a:lnTo>
                <a:lnTo>
                  <a:pt x="35766" y="50586"/>
                </a:lnTo>
                <a:lnTo>
                  <a:pt x="35840" y="50437"/>
                </a:lnTo>
                <a:lnTo>
                  <a:pt x="35877" y="50381"/>
                </a:lnTo>
                <a:lnTo>
                  <a:pt x="35933" y="50325"/>
                </a:lnTo>
                <a:lnTo>
                  <a:pt x="36026" y="50270"/>
                </a:lnTo>
                <a:lnTo>
                  <a:pt x="36175" y="50214"/>
                </a:lnTo>
                <a:lnTo>
                  <a:pt x="36455" y="50139"/>
                </a:lnTo>
                <a:lnTo>
                  <a:pt x="36753" y="50102"/>
                </a:lnTo>
                <a:lnTo>
                  <a:pt x="36901" y="50083"/>
                </a:lnTo>
                <a:lnTo>
                  <a:pt x="37050" y="50083"/>
                </a:lnTo>
                <a:lnTo>
                  <a:pt x="37199" y="50102"/>
                </a:lnTo>
                <a:lnTo>
                  <a:pt x="37330" y="50139"/>
                </a:lnTo>
                <a:lnTo>
                  <a:pt x="37162" y="50251"/>
                </a:lnTo>
                <a:lnTo>
                  <a:pt x="36939" y="50456"/>
                </a:lnTo>
                <a:lnTo>
                  <a:pt x="36846" y="50567"/>
                </a:lnTo>
                <a:lnTo>
                  <a:pt x="36771" y="50661"/>
                </a:lnTo>
                <a:lnTo>
                  <a:pt x="36734" y="50772"/>
                </a:lnTo>
                <a:lnTo>
                  <a:pt x="36734" y="50809"/>
                </a:lnTo>
                <a:lnTo>
                  <a:pt x="36753" y="50847"/>
                </a:lnTo>
                <a:lnTo>
                  <a:pt x="36771" y="50884"/>
                </a:lnTo>
                <a:lnTo>
                  <a:pt x="36808" y="50903"/>
                </a:lnTo>
                <a:lnTo>
                  <a:pt x="36901" y="50921"/>
                </a:lnTo>
                <a:lnTo>
                  <a:pt x="37013" y="50903"/>
                </a:lnTo>
                <a:lnTo>
                  <a:pt x="37144" y="50865"/>
                </a:lnTo>
                <a:lnTo>
                  <a:pt x="37255" y="50791"/>
                </a:lnTo>
                <a:lnTo>
                  <a:pt x="37367" y="50735"/>
                </a:lnTo>
                <a:lnTo>
                  <a:pt x="37441" y="50661"/>
                </a:lnTo>
                <a:lnTo>
                  <a:pt x="37497" y="50605"/>
                </a:lnTo>
                <a:lnTo>
                  <a:pt x="37628" y="50381"/>
                </a:lnTo>
                <a:lnTo>
                  <a:pt x="37683" y="50288"/>
                </a:lnTo>
                <a:lnTo>
                  <a:pt x="37739" y="50232"/>
                </a:lnTo>
                <a:lnTo>
                  <a:pt x="37795" y="50176"/>
                </a:lnTo>
                <a:lnTo>
                  <a:pt x="37870" y="50121"/>
                </a:lnTo>
                <a:lnTo>
                  <a:pt x="38000" y="50102"/>
                </a:lnTo>
                <a:lnTo>
                  <a:pt x="38167" y="50065"/>
                </a:lnTo>
                <a:lnTo>
                  <a:pt x="38354" y="50046"/>
                </a:lnTo>
                <a:lnTo>
                  <a:pt x="38558" y="50065"/>
                </a:lnTo>
                <a:lnTo>
                  <a:pt x="38670" y="50065"/>
                </a:lnTo>
                <a:lnTo>
                  <a:pt x="38782" y="50102"/>
                </a:lnTo>
                <a:lnTo>
                  <a:pt x="38856" y="50139"/>
                </a:lnTo>
                <a:lnTo>
                  <a:pt x="38931" y="50195"/>
                </a:lnTo>
                <a:lnTo>
                  <a:pt x="38763" y="50307"/>
                </a:lnTo>
                <a:lnTo>
                  <a:pt x="38540" y="50456"/>
                </a:lnTo>
                <a:lnTo>
                  <a:pt x="38428" y="50549"/>
                </a:lnTo>
                <a:lnTo>
                  <a:pt x="38335" y="50642"/>
                </a:lnTo>
                <a:lnTo>
                  <a:pt x="38279" y="50716"/>
                </a:lnTo>
                <a:lnTo>
                  <a:pt x="38261" y="50754"/>
                </a:lnTo>
                <a:lnTo>
                  <a:pt x="38261" y="50791"/>
                </a:lnTo>
                <a:lnTo>
                  <a:pt x="38316" y="50847"/>
                </a:lnTo>
                <a:lnTo>
                  <a:pt x="38372" y="50884"/>
                </a:lnTo>
                <a:lnTo>
                  <a:pt x="38447" y="50903"/>
                </a:lnTo>
                <a:lnTo>
                  <a:pt x="38558" y="50884"/>
                </a:lnTo>
                <a:lnTo>
                  <a:pt x="38652" y="50865"/>
                </a:lnTo>
                <a:lnTo>
                  <a:pt x="38745" y="50847"/>
                </a:lnTo>
                <a:lnTo>
                  <a:pt x="38875" y="50772"/>
                </a:lnTo>
                <a:lnTo>
                  <a:pt x="38968" y="50698"/>
                </a:lnTo>
                <a:lnTo>
                  <a:pt x="39043" y="50623"/>
                </a:lnTo>
                <a:lnTo>
                  <a:pt x="39136" y="50474"/>
                </a:lnTo>
                <a:lnTo>
                  <a:pt x="39191" y="50400"/>
                </a:lnTo>
                <a:lnTo>
                  <a:pt x="39247" y="50325"/>
                </a:lnTo>
                <a:lnTo>
                  <a:pt x="39322" y="50270"/>
                </a:lnTo>
                <a:lnTo>
                  <a:pt x="39415" y="50214"/>
                </a:lnTo>
                <a:lnTo>
                  <a:pt x="39527" y="50158"/>
                </a:lnTo>
                <a:lnTo>
                  <a:pt x="39657" y="50139"/>
                </a:lnTo>
                <a:lnTo>
                  <a:pt x="39825" y="50121"/>
                </a:lnTo>
                <a:lnTo>
                  <a:pt x="39973" y="50102"/>
                </a:lnTo>
                <a:lnTo>
                  <a:pt x="40141" y="50102"/>
                </a:lnTo>
                <a:lnTo>
                  <a:pt x="40290" y="50121"/>
                </a:lnTo>
                <a:lnTo>
                  <a:pt x="40420" y="50158"/>
                </a:lnTo>
                <a:lnTo>
                  <a:pt x="40532" y="50214"/>
                </a:lnTo>
                <a:lnTo>
                  <a:pt x="40402" y="50344"/>
                </a:lnTo>
                <a:lnTo>
                  <a:pt x="40215" y="50567"/>
                </a:lnTo>
                <a:lnTo>
                  <a:pt x="40122" y="50679"/>
                </a:lnTo>
                <a:lnTo>
                  <a:pt x="40048" y="50791"/>
                </a:lnTo>
                <a:lnTo>
                  <a:pt x="40011" y="50884"/>
                </a:lnTo>
                <a:lnTo>
                  <a:pt x="40011" y="50921"/>
                </a:lnTo>
                <a:lnTo>
                  <a:pt x="40029" y="50958"/>
                </a:lnTo>
                <a:lnTo>
                  <a:pt x="40067" y="50996"/>
                </a:lnTo>
                <a:lnTo>
                  <a:pt x="40104" y="51014"/>
                </a:lnTo>
                <a:lnTo>
                  <a:pt x="40197" y="51014"/>
                </a:lnTo>
                <a:lnTo>
                  <a:pt x="40309" y="50977"/>
                </a:lnTo>
                <a:lnTo>
                  <a:pt x="40402" y="50921"/>
                </a:lnTo>
                <a:lnTo>
                  <a:pt x="40513" y="50828"/>
                </a:lnTo>
                <a:lnTo>
                  <a:pt x="40588" y="50754"/>
                </a:lnTo>
                <a:lnTo>
                  <a:pt x="40700" y="50623"/>
                </a:lnTo>
                <a:lnTo>
                  <a:pt x="40793" y="50474"/>
                </a:lnTo>
                <a:lnTo>
                  <a:pt x="40830" y="50363"/>
                </a:lnTo>
                <a:lnTo>
                  <a:pt x="40886" y="50251"/>
                </a:lnTo>
                <a:lnTo>
                  <a:pt x="40923" y="50195"/>
                </a:lnTo>
                <a:lnTo>
                  <a:pt x="40997" y="50139"/>
                </a:lnTo>
                <a:lnTo>
                  <a:pt x="41091" y="50083"/>
                </a:lnTo>
                <a:lnTo>
                  <a:pt x="41202" y="50028"/>
                </a:lnTo>
                <a:lnTo>
                  <a:pt x="41314" y="49972"/>
                </a:lnTo>
                <a:lnTo>
                  <a:pt x="41444" y="49953"/>
                </a:lnTo>
                <a:lnTo>
                  <a:pt x="41686" y="49953"/>
                </a:lnTo>
                <a:lnTo>
                  <a:pt x="41798" y="49972"/>
                </a:lnTo>
                <a:lnTo>
                  <a:pt x="41910" y="50028"/>
                </a:lnTo>
                <a:lnTo>
                  <a:pt x="41817" y="50121"/>
                </a:lnTo>
                <a:lnTo>
                  <a:pt x="41705" y="50251"/>
                </a:lnTo>
                <a:lnTo>
                  <a:pt x="41630" y="50400"/>
                </a:lnTo>
                <a:lnTo>
                  <a:pt x="41593" y="50530"/>
                </a:lnTo>
                <a:lnTo>
                  <a:pt x="41575" y="50605"/>
                </a:lnTo>
                <a:lnTo>
                  <a:pt x="41575" y="50661"/>
                </a:lnTo>
                <a:lnTo>
                  <a:pt x="41593" y="50698"/>
                </a:lnTo>
                <a:lnTo>
                  <a:pt x="41630" y="50754"/>
                </a:lnTo>
                <a:lnTo>
                  <a:pt x="41686" y="50772"/>
                </a:lnTo>
                <a:lnTo>
                  <a:pt x="41742" y="50791"/>
                </a:lnTo>
                <a:lnTo>
                  <a:pt x="41835" y="50791"/>
                </a:lnTo>
                <a:lnTo>
                  <a:pt x="41947" y="50772"/>
                </a:lnTo>
                <a:lnTo>
                  <a:pt x="42021" y="50735"/>
                </a:lnTo>
                <a:lnTo>
                  <a:pt x="42077" y="50698"/>
                </a:lnTo>
                <a:lnTo>
                  <a:pt x="42115" y="50661"/>
                </a:lnTo>
                <a:lnTo>
                  <a:pt x="42152" y="50623"/>
                </a:lnTo>
                <a:lnTo>
                  <a:pt x="42208" y="50530"/>
                </a:lnTo>
                <a:lnTo>
                  <a:pt x="42226" y="50419"/>
                </a:lnTo>
                <a:lnTo>
                  <a:pt x="42263" y="50307"/>
                </a:lnTo>
                <a:lnTo>
                  <a:pt x="42282" y="50214"/>
                </a:lnTo>
                <a:lnTo>
                  <a:pt x="42338" y="50121"/>
                </a:lnTo>
                <a:lnTo>
                  <a:pt x="42375" y="50083"/>
                </a:lnTo>
                <a:lnTo>
                  <a:pt x="42431" y="50065"/>
                </a:lnTo>
                <a:lnTo>
                  <a:pt x="42506" y="50046"/>
                </a:lnTo>
                <a:lnTo>
                  <a:pt x="42580" y="50028"/>
                </a:lnTo>
                <a:lnTo>
                  <a:pt x="42729" y="50046"/>
                </a:lnTo>
                <a:lnTo>
                  <a:pt x="42896" y="50102"/>
                </a:lnTo>
                <a:lnTo>
                  <a:pt x="43027" y="50158"/>
                </a:lnTo>
                <a:lnTo>
                  <a:pt x="43083" y="50195"/>
                </a:lnTo>
                <a:lnTo>
                  <a:pt x="43120" y="50251"/>
                </a:lnTo>
                <a:lnTo>
                  <a:pt x="43157" y="50307"/>
                </a:lnTo>
                <a:lnTo>
                  <a:pt x="43176" y="50363"/>
                </a:lnTo>
                <a:lnTo>
                  <a:pt x="43176" y="50474"/>
                </a:lnTo>
                <a:lnTo>
                  <a:pt x="43157" y="50605"/>
                </a:lnTo>
                <a:lnTo>
                  <a:pt x="43083" y="50847"/>
                </a:lnTo>
                <a:lnTo>
                  <a:pt x="43083" y="50940"/>
                </a:lnTo>
                <a:lnTo>
                  <a:pt x="43083" y="50977"/>
                </a:lnTo>
                <a:lnTo>
                  <a:pt x="43101" y="51014"/>
                </a:lnTo>
                <a:lnTo>
                  <a:pt x="43139" y="51033"/>
                </a:lnTo>
                <a:lnTo>
                  <a:pt x="43194" y="51052"/>
                </a:lnTo>
                <a:lnTo>
                  <a:pt x="43362" y="51033"/>
                </a:lnTo>
                <a:lnTo>
                  <a:pt x="43529" y="51014"/>
                </a:lnTo>
                <a:lnTo>
                  <a:pt x="43585" y="50996"/>
                </a:lnTo>
                <a:lnTo>
                  <a:pt x="43623" y="50977"/>
                </a:lnTo>
                <a:lnTo>
                  <a:pt x="43660" y="50940"/>
                </a:lnTo>
                <a:lnTo>
                  <a:pt x="43697" y="50884"/>
                </a:lnTo>
                <a:lnTo>
                  <a:pt x="43716" y="50772"/>
                </a:lnTo>
                <a:lnTo>
                  <a:pt x="43697" y="50661"/>
                </a:lnTo>
                <a:lnTo>
                  <a:pt x="43678" y="50549"/>
                </a:lnTo>
                <a:lnTo>
                  <a:pt x="43678" y="50456"/>
                </a:lnTo>
                <a:lnTo>
                  <a:pt x="43678" y="50400"/>
                </a:lnTo>
                <a:lnTo>
                  <a:pt x="43697" y="50363"/>
                </a:lnTo>
                <a:lnTo>
                  <a:pt x="43734" y="50307"/>
                </a:lnTo>
                <a:lnTo>
                  <a:pt x="43790" y="50270"/>
                </a:lnTo>
                <a:lnTo>
                  <a:pt x="43865" y="50232"/>
                </a:lnTo>
                <a:lnTo>
                  <a:pt x="43976" y="50214"/>
                </a:lnTo>
                <a:lnTo>
                  <a:pt x="44088" y="50195"/>
                </a:lnTo>
                <a:lnTo>
                  <a:pt x="44237" y="50195"/>
                </a:lnTo>
                <a:lnTo>
                  <a:pt x="44367" y="50232"/>
                </a:lnTo>
                <a:lnTo>
                  <a:pt x="44423" y="50270"/>
                </a:lnTo>
                <a:lnTo>
                  <a:pt x="44460" y="50307"/>
                </a:lnTo>
                <a:lnTo>
                  <a:pt x="44498" y="50363"/>
                </a:lnTo>
                <a:lnTo>
                  <a:pt x="44498" y="50400"/>
                </a:lnTo>
                <a:lnTo>
                  <a:pt x="44479" y="50437"/>
                </a:lnTo>
                <a:lnTo>
                  <a:pt x="44442" y="50456"/>
                </a:lnTo>
                <a:lnTo>
                  <a:pt x="44367" y="50512"/>
                </a:lnTo>
                <a:lnTo>
                  <a:pt x="44349" y="50549"/>
                </a:lnTo>
                <a:lnTo>
                  <a:pt x="44330" y="50605"/>
                </a:lnTo>
                <a:lnTo>
                  <a:pt x="44311" y="50716"/>
                </a:lnTo>
                <a:lnTo>
                  <a:pt x="44293" y="50809"/>
                </a:lnTo>
                <a:lnTo>
                  <a:pt x="44274" y="50884"/>
                </a:lnTo>
                <a:lnTo>
                  <a:pt x="44274" y="50958"/>
                </a:lnTo>
                <a:lnTo>
                  <a:pt x="44293" y="50977"/>
                </a:lnTo>
                <a:lnTo>
                  <a:pt x="44349" y="50977"/>
                </a:lnTo>
                <a:lnTo>
                  <a:pt x="44442" y="50940"/>
                </a:lnTo>
                <a:lnTo>
                  <a:pt x="44609" y="50847"/>
                </a:lnTo>
                <a:lnTo>
                  <a:pt x="44684" y="50791"/>
                </a:lnTo>
                <a:lnTo>
                  <a:pt x="44721" y="50735"/>
                </a:lnTo>
                <a:lnTo>
                  <a:pt x="44740" y="50698"/>
                </a:lnTo>
                <a:lnTo>
                  <a:pt x="44758" y="50642"/>
                </a:lnTo>
                <a:lnTo>
                  <a:pt x="44777" y="50586"/>
                </a:lnTo>
                <a:lnTo>
                  <a:pt x="44814" y="50549"/>
                </a:lnTo>
                <a:lnTo>
                  <a:pt x="44870" y="50493"/>
                </a:lnTo>
                <a:lnTo>
                  <a:pt x="44982" y="50437"/>
                </a:lnTo>
                <a:lnTo>
                  <a:pt x="45093" y="50400"/>
                </a:lnTo>
                <a:lnTo>
                  <a:pt x="45224" y="50381"/>
                </a:lnTo>
                <a:lnTo>
                  <a:pt x="45335" y="50400"/>
                </a:lnTo>
                <a:lnTo>
                  <a:pt x="45466" y="50419"/>
                </a:lnTo>
                <a:lnTo>
                  <a:pt x="45335" y="50530"/>
                </a:lnTo>
                <a:lnTo>
                  <a:pt x="45261" y="50623"/>
                </a:lnTo>
                <a:lnTo>
                  <a:pt x="45187" y="50698"/>
                </a:lnTo>
                <a:lnTo>
                  <a:pt x="45149" y="50791"/>
                </a:lnTo>
                <a:lnTo>
                  <a:pt x="45149" y="50865"/>
                </a:lnTo>
                <a:lnTo>
                  <a:pt x="45149" y="50903"/>
                </a:lnTo>
                <a:lnTo>
                  <a:pt x="45168" y="50940"/>
                </a:lnTo>
                <a:lnTo>
                  <a:pt x="45205" y="50958"/>
                </a:lnTo>
                <a:lnTo>
                  <a:pt x="45261" y="50996"/>
                </a:lnTo>
                <a:lnTo>
                  <a:pt x="45373" y="50996"/>
                </a:lnTo>
                <a:lnTo>
                  <a:pt x="45466" y="50977"/>
                </a:lnTo>
                <a:lnTo>
                  <a:pt x="45540" y="50921"/>
                </a:lnTo>
                <a:lnTo>
                  <a:pt x="45615" y="50847"/>
                </a:lnTo>
                <a:lnTo>
                  <a:pt x="45708" y="50661"/>
                </a:lnTo>
                <a:lnTo>
                  <a:pt x="45801" y="50512"/>
                </a:lnTo>
                <a:lnTo>
                  <a:pt x="45987" y="50270"/>
                </a:lnTo>
                <a:lnTo>
                  <a:pt x="46099" y="50176"/>
                </a:lnTo>
                <a:lnTo>
                  <a:pt x="46211" y="50083"/>
                </a:lnTo>
                <a:lnTo>
                  <a:pt x="46341" y="50028"/>
                </a:lnTo>
                <a:lnTo>
                  <a:pt x="46471" y="50009"/>
                </a:lnTo>
                <a:lnTo>
                  <a:pt x="46639" y="50028"/>
                </a:lnTo>
                <a:lnTo>
                  <a:pt x="46825" y="50102"/>
                </a:lnTo>
                <a:lnTo>
                  <a:pt x="46713" y="50176"/>
                </a:lnTo>
                <a:lnTo>
                  <a:pt x="46601" y="50307"/>
                </a:lnTo>
                <a:lnTo>
                  <a:pt x="46490" y="50456"/>
                </a:lnTo>
                <a:lnTo>
                  <a:pt x="46397" y="50605"/>
                </a:lnTo>
                <a:lnTo>
                  <a:pt x="46341" y="50754"/>
                </a:lnTo>
                <a:lnTo>
                  <a:pt x="46322" y="50828"/>
                </a:lnTo>
                <a:lnTo>
                  <a:pt x="46341" y="50884"/>
                </a:lnTo>
                <a:lnTo>
                  <a:pt x="46359" y="50940"/>
                </a:lnTo>
                <a:lnTo>
                  <a:pt x="46397" y="50977"/>
                </a:lnTo>
                <a:lnTo>
                  <a:pt x="46471" y="50996"/>
                </a:lnTo>
                <a:lnTo>
                  <a:pt x="46564" y="51014"/>
                </a:lnTo>
                <a:lnTo>
                  <a:pt x="46620" y="51014"/>
                </a:lnTo>
                <a:lnTo>
                  <a:pt x="46676" y="50996"/>
                </a:lnTo>
                <a:lnTo>
                  <a:pt x="46825" y="50921"/>
                </a:lnTo>
                <a:lnTo>
                  <a:pt x="46955" y="50809"/>
                </a:lnTo>
                <a:lnTo>
                  <a:pt x="47086" y="50698"/>
                </a:lnTo>
                <a:lnTo>
                  <a:pt x="47179" y="50549"/>
                </a:lnTo>
                <a:lnTo>
                  <a:pt x="47253" y="50400"/>
                </a:lnTo>
                <a:lnTo>
                  <a:pt x="47272" y="50325"/>
                </a:lnTo>
                <a:lnTo>
                  <a:pt x="47272" y="50251"/>
                </a:lnTo>
                <a:lnTo>
                  <a:pt x="47253" y="50195"/>
                </a:lnTo>
                <a:lnTo>
                  <a:pt x="47216" y="50139"/>
                </a:lnTo>
                <a:lnTo>
                  <a:pt x="47346" y="50083"/>
                </a:lnTo>
                <a:lnTo>
                  <a:pt x="47495" y="50065"/>
                </a:lnTo>
                <a:lnTo>
                  <a:pt x="47681" y="50028"/>
                </a:lnTo>
                <a:lnTo>
                  <a:pt x="48072" y="50028"/>
                </a:lnTo>
                <a:lnTo>
                  <a:pt x="48240" y="50083"/>
                </a:lnTo>
                <a:lnTo>
                  <a:pt x="48314" y="50121"/>
                </a:lnTo>
                <a:lnTo>
                  <a:pt x="48370" y="50158"/>
                </a:lnTo>
                <a:lnTo>
                  <a:pt x="48407" y="50214"/>
                </a:lnTo>
                <a:lnTo>
                  <a:pt x="48445" y="50270"/>
                </a:lnTo>
                <a:lnTo>
                  <a:pt x="48445" y="50325"/>
                </a:lnTo>
                <a:lnTo>
                  <a:pt x="48445" y="50381"/>
                </a:lnTo>
                <a:lnTo>
                  <a:pt x="48426" y="50437"/>
                </a:lnTo>
                <a:lnTo>
                  <a:pt x="48389" y="50493"/>
                </a:lnTo>
                <a:lnTo>
                  <a:pt x="48296" y="50567"/>
                </a:lnTo>
                <a:lnTo>
                  <a:pt x="48184" y="50661"/>
                </a:lnTo>
                <a:lnTo>
                  <a:pt x="48054" y="50735"/>
                </a:lnTo>
                <a:lnTo>
                  <a:pt x="47961" y="50828"/>
                </a:lnTo>
                <a:lnTo>
                  <a:pt x="47886" y="50921"/>
                </a:lnTo>
                <a:lnTo>
                  <a:pt x="47849" y="50996"/>
                </a:lnTo>
                <a:lnTo>
                  <a:pt x="47849" y="51052"/>
                </a:lnTo>
                <a:lnTo>
                  <a:pt x="47849" y="51126"/>
                </a:lnTo>
                <a:lnTo>
                  <a:pt x="47868" y="51182"/>
                </a:lnTo>
                <a:lnTo>
                  <a:pt x="47905" y="51219"/>
                </a:lnTo>
                <a:lnTo>
                  <a:pt x="47942" y="51238"/>
                </a:lnTo>
                <a:lnTo>
                  <a:pt x="48054" y="51238"/>
                </a:lnTo>
                <a:lnTo>
                  <a:pt x="48184" y="51200"/>
                </a:lnTo>
                <a:lnTo>
                  <a:pt x="48314" y="51145"/>
                </a:lnTo>
                <a:lnTo>
                  <a:pt x="48445" y="51052"/>
                </a:lnTo>
                <a:lnTo>
                  <a:pt x="48556" y="50958"/>
                </a:lnTo>
                <a:lnTo>
                  <a:pt x="48631" y="50884"/>
                </a:lnTo>
                <a:lnTo>
                  <a:pt x="48705" y="50754"/>
                </a:lnTo>
                <a:lnTo>
                  <a:pt x="48761" y="50642"/>
                </a:lnTo>
                <a:lnTo>
                  <a:pt x="48798" y="50549"/>
                </a:lnTo>
                <a:lnTo>
                  <a:pt x="48836" y="50456"/>
                </a:lnTo>
                <a:lnTo>
                  <a:pt x="48892" y="50381"/>
                </a:lnTo>
                <a:lnTo>
                  <a:pt x="48966" y="50344"/>
                </a:lnTo>
                <a:lnTo>
                  <a:pt x="49096" y="50307"/>
                </a:lnTo>
                <a:lnTo>
                  <a:pt x="49394" y="50307"/>
                </a:lnTo>
                <a:lnTo>
                  <a:pt x="49506" y="50325"/>
                </a:lnTo>
                <a:lnTo>
                  <a:pt x="49636" y="50363"/>
                </a:lnTo>
                <a:lnTo>
                  <a:pt x="49673" y="50400"/>
                </a:lnTo>
                <a:lnTo>
                  <a:pt x="49711" y="50437"/>
                </a:lnTo>
                <a:lnTo>
                  <a:pt x="49767" y="50512"/>
                </a:lnTo>
                <a:lnTo>
                  <a:pt x="49785" y="50567"/>
                </a:lnTo>
                <a:lnTo>
                  <a:pt x="49785" y="50605"/>
                </a:lnTo>
                <a:lnTo>
                  <a:pt x="49767" y="50661"/>
                </a:lnTo>
                <a:lnTo>
                  <a:pt x="49673" y="50754"/>
                </a:lnTo>
                <a:lnTo>
                  <a:pt x="49618" y="50828"/>
                </a:lnTo>
                <a:lnTo>
                  <a:pt x="49562" y="50903"/>
                </a:lnTo>
                <a:lnTo>
                  <a:pt x="49431" y="51126"/>
                </a:lnTo>
                <a:lnTo>
                  <a:pt x="49394" y="51219"/>
                </a:lnTo>
                <a:lnTo>
                  <a:pt x="49376" y="51312"/>
                </a:lnTo>
                <a:lnTo>
                  <a:pt x="49394" y="51387"/>
                </a:lnTo>
                <a:lnTo>
                  <a:pt x="49413" y="51405"/>
                </a:lnTo>
                <a:lnTo>
                  <a:pt x="49450" y="51424"/>
                </a:lnTo>
                <a:lnTo>
                  <a:pt x="49562" y="51424"/>
                </a:lnTo>
                <a:lnTo>
                  <a:pt x="49711" y="51405"/>
                </a:lnTo>
                <a:lnTo>
                  <a:pt x="49785" y="51368"/>
                </a:lnTo>
                <a:lnTo>
                  <a:pt x="49860" y="51331"/>
                </a:lnTo>
                <a:lnTo>
                  <a:pt x="49915" y="51294"/>
                </a:lnTo>
                <a:lnTo>
                  <a:pt x="49953" y="51256"/>
                </a:lnTo>
                <a:lnTo>
                  <a:pt x="49990" y="51145"/>
                </a:lnTo>
                <a:lnTo>
                  <a:pt x="50009" y="51033"/>
                </a:lnTo>
                <a:lnTo>
                  <a:pt x="50009" y="50809"/>
                </a:lnTo>
                <a:lnTo>
                  <a:pt x="50027" y="50698"/>
                </a:lnTo>
                <a:lnTo>
                  <a:pt x="50083" y="50605"/>
                </a:lnTo>
                <a:lnTo>
                  <a:pt x="50120" y="50530"/>
                </a:lnTo>
                <a:lnTo>
                  <a:pt x="50176" y="50474"/>
                </a:lnTo>
                <a:lnTo>
                  <a:pt x="50325" y="50400"/>
                </a:lnTo>
                <a:lnTo>
                  <a:pt x="50493" y="50325"/>
                </a:lnTo>
                <a:lnTo>
                  <a:pt x="50697" y="50270"/>
                </a:lnTo>
                <a:lnTo>
                  <a:pt x="50884" y="50232"/>
                </a:lnTo>
                <a:lnTo>
                  <a:pt x="51256" y="50232"/>
                </a:lnTo>
                <a:lnTo>
                  <a:pt x="51386" y="50251"/>
                </a:lnTo>
                <a:lnTo>
                  <a:pt x="51144" y="50456"/>
                </a:lnTo>
                <a:lnTo>
                  <a:pt x="50977" y="50642"/>
                </a:lnTo>
                <a:lnTo>
                  <a:pt x="50921" y="50716"/>
                </a:lnTo>
                <a:lnTo>
                  <a:pt x="50884" y="50772"/>
                </a:lnTo>
                <a:lnTo>
                  <a:pt x="50884" y="50828"/>
                </a:lnTo>
                <a:lnTo>
                  <a:pt x="50884" y="50884"/>
                </a:lnTo>
                <a:lnTo>
                  <a:pt x="50902" y="50921"/>
                </a:lnTo>
                <a:lnTo>
                  <a:pt x="50921" y="50940"/>
                </a:lnTo>
                <a:lnTo>
                  <a:pt x="51014" y="50977"/>
                </a:lnTo>
                <a:lnTo>
                  <a:pt x="51144" y="50996"/>
                </a:lnTo>
                <a:lnTo>
                  <a:pt x="51293" y="50958"/>
                </a:lnTo>
                <a:lnTo>
                  <a:pt x="51461" y="50921"/>
                </a:lnTo>
                <a:lnTo>
                  <a:pt x="51610" y="50865"/>
                </a:lnTo>
                <a:lnTo>
                  <a:pt x="51759" y="50772"/>
                </a:lnTo>
                <a:lnTo>
                  <a:pt x="51889" y="50679"/>
                </a:lnTo>
                <a:lnTo>
                  <a:pt x="51982" y="50567"/>
                </a:lnTo>
                <a:lnTo>
                  <a:pt x="52001" y="50512"/>
                </a:lnTo>
                <a:lnTo>
                  <a:pt x="52019" y="50456"/>
                </a:lnTo>
                <a:lnTo>
                  <a:pt x="52019" y="50400"/>
                </a:lnTo>
                <a:lnTo>
                  <a:pt x="52001" y="50325"/>
                </a:lnTo>
                <a:lnTo>
                  <a:pt x="51963" y="50270"/>
                </a:lnTo>
                <a:lnTo>
                  <a:pt x="51908" y="50195"/>
                </a:lnTo>
                <a:lnTo>
                  <a:pt x="52057" y="50139"/>
                </a:lnTo>
                <a:lnTo>
                  <a:pt x="52243" y="50083"/>
                </a:lnTo>
                <a:lnTo>
                  <a:pt x="52448" y="50046"/>
                </a:lnTo>
                <a:lnTo>
                  <a:pt x="52671" y="50009"/>
                </a:lnTo>
                <a:lnTo>
                  <a:pt x="52894" y="50009"/>
                </a:lnTo>
                <a:lnTo>
                  <a:pt x="53099" y="50028"/>
                </a:lnTo>
                <a:lnTo>
                  <a:pt x="53192" y="50046"/>
                </a:lnTo>
                <a:lnTo>
                  <a:pt x="53267" y="50083"/>
                </a:lnTo>
                <a:lnTo>
                  <a:pt x="53341" y="50121"/>
                </a:lnTo>
                <a:lnTo>
                  <a:pt x="53397" y="50176"/>
                </a:lnTo>
                <a:lnTo>
                  <a:pt x="53192" y="50325"/>
                </a:lnTo>
                <a:lnTo>
                  <a:pt x="52932" y="50549"/>
                </a:lnTo>
                <a:lnTo>
                  <a:pt x="52820" y="50679"/>
                </a:lnTo>
                <a:lnTo>
                  <a:pt x="52708" y="50791"/>
                </a:lnTo>
                <a:lnTo>
                  <a:pt x="52652" y="50903"/>
                </a:lnTo>
                <a:lnTo>
                  <a:pt x="52634" y="50958"/>
                </a:lnTo>
                <a:lnTo>
                  <a:pt x="52634" y="51014"/>
                </a:lnTo>
                <a:lnTo>
                  <a:pt x="52634" y="51070"/>
                </a:lnTo>
                <a:lnTo>
                  <a:pt x="52652" y="51107"/>
                </a:lnTo>
                <a:lnTo>
                  <a:pt x="52690" y="51145"/>
                </a:lnTo>
                <a:lnTo>
                  <a:pt x="52727" y="51163"/>
                </a:lnTo>
                <a:lnTo>
                  <a:pt x="52820" y="51163"/>
                </a:lnTo>
                <a:lnTo>
                  <a:pt x="52950" y="51145"/>
                </a:lnTo>
                <a:lnTo>
                  <a:pt x="53062" y="51089"/>
                </a:lnTo>
                <a:lnTo>
                  <a:pt x="53174" y="51014"/>
                </a:lnTo>
                <a:lnTo>
                  <a:pt x="53341" y="50884"/>
                </a:lnTo>
                <a:lnTo>
                  <a:pt x="53416" y="50791"/>
                </a:lnTo>
                <a:lnTo>
                  <a:pt x="53490" y="50698"/>
                </a:lnTo>
                <a:lnTo>
                  <a:pt x="53583" y="50512"/>
                </a:lnTo>
                <a:lnTo>
                  <a:pt x="53639" y="50437"/>
                </a:lnTo>
                <a:lnTo>
                  <a:pt x="53695" y="50344"/>
                </a:lnTo>
                <a:lnTo>
                  <a:pt x="53769" y="50270"/>
                </a:lnTo>
                <a:lnTo>
                  <a:pt x="53863" y="50195"/>
                </a:lnTo>
                <a:lnTo>
                  <a:pt x="53974" y="50158"/>
                </a:lnTo>
                <a:lnTo>
                  <a:pt x="54123" y="50102"/>
                </a:lnTo>
                <a:lnTo>
                  <a:pt x="54291" y="50083"/>
                </a:lnTo>
                <a:lnTo>
                  <a:pt x="54440" y="50083"/>
                </a:lnTo>
                <a:lnTo>
                  <a:pt x="54607" y="50102"/>
                </a:lnTo>
                <a:lnTo>
                  <a:pt x="54738" y="50158"/>
                </a:lnTo>
                <a:lnTo>
                  <a:pt x="54812" y="50195"/>
                </a:lnTo>
                <a:lnTo>
                  <a:pt x="54849" y="50251"/>
                </a:lnTo>
                <a:lnTo>
                  <a:pt x="54887" y="50307"/>
                </a:lnTo>
                <a:lnTo>
                  <a:pt x="54924" y="50381"/>
                </a:lnTo>
                <a:lnTo>
                  <a:pt x="54793" y="50456"/>
                </a:lnTo>
                <a:lnTo>
                  <a:pt x="54607" y="50605"/>
                </a:lnTo>
                <a:lnTo>
                  <a:pt x="54514" y="50679"/>
                </a:lnTo>
                <a:lnTo>
                  <a:pt x="54458" y="50754"/>
                </a:lnTo>
                <a:lnTo>
                  <a:pt x="54402" y="50828"/>
                </a:lnTo>
                <a:lnTo>
                  <a:pt x="54402" y="50903"/>
                </a:lnTo>
                <a:lnTo>
                  <a:pt x="54458" y="50977"/>
                </a:lnTo>
                <a:lnTo>
                  <a:pt x="54514" y="51033"/>
                </a:lnTo>
                <a:lnTo>
                  <a:pt x="54700" y="51033"/>
                </a:lnTo>
                <a:lnTo>
                  <a:pt x="54793" y="50996"/>
                </a:lnTo>
                <a:lnTo>
                  <a:pt x="54868" y="50958"/>
                </a:lnTo>
                <a:lnTo>
                  <a:pt x="54961" y="50903"/>
                </a:lnTo>
                <a:lnTo>
                  <a:pt x="55017" y="50865"/>
                </a:lnTo>
                <a:lnTo>
                  <a:pt x="55091" y="50754"/>
                </a:lnTo>
                <a:lnTo>
                  <a:pt x="55147" y="50679"/>
                </a:lnTo>
                <a:lnTo>
                  <a:pt x="55240" y="50530"/>
                </a:lnTo>
                <a:lnTo>
                  <a:pt x="55277" y="50474"/>
                </a:lnTo>
                <a:lnTo>
                  <a:pt x="55352" y="50419"/>
                </a:lnTo>
                <a:lnTo>
                  <a:pt x="55464" y="50363"/>
                </a:lnTo>
                <a:lnTo>
                  <a:pt x="55613" y="50325"/>
                </a:lnTo>
                <a:lnTo>
                  <a:pt x="55855" y="50288"/>
                </a:lnTo>
                <a:lnTo>
                  <a:pt x="56097" y="50288"/>
                </a:lnTo>
                <a:lnTo>
                  <a:pt x="56339" y="50325"/>
                </a:lnTo>
                <a:lnTo>
                  <a:pt x="56581" y="50400"/>
                </a:lnTo>
                <a:lnTo>
                  <a:pt x="56562" y="50437"/>
                </a:lnTo>
                <a:lnTo>
                  <a:pt x="56544" y="50474"/>
                </a:lnTo>
                <a:lnTo>
                  <a:pt x="56432" y="50549"/>
                </a:lnTo>
                <a:lnTo>
                  <a:pt x="56283" y="50623"/>
                </a:lnTo>
                <a:lnTo>
                  <a:pt x="56134" y="50679"/>
                </a:lnTo>
                <a:lnTo>
                  <a:pt x="55966" y="50754"/>
                </a:lnTo>
                <a:lnTo>
                  <a:pt x="55836" y="50809"/>
                </a:lnTo>
                <a:lnTo>
                  <a:pt x="55724" y="50884"/>
                </a:lnTo>
                <a:lnTo>
                  <a:pt x="55687" y="50940"/>
                </a:lnTo>
                <a:lnTo>
                  <a:pt x="55668" y="50977"/>
                </a:lnTo>
                <a:lnTo>
                  <a:pt x="55668" y="51033"/>
                </a:lnTo>
                <a:lnTo>
                  <a:pt x="55687" y="51070"/>
                </a:lnTo>
                <a:lnTo>
                  <a:pt x="55706" y="51107"/>
                </a:lnTo>
                <a:lnTo>
                  <a:pt x="55724" y="51145"/>
                </a:lnTo>
                <a:lnTo>
                  <a:pt x="55817" y="51163"/>
                </a:lnTo>
                <a:lnTo>
                  <a:pt x="55929" y="51182"/>
                </a:lnTo>
                <a:lnTo>
                  <a:pt x="56041" y="51163"/>
                </a:lnTo>
                <a:lnTo>
                  <a:pt x="56153" y="51126"/>
                </a:lnTo>
                <a:lnTo>
                  <a:pt x="56264" y="51089"/>
                </a:lnTo>
                <a:lnTo>
                  <a:pt x="56357" y="51052"/>
                </a:lnTo>
                <a:lnTo>
                  <a:pt x="56469" y="50977"/>
                </a:lnTo>
                <a:lnTo>
                  <a:pt x="56562" y="50884"/>
                </a:lnTo>
                <a:lnTo>
                  <a:pt x="56711" y="50716"/>
                </a:lnTo>
                <a:lnTo>
                  <a:pt x="56860" y="50530"/>
                </a:lnTo>
                <a:lnTo>
                  <a:pt x="56953" y="50437"/>
                </a:lnTo>
                <a:lnTo>
                  <a:pt x="57065" y="50363"/>
                </a:lnTo>
                <a:lnTo>
                  <a:pt x="57195" y="50288"/>
                </a:lnTo>
                <a:lnTo>
                  <a:pt x="57344" y="50232"/>
                </a:lnTo>
                <a:lnTo>
                  <a:pt x="57493" y="50176"/>
                </a:lnTo>
                <a:lnTo>
                  <a:pt x="57661" y="50139"/>
                </a:lnTo>
                <a:lnTo>
                  <a:pt x="57810" y="50139"/>
                </a:lnTo>
                <a:lnTo>
                  <a:pt x="57958" y="50158"/>
                </a:lnTo>
                <a:lnTo>
                  <a:pt x="58107" y="50214"/>
                </a:lnTo>
                <a:lnTo>
                  <a:pt x="58182" y="50270"/>
                </a:lnTo>
                <a:lnTo>
                  <a:pt x="58238" y="50325"/>
                </a:lnTo>
                <a:lnTo>
                  <a:pt x="58089" y="50437"/>
                </a:lnTo>
                <a:lnTo>
                  <a:pt x="57884" y="50586"/>
                </a:lnTo>
                <a:lnTo>
                  <a:pt x="57791" y="50679"/>
                </a:lnTo>
                <a:lnTo>
                  <a:pt x="57735" y="50791"/>
                </a:lnTo>
                <a:lnTo>
                  <a:pt x="57698" y="50865"/>
                </a:lnTo>
                <a:lnTo>
                  <a:pt x="57698" y="50921"/>
                </a:lnTo>
                <a:lnTo>
                  <a:pt x="57716" y="50958"/>
                </a:lnTo>
                <a:lnTo>
                  <a:pt x="57754" y="51014"/>
                </a:lnTo>
                <a:lnTo>
                  <a:pt x="57810" y="51052"/>
                </a:lnTo>
                <a:lnTo>
                  <a:pt x="57865" y="51070"/>
                </a:lnTo>
                <a:lnTo>
                  <a:pt x="57940" y="51089"/>
                </a:lnTo>
                <a:lnTo>
                  <a:pt x="58070" y="51107"/>
                </a:lnTo>
                <a:lnTo>
                  <a:pt x="58182" y="51089"/>
                </a:lnTo>
                <a:lnTo>
                  <a:pt x="58294" y="51033"/>
                </a:lnTo>
                <a:lnTo>
                  <a:pt x="58368" y="50996"/>
                </a:lnTo>
                <a:lnTo>
                  <a:pt x="58424" y="50921"/>
                </a:lnTo>
                <a:lnTo>
                  <a:pt x="58461" y="50865"/>
                </a:lnTo>
                <a:lnTo>
                  <a:pt x="58517" y="50716"/>
                </a:lnTo>
                <a:lnTo>
                  <a:pt x="58536" y="50567"/>
                </a:lnTo>
                <a:lnTo>
                  <a:pt x="58573" y="50437"/>
                </a:lnTo>
                <a:lnTo>
                  <a:pt x="58610" y="50381"/>
                </a:lnTo>
                <a:lnTo>
                  <a:pt x="58647" y="50325"/>
                </a:lnTo>
                <a:lnTo>
                  <a:pt x="58703" y="50270"/>
                </a:lnTo>
                <a:lnTo>
                  <a:pt x="58796" y="50232"/>
                </a:lnTo>
                <a:lnTo>
                  <a:pt x="58889" y="50214"/>
                </a:lnTo>
                <a:lnTo>
                  <a:pt x="59020" y="50195"/>
                </a:lnTo>
                <a:lnTo>
                  <a:pt x="59187" y="50214"/>
                </a:lnTo>
                <a:lnTo>
                  <a:pt x="59355" y="50251"/>
                </a:lnTo>
                <a:lnTo>
                  <a:pt x="59429" y="50270"/>
                </a:lnTo>
                <a:lnTo>
                  <a:pt x="59504" y="50325"/>
                </a:lnTo>
                <a:lnTo>
                  <a:pt x="59560" y="50363"/>
                </a:lnTo>
                <a:lnTo>
                  <a:pt x="59616" y="50437"/>
                </a:lnTo>
                <a:lnTo>
                  <a:pt x="59616" y="50512"/>
                </a:lnTo>
                <a:lnTo>
                  <a:pt x="59597" y="50586"/>
                </a:lnTo>
                <a:lnTo>
                  <a:pt x="59560" y="50642"/>
                </a:lnTo>
                <a:lnTo>
                  <a:pt x="59504" y="50698"/>
                </a:lnTo>
                <a:lnTo>
                  <a:pt x="59392" y="50809"/>
                </a:lnTo>
                <a:lnTo>
                  <a:pt x="59336" y="50865"/>
                </a:lnTo>
                <a:lnTo>
                  <a:pt x="59280" y="50940"/>
                </a:lnTo>
                <a:lnTo>
                  <a:pt x="59243" y="51052"/>
                </a:lnTo>
                <a:lnTo>
                  <a:pt x="59206" y="51145"/>
                </a:lnTo>
                <a:lnTo>
                  <a:pt x="59206" y="51200"/>
                </a:lnTo>
                <a:lnTo>
                  <a:pt x="59206" y="51256"/>
                </a:lnTo>
                <a:lnTo>
                  <a:pt x="59243" y="51294"/>
                </a:lnTo>
                <a:lnTo>
                  <a:pt x="59280" y="51312"/>
                </a:lnTo>
                <a:lnTo>
                  <a:pt x="59373" y="51312"/>
                </a:lnTo>
                <a:lnTo>
                  <a:pt x="59504" y="51256"/>
                </a:lnTo>
                <a:lnTo>
                  <a:pt x="59634" y="51182"/>
                </a:lnTo>
                <a:lnTo>
                  <a:pt x="59746" y="51070"/>
                </a:lnTo>
                <a:lnTo>
                  <a:pt x="59858" y="50958"/>
                </a:lnTo>
                <a:lnTo>
                  <a:pt x="59895" y="50865"/>
                </a:lnTo>
                <a:lnTo>
                  <a:pt x="59913" y="50791"/>
                </a:lnTo>
                <a:lnTo>
                  <a:pt x="59913" y="50698"/>
                </a:lnTo>
                <a:lnTo>
                  <a:pt x="59913" y="50642"/>
                </a:lnTo>
                <a:lnTo>
                  <a:pt x="59932" y="50586"/>
                </a:lnTo>
                <a:lnTo>
                  <a:pt x="59969" y="50530"/>
                </a:lnTo>
                <a:lnTo>
                  <a:pt x="60044" y="50474"/>
                </a:lnTo>
                <a:lnTo>
                  <a:pt x="60100" y="50437"/>
                </a:lnTo>
                <a:lnTo>
                  <a:pt x="60174" y="50419"/>
                </a:lnTo>
                <a:lnTo>
                  <a:pt x="60323" y="50400"/>
                </a:lnTo>
                <a:lnTo>
                  <a:pt x="60491" y="50400"/>
                </a:lnTo>
                <a:lnTo>
                  <a:pt x="60546" y="50437"/>
                </a:lnTo>
                <a:lnTo>
                  <a:pt x="60621" y="50456"/>
                </a:lnTo>
                <a:lnTo>
                  <a:pt x="60714" y="50512"/>
                </a:lnTo>
                <a:lnTo>
                  <a:pt x="60770" y="50567"/>
                </a:lnTo>
                <a:lnTo>
                  <a:pt x="60788" y="50642"/>
                </a:lnTo>
                <a:lnTo>
                  <a:pt x="60788" y="50679"/>
                </a:lnTo>
                <a:lnTo>
                  <a:pt x="60770" y="50735"/>
                </a:lnTo>
                <a:lnTo>
                  <a:pt x="60751" y="50791"/>
                </a:lnTo>
                <a:lnTo>
                  <a:pt x="60658" y="50884"/>
                </a:lnTo>
                <a:lnTo>
                  <a:pt x="60546" y="50996"/>
                </a:lnTo>
                <a:lnTo>
                  <a:pt x="60453" y="51089"/>
                </a:lnTo>
                <a:lnTo>
                  <a:pt x="60416" y="51126"/>
                </a:lnTo>
                <a:lnTo>
                  <a:pt x="60397" y="51182"/>
                </a:lnTo>
                <a:lnTo>
                  <a:pt x="60416" y="51238"/>
                </a:lnTo>
                <a:lnTo>
                  <a:pt x="60435" y="51294"/>
                </a:lnTo>
                <a:lnTo>
                  <a:pt x="60491" y="51349"/>
                </a:lnTo>
                <a:lnTo>
                  <a:pt x="60639" y="51349"/>
                </a:lnTo>
                <a:lnTo>
                  <a:pt x="60714" y="51312"/>
                </a:lnTo>
                <a:lnTo>
                  <a:pt x="60844" y="51238"/>
                </a:lnTo>
                <a:lnTo>
                  <a:pt x="60937" y="51145"/>
                </a:lnTo>
                <a:lnTo>
                  <a:pt x="60993" y="51033"/>
                </a:lnTo>
                <a:lnTo>
                  <a:pt x="61030" y="50958"/>
                </a:lnTo>
                <a:lnTo>
                  <a:pt x="61068" y="50809"/>
                </a:lnTo>
                <a:lnTo>
                  <a:pt x="61086" y="50735"/>
                </a:lnTo>
                <a:lnTo>
                  <a:pt x="61105" y="50661"/>
                </a:lnTo>
                <a:lnTo>
                  <a:pt x="61161" y="50586"/>
                </a:lnTo>
                <a:lnTo>
                  <a:pt x="61254" y="50493"/>
                </a:lnTo>
                <a:lnTo>
                  <a:pt x="61366" y="50419"/>
                </a:lnTo>
                <a:lnTo>
                  <a:pt x="61552" y="50325"/>
                </a:lnTo>
                <a:lnTo>
                  <a:pt x="61757" y="50251"/>
                </a:lnTo>
                <a:lnTo>
                  <a:pt x="61980" y="50176"/>
                </a:lnTo>
                <a:lnTo>
                  <a:pt x="62203" y="50139"/>
                </a:lnTo>
                <a:lnTo>
                  <a:pt x="62501" y="50139"/>
                </a:lnTo>
                <a:lnTo>
                  <a:pt x="62576" y="50176"/>
                </a:lnTo>
                <a:lnTo>
                  <a:pt x="62632" y="50214"/>
                </a:lnTo>
                <a:lnTo>
                  <a:pt x="62687" y="50270"/>
                </a:lnTo>
                <a:lnTo>
                  <a:pt x="62501" y="50381"/>
                </a:lnTo>
                <a:lnTo>
                  <a:pt x="62241" y="50549"/>
                </a:lnTo>
                <a:lnTo>
                  <a:pt x="62110" y="50642"/>
                </a:lnTo>
                <a:lnTo>
                  <a:pt x="62017" y="50754"/>
                </a:lnTo>
                <a:lnTo>
                  <a:pt x="61961" y="50828"/>
                </a:lnTo>
                <a:lnTo>
                  <a:pt x="61943" y="50884"/>
                </a:lnTo>
                <a:lnTo>
                  <a:pt x="61943" y="50903"/>
                </a:lnTo>
                <a:lnTo>
                  <a:pt x="61999" y="50977"/>
                </a:lnTo>
                <a:lnTo>
                  <a:pt x="62054" y="50996"/>
                </a:lnTo>
                <a:lnTo>
                  <a:pt x="62148" y="51014"/>
                </a:lnTo>
                <a:lnTo>
                  <a:pt x="62241" y="50996"/>
                </a:lnTo>
                <a:lnTo>
                  <a:pt x="62427" y="50940"/>
                </a:lnTo>
                <a:lnTo>
                  <a:pt x="62576" y="50865"/>
                </a:lnTo>
                <a:lnTo>
                  <a:pt x="62669" y="50772"/>
                </a:lnTo>
                <a:lnTo>
                  <a:pt x="62743" y="50698"/>
                </a:lnTo>
                <a:lnTo>
                  <a:pt x="62836" y="50530"/>
                </a:lnTo>
                <a:lnTo>
                  <a:pt x="62874" y="50474"/>
                </a:lnTo>
                <a:lnTo>
                  <a:pt x="62948" y="50400"/>
                </a:lnTo>
                <a:lnTo>
                  <a:pt x="63023" y="50344"/>
                </a:lnTo>
                <a:lnTo>
                  <a:pt x="63134" y="50288"/>
                </a:lnTo>
                <a:lnTo>
                  <a:pt x="63246" y="50251"/>
                </a:lnTo>
                <a:lnTo>
                  <a:pt x="63358" y="50232"/>
                </a:lnTo>
                <a:lnTo>
                  <a:pt x="63507" y="50214"/>
                </a:lnTo>
                <a:lnTo>
                  <a:pt x="63637" y="50232"/>
                </a:lnTo>
                <a:lnTo>
                  <a:pt x="63786" y="50251"/>
                </a:lnTo>
                <a:lnTo>
                  <a:pt x="63916" y="50288"/>
                </a:lnTo>
                <a:lnTo>
                  <a:pt x="64009" y="50344"/>
                </a:lnTo>
                <a:lnTo>
                  <a:pt x="64084" y="50419"/>
                </a:lnTo>
                <a:lnTo>
                  <a:pt x="63935" y="50549"/>
                </a:lnTo>
                <a:lnTo>
                  <a:pt x="63693" y="50772"/>
                </a:lnTo>
                <a:lnTo>
                  <a:pt x="63581" y="50903"/>
                </a:lnTo>
                <a:lnTo>
                  <a:pt x="63507" y="51033"/>
                </a:lnTo>
                <a:lnTo>
                  <a:pt x="63451" y="51126"/>
                </a:lnTo>
                <a:lnTo>
                  <a:pt x="63451" y="51182"/>
                </a:lnTo>
                <a:lnTo>
                  <a:pt x="63469" y="51219"/>
                </a:lnTo>
                <a:lnTo>
                  <a:pt x="63507" y="51256"/>
                </a:lnTo>
                <a:lnTo>
                  <a:pt x="63544" y="51275"/>
                </a:lnTo>
                <a:lnTo>
                  <a:pt x="63581" y="51294"/>
                </a:lnTo>
                <a:lnTo>
                  <a:pt x="63637" y="51275"/>
                </a:lnTo>
                <a:lnTo>
                  <a:pt x="63749" y="51238"/>
                </a:lnTo>
                <a:lnTo>
                  <a:pt x="63860" y="51163"/>
                </a:lnTo>
                <a:lnTo>
                  <a:pt x="63972" y="51070"/>
                </a:lnTo>
                <a:lnTo>
                  <a:pt x="64084" y="50958"/>
                </a:lnTo>
                <a:lnTo>
                  <a:pt x="64214" y="50809"/>
                </a:lnTo>
                <a:lnTo>
                  <a:pt x="64289" y="50716"/>
                </a:lnTo>
                <a:lnTo>
                  <a:pt x="64307" y="50642"/>
                </a:lnTo>
                <a:lnTo>
                  <a:pt x="64326" y="50549"/>
                </a:lnTo>
                <a:lnTo>
                  <a:pt x="64344" y="50512"/>
                </a:lnTo>
                <a:lnTo>
                  <a:pt x="64363" y="50474"/>
                </a:lnTo>
                <a:lnTo>
                  <a:pt x="64419" y="50419"/>
                </a:lnTo>
                <a:lnTo>
                  <a:pt x="64512" y="50344"/>
                </a:lnTo>
                <a:lnTo>
                  <a:pt x="64624" y="50288"/>
                </a:lnTo>
                <a:lnTo>
                  <a:pt x="64735" y="50251"/>
                </a:lnTo>
                <a:lnTo>
                  <a:pt x="64959" y="50214"/>
                </a:lnTo>
                <a:lnTo>
                  <a:pt x="65145" y="50176"/>
                </a:lnTo>
                <a:lnTo>
                  <a:pt x="65406" y="50158"/>
                </a:lnTo>
                <a:lnTo>
                  <a:pt x="65536" y="50158"/>
                </a:lnTo>
                <a:lnTo>
                  <a:pt x="65666" y="50176"/>
                </a:lnTo>
                <a:lnTo>
                  <a:pt x="65759" y="50214"/>
                </a:lnTo>
                <a:lnTo>
                  <a:pt x="65815" y="50251"/>
                </a:lnTo>
                <a:lnTo>
                  <a:pt x="65834" y="50325"/>
                </a:lnTo>
                <a:lnTo>
                  <a:pt x="65853" y="50363"/>
                </a:lnTo>
                <a:lnTo>
                  <a:pt x="65853" y="50419"/>
                </a:lnTo>
                <a:lnTo>
                  <a:pt x="65834" y="50474"/>
                </a:lnTo>
                <a:lnTo>
                  <a:pt x="65778" y="50549"/>
                </a:lnTo>
                <a:lnTo>
                  <a:pt x="65685" y="50642"/>
                </a:lnTo>
                <a:lnTo>
                  <a:pt x="65573" y="50735"/>
                </a:lnTo>
                <a:lnTo>
                  <a:pt x="65480" y="50828"/>
                </a:lnTo>
                <a:lnTo>
                  <a:pt x="65387" y="50940"/>
                </a:lnTo>
                <a:lnTo>
                  <a:pt x="65368" y="50996"/>
                </a:lnTo>
                <a:lnTo>
                  <a:pt x="65350" y="51052"/>
                </a:lnTo>
                <a:lnTo>
                  <a:pt x="65350" y="51182"/>
                </a:lnTo>
                <a:lnTo>
                  <a:pt x="65350" y="51219"/>
                </a:lnTo>
                <a:lnTo>
                  <a:pt x="65368" y="51256"/>
                </a:lnTo>
                <a:lnTo>
                  <a:pt x="65387" y="51256"/>
                </a:lnTo>
                <a:lnTo>
                  <a:pt x="65424" y="51275"/>
                </a:lnTo>
                <a:lnTo>
                  <a:pt x="65499" y="51256"/>
                </a:lnTo>
                <a:lnTo>
                  <a:pt x="65573" y="51200"/>
                </a:lnTo>
                <a:lnTo>
                  <a:pt x="65666" y="51145"/>
                </a:lnTo>
                <a:lnTo>
                  <a:pt x="65815" y="50958"/>
                </a:lnTo>
                <a:lnTo>
                  <a:pt x="65908" y="50847"/>
                </a:lnTo>
                <a:lnTo>
                  <a:pt x="65983" y="50735"/>
                </a:lnTo>
                <a:lnTo>
                  <a:pt x="66113" y="50549"/>
                </a:lnTo>
                <a:lnTo>
                  <a:pt x="66169" y="50456"/>
                </a:lnTo>
                <a:lnTo>
                  <a:pt x="66262" y="50381"/>
                </a:lnTo>
                <a:lnTo>
                  <a:pt x="66374" y="50307"/>
                </a:lnTo>
                <a:lnTo>
                  <a:pt x="66541" y="50251"/>
                </a:lnTo>
                <a:lnTo>
                  <a:pt x="66728" y="50176"/>
                </a:lnTo>
                <a:lnTo>
                  <a:pt x="66970" y="50139"/>
                </a:lnTo>
                <a:lnTo>
                  <a:pt x="67081" y="50121"/>
                </a:lnTo>
                <a:lnTo>
                  <a:pt x="67193" y="50139"/>
                </a:lnTo>
                <a:lnTo>
                  <a:pt x="67286" y="50158"/>
                </a:lnTo>
                <a:lnTo>
                  <a:pt x="67323" y="50195"/>
                </a:lnTo>
                <a:lnTo>
                  <a:pt x="67361" y="50232"/>
                </a:lnTo>
                <a:lnTo>
                  <a:pt x="67174" y="50381"/>
                </a:lnTo>
                <a:lnTo>
                  <a:pt x="67044" y="50493"/>
                </a:lnTo>
                <a:lnTo>
                  <a:pt x="66914" y="50642"/>
                </a:lnTo>
                <a:lnTo>
                  <a:pt x="66802" y="50772"/>
                </a:lnTo>
                <a:lnTo>
                  <a:pt x="66728" y="50921"/>
                </a:lnTo>
                <a:lnTo>
                  <a:pt x="66709" y="50977"/>
                </a:lnTo>
                <a:lnTo>
                  <a:pt x="66709" y="51033"/>
                </a:lnTo>
                <a:lnTo>
                  <a:pt x="66709" y="51089"/>
                </a:lnTo>
                <a:lnTo>
                  <a:pt x="66746" y="51126"/>
                </a:lnTo>
                <a:lnTo>
                  <a:pt x="66802" y="51182"/>
                </a:lnTo>
                <a:lnTo>
                  <a:pt x="66858" y="51200"/>
                </a:lnTo>
                <a:lnTo>
                  <a:pt x="66932" y="51182"/>
                </a:lnTo>
                <a:lnTo>
                  <a:pt x="66988" y="51163"/>
                </a:lnTo>
                <a:lnTo>
                  <a:pt x="67044" y="51126"/>
                </a:lnTo>
                <a:lnTo>
                  <a:pt x="67119" y="51070"/>
                </a:lnTo>
                <a:lnTo>
                  <a:pt x="67230" y="50921"/>
                </a:lnTo>
                <a:lnTo>
                  <a:pt x="67323" y="50754"/>
                </a:lnTo>
                <a:lnTo>
                  <a:pt x="67398" y="50605"/>
                </a:lnTo>
                <a:lnTo>
                  <a:pt x="67491" y="50419"/>
                </a:lnTo>
                <a:lnTo>
                  <a:pt x="67565" y="50344"/>
                </a:lnTo>
                <a:lnTo>
                  <a:pt x="67659" y="50270"/>
                </a:lnTo>
                <a:lnTo>
                  <a:pt x="67789" y="50214"/>
                </a:lnTo>
                <a:lnTo>
                  <a:pt x="67919" y="50158"/>
                </a:lnTo>
                <a:lnTo>
                  <a:pt x="68068" y="50121"/>
                </a:lnTo>
                <a:lnTo>
                  <a:pt x="68217" y="50102"/>
                </a:lnTo>
                <a:lnTo>
                  <a:pt x="68347" y="50121"/>
                </a:lnTo>
                <a:lnTo>
                  <a:pt x="68403" y="50139"/>
                </a:lnTo>
                <a:lnTo>
                  <a:pt x="68459" y="50176"/>
                </a:lnTo>
                <a:lnTo>
                  <a:pt x="68534" y="50251"/>
                </a:lnTo>
                <a:lnTo>
                  <a:pt x="68571" y="50307"/>
                </a:lnTo>
                <a:lnTo>
                  <a:pt x="68571" y="50381"/>
                </a:lnTo>
                <a:lnTo>
                  <a:pt x="68552" y="50437"/>
                </a:lnTo>
                <a:lnTo>
                  <a:pt x="68515" y="50512"/>
                </a:lnTo>
                <a:lnTo>
                  <a:pt x="68459" y="50586"/>
                </a:lnTo>
                <a:lnTo>
                  <a:pt x="68329" y="50716"/>
                </a:lnTo>
                <a:lnTo>
                  <a:pt x="68198" y="50847"/>
                </a:lnTo>
                <a:lnTo>
                  <a:pt x="68087" y="50996"/>
                </a:lnTo>
                <a:lnTo>
                  <a:pt x="68049" y="51052"/>
                </a:lnTo>
                <a:lnTo>
                  <a:pt x="68031" y="51126"/>
                </a:lnTo>
                <a:lnTo>
                  <a:pt x="68049" y="51200"/>
                </a:lnTo>
                <a:lnTo>
                  <a:pt x="68087" y="51256"/>
                </a:lnTo>
                <a:lnTo>
                  <a:pt x="68105" y="51275"/>
                </a:lnTo>
                <a:lnTo>
                  <a:pt x="68143" y="51275"/>
                </a:lnTo>
                <a:lnTo>
                  <a:pt x="68217" y="51238"/>
                </a:lnTo>
                <a:lnTo>
                  <a:pt x="68310" y="51163"/>
                </a:lnTo>
                <a:lnTo>
                  <a:pt x="68385" y="51070"/>
                </a:lnTo>
                <a:lnTo>
                  <a:pt x="68552" y="50847"/>
                </a:lnTo>
                <a:lnTo>
                  <a:pt x="68645" y="50698"/>
                </a:lnTo>
                <a:lnTo>
                  <a:pt x="68738" y="50530"/>
                </a:lnTo>
                <a:lnTo>
                  <a:pt x="68813" y="50400"/>
                </a:lnTo>
                <a:lnTo>
                  <a:pt x="68869" y="50344"/>
                </a:lnTo>
                <a:lnTo>
                  <a:pt x="68925" y="50288"/>
                </a:lnTo>
                <a:lnTo>
                  <a:pt x="69018" y="50251"/>
                </a:lnTo>
                <a:lnTo>
                  <a:pt x="69129" y="50232"/>
                </a:lnTo>
                <a:lnTo>
                  <a:pt x="69297" y="50214"/>
                </a:lnTo>
                <a:lnTo>
                  <a:pt x="69427" y="50214"/>
                </a:lnTo>
                <a:lnTo>
                  <a:pt x="69520" y="50251"/>
                </a:lnTo>
                <a:lnTo>
                  <a:pt x="69576" y="50307"/>
                </a:lnTo>
                <a:lnTo>
                  <a:pt x="69613" y="50381"/>
                </a:lnTo>
                <a:lnTo>
                  <a:pt x="69632" y="50456"/>
                </a:lnTo>
                <a:lnTo>
                  <a:pt x="69632" y="50549"/>
                </a:lnTo>
                <a:lnTo>
                  <a:pt x="69613" y="50642"/>
                </a:lnTo>
                <a:lnTo>
                  <a:pt x="69576" y="50847"/>
                </a:lnTo>
                <a:lnTo>
                  <a:pt x="69539" y="51014"/>
                </a:lnTo>
                <a:lnTo>
                  <a:pt x="69539" y="51089"/>
                </a:lnTo>
                <a:lnTo>
                  <a:pt x="69558" y="51126"/>
                </a:lnTo>
                <a:lnTo>
                  <a:pt x="69595" y="51145"/>
                </a:lnTo>
                <a:lnTo>
                  <a:pt x="69669" y="51145"/>
                </a:lnTo>
                <a:lnTo>
                  <a:pt x="69762" y="51107"/>
                </a:lnTo>
                <a:lnTo>
                  <a:pt x="69818" y="51070"/>
                </a:lnTo>
                <a:lnTo>
                  <a:pt x="69855" y="50996"/>
                </a:lnTo>
                <a:lnTo>
                  <a:pt x="69893" y="50921"/>
                </a:lnTo>
                <a:lnTo>
                  <a:pt x="69930" y="50754"/>
                </a:lnTo>
                <a:lnTo>
                  <a:pt x="69949" y="50586"/>
                </a:lnTo>
                <a:lnTo>
                  <a:pt x="69949" y="50512"/>
                </a:lnTo>
                <a:lnTo>
                  <a:pt x="69930" y="50456"/>
                </a:lnTo>
                <a:lnTo>
                  <a:pt x="69893" y="50400"/>
                </a:lnTo>
                <a:lnTo>
                  <a:pt x="69893" y="50381"/>
                </a:lnTo>
                <a:lnTo>
                  <a:pt x="69893" y="50344"/>
                </a:lnTo>
                <a:lnTo>
                  <a:pt x="70004" y="50195"/>
                </a:lnTo>
                <a:lnTo>
                  <a:pt x="70079" y="50121"/>
                </a:lnTo>
                <a:lnTo>
                  <a:pt x="70191" y="50083"/>
                </a:lnTo>
                <a:lnTo>
                  <a:pt x="70284" y="50046"/>
                </a:lnTo>
                <a:lnTo>
                  <a:pt x="70377" y="50028"/>
                </a:lnTo>
                <a:lnTo>
                  <a:pt x="70563" y="50028"/>
                </a:lnTo>
                <a:lnTo>
                  <a:pt x="70675" y="50065"/>
                </a:lnTo>
                <a:lnTo>
                  <a:pt x="70786" y="50102"/>
                </a:lnTo>
                <a:lnTo>
                  <a:pt x="70879" y="50139"/>
                </a:lnTo>
                <a:lnTo>
                  <a:pt x="70973" y="50214"/>
                </a:lnTo>
                <a:lnTo>
                  <a:pt x="71028" y="50288"/>
                </a:lnTo>
                <a:lnTo>
                  <a:pt x="71047" y="50381"/>
                </a:lnTo>
                <a:lnTo>
                  <a:pt x="70954" y="50493"/>
                </a:lnTo>
                <a:lnTo>
                  <a:pt x="70730" y="50735"/>
                </a:lnTo>
                <a:lnTo>
                  <a:pt x="70637" y="50884"/>
                </a:lnTo>
                <a:lnTo>
                  <a:pt x="70563" y="51014"/>
                </a:lnTo>
                <a:lnTo>
                  <a:pt x="70544" y="51070"/>
                </a:lnTo>
                <a:lnTo>
                  <a:pt x="70544" y="51107"/>
                </a:lnTo>
                <a:lnTo>
                  <a:pt x="70563" y="51145"/>
                </a:lnTo>
                <a:lnTo>
                  <a:pt x="70600" y="51182"/>
                </a:lnTo>
                <a:lnTo>
                  <a:pt x="70712" y="51219"/>
                </a:lnTo>
                <a:lnTo>
                  <a:pt x="70805" y="51238"/>
                </a:lnTo>
                <a:lnTo>
                  <a:pt x="70879" y="51219"/>
                </a:lnTo>
                <a:lnTo>
                  <a:pt x="70935" y="51182"/>
                </a:lnTo>
                <a:lnTo>
                  <a:pt x="70991" y="51126"/>
                </a:lnTo>
                <a:lnTo>
                  <a:pt x="71028" y="51052"/>
                </a:lnTo>
                <a:lnTo>
                  <a:pt x="71103" y="50884"/>
                </a:lnTo>
                <a:lnTo>
                  <a:pt x="71159" y="50661"/>
                </a:lnTo>
                <a:lnTo>
                  <a:pt x="71233" y="50456"/>
                </a:lnTo>
                <a:lnTo>
                  <a:pt x="71270" y="50363"/>
                </a:lnTo>
                <a:lnTo>
                  <a:pt x="71326" y="50270"/>
                </a:lnTo>
                <a:lnTo>
                  <a:pt x="71382" y="50195"/>
                </a:lnTo>
                <a:lnTo>
                  <a:pt x="71457" y="50139"/>
                </a:lnTo>
                <a:lnTo>
                  <a:pt x="71587" y="50065"/>
                </a:lnTo>
                <a:lnTo>
                  <a:pt x="71754" y="50009"/>
                </a:lnTo>
                <a:lnTo>
                  <a:pt x="71941" y="49990"/>
                </a:lnTo>
                <a:lnTo>
                  <a:pt x="72145" y="49972"/>
                </a:lnTo>
                <a:lnTo>
                  <a:pt x="72332" y="49990"/>
                </a:lnTo>
                <a:lnTo>
                  <a:pt x="72406" y="50009"/>
                </a:lnTo>
                <a:lnTo>
                  <a:pt x="72481" y="50046"/>
                </a:lnTo>
                <a:lnTo>
                  <a:pt x="72555" y="50083"/>
                </a:lnTo>
                <a:lnTo>
                  <a:pt x="72611" y="50158"/>
                </a:lnTo>
                <a:lnTo>
                  <a:pt x="72648" y="50214"/>
                </a:lnTo>
                <a:lnTo>
                  <a:pt x="72667" y="50307"/>
                </a:lnTo>
                <a:lnTo>
                  <a:pt x="72685" y="50363"/>
                </a:lnTo>
                <a:lnTo>
                  <a:pt x="72667" y="50419"/>
                </a:lnTo>
                <a:lnTo>
                  <a:pt x="72630" y="50474"/>
                </a:lnTo>
                <a:lnTo>
                  <a:pt x="72574" y="50530"/>
                </a:lnTo>
                <a:lnTo>
                  <a:pt x="72462" y="50623"/>
                </a:lnTo>
                <a:lnTo>
                  <a:pt x="72313" y="50716"/>
                </a:lnTo>
                <a:lnTo>
                  <a:pt x="72164" y="50809"/>
                </a:lnTo>
                <a:lnTo>
                  <a:pt x="72052" y="50903"/>
                </a:lnTo>
                <a:lnTo>
                  <a:pt x="72015" y="50940"/>
                </a:lnTo>
                <a:lnTo>
                  <a:pt x="71997" y="50996"/>
                </a:lnTo>
                <a:lnTo>
                  <a:pt x="71997" y="51033"/>
                </a:lnTo>
                <a:lnTo>
                  <a:pt x="71997" y="51089"/>
                </a:lnTo>
                <a:lnTo>
                  <a:pt x="72034" y="51126"/>
                </a:lnTo>
                <a:lnTo>
                  <a:pt x="72071" y="51163"/>
                </a:lnTo>
                <a:lnTo>
                  <a:pt x="72108" y="51182"/>
                </a:lnTo>
                <a:lnTo>
                  <a:pt x="72257" y="51182"/>
                </a:lnTo>
                <a:lnTo>
                  <a:pt x="72350" y="51145"/>
                </a:lnTo>
                <a:lnTo>
                  <a:pt x="72462" y="51089"/>
                </a:lnTo>
                <a:lnTo>
                  <a:pt x="72555" y="51014"/>
                </a:lnTo>
                <a:lnTo>
                  <a:pt x="72667" y="50921"/>
                </a:lnTo>
                <a:lnTo>
                  <a:pt x="72760" y="50847"/>
                </a:lnTo>
                <a:lnTo>
                  <a:pt x="72797" y="50791"/>
                </a:lnTo>
                <a:lnTo>
                  <a:pt x="72853" y="50661"/>
                </a:lnTo>
                <a:lnTo>
                  <a:pt x="72872" y="50605"/>
                </a:lnTo>
                <a:lnTo>
                  <a:pt x="72927" y="50567"/>
                </a:lnTo>
                <a:lnTo>
                  <a:pt x="73002" y="50530"/>
                </a:lnTo>
                <a:lnTo>
                  <a:pt x="73132" y="50493"/>
                </a:lnTo>
                <a:lnTo>
                  <a:pt x="73281" y="50493"/>
                </a:lnTo>
                <a:lnTo>
                  <a:pt x="73449" y="50512"/>
                </a:lnTo>
                <a:lnTo>
                  <a:pt x="73542" y="50530"/>
                </a:lnTo>
                <a:lnTo>
                  <a:pt x="73616" y="50567"/>
                </a:lnTo>
                <a:lnTo>
                  <a:pt x="73691" y="50623"/>
                </a:lnTo>
                <a:lnTo>
                  <a:pt x="73728" y="50679"/>
                </a:lnTo>
                <a:lnTo>
                  <a:pt x="73765" y="50735"/>
                </a:lnTo>
                <a:lnTo>
                  <a:pt x="73784" y="50809"/>
                </a:lnTo>
                <a:lnTo>
                  <a:pt x="73765" y="50865"/>
                </a:lnTo>
                <a:lnTo>
                  <a:pt x="73747" y="50921"/>
                </a:lnTo>
                <a:lnTo>
                  <a:pt x="73691" y="51014"/>
                </a:lnTo>
                <a:lnTo>
                  <a:pt x="73598" y="51107"/>
                </a:lnTo>
                <a:lnTo>
                  <a:pt x="73505" y="51200"/>
                </a:lnTo>
                <a:lnTo>
                  <a:pt x="73430" y="51294"/>
                </a:lnTo>
                <a:lnTo>
                  <a:pt x="73393" y="51331"/>
                </a:lnTo>
                <a:lnTo>
                  <a:pt x="73374" y="51387"/>
                </a:lnTo>
                <a:lnTo>
                  <a:pt x="73374" y="51424"/>
                </a:lnTo>
                <a:lnTo>
                  <a:pt x="73393" y="51480"/>
                </a:lnTo>
                <a:lnTo>
                  <a:pt x="73411" y="51554"/>
                </a:lnTo>
                <a:lnTo>
                  <a:pt x="73449" y="51591"/>
                </a:lnTo>
                <a:lnTo>
                  <a:pt x="73505" y="51610"/>
                </a:lnTo>
                <a:lnTo>
                  <a:pt x="73598" y="51610"/>
                </a:lnTo>
                <a:lnTo>
                  <a:pt x="73635" y="51573"/>
                </a:lnTo>
                <a:lnTo>
                  <a:pt x="73728" y="51480"/>
                </a:lnTo>
                <a:lnTo>
                  <a:pt x="73821" y="51349"/>
                </a:lnTo>
                <a:lnTo>
                  <a:pt x="73896" y="51219"/>
                </a:lnTo>
                <a:lnTo>
                  <a:pt x="74007" y="51033"/>
                </a:lnTo>
                <a:lnTo>
                  <a:pt x="74082" y="50865"/>
                </a:lnTo>
                <a:lnTo>
                  <a:pt x="74156" y="50716"/>
                </a:lnTo>
                <a:lnTo>
                  <a:pt x="74212" y="50642"/>
                </a:lnTo>
                <a:lnTo>
                  <a:pt x="74268" y="50586"/>
                </a:lnTo>
                <a:lnTo>
                  <a:pt x="74342" y="50512"/>
                </a:lnTo>
                <a:lnTo>
                  <a:pt x="74454" y="50456"/>
                </a:lnTo>
                <a:lnTo>
                  <a:pt x="74603" y="50381"/>
                </a:lnTo>
                <a:lnTo>
                  <a:pt x="74752" y="50344"/>
                </a:lnTo>
                <a:lnTo>
                  <a:pt x="74901" y="50307"/>
                </a:lnTo>
                <a:lnTo>
                  <a:pt x="75050" y="50307"/>
                </a:lnTo>
                <a:lnTo>
                  <a:pt x="75217" y="50325"/>
                </a:lnTo>
                <a:lnTo>
                  <a:pt x="75422" y="50363"/>
                </a:lnTo>
                <a:lnTo>
                  <a:pt x="75534" y="50419"/>
                </a:lnTo>
                <a:lnTo>
                  <a:pt x="75627" y="50456"/>
                </a:lnTo>
                <a:lnTo>
                  <a:pt x="75702" y="50512"/>
                </a:lnTo>
                <a:lnTo>
                  <a:pt x="75739" y="50586"/>
                </a:lnTo>
                <a:lnTo>
                  <a:pt x="75720" y="50642"/>
                </a:lnTo>
                <a:lnTo>
                  <a:pt x="75646" y="50735"/>
                </a:lnTo>
                <a:lnTo>
                  <a:pt x="75459" y="50958"/>
                </a:lnTo>
                <a:lnTo>
                  <a:pt x="75348" y="51089"/>
                </a:lnTo>
                <a:lnTo>
                  <a:pt x="75292" y="51200"/>
                </a:lnTo>
                <a:lnTo>
                  <a:pt x="75273" y="51256"/>
                </a:lnTo>
                <a:lnTo>
                  <a:pt x="75255" y="51294"/>
                </a:lnTo>
                <a:lnTo>
                  <a:pt x="75273" y="51331"/>
                </a:lnTo>
                <a:lnTo>
                  <a:pt x="75292" y="51368"/>
                </a:lnTo>
                <a:lnTo>
                  <a:pt x="75348" y="51368"/>
                </a:lnTo>
                <a:lnTo>
                  <a:pt x="75422" y="51331"/>
                </a:lnTo>
                <a:lnTo>
                  <a:pt x="75646" y="51182"/>
                </a:lnTo>
                <a:lnTo>
                  <a:pt x="75850" y="51014"/>
                </a:lnTo>
                <a:lnTo>
                  <a:pt x="75962" y="50903"/>
                </a:lnTo>
                <a:lnTo>
                  <a:pt x="75981" y="50828"/>
                </a:lnTo>
                <a:lnTo>
                  <a:pt x="75981" y="50772"/>
                </a:lnTo>
                <a:lnTo>
                  <a:pt x="75981" y="50716"/>
                </a:lnTo>
                <a:lnTo>
                  <a:pt x="75962" y="50679"/>
                </a:lnTo>
                <a:lnTo>
                  <a:pt x="75944" y="50642"/>
                </a:lnTo>
                <a:lnTo>
                  <a:pt x="75944" y="50605"/>
                </a:lnTo>
                <a:lnTo>
                  <a:pt x="75962" y="50549"/>
                </a:lnTo>
                <a:lnTo>
                  <a:pt x="76018" y="50493"/>
                </a:lnTo>
                <a:lnTo>
                  <a:pt x="76092" y="50419"/>
                </a:lnTo>
                <a:lnTo>
                  <a:pt x="76186" y="50381"/>
                </a:lnTo>
                <a:lnTo>
                  <a:pt x="76279" y="50344"/>
                </a:lnTo>
                <a:lnTo>
                  <a:pt x="76390" y="50325"/>
                </a:lnTo>
                <a:lnTo>
                  <a:pt x="76502" y="50307"/>
                </a:lnTo>
                <a:lnTo>
                  <a:pt x="76614" y="50307"/>
                </a:lnTo>
                <a:lnTo>
                  <a:pt x="76726" y="50325"/>
                </a:lnTo>
                <a:lnTo>
                  <a:pt x="76800" y="50363"/>
                </a:lnTo>
                <a:lnTo>
                  <a:pt x="76912" y="50419"/>
                </a:lnTo>
                <a:lnTo>
                  <a:pt x="76986" y="50474"/>
                </a:lnTo>
                <a:lnTo>
                  <a:pt x="77023" y="50530"/>
                </a:lnTo>
                <a:lnTo>
                  <a:pt x="77023" y="50605"/>
                </a:lnTo>
                <a:lnTo>
                  <a:pt x="77023" y="50661"/>
                </a:lnTo>
                <a:lnTo>
                  <a:pt x="76986" y="50716"/>
                </a:lnTo>
                <a:lnTo>
                  <a:pt x="76930" y="50865"/>
                </a:lnTo>
                <a:lnTo>
                  <a:pt x="76856" y="50958"/>
                </a:lnTo>
                <a:lnTo>
                  <a:pt x="76726" y="51107"/>
                </a:lnTo>
                <a:lnTo>
                  <a:pt x="76688" y="51182"/>
                </a:lnTo>
                <a:lnTo>
                  <a:pt x="76670" y="51238"/>
                </a:lnTo>
                <a:lnTo>
                  <a:pt x="76670" y="51275"/>
                </a:lnTo>
                <a:lnTo>
                  <a:pt x="76670" y="51294"/>
                </a:lnTo>
                <a:lnTo>
                  <a:pt x="76707" y="51312"/>
                </a:lnTo>
                <a:lnTo>
                  <a:pt x="76726" y="51331"/>
                </a:lnTo>
                <a:lnTo>
                  <a:pt x="76819" y="51331"/>
                </a:lnTo>
                <a:lnTo>
                  <a:pt x="76893" y="51312"/>
                </a:lnTo>
                <a:lnTo>
                  <a:pt x="76949" y="51275"/>
                </a:lnTo>
                <a:lnTo>
                  <a:pt x="77005" y="51219"/>
                </a:lnTo>
                <a:lnTo>
                  <a:pt x="77098" y="51089"/>
                </a:lnTo>
                <a:lnTo>
                  <a:pt x="77172" y="50977"/>
                </a:lnTo>
                <a:lnTo>
                  <a:pt x="77321" y="50791"/>
                </a:lnTo>
                <a:lnTo>
                  <a:pt x="77452" y="50623"/>
                </a:lnTo>
                <a:lnTo>
                  <a:pt x="77526" y="50549"/>
                </a:lnTo>
                <a:lnTo>
                  <a:pt x="77619" y="50493"/>
                </a:lnTo>
                <a:lnTo>
                  <a:pt x="77712" y="50419"/>
                </a:lnTo>
                <a:lnTo>
                  <a:pt x="77843" y="50344"/>
                </a:lnTo>
                <a:lnTo>
                  <a:pt x="78010" y="50270"/>
                </a:lnTo>
                <a:lnTo>
                  <a:pt x="78196" y="50214"/>
                </a:lnTo>
                <a:lnTo>
                  <a:pt x="78401" y="50158"/>
                </a:lnTo>
                <a:lnTo>
                  <a:pt x="78569" y="50139"/>
                </a:lnTo>
                <a:lnTo>
                  <a:pt x="78699" y="50121"/>
                </a:lnTo>
                <a:lnTo>
                  <a:pt x="78829" y="50121"/>
                </a:lnTo>
                <a:lnTo>
                  <a:pt x="78885" y="50139"/>
                </a:lnTo>
                <a:lnTo>
                  <a:pt x="78941" y="50158"/>
                </a:lnTo>
                <a:lnTo>
                  <a:pt x="78997" y="50195"/>
                </a:lnTo>
                <a:lnTo>
                  <a:pt x="79034" y="50251"/>
                </a:lnTo>
                <a:lnTo>
                  <a:pt x="79071" y="50344"/>
                </a:lnTo>
                <a:lnTo>
                  <a:pt x="79090" y="50419"/>
                </a:lnTo>
                <a:lnTo>
                  <a:pt x="79053" y="50474"/>
                </a:lnTo>
                <a:lnTo>
                  <a:pt x="79016" y="50512"/>
                </a:lnTo>
                <a:lnTo>
                  <a:pt x="78885" y="50586"/>
                </a:lnTo>
                <a:lnTo>
                  <a:pt x="78773" y="50661"/>
                </a:lnTo>
                <a:lnTo>
                  <a:pt x="78550" y="50847"/>
                </a:lnTo>
                <a:lnTo>
                  <a:pt x="78420" y="50958"/>
                </a:lnTo>
                <a:lnTo>
                  <a:pt x="78327" y="51070"/>
                </a:lnTo>
                <a:lnTo>
                  <a:pt x="78289" y="51163"/>
                </a:lnTo>
                <a:lnTo>
                  <a:pt x="78289" y="51200"/>
                </a:lnTo>
                <a:lnTo>
                  <a:pt x="78308" y="51219"/>
                </a:lnTo>
                <a:lnTo>
                  <a:pt x="78345" y="51238"/>
                </a:lnTo>
                <a:lnTo>
                  <a:pt x="78401" y="51219"/>
                </a:lnTo>
                <a:lnTo>
                  <a:pt x="78625" y="51163"/>
                </a:lnTo>
                <a:lnTo>
                  <a:pt x="78699" y="51126"/>
                </a:lnTo>
                <a:lnTo>
                  <a:pt x="78773" y="51089"/>
                </a:lnTo>
                <a:lnTo>
                  <a:pt x="78904" y="50977"/>
                </a:lnTo>
                <a:lnTo>
                  <a:pt x="79146" y="50716"/>
                </a:lnTo>
                <a:lnTo>
                  <a:pt x="79276" y="50605"/>
                </a:lnTo>
                <a:lnTo>
                  <a:pt x="79351" y="50567"/>
                </a:lnTo>
                <a:lnTo>
                  <a:pt x="79425" y="50549"/>
                </a:lnTo>
                <a:lnTo>
                  <a:pt x="79500" y="50530"/>
                </a:lnTo>
                <a:lnTo>
                  <a:pt x="79593" y="50549"/>
                </a:lnTo>
                <a:lnTo>
                  <a:pt x="79686" y="50586"/>
                </a:lnTo>
                <a:lnTo>
                  <a:pt x="79797" y="50623"/>
                </a:lnTo>
                <a:lnTo>
                  <a:pt x="79891" y="50698"/>
                </a:lnTo>
                <a:lnTo>
                  <a:pt x="79946" y="50772"/>
                </a:lnTo>
                <a:lnTo>
                  <a:pt x="79984" y="50847"/>
                </a:lnTo>
                <a:lnTo>
                  <a:pt x="79965" y="50921"/>
                </a:lnTo>
                <a:lnTo>
                  <a:pt x="79946" y="50996"/>
                </a:lnTo>
                <a:lnTo>
                  <a:pt x="79891" y="51070"/>
                </a:lnTo>
                <a:lnTo>
                  <a:pt x="79760" y="51200"/>
                </a:lnTo>
                <a:lnTo>
                  <a:pt x="79593" y="51331"/>
                </a:lnTo>
                <a:lnTo>
                  <a:pt x="79462" y="51461"/>
                </a:lnTo>
                <a:lnTo>
                  <a:pt x="79425" y="51517"/>
                </a:lnTo>
                <a:lnTo>
                  <a:pt x="79407" y="51591"/>
                </a:lnTo>
                <a:lnTo>
                  <a:pt x="79407" y="51647"/>
                </a:lnTo>
                <a:lnTo>
                  <a:pt x="79444" y="51703"/>
                </a:lnTo>
                <a:lnTo>
                  <a:pt x="79500" y="51722"/>
                </a:lnTo>
                <a:lnTo>
                  <a:pt x="79537" y="51740"/>
                </a:lnTo>
                <a:lnTo>
                  <a:pt x="79593" y="51722"/>
                </a:lnTo>
                <a:lnTo>
                  <a:pt x="79649" y="51703"/>
                </a:lnTo>
                <a:lnTo>
                  <a:pt x="79742" y="51591"/>
                </a:lnTo>
                <a:lnTo>
                  <a:pt x="79853" y="51461"/>
                </a:lnTo>
                <a:lnTo>
                  <a:pt x="80040" y="51182"/>
                </a:lnTo>
                <a:lnTo>
                  <a:pt x="80133" y="51014"/>
                </a:lnTo>
                <a:lnTo>
                  <a:pt x="80226" y="50921"/>
                </a:lnTo>
                <a:lnTo>
                  <a:pt x="80337" y="50847"/>
                </a:lnTo>
                <a:lnTo>
                  <a:pt x="80468" y="50772"/>
                </a:lnTo>
                <a:lnTo>
                  <a:pt x="80598" y="50698"/>
                </a:lnTo>
                <a:lnTo>
                  <a:pt x="80877" y="50586"/>
                </a:lnTo>
                <a:lnTo>
                  <a:pt x="81138" y="50512"/>
                </a:lnTo>
                <a:lnTo>
                  <a:pt x="81343" y="50456"/>
                </a:lnTo>
                <a:lnTo>
                  <a:pt x="81454" y="50437"/>
                </a:lnTo>
                <a:lnTo>
                  <a:pt x="81585" y="50419"/>
                </a:lnTo>
                <a:lnTo>
                  <a:pt x="81715" y="50419"/>
                </a:lnTo>
                <a:lnTo>
                  <a:pt x="81808" y="50456"/>
                </a:lnTo>
                <a:lnTo>
                  <a:pt x="81883" y="50512"/>
                </a:lnTo>
                <a:lnTo>
                  <a:pt x="81920" y="50549"/>
                </a:lnTo>
                <a:lnTo>
                  <a:pt x="81939" y="50586"/>
                </a:lnTo>
                <a:lnTo>
                  <a:pt x="81939" y="50623"/>
                </a:lnTo>
                <a:lnTo>
                  <a:pt x="81901" y="50661"/>
                </a:lnTo>
                <a:lnTo>
                  <a:pt x="81827" y="50735"/>
                </a:lnTo>
                <a:lnTo>
                  <a:pt x="81566" y="50921"/>
                </a:lnTo>
                <a:lnTo>
                  <a:pt x="81417" y="51014"/>
                </a:lnTo>
                <a:lnTo>
                  <a:pt x="81306" y="51107"/>
                </a:lnTo>
                <a:lnTo>
                  <a:pt x="81268" y="51145"/>
                </a:lnTo>
                <a:lnTo>
                  <a:pt x="81250" y="51200"/>
                </a:lnTo>
                <a:lnTo>
                  <a:pt x="81250" y="51238"/>
                </a:lnTo>
                <a:lnTo>
                  <a:pt x="81250" y="51294"/>
                </a:lnTo>
                <a:lnTo>
                  <a:pt x="81287" y="51331"/>
                </a:lnTo>
                <a:lnTo>
                  <a:pt x="81399" y="51331"/>
                </a:lnTo>
                <a:lnTo>
                  <a:pt x="81492" y="51294"/>
                </a:lnTo>
                <a:lnTo>
                  <a:pt x="81603" y="51238"/>
                </a:lnTo>
                <a:lnTo>
                  <a:pt x="81790" y="51089"/>
                </a:lnTo>
                <a:lnTo>
                  <a:pt x="81920" y="50977"/>
                </a:lnTo>
                <a:lnTo>
                  <a:pt x="82106" y="50809"/>
                </a:lnTo>
                <a:lnTo>
                  <a:pt x="82199" y="50716"/>
                </a:lnTo>
                <a:lnTo>
                  <a:pt x="82292" y="50623"/>
                </a:lnTo>
                <a:lnTo>
                  <a:pt x="82423" y="50567"/>
                </a:lnTo>
                <a:lnTo>
                  <a:pt x="82534" y="50512"/>
                </a:lnTo>
                <a:lnTo>
                  <a:pt x="82665" y="50493"/>
                </a:lnTo>
                <a:lnTo>
                  <a:pt x="82814" y="50493"/>
                </a:lnTo>
                <a:lnTo>
                  <a:pt x="82981" y="50530"/>
                </a:lnTo>
                <a:lnTo>
                  <a:pt x="83093" y="50567"/>
                </a:lnTo>
                <a:lnTo>
                  <a:pt x="83149" y="50605"/>
                </a:lnTo>
                <a:lnTo>
                  <a:pt x="83167" y="50679"/>
                </a:lnTo>
                <a:lnTo>
                  <a:pt x="83167" y="50735"/>
                </a:lnTo>
                <a:lnTo>
                  <a:pt x="83130" y="50809"/>
                </a:lnTo>
                <a:lnTo>
                  <a:pt x="83000" y="50958"/>
                </a:lnTo>
                <a:lnTo>
                  <a:pt x="82851" y="51126"/>
                </a:lnTo>
                <a:lnTo>
                  <a:pt x="82702" y="51294"/>
                </a:lnTo>
                <a:lnTo>
                  <a:pt x="82665" y="51368"/>
                </a:lnTo>
                <a:lnTo>
                  <a:pt x="82646" y="51424"/>
                </a:lnTo>
                <a:lnTo>
                  <a:pt x="82665" y="51498"/>
                </a:lnTo>
                <a:lnTo>
                  <a:pt x="82721" y="51554"/>
                </a:lnTo>
                <a:lnTo>
                  <a:pt x="82758" y="51554"/>
                </a:lnTo>
                <a:lnTo>
                  <a:pt x="82795" y="51536"/>
                </a:lnTo>
                <a:lnTo>
                  <a:pt x="82925" y="51461"/>
                </a:lnTo>
                <a:lnTo>
                  <a:pt x="83018" y="51331"/>
                </a:lnTo>
                <a:lnTo>
                  <a:pt x="83093" y="51238"/>
                </a:lnTo>
                <a:lnTo>
                  <a:pt x="83205" y="51052"/>
                </a:lnTo>
                <a:lnTo>
                  <a:pt x="83279" y="50903"/>
                </a:lnTo>
                <a:lnTo>
                  <a:pt x="83372" y="50772"/>
                </a:lnTo>
                <a:lnTo>
                  <a:pt x="83447" y="50698"/>
                </a:lnTo>
                <a:lnTo>
                  <a:pt x="83540" y="50623"/>
                </a:lnTo>
                <a:lnTo>
                  <a:pt x="83651" y="50567"/>
                </a:lnTo>
                <a:lnTo>
                  <a:pt x="83782" y="50493"/>
                </a:lnTo>
                <a:lnTo>
                  <a:pt x="83931" y="50437"/>
                </a:lnTo>
                <a:lnTo>
                  <a:pt x="84098" y="50400"/>
                </a:lnTo>
                <a:lnTo>
                  <a:pt x="84266" y="50363"/>
                </a:lnTo>
                <a:lnTo>
                  <a:pt x="84415" y="50381"/>
                </a:lnTo>
                <a:lnTo>
                  <a:pt x="84471" y="50400"/>
                </a:lnTo>
                <a:lnTo>
                  <a:pt x="84545" y="50437"/>
                </a:lnTo>
                <a:lnTo>
                  <a:pt x="84582" y="50474"/>
                </a:lnTo>
                <a:lnTo>
                  <a:pt x="84638" y="50530"/>
                </a:lnTo>
                <a:lnTo>
                  <a:pt x="84489" y="50661"/>
                </a:lnTo>
                <a:lnTo>
                  <a:pt x="84266" y="50921"/>
                </a:lnTo>
                <a:lnTo>
                  <a:pt x="84173" y="51052"/>
                </a:lnTo>
                <a:lnTo>
                  <a:pt x="84098" y="51182"/>
                </a:lnTo>
                <a:lnTo>
                  <a:pt x="84061" y="51294"/>
                </a:lnTo>
                <a:lnTo>
                  <a:pt x="84080" y="51331"/>
                </a:lnTo>
                <a:lnTo>
                  <a:pt x="84098" y="51368"/>
                </a:lnTo>
                <a:lnTo>
                  <a:pt x="84154" y="51405"/>
                </a:lnTo>
                <a:lnTo>
                  <a:pt x="84210" y="51424"/>
                </a:lnTo>
                <a:lnTo>
                  <a:pt x="84266" y="51405"/>
                </a:lnTo>
                <a:lnTo>
                  <a:pt x="84322" y="51387"/>
                </a:lnTo>
                <a:lnTo>
                  <a:pt x="84378" y="51331"/>
                </a:lnTo>
                <a:lnTo>
                  <a:pt x="84433" y="51275"/>
                </a:lnTo>
                <a:lnTo>
                  <a:pt x="84545" y="51126"/>
                </a:lnTo>
                <a:lnTo>
                  <a:pt x="84620" y="50958"/>
                </a:lnTo>
                <a:lnTo>
                  <a:pt x="84694" y="50791"/>
                </a:lnTo>
                <a:lnTo>
                  <a:pt x="84750" y="50661"/>
                </a:lnTo>
                <a:lnTo>
                  <a:pt x="84787" y="50586"/>
                </a:lnTo>
                <a:lnTo>
                  <a:pt x="84843" y="50549"/>
                </a:lnTo>
                <a:lnTo>
                  <a:pt x="84899" y="50512"/>
                </a:lnTo>
                <a:lnTo>
                  <a:pt x="85029" y="50474"/>
                </a:lnTo>
                <a:lnTo>
                  <a:pt x="85178" y="50493"/>
                </a:lnTo>
                <a:lnTo>
                  <a:pt x="85308" y="50530"/>
                </a:lnTo>
                <a:lnTo>
                  <a:pt x="85420" y="50586"/>
                </a:lnTo>
                <a:lnTo>
                  <a:pt x="85532" y="50679"/>
                </a:lnTo>
                <a:lnTo>
                  <a:pt x="85606" y="50809"/>
                </a:lnTo>
                <a:lnTo>
                  <a:pt x="85625" y="50865"/>
                </a:lnTo>
                <a:lnTo>
                  <a:pt x="85644" y="50940"/>
                </a:lnTo>
                <a:lnTo>
                  <a:pt x="85625" y="50977"/>
                </a:lnTo>
                <a:lnTo>
                  <a:pt x="85588" y="51033"/>
                </a:lnTo>
                <a:lnTo>
                  <a:pt x="85457" y="51219"/>
                </a:lnTo>
                <a:lnTo>
                  <a:pt x="85402" y="51312"/>
                </a:lnTo>
                <a:lnTo>
                  <a:pt x="85364" y="51405"/>
                </a:lnTo>
                <a:lnTo>
                  <a:pt x="85364" y="51461"/>
                </a:lnTo>
                <a:lnTo>
                  <a:pt x="85364" y="51498"/>
                </a:lnTo>
                <a:lnTo>
                  <a:pt x="85402" y="51517"/>
                </a:lnTo>
                <a:lnTo>
                  <a:pt x="85513" y="51517"/>
                </a:lnTo>
                <a:lnTo>
                  <a:pt x="85550" y="51498"/>
                </a:lnTo>
                <a:lnTo>
                  <a:pt x="85606" y="51480"/>
                </a:lnTo>
                <a:lnTo>
                  <a:pt x="85681" y="51405"/>
                </a:lnTo>
                <a:lnTo>
                  <a:pt x="85755" y="51312"/>
                </a:lnTo>
                <a:lnTo>
                  <a:pt x="85792" y="51275"/>
                </a:lnTo>
                <a:lnTo>
                  <a:pt x="85811" y="51219"/>
                </a:lnTo>
                <a:lnTo>
                  <a:pt x="85830" y="51107"/>
                </a:lnTo>
                <a:lnTo>
                  <a:pt x="85867" y="50996"/>
                </a:lnTo>
                <a:lnTo>
                  <a:pt x="85904" y="50903"/>
                </a:lnTo>
                <a:lnTo>
                  <a:pt x="86016" y="50754"/>
                </a:lnTo>
                <a:lnTo>
                  <a:pt x="86146" y="50642"/>
                </a:lnTo>
                <a:lnTo>
                  <a:pt x="86314" y="50530"/>
                </a:lnTo>
                <a:lnTo>
                  <a:pt x="86463" y="50437"/>
                </a:lnTo>
                <a:lnTo>
                  <a:pt x="86668" y="50325"/>
                </a:lnTo>
                <a:lnTo>
                  <a:pt x="86816" y="50270"/>
                </a:lnTo>
                <a:lnTo>
                  <a:pt x="86965" y="50214"/>
                </a:lnTo>
                <a:lnTo>
                  <a:pt x="87096" y="50195"/>
                </a:lnTo>
                <a:lnTo>
                  <a:pt x="87226" y="50195"/>
                </a:lnTo>
                <a:lnTo>
                  <a:pt x="87282" y="50214"/>
                </a:lnTo>
                <a:lnTo>
                  <a:pt x="87338" y="50251"/>
                </a:lnTo>
                <a:lnTo>
                  <a:pt x="87375" y="50288"/>
                </a:lnTo>
                <a:lnTo>
                  <a:pt x="87394" y="50344"/>
                </a:lnTo>
                <a:lnTo>
                  <a:pt x="87412" y="50400"/>
                </a:lnTo>
                <a:lnTo>
                  <a:pt x="87394" y="50456"/>
                </a:lnTo>
                <a:lnTo>
                  <a:pt x="87375" y="50493"/>
                </a:lnTo>
                <a:lnTo>
                  <a:pt x="87338" y="50549"/>
                </a:lnTo>
                <a:lnTo>
                  <a:pt x="87207" y="50623"/>
                </a:lnTo>
                <a:lnTo>
                  <a:pt x="87059" y="50698"/>
                </a:lnTo>
                <a:lnTo>
                  <a:pt x="86910" y="50791"/>
                </a:lnTo>
                <a:lnTo>
                  <a:pt x="86798" y="50884"/>
                </a:lnTo>
                <a:lnTo>
                  <a:pt x="86742" y="50921"/>
                </a:lnTo>
                <a:lnTo>
                  <a:pt x="86723" y="50977"/>
                </a:lnTo>
                <a:lnTo>
                  <a:pt x="86705" y="51033"/>
                </a:lnTo>
                <a:lnTo>
                  <a:pt x="86705" y="51107"/>
                </a:lnTo>
                <a:lnTo>
                  <a:pt x="86742" y="51163"/>
                </a:lnTo>
                <a:lnTo>
                  <a:pt x="86761" y="51200"/>
                </a:lnTo>
                <a:lnTo>
                  <a:pt x="86798" y="51219"/>
                </a:lnTo>
                <a:lnTo>
                  <a:pt x="86854" y="51238"/>
                </a:lnTo>
                <a:lnTo>
                  <a:pt x="86947" y="51219"/>
                </a:lnTo>
                <a:lnTo>
                  <a:pt x="87059" y="51163"/>
                </a:lnTo>
                <a:lnTo>
                  <a:pt x="87189" y="51089"/>
                </a:lnTo>
                <a:lnTo>
                  <a:pt x="87282" y="51014"/>
                </a:lnTo>
                <a:lnTo>
                  <a:pt x="87450" y="50884"/>
                </a:lnTo>
                <a:lnTo>
                  <a:pt x="87561" y="50791"/>
                </a:lnTo>
                <a:lnTo>
                  <a:pt x="87580" y="50735"/>
                </a:lnTo>
                <a:lnTo>
                  <a:pt x="87580" y="50716"/>
                </a:lnTo>
                <a:lnTo>
                  <a:pt x="87543" y="50698"/>
                </a:lnTo>
                <a:lnTo>
                  <a:pt x="87524" y="50698"/>
                </a:lnTo>
                <a:lnTo>
                  <a:pt x="87785" y="50623"/>
                </a:lnTo>
                <a:lnTo>
                  <a:pt x="87952" y="50623"/>
                </a:lnTo>
                <a:lnTo>
                  <a:pt x="88138" y="50661"/>
                </a:lnTo>
                <a:lnTo>
                  <a:pt x="88325" y="50716"/>
                </a:lnTo>
                <a:lnTo>
                  <a:pt x="88473" y="50791"/>
                </a:lnTo>
                <a:lnTo>
                  <a:pt x="88250" y="51126"/>
                </a:lnTo>
                <a:lnTo>
                  <a:pt x="88194" y="51238"/>
                </a:lnTo>
                <a:lnTo>
                  <a:pt x="88138" y="51331"/>
                </a:lnTo>
                <a:lnTo>
                  <a:pt x="88120" y="51405"/>
                </a:lnTo>
                <a:lnTo>
                  <a:pt x="88138" y="51480"/>
                </a:lnTo>
                <a:lnTo>
                  <a:pt x="88157" y="51517"/>
                </a:lnTo>
                <a:lnTo>
                  <a:pt x="88176" y="51536"/>
                </a:lnTo>
                <a:lnTo>
                  <a:pt x="88250" y="51536"/>
                </a:lnTo>
                <a:lnTo>
                  <a:pt x="88306" y="51480"/>
                </a:lnTo>
                <a:lnTo>
                  <a:pt x="88362" y="51424"/>
                </a:lnTo>
                <a:lnTo>
                  <a:pt x="88473" y="51256"/>
                </a:lnTo>
                <a:lnTo>
                  <a:pt x="88548" y="51163"/>
                </a:lnTo>
                <a:lnTo>
                  <a:pt x="88660" y="51052"/>
                </a:lnTo>
                <a:lnTo>
                  <a:pt x="88827" y="50940"/>
                </a:lnTo>
                <a:lnTo>
                  <a:pt x="89032" y="50809"/>
                </a:lnTo>
                <a:lnTo>
                  <a:pt x="89274" y="50679"/>
                </a:lnTo>
                <a:lnTo>
                  <a:pt x="89497" y="50586"/>
                </a:lnTo>
                <a:lnTo>
                  <a:pt x="89609" y="50567"/>
                </a:lnTo>
                <a:lnTo>
                  <a:pt x="89721" y="50549"/>
                </a:lnTo>
                <a:lnTo>
                  <a:pt x="89814" y="50549"/>
                </a:lnTo>
                <a:lnTo>
                  <a:pt x="89907" y="50586"/>
                </a:lnTo>
                <a:lnTo>
                  <a:pt x="89982" y="50623"/>
                </a:lnTo>
                <a:lnTo>
                  <a:pt x="90056" y="50698"/>
                </a:lnTo>
                <a:lnTo>
                  <a:pt x="89833" y="50903"/>
                </a:lnTo>
                <a:lnTo>
                  <a:pt x="89702" y="51052"/>
                </a:lnTo>
                <a:lnTo>
                  <a:pt x="89572" y="51219"/>
                </a:lnTo>
                <a:lnTo>
                  <a:pt x="89460" y="51387"/>
                </a:lnTo>
                <a:lnTo>
                  <a:pt x="89423" y="51461"/>
                </a:lnTo>
                <a:lnTo>
                  <a:pt x="89404" y="51536"/>
                </a:lnTo>
                <a:lnTo>
                  <a:pt x="89404" y="51610"/>
                </a:lnTo>
                <a:lnTo>
                  <a:pt x="89423" y="51666"/>
                </a:lnTo>
                <a:lnTo>
                  <a:pt x="89460" y="51703"/>
                </a:lnTo>
                <a:lnTo>
                  <a:pt x="89516" y="51740"/>
                </a:lnTo>
                <a:lnTo>
                  <a:pt x="89609" y="51759"/>
                </a:lnTo>
                <a:lnTo>
                  <a:pt x="89684" y="51759"/>
                </a:lnTo>
                <a:lnTo>
                  <a:pt x="89758" y="51740"/>
                </a:lnTo>
                <a:lnTo>
                  <a:pt x="89833" y="51703"/>
                </a:lnTo>
                <a:lnTo>
                  <a:pt x="89888" y="51647"/>
                </a:lnTo>
                <a:lnTo>
                  <a:pt x="89944" y="51591"/>
                </a:lnTo>
                <a:lnTo>
                  <a:pt x="90056" y="51443"/>
                </a:lnTo>
                <a:lnTo>
                  <a:pt x="90131" y="51275"/>
                </a:lnTo>
                <a:lnTo>
                  <a:pt x="90205" y="51107"/>
                </a:lnTo>
                <a:lnTo>
                  <a:pt x="90261" y="50958"/>
                </a:lnTo>
                <a:lnTo>
                  <a:pt x="90317" y="50865"/>
                </a:lnTo>
                <a:lnTo>
                  <a:pt x="90428" y="50735"/>
                </a:lnTo>
                <a:lnTo>
                  <a:pt x="90577" y="50623"/>
                </a:lnTo>
                <a:lnTo>
                  <a:pt x="90652" y="50586"/>
                </a:lnTo>
                <a:lnTo>
                  <a:pt x="90745" y="50549"/>
                </a:lnTo>
                <a:lnTo>
                  <a:pt x="90838" y="50512"/>
                </a:lnTo>
                <a:lnTo>
                  <a:pt x="91024" y="50512"/>
                </a:lnTo>
                <a:lnTo>
                  <a:pt x="91099" y="50530"/>
                </a:lnTo>
                <a:lnTo>
                  <a:pt x="91173" y="50549"/>
                </a:lnTo>
                <a:lnTo>
                  <a:pt x="91229" y="50586"/>
                </a:lnTo>
                <a:lnTo>
                  <a:pt x="91322" y="50679"/>
                </a:lnTo>
                <a:lnTo>
                  <a:pt x="91397" y="50809"/>
                </a:lnTo>
                <a:lnTo>
                  <a:pt x="91490" y="50921"/>
                </a:lnTo>
                <a:lnTo>
                  <a:pt x="91583" y="51033"/>
                </a:lnTo>
                <a:lnTo>
                  <a:pt x="91713" y="51145"/>
                </a:lnTo>
                <a:lnTo>
                  <a:pt x="91788" y="51182"/>
                </a:lnTo>
                <a:lnTo>
                  <a:pt x="91881" y="51219"/>
                </a:lnTo>
                <a:lnTo>
                  <a:pt x="92011" y="51238"/>
                </a:lnTo>
                <a:lnTo>
                  <a:pt x="92141" y="51238"/>
                </a:lnTo>
                <a:lnTo>
                  <a:pt x="92253" y="51219"/>
                </a:lnTo>
                <a:lnTo>
                  <a:pt x="92327" y="51163"/>
                </a:lnTo>
                <a:lnTo>
                  <a:pt x="92402" y="51089"/>
                </a:lnTo>
                <a:lnTo>
                  <a:pt x="92421" y="50996"/>
                </a:lnTo>
                <a:lnTo>
                  <a:pt x="92421" y="50884"/>
                </a:lnTo>
                <a:lnTo>
                  <a:pt x="92365" y="50754"/>
                </a:lnTo>
                <a:lnTo>
                  <a:pt x="92327" y="50679"/>
                </a:lnTo>
                <a:lnTo>
                  <a:pt x="92272" y="50642"/>
                </a:lnTo>
                <a:lnTo>
                  <a:pt x="92141" y="50549"/>
                </a:lnTo>
                <a:lnTo>
                  <a:pt x="91992" y="50493"/>
                </a:lnTo>
                <a:lnTo>
                  <a:pt x="91843" y="50437"/>
                </a:lnTo>
                <a:lnTo>
                  <a:pt x="91676" y="50381"/>
                </a:lnTo>
                <a:lnTo>
                  <a:pt x="91545" y="50344"/>
                </a:lnTo>
                <a:lnTo>
                  <a:pt x="91508" y="50307"/>
                </a:lnTo>
                <a:lnTo>
                  <a:pt x="91471" y="50270"/>
                </a:lnTo>
                <a:lnTo>
                  <a:pt x="91378" y="50102"/>
                </a:lnTo>
                <a:lnTo>
                  <a:pt x="91322" y="49990"/>
                </a:lnTo>
                <a:lnTo>
                  <a:pt x="91285" y="49841"/>
                </a:lnTo>
                <a:lnTo>
                  <a:pt x="91285" y="49692"/>
                </a:lnTo>
                <a:lnTo>
                  <a:pt x="91266" y="49543"/>
                </a:lnTo>
                <a:lnTo>
                  <a:pt x="91285" y="49395"/>
                </a:lnTo>
                <a:lnTo>
                  <a:pt x="91303" y="49246"/>
                </a:lnTo>
                <a:lnTo>
                  <a:pt x="91341" y="49097"/>
                </a:lnTo>
                <a:lnTo>
                  <a:pt x="91397" y="48966"/>
                </a:lnTo>
                <a:lnTo>
                  <a:pt x="91490" y="48762"/>
                </a:lnTo>
                <a:lnTo>
                  <a:pt x="91601" y="48575"/>
                </a:lnTo>
                <a:lnTo>
                  <a:pt x="91676" y="48464"/>
                </a:lnTo>
                <a:lnTo>
                  <a:pt x="91694" y="48426"/>
                </a:lnTo>
                <a:lnTo>
                  <a:pt x="91750" y="48408"/>
                </a:lnTo>
                <a:lnTo>
                  <a:pt x="91788" y="48389"/>
                </a:lnTo>
                <a:lnTo>
                  <a:pt x="91843" y="48389"/>
                </a:lnTo>
                <a:lnTo>
                  <a:pt x="91955" y="48426"/>
                </a:lnTo>
                <a:lnTo>
                  <a:pt x="92085" y="48389"/>
                </a:lnTo>
                <a:lnTo>
                  <a:pt x="92197" y="48371"/>
                </a:lnTo>
                <a:lnTo>
                  <a:pt x="92327" y="48333"/>
                </a:lnTo>
                <a:lnTo>
                  <a:pt x="92383" y="48277"/>
                </a:lnTo>
                <a:lnTo>
                  <a:pt x="92439" y="48222"/>
                </a:lnTo>
                <a:lnTo>
                  <a:pt x="92495" y="48128"/>
                </a:lnTo>
                <a:lnTo>
                  <a:pt x="92551" y="47998"/>
                </a:lnTo>
                <a:lnTo>
                  <a:pt x="92569" y="47924"/>
                </a:lnTo>
                <a:lnTo>
                  <a:pt x="92569" y="47868"/>
                </a:lnTo>
                <a:lnTo>
                  <a:pt x="92551" y="47812"/>
                </a:lnTo>
                <a:lnTo>
                  <a:pt x="92532" y="47756"/>
                </a:lnTo>
                <a:lnTo>
                  <a:pt x="92495" y="47738"/>
                </a:lnTo>
                <a:lnTo>
                  <a:pt x="92458" y="47719"/>
                </a:lnTo>
                <a:lnTo>
                  <a:pt x="92365" y="47719"/>
                </a:lnTo>
                <a:lnTo>
                  <a:pt x="92272" y="47775"/>
                </a:lnTo>
                <a:lnTo>
                  <a:pt x="92178" y="47831"/>
                </a:lnTo>
                <a:lnTo>
                  <a:pt x="91992" y="47980"/>
                </a:lnTo>
                <a:lnTo>
                  <a:pt x="91899" y="48017"/>
                </a:lnTo>
                <a:lnTo>
                  <a:pt x="91843" y="48035"/>
                </a:lnTo>
                <a:lnTo>
                  <a:pt x="91750" y="48035"/>
                </a:lnTo>
                <a:lnTo>
                  <a:pt x="91676" y="48017"/>
                </a:lnTo>
                <a:lnTo>
                  <a:pt x="91620" y="47980"/>
                </a:lnTo>
                <a:lnTo>
                  <a:pt x="91564" y="47942"/>
                </a:lnTo>
                <a:lnTo>
                  <a:pt x="91508" y="47886"/>
                </a:lnTo>
                <a:lnTo>
                  <a:pt x="91490" y="47793"/>
                </a:lnTo>
                <a:lnTo>
                  <a:pt x="91452" y="47700"/>
                </a:lnTo>
                <a:lnTo>
                  <a:pt x="91434" y="47570"/>
                </a:lnTo>
                <a:lnTo>
                  <a:pt x="91434" y="47440"/>
                </a:lnTo>
                <a:lnTo>
                  <a:pt x="91452" y="47272"/>
                </a:lnTo>
                <a:lnTo>
                  <a:pt x="91490" y="47104"/>
                </a:lnTo>
                <a:lnTo>
                  <a:pt x="91545" y="46974"/>
                </a:lnTo>
                <a:lnTo>
                  <a:pt x="91620" y="46900"/>
                </a:lnTo>
                <a:lnTo>
                  <a:pt x="91676" y="46862"/>
                </a:lnTo>
                <a:lnTo>
                  <a:pt x="91713" y="46844"/>
                </a:lnTo>
                <a:lnTo>
                  <a:pt x="91899" y="46844"/>
                </a:lnTo>
                <a:lnTo>
                  <a:pt x="91974" y="46788"/>
                </a:lnTo>
                <a:lnTo>
                  <a:pt x="92085" y="46695"/>
                </a:lnTo>
                <a:lnTo>
                  <a:pt x="92216" y="46583"/>
                </a:lnTo>
                <a:lnTo>
                  <a:pt x="92272" y="46509"/>
                </a:lnTo>
                <a:lnTo>
                  <a:pt x="92290" y="46434"/>
                </a:lnTo>
                <a:lnTo>
                  <a:pt x="92290" y="46360"/>
                </a:lnTo>
                <a:lnTo>
                  <a:pt x="92234" y="46285"/>
                </a:lnTo>
                <a:lnTo>
                  <a:pt x="92178" y="46229"/>
                </a:lnTo>
                <a:lnTo>
                  <a:pt x="92104" y="46192"/>
                </a:lnTo>
                <a:lnTo>
                  <a:pt x="92048" y="46192"/>
                </a:lnTo>
                <a:lnTo>
                  <a:pt x="91992" y="46211"/>
                </a:lnTo>
                <a:lnTo>
                  <a:pt x="91881" y="46248"/>
                </a:lnTo>
                <a:lnTo>
                  <a:pt x="91769" y="46323"/>
                </a:lnTo>
                <a:lnTo>
                  <a:pt x="91676" y="46378"/>
                </a:lnTo>
                <a:lnTo>
                  <a:pt x="91620" y="46378"/>
                </a:lnTo>
                <a:lnTo>
                  <a:pt x="91583" y="46360"/>
                </a:lnTo>
                <a:lnTo>
                  <a:pt x="91545" y="46323"/>
                </a:lnTo>
                <a:lnTo>
                  <a:pt x="91508" y="46248"/>
                </a:lnTo>
                <a:lnTo>
                  <a:pt x="91471" y="46155"/>
                </a:lnTo>
                <a:lnTo>
                  <a:pt x="91434" y="46006"/>
                </a:lnTo>
                <a:lnTo>
                  <a:pt x="91415" y="45820"/>
                </a:lnTo>
                <a:lnTo>
                  <a:pt x="91434" y="45596"/>
                </a:lnTo>
                <a:lnTo>
                  <a:pt x="91490" y="45392"/>
                </a:lnTo>
                <a:lnTo>
                  <a:pt x="91527" y="45299"/>
                </a:lnTo>
                <a:lnTo>
                  <a:pt x="91564" y="45205"/>
                </a:lnTo>
                <a:lnTo>
                  <a:pt x="91639" y="45112"/>
                </a:lnTo>
                <a:lnTo>
                  <a:pt x="91713" y="45057"/>
                </a:lnTo>
                <a:lnTo>
                  <a:pt x="91769" y="45038"/>
                </a:lnTo>
                <a:lnTo>
                  <a:pt x="91825" y="45019"/>
                </a:lnTo>
                <a:lnTo>
                  <a:pt x="91936" y="45019"/>
                </a:lnTo>
                <a:lnTo>
                  <a:pt x="92011" y="44982"/>
                </a:lnTo>
                <a:lnTo>
                  <a:pt x="92085" y="44945"/>
                </a:lnTo>
                <a:lnTo>
                  <a:pt x="92178" y="44889"/>
                </a:lnTo>
                <a:lnTo>
                  <a:pt x="92290" y="44814"/>
                </a:lnTo>
                <a:lnTo>
                  <a:pt x="92346" y="44759"/>
                </a:lnTo>
                <a:lnTo>
                  <a:pt x="92383" y="44703"/>
                </a:lnTo>
                <a:lnTo>
                  <a:pt x="92383" y="44647"/>
                </a:lnTo>
                <a:lnTo>
                  <a:pt x="92365" y="44591"/>
                </a:lnTo>
                <a:lnTo>
                  <a:pt x="92309" y="44535"/>
                </a:lnTo>
                <a:lnTo>
                  <a:pt x="92253" y="44498"/>
                </a:lnTo>
                <a:lnTo>
                  <a:pt x="92197" y="44498"/>
                </a:lnTo>
                <a:lnTo>
                  <a:pt x="92123" y="44517"/>
                </a:lnTo>
                <a:lnTo>
                  <a:pt x="91992" y="44554"/>
                </a:lnTo>
                <a:lnTo>
                  <a:pt x="91918" y="44572"/>
                </a:lnTo>
                <a:lnTo>
                  <a:pt x="91862" y="44554"/>
                </a:lnTo>
                <a:lnTo>
                  <a:pt x="91713" y="44535"/>
                </a:lnTo>
                <a:lnTo>
                  <a:pt x="91639" y="44535"/>
                </a:lnTo>
                <a:lnTo>
                  <a:pt x="91583" y="44517"/>
                </a:lnTo>
                <a:lnTo>
                  <a:pt x="91545" y="44479"/>
                </a:lnTo>
                <a:lnTo>
                  <a:pt x="91508" y="44405"/>
                </a:lnTo>
                <a:lnTo>
                  <a:pt x="91490" y="44312"/>
                </a:lnTo>
                <a:lnTo>
                  <a:pt x="91471" y="44163"/>
                </a:lnTo>
                <a:lnTo>
                  <a:pt x="91490" y="44070"/>
                </a:lnTo>
                <a:lnTo>
                  <a:pt x="91508" y="43995"/>
                </a:lnTo>
                <a:lnTo>
                  <a:pt x="91527" y="43939"/>
                </a:lnTo>
                <a:lnTo>
                  <a:pt x="91564" y="43921"/>
                </a:lnTo>
                <a:lnTo>
                  <a:pt x="91639" y="43865"/>
                </a:lnTo>
                <a:lnTo>
                  <a:pt x="91694" y="43828"/>
                </a:lnTo>
                <a:lnTo>
                  <a:pt x="91732" y="43790"/>
                </a:lnTo>
                <a:lnTo>
                  <a:pt x="91769" y="43735"/>
                </a:lnTo>
                <a:lnTo>
                  <a:pt x="91825" y="43697"/>
                </a:lnTo>
                <a:lnTo>
                  <a:pt x="91918" y="43604"/>
                </a:lnTo>
                <a:lnTo>
                  <a:pt x="91955" y="43567"/>
                </a:lnTo>
                <a:lnTo>
                  <a:pt x="91974" y="43511"/>
                </a:lnTo>
                <a:lnTo>
                  <a:pt x="91955" y="43437"/>
                </a:lnTo>
                <a:lnTo>
                  <a:pt x="91918" y="43362"/>
                </a:lnTo>
                <a:lnTo>
                  <a:pt x="91862" y="43288"/>
                </a:lnTo>
                <a:lnTo>
                  <a:pt x="91788" y="43251"/>
                </a:lnTo>
                <a:lnTo>
                  <a:pt x="91732" y="43251"/>
                </a:lnTo>
                <a:lnTo>
                  <a:pt x="91657" y="43269"/>
                </a:lnTo>
                <a:lnTo>
                  <a:pt x="91601" y="43288"/>
                </a:lnTo>
                <a:lnTo>
                  <a:pt x="91527" y="43325"/>
                </a:lnTo>
                <a:lnTo>
                  <a:pt x="91434" y="43437"/>
                </a:lnTo>
                <a:lnTo>
                  <a:pt x="91415" y="43325"/>
                </a:lnTo>
                <a:lnTo>
                  <a:pt x="91415" y="43213"/>
                </a:lnTo>
                <a:lnTo>
                  <a:pt x="91434" y="43083"/>
                </a:lnTo>
                <a:lnTo>
                  <a:pt x="91471" y="42971"/>
                </a:lnTo>
                <a:lnTo>
                  <a:pt x="91527" y="42841"/>
                </a:lnTo>
                <a:lnTo>
                  <a:pt x="91601" y="42748"/>
                </a:lnTo>
                <a:lnTo>
                  <a:pt x="91676" y="42655"/>
                </a:lnTo>
                <a:lnTo>
                  <a:pt x="91769" y="42580"/>
                </a:lnTo>
                <a:lnTo>
                  <a:pt x="91862" y="42543"/>
                </a:lnTo>
                <a:lnTo>
                  <a:pt x="91955" y="42524"/>
                </a:lnTo>
                <a:lnTo>
                  <a:pt x="92104" y="42506"/>
                </a:lnTo>
                <a:lnTo>
                  <a:pt x="92160" y="42506"/>
                </a:lnTo>
                <a:lnTo>
                  <a:pt x="92216" y="42487"/>
                </a:lnTo>
                <a:lnTo>
                  <a:pt x="92272" y="42450"/>
                </a:lnTo>
                <a:lnTo>
                  <a:pt x="92309" y="42376"/>
                </a:lnTo>
                <a:lnTo>
                  <a:pt x="92365" y="42208"/>
                </a:lnTo>
                <a:lnTo>
                  <a:pt x="92365" y="42171"/>
                </a:lnTo>
                <a:lnTo>
                  <a:pt x="92346" y="42152"/>
                </a:lnTo>
                <a:lnTo>
                  <a:pt x="92253" y="42152"/>
                </a:lnTo>
                <a:lnTo>
                  <a:pt x="92160" y="42171"/>
                </a:lnTo>
                <a:lnTo>
                  <a:pt x="92067" y="42152"/>
                </a:lnTo>
                <a:lnTo>
                  <a:pt x="91974" y="42152"/>
                </a:lnTo>
                <a:lnTo>
                  <a:pt x="91918" y="42171"/>
                </a:lnTo>
                <a:lnTo>
                  <a:pt x="91825" y="42227"/>
                </a:lnTo>
                <a:lnTo>
                  <a:pt x="91732" y="42227"/>
                </a:lnTo>
                <a:lnTo>
                  <a:pt x="91657" y="42189"/>
                </a:lnTo>
                <a:lnTo>
                  <a:pt x="91564" y="42096"/>
                </a:lnTo>
                <a:lnTo>
                  <a:pt x="91490" y="42003"/>
                </a:lnTo>
                <a:lnTo>
                  <a:pt x="91434" y="41891"/>
                </a:lnTo>
                <a:lnTo>
                  <a:pt x="91397" y="41761"/>
                </a:lnTo>
                <a:lnTo>
                  <a:pt x="91378" y="41631"/>
                </a:lnTo>
                <a:lnTo>
                  <a:pt x="91508" y="41631"/>
                </a:lnTo>
                <a:lnTo>
                  <a:pt x="91676" y="41612"/>
                </a:lnTo>
                <a:lnTo>
                  <a:pt x="91825" y="41575"/>
                </a:lnTo>
                <a:lnTo>
                  <a:pt x="91992" y="41500"/>
                </a:lnTo>
                <a:lnTo>
                  <a:pt x="92123" y="41407"/>
                </a:lnTo>
                <a:lnTo>
                  <a:pt x="92178" y="41333"/>
                </a:lnTo>
                <a:lnTo>
                  <a:pt x="92216" y="41277"/>
                </a:lnTo>
                <a:lnTo>
                  <a:pt x="92253" y="41203"/>
                </a:lnTo>
                <a:lnTo>
                  <a:pt x="92272" y="41147"/>
                </a:lnTo>
                <a:lnTo>
                  <a:pt x="92253" y="41072"/>
                </a:lnTo>
                <a:lnTo>
                  <a:pt x="92234" y="40979"/>
                </a:lnTo>
                <a:lnTo>
                  <a:pt x="92197" y="40923"/>
                </a:lnTo>
                <a:lnTo>
                  <a:pt x="92141" y="40886"/>
                </a:lnTo>
                <a:lnTo>
                  <a:pt x="92085" y="40849"/>
                </a:lnTo>
                <a:lnTo>
                  <a:pt x="91955" y="40849"/>
                </a:lnTo>
                <a:lnTo>
                  <a:pt x="91881" y="40867"/>
                </a:lnTo>
                <a:lnTo>
                  <a:pt x="91732" y="40961"/>
                </a:lnTo>
                <a:lnTo>
                  <a:pt x="91583" y="41054"/>
                </a:lnTo>
                <a:lnTo>
                  <a:pt x="91434" y="41184"/>
                </a:lnTo>
                <a:lnTo>
                  <a:pt x="91341" y="41314"/>
                </a:lnTo>
                <a:lnTo>
                  <a:pt x="91266" y="41426"/>
                </a:lnTo>
                <a:lnTo>
                  <a:pt x="91136" y="41333"/>
                </a:lnTo>
                <a:lnTo>
                  <a:pt x="91043" y="41221"/>
                </a:lnTo>
                <a:lnTo>
                  <a:pt x="90950" y="41091"/>
                </a:lnTo>
                <a:lnTo>
                  <a:pt x="90894" y="40942"/>
                </a:lnTo>
                <a:lnTo>
                  <a:pt x="90857" y="40793"/>
                </a:lnTo>
                <a:lnTo>
                  <a:pt x="90857" y="40644"/>
                </a:lnTo>
                <a:lnTo>
                  <a:pt x="90857" y="40476"/>
                </a:lnTo>
                <a:lnTo>
                  <a:pt x="90875" y="40328"/>
                </a:lnTo>
                <a:lnTo>
                  <a:pt x="90912" y="40160"/>
                </a:lnTo>
                <a:lnTo>
                  <a:pt x="90968" y="39955"/>
                </a:lnTo>
                <a:lnTo>
                  <a:pt x="91061" y="39769"/>
                </a:lnTo>
                <a:lnTo>
                  <a:pt x="91099" y="39676"/>
                </a:lnTo>
                <a:lnTo>
                  <a:pt x="91154" y="39601"/>
                </a:lnTo>
                <a:lnTo>
                  <a:pt x="91322" y="39415"/>
                </a:lnTo>
                <a:lnTo>
                  <a:pt x="91341" y="39397"/>
                </a:lnTo>
                <a:lnTo>
                  <a:pt x="91341" y="39415"/>
                </a:lnTo>
                <a:lnTo>
                  <a:pt x="91341" y="39434"/>
                </a:lnTo>
                <a:lnTo>
                  <a:pt x="91378" y="39471"/>
                </a:lnTo>
                <a:lnTo>
                  <a:pt x="91434" y="39471"/>
                </a:lnTo>
                <a:lnTo>
                  <a:pt x="91564" y="39452"/>
                </a:lnTo>
                <a:lnTo>
                  <a:pt x="91825" y="39397"/>
                </a:lnTo>
                <a:lnTo>
                  <a:pt x="91974" y="39359"/>
                </a:lnTo>
                <a:lnTo>
                  <a:pt x="92104" y="39304"/>
                </a:lnTo>
                <a:lnTo>
                  <a:pt x="92234" y="39210"/>
                </a:lnTo>
                <a:lnTo>
                  <a:pt x="92272" y="39173"/>
                </a:lnTo>
                <a:lnTo>
                  <a:pt x="92309" y="39117"/>
                </a:lnTo>
                <a:lnTo>
                  <a:pt x="92327" y="39061"/>
                </a:lnTo>
                <a:lnTo>
                  <a:pt x="92327" y="38987"/>
                </a:lnTo>
                <a:lnTo>
                  <a:pt x="92309" y="38913"/>
                </a:lnTo>
                <a:lnTo>
                  <a:pt x="92272" y="38838"/>
                </a:lnTo>
                <a:lnTo>
                  <a:pt x="92234" y="38764"/>
                </a:lnTo>
                <a:lnTo>
                  <a:pt x="92178" y="38708"/>
                </a:lnTo>
                <a:lnTo>
                  <a:pt x="92104" y="38689"/>
                </a:lnTo>
                <a:lnTo>
                  <a:pt x="92048" y="38671"/>
                </a:lnTo>
                <a:lnTo>
                  <a:pt x="91974" y="38689"/>
                </a:lnTo>
                <a:lnTo>
                  <a:pt x="91899" y="38708"/>
                </a:lnTo>
                <a:lnTo>
                  <a:pt x="91750" y="38764"/>
                </a:lnTo>
                <a:lnTo>
                  <a:pt x="91601" y="38875"/>
                </a:lnTo>
                <a:lnTo>
                  <a:pt x="91471" y="38987"/>
                </a:lnTo>
                <a:lnTo>
                  <a:pt x="91266" y="39192"/>
                </a:lnTo>
                <a:lnTo>
                  <a:pt x="91173" y="39099"/>
                </a:lnTo>
                <a:lnTo>
                  <a:pt x="91099" y="39006"/>
                </a:lnTo>
                <a:lnTo>
                  <a:pt x="91043" y="38913"/>
                </a:lnTo>
                <a:lnTo>
                  <a:pt x="91006" y="38801"/>
                </a:lnTo>
                <a:lnTo>
                  <a:pt x="90987" y="38671"/>
                </a:lnTo>
                <a:lnTo>
                  <a:pt x="90968" y="38559"/>
                </a:lnTo>
                <a:lnTo>
                  <a:pt x="90968" y="38428"/>
                </a:lnTo>
                <a:lnTo>
                  <a:pt x="90987" y="38298"/>
                </a:lnTo>
                <a:lnTo>
                  <a:pt x="91024" y="38168"/>
                </a:lnTo>
                <a:lnTo>
                  <a:pt x="91061" y="38056"/>
                </a:lnTo>
                <a:lnTo>
                  <a:pt x="91117" y="37944"/>
                </a:lnTo>
                <a:lnTo>
                  <a:pt x="91192" y="37833"/>
                </a:lnTo>
                <a:lnTo>
                  <a:pt x="91266" y="37740"/>
                </a:lnTo>
                <a:lnTo>
                  <a:pt x="91359" y="37647"/>
                </a:lnTo>
                <a:lnTo>
                  <a:pt x="91452" y="37572"/>
                </a:lnTo>
                <a:lnTo>
                  <a:pt x="91564" y="37516"/>
                </a:lnTo>
                <a:lnTo>
                  <a:pt x="91657" y="37479"/>
                </a:lnTo>
                <a:lnTo>
                  <a:pt x="91955" y="37479"/>
                </a:lnTo>
                <a:lnTo>
                  <a:pt x="92067" y="37460"/>
                </a:lnTo>
                <a:lnTo>
                  <a:pt x="92141" y="37442"/>
                </a:lnTo>
                <a:lnTo>
                  <a:pt x="92234" y="37367"/>
                </a:lnTo>
                <a:lnTo>
                  <a:pt x="92309" y="37256"/>
                </a:lnTo>
                <a:lnTo>
                  <a:pt x="92383" y="37125"/>
                </a:lnTo>
                <a:lnTo>
                  <a:pt x="92421" y="37032"/>
                </a:lnTo>
                <a:lnTo>
                  <a:pt x="92421" y="36976"/>
                </a:lnTo>
                <a:lnTo>
                  <a:pt x="92383" y="36958"/>
                </a:lnTo>
                <a:lnTo>
                  <a:pt x="92327" y="36958"/>
                </a:lnTo>
                <a:lnTo>
                  <a:pt x="92253" y="36976"/>
                </a:lnTo>
                <a:lnTo>
                  <a:pt x="92067" y="37051"/>
                </a:lnTo>
                <a:lnTo>
                  <a:pt x="91936" y="37107"/>
                </a:lnTo>
                <a:lnTo>
                  <a:pt x="91806" y="37181"/>
                </a:lnTo>
                <a:lnTo>
                  <a:pt x="91694" y="37237"/>
                </a:lnTo>
                <a:lnTo>
                  <a:pt x="91601" y="37274"/>
                </a:lnTo>
                <a:lnTo>
                  <a:pt x="91508" y="37293"/>
                </a:lnTo>
                <a:lnTo>
                  <a:pt x="91452" y="37274"/>
                </a:lnTo>
                <a:lnTo>
                  <a:pt x="91415" y="37256"/>
                </a:lnTo>
                <a:lnTo>
                  <a:pt x="91378" y="37218"/>
                </a:lnTo>
                <a:lnTo>
                  <a:pt x="91341" y="37162"/>
                </a:lnTo>
                <a:lnTo>
                  <a:pt x="91266" y="36976"/>
                </a:lnTo>
                <a:lnTo>
                  <a:pt x="91248" y="36883"/>
                </a:lnTo>
                <a:lnTo>
                  <a:pt x="91229" y="36771"/>
                </a:lnTo>
                <a:lnTo>
                  <a:pt x="91229" y="36641"/>
                </a:lnTo>
                <a:lnTo>
                  <a:pt x="91248" y="36492"/>
                </a:lnTo>
                <a:lnTo>
                  <a:pt x="91285" y="36362"/>
                </a:lnTo>
                <a:lnTo>
                  <a:pt x="91322" y="36250"/>
                </a:lnTo>
                <a:lnTo>
                  <a:pt x="91378" y="36138"/>
                </a:lnTo>
                <a:lnTo>
                  <a:pt x="91452" y="36064"/>
                </a:lnTo>
                <a:lnTo>
                  <a:pt x="91545" y="36027"/>
                </a:lnTo>
                <a:lnTo>
                  <a:pt x="91955" y="36027"/>
                </a:lnTo>
                <a:lnTo>
                  <a:pt x="92048" y="35990"/>
                </a:lnTo>
                <a:lnTo>
                  <a:pt x="92141" y="35915"/>
                </a:lnTo>
                <a:lnTo>
                  <a:pt x="92216" y="35785"/>
                </a:lnTo>
                <a:lnTo>
                  <a:pt x="92253" y="35636"/>
                </a:lnTo>
                <a:lnTo>
                  <a:pt x="92272" y="35524"/>
                </a:lnTo>
                <a:lnTo>
                  <a:pt x="92253" y="35505"/>
                </a:lnTo>
                <a:lnTo>
                  <a:pt x="92234" y="35468"/>
                </a:lnTo>
                <a:lnTo>
                  <a:pt x="92104" y="35468"/>
                </a:lnTo>
                <a:lnTo>
                  <a:pt x="92011" y="35505"/>
                </a:lnTo>
                <a:lnTo>
                  <a:pt x="91806" y="35617"/>
                </a:lnTo>
                <a:lnTo>
                  <a:pt x="91601" y="35729"/>
                </a:lnTo>
                <a:lnTo>
                  <a:pt x="91527" y="35766"/>
                </a:lnTo>
                <a:lnTo>
                  <a:pt x="91452" y="35785"/>
                </a:lnTo>
                <a:lnTo>
                  <a:pt x="91397" y="35766"/>
                </a:lnTo>
                <a:lnTo>
                  <a:pt x="91341" y="35729"/>
                </a:lnTo>
                <a:lnTo>
                  <a:pt x="91266" y="35636"/>
                </a:lnTo>
                <a:lnTo>
                  <a:pt x="91210" y="35505"/>
                </a:lnTo>
                <a:lnTo>
                  <a:pt x="91173" y="35394"/>
                </a:lnTo>
                <a:lnTo>
                  <a:pt x="91154" y="35282"/>
                </a:lnTo>
                <a:lnTo>
                  <a:pt x="91154" y="35152"/>
                </a:lnTo>
                <a:lnTo>
                  <a:pt x="91173" y="35040"/>
                </a:lnTo>
                <a:lnTo>
                  <a:pt x="91229" y="34798"/>
                </a:lnTo>
                <a:lnTo>
                  <a:pt x="91303" y="34593"/>
                </a:lnTo>
                <a:lnTo>
                  <a:pt x="91415" y="34407"/>
                </a:lnTo>
                <a:lnTo>
                  <a:pt x="91471" y="34314"/>
                </a:lnTo>
                <a:lnTo>
                  <a:pt x="91545" y="34258"/>
                </a:lnTo>
                <a:lnTo>
                  <a:pt x="91620" y="34239"/>
                </a:lnTo>
                <a:lnTo>
                  <a:pt x="91657" y="34239"/>
                </a:lnTo>
                <a:lnTo>
                  <a:pt x="91750" y="34258"/>
                </a:lnTo>
                <a:lnTo>
                  <a:pt x="91825" y="34295"/>
                </a:lnTo>
                <a:lnTo>
                  <a:pt x="91881" y="34314"/>
                </a:lnTo>
                <a:lnTo>
                  <a:pt x="91936" y="34295"/>
                </a:lnTo>
                <a:lnTo>
                  <a:pt x="92123" y="34239"/>
                </a:lnTo>
                <a:lnTo>
                  <a:pt x="92216" y="34202"/>
                </a:lnTo>
                <a:lnTo>
                  <a:pt x="92290" y="34146"/>
                </a:lnTo>
                <a:lnTo>
                  <a:pt x="92365" y="34090"/>
                </a:lnTo>
                <a:lnTo>
                  <a:pt x="92421" y="33997"/>
                </a:lnTo>
                <a:lnTo>
                  <a:pt x="92439" y="33923"/>
                </a:lnTo>
                <a:lnTo>
                  <a:pt x="92402" y="33811"/>
                </a:lnTo>
                <a:lnTo>
                  <a:pt x="92383" y="33774"/>
                </a:lnTo>
                <a:lnTo>
                  <a:pt x="92346" y="33737"/>
                </a:lnTo>
                <a:lnTo>
                  <a:pt x="92309" y="33718"/>
                </a:lnTo>
                <a:lnTo>
                  <a:pt x="92253" y="33718"/>
                </a:lnTo>
                <a:lnTo>
                  <a:pt x="92160" y="33737"/>
                </a:lnTo>
                <a:lnTo>
                  <a:pt x="92030" y="33774"/>
                </a:lnTo>
                <a:lnTo>
                  <a:pt x="91806" y="33867"/>
                </a:lnTo>
                <a:lnTo>
                  <a:pt x="91713" y="33904"/>
                </a:lnTo>
                <a:lnTo>
                  <a:pt x="91657" y="33904"/>
                </a:lnTo>
                <a:lnTo>
                  <a:pt x="91583" y="33848"/>
                </a:lnTo>
                <a:lnTo>
                  <a:pt x="91527" y="33774"/>
                </a:lnTo>
                <a:lnTo>
                  <a:pt x="91508" y="33662"/>
                </a:lnTo>
                <a:lnTo>
                  <a:pt x="91490" y="33551"/>
                </a:lnTo>
                <a:lnTo>
                  <a:pt x="91490" y="33290"/>
                </a:lnTo>
                <a:lnTo>
                  <a:pt x="91508" y="33104"/>
                </a:lnTo>
                <a:lnTo>
                  <a:pt x="91545" y="32992"/>
                </a:lnTo>
                <a:lnTo>
                  <a:pt x="91583" y="32880"/>
                </a:lnTo>
                <a:lnTo>
                  <a:pt x="91694" y="32675"/>
                </a:lnTo>
                <a:lnTo>
                  <a:pt x="91769" y="32582"/>
                </a:lnTo>
                <a:lnTo>
                  <a:pt x="91825" y="32508"/>
                </a:lnTo>
                <a:lnTo>
                  <a:pt x="91881" y="32471"/>
                </a:lnTo>
                <a:lnTo>
                  <a:pt x="91936" y="32452"/>
                </a:lnTo>
                <a:lnTo>
                  <a:pt x="92048" y="32415"/>
                </a:lnTo>
                <a:lnTo>
                  <a:pt x="92197" y="32378"/>
                </a:lnTo>
                <a:lnTo>
                  <a:pt x="92383" y="32285"/>
                </a:lnTo>
                <a:lnTo>
                  <a:pt x="92644" y="32117"/>
                </a:lnTo>
                <a:lnTo>
                  <a:pt x="92756" y="32024"/>
                </a:lnTo>
                <a:lnTo>
                  <a:pt x="92830" y="31949"/>
                </a:lnTo>
                <a:lnTo>
                  <a:pt x="92849" y="31931"/>
                </a:lnTo>
                <a:lnTo>
                  <a:pt x="92830" y="31894"/>
                </a:lnTo>
                <a:lnTo>
                  <a:pt x="92737" y="31894"/>
                </a:lnTo>
                <a:lnTo>
                  <a:pt x="92569" y="31912"/>
                </a:lnTo>
                <a:lnTo>
                  <a:pt x="92402" y="31949"/>
                </a:lnTo>
                <a:lnTo>
                  <a:pt x="92216" y="32005"/>
                </a:lnTo>
                <a:lnTo>
                  <a:pt x="92048" y="32061"/>
                </a:lnTo>
                <a:lnTo>
                  <a:pt x="91806" y="32061"/>
                </a:lnTo>
                <a:lnTo>
                  <a:pt x="91732" y="32024"/>
                </a:lnTo>
                <a:lnTo>
                  <a:pt x="91657" y="31987"/>
                </a:lnTo>
                <a:lnTo>
                  <a:pt x="91601" y="31912"/>
                </a:lnTo>
                <a:lnTo>
                  <a:pt x="91564" y="31838"/>
                </a:lnTo>
                <a:lnTo>
                  <a:pt x="91508" y="31726"/>
                </a:lnTo>
                <a:lnTo>
                  <a:pt x="91490" y="31614"/>
                </a:lnTo>
                <a:lnTo>
                  <a:pt x="91490" y="31540"/>
                </a:lnTo>
                <a:lnTo>
                  <a:pt x="91508" y="31465"/>
                </a:lnTo>
                <a:lnTo>
                  <a:pt x="91545" y="31409"/>
                </a:lnTo>
                <a:lnTo>
                  <a:pt x="91583" y="31372"/>
                </a:lnTo>
                <a:lnTo>
                  <a:pt x="91657" y="31354"/>
                </a:lnTo>
                <a:lnTo>
                  <a:pt x="91788" y="31316"/>
                </a:lnTo>
                <a:lnTo>
                  <a:pt x="91955" y="31279"/>
                </a:lnTo>
                <a:lnTo>
                  <a:pt x="92123" y="31242"/>
                </a:lnTo>
                <a:lnTo>
                  <a:pt x="92178" y="31205"/>
                </a:lnTo>
                <a:lnTo>
                  <a:pt x="92253" y="31149"/>
                </a:lnTo>
                <a:lnTo>
                  <a:pt x="92309" y="31074"/>
                </a:lnTo>
                <a:lnTo>
                  <a:pt x="92346" y="30981"/>
                </a:lnTo>
                <a:lnTo>
                  <a:pt x="92365" y="30888"/>
                </a:lnTo>
                <a:lnTo>
                  <a:pt x="92383" y="30814"/>
                </a:lnTo>
                <a:lnTo>
                  <a:pt x="92365" y="30758"/>
                </a:lnTo>
                <a:lnTo>
                  <a:pt x="92346" y="30702"/>
                </a:lnTo>
                <a:lnTo>
                  <a:pt x="92309" y="30683"/>
                </a:lnTo>
                <a:lnTo>
                  <a:pt x="92272" y="30665"/>
                </a:lnTo>
                <a:lnTo>
                  <a:pt x="92141" y="30683"/>
                </a:lnTo>
                <a:lnTo>
                  <a:pt x="92011" y="30721"/>
                </a:lnTo>
                <a:lnTo>
                  <a:pt x="91862" y="30776"/>
                </a:lnTo>
                <a:lnTo>
                  <a:pt x="91601" y="30888"/>
                </a:lnTo>
                <a:lnTo>
                  <a:pt x="91452" y="30944"/>
                </a:lnTo>
                <a:lnTo>
                  <a:pt x="91378" y="31000"/>
                </a:lnTo>
                <a:lnTo>
                  <a:pt x="91322" y="31000"/>
                </a:lnTo>
                <a:lnTo>
                  <a:pt x="91266" y="30944"/>
                </a:lnTo>
                <a:lnTo>
                  <a:pt x="91210" y="30888"/>
                </a:lnTo>
                <a:lnTo>
                  <a:pt x="91173" y="30814"/>
                </a:lnTo>
                <a:lnTo>
                  <a:pt x="91117" y="30683"/>
                </a:lnTo>
                <a:lnTo>
                  <a:pt x="91080" y="30497"/>
                </a:lnTo>
                <a:lnTo>
                  <a:pt x="91061" y="30330"/>
                </a:lnTo>
                <a:lnTo>
                  <a:pt x="91080" y="30162"/>
                </a:lnTo>
                <a:lnTo>
                  <a:pt x="91117" y="29976"/>
                </a:lnTo>
                <a:lnTo>
                  <a:pt x="91192" y="29697"/>
                </a:lnTo>
                <a:lnTo>
                  <a:pt x="91266" y="29548"/>
                </a:lnTo>
                <a:lnTo>
                  <a:pt x="91341" y="29380"/>
                </a:lnTo>
                <a:lnTo>
                  <a:pt x="91434" y="29213"/>
                </a:lnTo>
                <a:lnTo>
                  <a:pt x="91545" y="29064"/>
                </a:lnTo>
                <a:lnTo>
                  <a:pt x="91657" y="28971"/>
                </a:lnTo>
                <a:lnTo>
                  <a:pt x="91713" y="28933"/>
                </a:lnTo>
                <a:lnTo>
                  <a:pt x="91769" y="28896"/>
                </a:lnTo>
                <a:lnTo>
                  <a:pt x="91843" y="28896"/>
                </a:lnTo>
                <a:lnTo>
                  <a:pt x="91955" y="28915"/>
                </a:lnTo>
                <a:lnTo>
                  <a:pt x="92216" y="28971"/>
                </a:lnTo>
                <a:lnTo>
                  <a:pt x="92346" y="28989"/>
                </a:lnTo>
                <a:lnTo>
                  <a:pt x="92458" y="28971"/>
                </a:lnTo>
                <a:lnTo>
                  <a:pt x="92514" y="28952"/>
                </a:lnTo>
                <a:lnTo>
                  <a:pt x="92551" y="28915"/>
                </a:lnTo>
                <a:lnTo>
                  <a:pt x="92588" y="28877"/>
                </a:lnTo>
                <a:lnTo>
                  <a:pt x="92607" y="28822"/>
                </a:lnTo>
                <a:lnTo>
                  <a:pt x="92625" y="28747"/>
                </a:lnTo>
                <a:lnTo>
                  <a:pt x="92588" y="28691"/>
                </a:lnTo>
                <a:lnTo>
                  <a:pt x="92532" y="28635"/>
                </a:lnTo>
                <a:lnTo>
                  <a:pt x="92476" y="28580"/>
                </a:lnTo>
                <a:lnTo>
                  <a:pt x="92383" y="28542"/>
                </a:lnTo>
                <a:lnTo>
                  <a:pt x="92309" y="28524"/>
                </a:lnTo>
                <a:lnTo>
                  <a:pt x="92141" y="28505"/>
                </a:lnTo>
                <a:lnTo>
                  <a:pt x="92067" y="28505"/>
                </a:lnTo>
                <a:lnTo>
                  <a:pt x="91992" y="28524"/>
                </a:lnTo>
                <a:lnTo>
                  <a:pt x="91862" y="28561"/>
                </a:lnTo>
                <a:lnTo>
                  <a:pt x="91732" y="28561"/>
                </a:lnTo>
                <a:lnTo>
                  <a:pt x="91676" y="28542"/>
                </a:lnTo>
                <a:lnTo>
                  <a:pt x="91601" y="28486"/>
                </a:lnTo>
                <a:lnTo>
                  <a:pt x="91545" y="28449"/>
                </a:lnTo>
                <a:lnTo>
                  <a:pt x="91508" y="28393"/>
                </a:lnTo>
                <a:lnTo>
                  <a:pt x="91434" y="28263"/>
                </a:lnTo>
                <a:lnTo>
                  <a:pt x="91397" y="28114"/>
                </a:lnTo>
                <a:lnTo>
                  <a:pt x="91397" y="27984"/>
                </a:lnTo>
                <a:lnTo>
                  <a:pt x="91415" y="27872"/>
                </a:lnTo>
                <a:lnTo>
                  <a:pt x="91452" y="27760"/>
                </a:lnTo>
                <a:lnTo>
                  <a:pt x="91527" y="27686"/>
                </a:lnTo>
                <a:lnTo>
                  <a:pt x="91601" y="27630"/>
                </a:lnTo>
                <a:lnTo>
                  <a:pt x="91694" y="27574"/>
                </a:lnTo>
                <a:lnTo>
                  <a:pt x="91788" y="27537"/>
                </a:lnTo>
                <a:lnTo>
                  <a:pt x="92011" y="27500"/>
                </a:lnTo>
                <a:lnTo>
                  <a:pt x="92234" y="27462"/>
                </a:lnTo>
                <a:lnTo>
                  <a:pt x="92421" y="27425"/>
                </a:lnTo>
                <a:lnTo>
                  <a:pt x="92495" y="27388"/>
                </a:lnTo>
                <a:lnTo>
                  <a:pt x="92532" y="27351"/>
                </a:lnTo>
                <a:lnTo>
                  <a:pt x="92569" y="27313"/>
                </a:lnTo>
                <a:lnTo>
                  <a:pt x="92588" y="27239"/>
                </a:lnTo>
                <a:lnTo>
                  <a:pt x="92569" y="27202"/>
                </a:lnTo>
                <a:lnTo>
                  <a:pt x="92551" y="27165"/>
                </a:lnTo>
                <a:lnTo>
                  <a:pt x="92495" y="27127"/>
                </a:lnTo>
                <a:lnTo>
                  <a:pt x="92402" y="27090"/>
                </a:lnTo>
                <a:lnTo>
                  <a:pt x="91955" y="27090"/>
                </a:lnTo>
                <a:lnTo>
                  <a:pt x="91769" y="27109"/>
                </a:lnTo>
                <a:lnTo>
                  <a:pt x="91620" y="27127"/>
                </a:lnTo>
                <a:lnTo>
                  <a:pt x="91545" y="27127"/>
                </a:lnTo>
                <a:lnTo>
                  <a:pt x="91471" y="27090"/>
                </a:lnTo>
                <a:lnTo>
                  <a:pt x="91397" y="27053"/>
                </a:lnTo>
                <a:lnTo>
                  <a:pt x="91303" y="26978"/>
                </a:lnTo>
                <a:lnTo>
                  <a:pt x="91173" y="26829"/>
                </a:lnTo>
                <a:lnTo>
                  <a:pt x="91080" y="26680"/>
                </a:lnTo>
                <a:lnTo>
                  <a:pt x="91024" y="26494"/>
                </a:lnTo>
                <a:lnTo>
                  <a:pt x="91006" y="26308"/>
                </a:lnTo>
                <a:lnTo>
                  <a:pt x="91024" y="26122"/>
                </a:lnTo>
                <a:lnTo>
                  <a:pt x="91080" y="25936"/>
                </a:lnTo>
                <a:lnTo>
                  <a:pt x="91117" y="25861"/>
                </a:lnTo>
                <a:lnTo>
                  <a:pt x="91173" y="25768"/>
                </a:lnTo>
                <a:lnTo>
                  <a:pt x="91229" y="25712"/>
                </a:lnTo>
                <a:lnTo>
                  <a:pt x="91303" y="25638"/>
                </a:lnTo>
                <a:lnTo>
                  <a:pt x="91378" y="25601"/>
                </a:lnTo>
                <a:lnTo>
                  <a:pt x="91452" y="25582"/>
                </a:lnTo>
                <a:lnTo>
                  <a:pt x="91676" y="25526"/>
                </a:lnTo>
                <a:lnTo>
                  <a:pt x="91788" y="25489"/>
                </a:lnTo>
                <a:lnTo>
                  <a:pt x="91881" y="25452"/>
                </a:lnTo>
                <a:lnTo>
                  <a:pt x="91955" y="25377"/>
                </a:lnTo>
                <a:lnTo>
                  <a:pt x="91992" y="25340"/>
                </a:lnTo>
                <a:lnTo>
                  <a:pt x="91992" y="25303"/>
                </a:lnTo>
                <a:lnTo>
                  <a:pt x="92011" y="25228"/>
                </a:lnTo>
                <a:lnTo>
                  <a:pt x="91992" y="25154"/>
                </a:lnTo>
                <a:lnTo>
                  <a:pt x="91955" y="25117"/>
                </a:lnTo>
                <a:lnTo>
                  <a:pt x="91918" y="25098"/>
                </a:lnTo>
                <a:lnTo>
                  <a:pt x="91788" y="25098"/>
                </a:lnTo>
                <a:lnTo>
                  <a:pt x="91639" y="25135"/>
                </a:lnTo>
                <a:lnTo>
                  <a:pt x="91545" y="25172"/>
                </a:lnTo>
                <a:lnTo>
                  <a:pt x="91471" y="25210"/>
                </a:lnTo>
                <a:lnTo>
                  <a:pt x="91303" y="25321"/>
                </a:lnTo>
                <a:lnTo>
                  <a:pt x="91229" y="25359"/>
                </a:lnTo>
                <a:lnTo>
                  <a:pt x="91136" y="25396"/>
                </a:lnTo>
                <a:lnTo>
                  <a:pt x="91061" y="25377"/>
                </a:lnTo>
                <a:lnTo>
                  <a:pt x="90968" y="25340"/>
                </a:lnTo>
                <a:lnTo>
                  <a:pt x="90912" y="25284"/>
                </a:lnTo>
                <a:lnTo>
                  <a:pt x="90875" y="25210"/>
                </a:lnTo>
                <a:lnTo>
                  <a:pt x="90857" y="25117"/>
                </a:lnTo>
                <a:lnTo>
                  <a:pt x="90857" y="25005"/>
                </a:lnTo>
                <a:lnTo>
                  <a:pt x="90875" y="24819"/>
                </a:lnTo>
                <a:lnTo>
                  <a:pt x="90894" y="24651"/>
                </a:lnTo>
                <a:lnTo>
                  <a:pt x="90931" y="24484"/>
                </a:lnTo>
                <a:lnTo>
                  <a:pt x="90987" y="24297"/>
                </a:lnTo>
                <a:lnTo>
                  <a:pt x="91061" y="24130"/>
                </a:lnTo>
                <a:lnTo>
                  <a:pt x="91099" y="24055"/>
                </a:lnTo>
                <a:lnTo>
                  <a:pt x="91154" y="23999"/>
                </a:lnTo>
                <a:lnTo>
                  <a:pt x="91229" y="23925"/>
                </a:lnTo>
                <a:lnTo>
                  <a:pt x="91285" y="23888"/>
                </a:lnTo>
                <a:lnTo>
                  <a:pt x="91415" y="23832"/>
                </a:lnTo>
                <a:lnTo>
                  <a:pt x="91545" y="23795"/>
                </a:lnTo>
                <a:lnTo>
                  <a:pt x="91620" y="23757"/>
                </a:lnTo>
                <a:lnTo>
                  <a:pt x="91676" y="23702"/>
                </a:lnTo>
                <a:lnTo>
                  <a:pt x="91750" y="23627"/>
                </a:lnTo>
                <a:lnTo>
                  <a:pt x="91843" y="23515"/>
                </a:lnTo>
                <a:lnTo>
                  <a:pt x="91862" y="23441"/>
                </a:lnTo>
                <a:lnTo>
                  <a:pt x="91881" y="23385"/>
                </a:lnTo>
                <a:lnTo>
                  <a:pt x="91881" y="23329"/>
                </a:lnTo>
                <a:lnTo>
                  <a:pt x="91843" y="23273"/>
                </a:lnTo>
                <a:lnTo>
                  <a:pt x="91806" y="23236"/>
                </a:lnTo>
                <a:lnTo>
                  <a:pt x="91676" y="23236"/>
                </a:lnTo>
                <a:lnTo>
                  <a:pt x="91583" y="23292"/>
                </a:lnTo>
                <a:lnTo>
                  <a:pt x="91490" y="23348"/>
                </a:lnTo>
                <a:lnTo>
                  <a:pt x="91397" y="23404"/>
                </a:lnTo>
                <a:lnTo>
                  <a:pt x="91285" y="23441"/>
                </a:lnTo>
                <a:lnTo>
                  <a:pt x="91248" y="23460"/>
                </a:lnTo>
                <a:lnTo>
                  <a:pt x="91192" y="23460"/>
                </a:lnTo>
                <a:lnTo>
                  <a:pt x="91136" y="23441"/>
                </a:lnTo>
                <a:lnTo>
                  <a:pt x="91080" y="23404"/>
                </a:lnTo>
                <a:lnTo>
                  <a:pt x="91024" y="23348"/>
                </a:lnTo>
                <a:lnTo>
                  <a:pt x="90968" y="23292"/>
                </a:lnTo>
                <a:lnTo>
                  <a:pt x="90931" y="23218"/>
                </a:lnTo>
                <a:lnTo>
                  <a:pt x="90912" y="23143"/>
                </a:lnTo>
                <a:lnTo>
                  <a:pt x="90894" y="22957"/>
                </a:lnTo>
                <a:lnTo>
                  <a:pt x="90912" y="22771"/>
                </a:lnTo>
                <a:lnTo>
                  <a:pt x="90968" y="22585"/>
                </a:lnTo>
                <a:lnTo>
                  <a:pt x="91024" y="22417"/>
                </a:lnTo>
                <a:lnTo>
                  <a:pt x="91117" y="22268"/>
                </a:lnTo>
                <a:lnTo>
                  <a:pt x="91192" y="22138"/>
                </a:lnTo>
                <a:lnTo>
                  <a:pt x="91285" y="22045"/>
                </a:lnTo>
                <a:lnTo>
                  <a:pt x="91434" y="21951"/>
                </a:lnTo>
                <a:lnTo>
                  <a:pt x="91769" y="21728"/>
                </a:lnTo>
                <a:lnTo>
                  <a:pt x="91899" y="21635"/>
                </a:lnTo>
                <a:lnTo>
                  <a:pt x="91936" y="21598"/>
                </a:lnTo>
                <a:lnTo>
                  <a:pt x="91974" y="21561"/>
                </a:lnTo>
                <a:lnTo>
                  <a:pt x="91974" y="21523"/>
                </a:lnTo>
                <a:lnTo>
                  <a:pt x="91936" y="21505"/>
                </a:lnTo>
                <a:lnTo>
                  <a:pt x="91881" y="21486"/>
                </a:lnTo>
                <a:lnTo>
                  <a:pt x="91694" y="21486"/>
                </a:lnTo>
                <a:lnTo>
                  <a:pt x="91620" y="21523"/>
                </a:lnTo>
                <a:lnTo>
                  <a:pt x="91471" y="21579"/>
                </a:lnTo>
                <a:lnTo>
                  <a:pt x="91397" y="21616"/>
                </a:lnTo>
                <a:lnTo>
                  <a:pt x="91322" y="21616"/>
                </a:lnTo>
                <a:lnTo>
                  <a:pt x="91248" y="21579"/>
                </a:lnTo>
                <a:lnTo>
                  <a:pt x="91173" y="21486"/>
                </a:lnTo>
                <a:lnTo>
                  <a:pt x="91154" y="21430"/>
                </a:lnTo>
                <a:lnTo>
                  <a:pt x="91136" y="21374"/>
                </a:lnTo>
                <a:lnTo>
                  <a:pt x="91136" y="21207"/>
                </a:lnTo>
                <a:lnTo>
                  <a:pt x="91173" y="21058"/>
                </a:lnTo>
                <a:lnTo>
                  <a:pt x="91210" y="21002"/>
                </a:lnTo>
                <a:lnTo>
                  <a:pt x="91248" y="20946"/>
                </a:lnTo>
                <a:lnTo>
                  <a:pt x="91303" y="20909"/>
                </a:lnTo>
                <a:lnTo>
                  <a:pt x="91434" y="20872"/>
                </a:lnTo>
                <a:lnTo>
                  <a:pt x="91583" y="20816"/>
                </a:lnTo>
                <a:lnTo>
                  <a:pt x="91750" y="20760"/>
                </a:lnTo>
                <a:lnTo>
                  <a:pt x="91899" y="20685"/>
                </a:lnTo>
                <a:lnTo>
                  <a:pt x="91955" y="20630"/>
                </a:lnTo>
                <a:lnTo>
                  <a:pt x="92011" y="20592"/>
                </a:lnTo>
                <a:lnTo>
                  <a:pt x="92048" y="20537"/>
                </a:lnTo>
                <a:lnTo>
                  <a:pt x="92048" y="20481"/>
                </a:lnTo>
                <a:lnTo>
                  <a:pt x="92030" y="20425"/>
                </a:lnTo>
                <a:lnTo>
                  <a:pt x="91992" y="20369"/>
                </a:lnTo>
                <a:lnTo>
                  <a:pt x="91936" y="20313"/>
                </a:lnTo>
                <a:lnTo>
                  <a:pt x="91881" y="20294"/>
                </a:lnTo>
                <a:lnTo>
                  <a:pt x="91806" y="20294"/>
                </a:lnTo>
                <a:lnTo>
                  <a:pt x="91750" y="20313"/>
                </a:lnTo>
                <a:lnTo>
                  <a:pt x="91601" y="20388"/>
                </a:lnTo>
                <a:lnTo>
                  <a:pt x="91471" y="20518"/>
                </a:lnTo>
                <a:lnTo>
                  <a:pt x="91341" y="20611"/>
                </a:lnTo>
                <a:lnTo>
                  <a:pt x="91266" y="20648"/>
                </a:lnTo>
                <a:lnTo>
                  <a:pt x="91192" y="20667"/>
                </a:lnTo>
                <a:lnTo>
                  <a:pt x="91117" y="20648"/>
                </a:lnTo>
                <a:lnTo>
                  <a:pt x="91061" y="20630"/>
                </a:lnTo>
                <a:lnTo>
                  <a:pt x="90987" y="20555"/>
                </a:lnTo>
                <a:lnTo>
                  <a:pt x="90912" y="20462"/>
                </a:lnTo>
                <a:lnTo>
                  <a:pt x="90875" y="20332"/>
                </a:lnTo>
                <a:lnTo>
                  <a:pt x="90838" y="20183"/>
                </a:lnTo>
                <a:lnTo>
                  <a:pt x="90857" y="20034"/>
                </a:lnTo>
                <a:lnTo>
                  <a:pt x="90875" y="19959"/>
                </a:lnTo>
                <a:lnTo>
                  <a:pt x="90912" y="19904"/>
                </a:lnTo>
                <a:lnTo>
                  <a:pt x="90968" y="19829"/>
                </a:lnTo>
                <a:lnTo>
                  <a:pt x="91043" y="19792"/>
                </a:lnTo>
                <a:lnTo>
                  <a:pt x="91154" y="19792"/>
                </a:lnTo>
                <a:lnTo>
                  <a:pt x="91285" y="19848"/>
                </a:lnTo>
                <a:lnTo>
                  <a:pt x="91359" y="19866"/>
                </a:lnTo>
                <a:lnTo>
                  <a:pt x="91471" y="19885"/>
                </a:lnTo>
                <a:lnTo>
                  <a:pt x="91564" y="19866"/>
                </a:lnTo>
                <a:lnTo>
                  <a:pt x="91676" y="19829"/>
                </a:lnTo>
                <a:lnTo>
                  <a:pt x="91806" y="19773"/>
                </a:lnTo>
                <a:lnTo>
                  <a:pt x="91936" y="19699"/>
                </a:lnTo>
                <a:lnTo>
                  <a:pt x="92030" y="19624"/>
                </a:lnTo>
                <a:lnTo>
                  <a:pt x="92104" y="19531"/>
                </a:lnTo>
                <a:lnTo>
                  <a:pt x="92104" y="19494"/>
                </a:lnTo>
                <a:lnTo>
                  <a:pt x="92104" y="19457"/>
                </a:lnTo>
                <a:lnTo>
                  <a:pt x="92085" y="19401"/>
                </a:lnTo>
                <a:lnTo>
                  <a:pt x="92048" y="19364"/>
                </a:lnTo>
                <a:lnTo>
                  <a:pt x="91974" y="19308"/>
                </a:lnTo>
                <a:lnTo>
                  <a:pt x="91899" y="19289"/>
                </a:lnTo>
                <a:lnTo>
                  <a:pt x="91825" y="19270"/>
                </a:lnTo>
                <a:lnTo>
                  <a:pt x="91750" y="19289"/>
                </a:lnTo>
                <a:lnTo>
                  <a:pt x="91601" y="19345"/>
                </a:lnTo>
                <a:lnTo>
                  <a:pt x="91434" y="19419"/>
                </a:lnTo>
                <a:lnTo>
                  <a:pt x="91285" y="19475"/>
                </a:lnTo>
                <a:lnTo>
                  <a:pt x="91229" y="19494"/>
                </a:lnTo>
                <a:lnTo>
                  <a:pt x="91080" y="19494"/>
                </a:lnTo>
                <a:lnTo>
                  <a:pt x="91024" y="19457"/>
                </a:lnTo>
                <a:lnTo>
                  <a:pt x="90968" y="19401"/>
                </a:lnTo>
                <a:lnTo>
                  <a:pt x="90912" y="19326"/>
                </a:lnTo>
                <a:lnTo>
                  <a:pt x="90875" y="19252"/>
                </a:lnTo>
                <a:lnTo>
                  <a:pt x="90857" y="19177"/>
                </a:lnTo>
                <a:lnTo>
                  <a:pt x="90838" y="19010"/>
                </a:lnTo>
                <a:lnTo>
                  <a:pt x="90857" y="18842"/>
                </a:lnTo>
                <a:lnTo>
                  <a:pt x="90912" y="18656"/>
                </a:lnTo>
                <a:lnTo>
                  <a:pt x="91006" y="18489"/>
                </a:lnTo>
                <a:lnTo>
                  <a:pt x="91117" y="18340"/>
                </a:lnTo>
                <a:lnTo>
                  <a:pt x="91229" y="18228"/>
                </a:lnTo>
                <a:lnTo>
                  <a:pt x="91303" y="18191"/>
                </a:lnTo>
                <a:lnTo>
                  <a:pt x="91378" y="18153"/>
                </a:lnTo>
                <a:lnTo>
                  <a:pt x="91545" y="18153"/>
                </a:lnTo>
                <a:lnTo>
                  <a:pt x="91713" y="18135"/>
                </a:lnTo>
                <a:lnTo>
                  <a:pt x="91899" y="18116"/>
                </a:lnTo>
                <a:lnTo>
                  <a:pt x="92067" y="18079"/>
                </a:lnTo>
                <a:lnTo>
                  <a:pt x="92141" y="18042"/>
                </a:lnTo>
                <a:lnTo>
                  <a:pt x="92178" y="18004"/>
                </a:lnTo>
                <a:lnTo>
                  <a:pt x="92216" y="17967"/>
                </a:lnTo>
                <a:lnTo>
                  <a:pt x="92234" y="17930"/>
                </a:lnTo>
                <a:lnTo>
                  <a:pt x="92216" y="17874"/>
                </a:lnTo>
                <a:lnTo>
                  <a:pt x="92160" y="17800"/>
                </a:lnTo>
                <a:lnTo>
                  <a:pt x="92104" y="17762"/>
                </a:lnTo>
                <a:lnTo>
                  <a:pt x="92030" y="17744"/>
                </a:lnTo>
                <a:lnTo>
                  <a:pt x="91955" y="17725"/>
                </a:lnTo>
                <a:lnTo>
                  <a:pt x="91862" y="17744"/>
                </a:lnTo>
                <a:lnTo>
                  <a:pt x="91694" y="17818"/>
                </a:lnTo>
                <a:lnTo>
                  <a:pt x="91527" y="17874"/>
                </a:lnTo>
                <a:lnTo>
                  <a:pt x="91452" y="17893"/>
                </a:lnTo>
                <a:lnTo>
                  <a:pt x="91378" y="17911"/>
                </a:lnTo>
                <a:lnTo>
                  <a:pt x="91303" y="17911"/>
                </a:lnTo>
                <a:lnTo>
                  <a:pt x="91248" y="17874"/>
                </a:lnTo>
                <a:lnTo>
                  <a:pt x="91210" y="17818"/>
                </a:lnTo>
                <a:lnTo>
                  <a:pt x="91173" y="17725"/>
                </a:lnTo>
                <a:lnTo>
                  <a:pt x="91136" y="17595"/>
                </a:lnTo>
                <a:lnTo>
                  <a:pt x="91136" y="17427"/>
                </a:lnTo>
                <a:lnTo>
                  <a:pt x="91154" y="17278"/>
                </a:lnTo>
                <a:lnTo>
                  <a:pt x="91192" y="17129"/>
                </a:lnTo>
                <a:lnTo>
                  <a:pt x="91266" y="16980"/>
                </a:lnTo>
                <a:lnTo>
                  <a:pt x="91303" y="16906"/>
                </a:lnTo>
                <a:lnTo>
                  <a:pt x="91359" y="16850"/>
                </a:lnTo>
                <a:lnTo>
                  <a:pt x="91434" y="16794"/>
                </a:lnTo>
                <a:lnTo>
                  <a:pt x="91508" y="16757"/>
                </a:lnTo>
                <a:lnTo>
                  <a:pt x="91564" y="16738"/>
                </a:lnTo>
                <a:lnTo>
                  <a:pt x="91769" y="16738"/>
                </a:lnTo>
                <a:lnTo>
                  <a:pt x="91843" y="16720"/>
                </a:lnTo>
                <a:lnTo>
                  <a:pt x="91936" y="16701"/>
                </a:lnTo>
                <a:lnTo>
                  <a:pt x="92048" y="16645"/>
                </a:lnTo>
                <a:lnTo>
                  <a:pt x="92160" y="16571"/>
                </a:lnTo>
                <a:lnTo>
                  <a:pt x="92253" y="16478"/>
                </a:lnTo>
                <a:lnTo>
                  <a:pt x="92309" y="16403"/>
                </a:lnTo>
                <a:lnTo>
                  <a:pt x="92327" y="16329"/>
                </a:lnTo>
                <a:lnTo>
                  <a:pt x="92327" y="16292"/>
                </a:lnTo>
                <a:lnTo>
                  <a:pt x="92290" y="16273"/>
                </a:lnTo>
                <a:lnTo>
                  <a:pt x="92253" y="16254"/>
                </a:lnTo>
                <a:lnTo>
                  <a:pt x="92197" y="16254"/>
                </a:lnTo>
                <a:lnTo>
                  <a:pt x="92030" y="16292"/>
                </a:lnTo>
                <a:lnTo>
                  <a:pt x="91918" y="16310"/>
                </a:lnTo>
                <a:lnTo>
                  <a:pt x="91843" y="16347"/>
                </a:lnTo>
                <a:lnTo>
                  <a:pt x="91694" y="16441"/>
                </a:lnTo>
                <a:lnTo>
                  <a:pt x="91620" y="16478"/>
                </a:lnTo>
                <a:lnTo>
                  <a:pt x="91471" y="16478"/>
                </a:lnTo>
                <a:lnTo>
                  <a:pt x="91378" y="16441"/>
                </a:lnTo>
                <a:lnTo>
                  <a:pt x="91322" y="16385"/>
                </a:lnTo>
                <a:lnTo>
                  <a:pt x="91266" y="16329"/>
                </a:lnTo>
                <a:lnTo>
                  <a:pt x="91229" y="16254"/>
                </a:lnTo>
                <a:lnTo>
                  <a:pt x="91210" y="16161"/>
                </a:lnTo>
                <a:lnTo>
                  <a:pt x="91173" y="15994"/>
                </a:lnTo>
                <a:lnTo>
                  <a:pt x="91173" y="15845"/>
                </a:lnTo>
                <a:lnTo>
                  <a:pt x="91210" y="15659"/>
                </a:lnTo>
                <a:lnTo>
                  <a:pt x="91248" y="15528"/>
                </a:lnTo>
                <a:lnTo>
                  <a:pt x="91322" y="15435"/>
                </a:lnTo>
                <a:lnTo>
                  <a:pt x="91397" y="15379"/>
                </a:lnTo>
                <a:lnTo>
                  <a:pt x="91490" y="15342"/>
                </a:lnTo>
                <a:lnTo>
                  <a:pt x="91620" y="15323"/>
                </a:lnTo>
                <a:lnTo>
                  <a:pt x="91750" y="15286"/>
                </a:lnTo>
                <a:lnTo>
                  <a:pt x="91899" y="15249"/>
                </a:lnTo>
                <a:lnTo>
                  <a:pt x="92011" y="15175"/>
                </a:lnTo>
                <a:lnTo>
                  <a:pt x="92123" y="15081"/>
                </a:lnTo>
                <a:lnTo>
                  <a:pt x="92234" y="14970"/>
                </a:lnTo>
                <a:lnTo>
                  <a:pt x="92309" y="14858"/>
                </a:lnTo>
                <a:lnTo>
                  <a:pt x="92346" y="14746"/>
                </a:lnTo>
                <a:lnTo>
                  <a:pt x="92346" y="14690"/>
                </a:lnTo>
                <a:lnTo>
                  <a:pt x="92327" y="14653"/>
                </a:lnTo>
                <a:lnTo>
                  <a:pt x="92290" y="14616"/>
                </a:lnTo>
                <a:lnTo>
                  <a:pt x="92253" y="14597"/>
                </a:lnTo>
                <a:lnTo>
                  <a:pt x="92178" y="14579"/>
                </a:lnTo>
                <a:lnTo>
                  <a:pt x="92104" y="14579"/>
                </a:lnTo>
                <a:lnTo>
                  <a:pt x="92011" y="14597"/>
                </a:lnTo>
                <a:lnTo>
                  <a:pt x="91936" y="14616"/>
                </a:lnTo>
                <a:lnTo>
                  <a:pt x="91806" y="14709"/>
                </a:lnTo>
                <a:lnTo>
                  <a:pt x="91545" y="14914"/>
                </a:lnTo>
                <a:lnTo>
                  <a:pt x="91452" y="14970"/>
                </a:lnTo>
                <a:lnTo>
                  <a:pt x="91341" y="14970"/>
                </a:lnTo>
                <a:lnTo>
                  <a:pt x="91285" y="14932"/>
                </a:lnTo>
                <a:lnTo>
                  <a:pt x="91229" y="14895"/>
                </a:lnTo>
                <a:lnTo>
                  <a:pt x="91173" y="14802"/>
                </a:lnTo>
                <a:lnTo>
                  <a:pt x="91117" y="14690"/>
                </a:lnTo>
                <a:lnTo>
                  <a:pt x="91061" y="14523"/>
                </a:lnTo>
                <a:lnTo>
                  <a:pt x="91043" y="14337"/>
                </a:lnTo>
                <a:lnTo>
                  <a:pt x="91061" y="14169"/>
                </a:lnTo>
                <a:lnTo>
                  <a:pt x="91099" y="14002"/>
                </a:lnTo>
                <a:lnTo>
                  <a:pt x="91136" y="13890"/>
                </a:lnTo>
                <a:lnTo>
                  <a:pt x="91173" y="13834"/>
                </a:lnTo>
                <a:lnTo>
                  <a:pt x="91210" y="13778"/>
                </a:lnTo>
                <a:lnTo>
                  <a:pt x="91266" y="13741"/>
                </a:lnTo>
                <a:lnTo>
                  <a:pt x="91359" y="13685"/>
                </a:lnTo>
                <a:lnTo>
                  <a:pt x="91490" y="13611"/>
                </a:lnTo>
                <a:lnTo>
                  <a:pt x="91694" y="13424"/>
                </a:lnTo>
                <a:lnTo>
                  <a:pt x="91806" y="13313"/>
                </a:lnTo>
                <a:lnTo>
                  <a:pt x="91899" y="13201"/>
                </a:lnTo>
                <a:lnTo>
                  <a:pt x="91955" y="13108"/>
                </a:lnTo>
                <a:lnTo>
                  <a:pt x="91974" y="13052"/>
                </a:lnTo>
                <a:lnTo>
                  <a:pt x="91955" y="13015"/>
                </a:lnTo>
                <a:lnTo>
                  <a:pt x="91936" y="12996"/>
                </a:lnTo>
                <a:lnTo>
                  <a:pt x="91881" y="12978"/>
                </a:lnTo>
                <a:lnTo>
                  <a:pt x="91713" y="12978"/>
                </a:lnTo>
                <a:lnTo>
                  <a:pt x="91657" y="12996"/>
                </a:lnTo>
                <a:lnTo>
                  <a:pt x="91601" y="13015"/>
                </a:lnTo>
                <a:lnTo>
                  <a:pt x="91508" y="13089"/>
                </a:lnTo>
                <a:lnTo>
                  <a:pt x="91359" y="13275"/>
                </a:lnTo>
                <a:lnTo>
                  <a:pt x="91285" y="13331"/>
                </a:lnTo>
                <a:lnTo>
                  <a:pt x="91248" y="13350"/>
                </a:lnTo>
                <a:lnTo>
                  <a:pt x="91154" y="13350"/>
                </a:lnTo>
                <a:lnTo>
                  <a:pt x="91099" y="13313"/>
                </a:lnTo>
                <a:lnTo>
                  <a:pt x="90987" y="13182"/>
                </a:lnTo>
                <a:lnTo>
                  <a:pt x="90931" y="13089"/>
                </a:lnTo>
                <a:lnTo>
                  <a:pt x="90894" y="12978"/>
                </a:lnTo>
                <a:lnTo>
                  <a:pt x="90875" y="12866"/>
                </a:lnTo>
                <a:lnTo>
                  <a:pt x="90875" y="12754"/>
                </a:lnTo>
                <a:lnTo>
                  <a:pt x="90894" y="12642"/>
                </a:lnTo>
                <a:lnTo>
                  <a:pt x="90912" y="12531"/>
                </a:lnTo>
                <a:lnTo>
                  <a:pt x="90987" y="12326"/>
                </a:lnTo>
                <a:lnTo>
                  <a:pt x="91080" y="12158"/>
                </a:lnTo>
                <a:lnTo>
                  <a:pt x="91192" y="12028"/>
                </a:lnTo>
                <a:lnTo>
                  <a:pt x="91322" y="11916"/>
                </a:lnTo>
                <a:lnTo>
                  <a:pt x="91452" y="11842"/>
                </a:lnTo>
                <a:lnTo>
                  <a:pt x="91508" y="11823"/>
                </a:lnTo>
                <a:lnTo>
                  <a:pt x="91583" y="11823"/>
                </a:lnTo>
                <a:lnTo>
                  <a:pt x="91769" y="11805"/>
                </a:lnTo>
                <a:lnTo>
                  <a:pt x="91843" y="11786"/>
                </a:lnTo>
                <a:lnTo>
                  <a:pt x="91918" y="11749"/>
                </a:lnTo>
                <a:lnTo>
                  <a:pt x="91955" y="11693"/>
                </a:lnTo>
                <a:lnTo>
                  <a:pt x="91955" y="11600"/>
                </a:lnTo>
                <a:lnTo>
                  <a:pt x="91936" y="11544"/>
                </a:lnTo>
                <a:lnTo>
                  <a:pt x="91899" y="11507"/>
                </a:lnTo>
                <a:lnTo>
                  <a:pt x="91843" y="11488"/>
                </a:lnTo>
                <a:lnTo>
                  <a:pt x="91676" y="11488"/>
                </a:lnTo>
                <a:lnTo>
                  <a:pt x="91527" y="11525"/>
                </a:lnTo>
                <a:lnTo>
                  <a:pt x="91303" y="11525"/>
                </a:lnTo>
                <a:lnTo>
                  <a:pt x="91229" y="11507"/>
                </a:lnTo>
                <a:lnTo>
                  <a:pt x="91173" y="11451"/>
                </a:lnTo>
                <a:lnTo>
                  <a:pt x="91117" y="11395"/>
                </a:lnTo>
                <a:lnTo>
                  <a:pt x="91061" y="11302"/>
                </a:lnTo>
                <a:lnTo>
                  <a:pt x="91043" y="11190"/>
                </a:lnTo>
                <a:lnTo>
                  <a:pt x="91024" y="11097"/>
                </a:lnTo>
                <a:lnTo>
                  <a:pt x="91024" y="10985"/>
                </a:lnTo>
                <a:lnTo>
                  <a:pt x="91043" y="10892"/>
                </a:lnTo>
                <a:lnTo>
                  <a:pt x="91061" y="10799"/>
                </a:lnTo>
                <a:lnTo>
                  <a:pt x="91154" y="10613"/>
                </a:lnTo>
                <a:lnTo>
                  <a:pt x="91266" y="10446"/>
                </a:lnTo>
                <a:lnTo>
                  <a:pt x="91397" y="10297"/>
                </a:lnTo>
                <a:lnTo>
                  <a:pt x="91452" y="10259"/>
                </a:lnTo>
                <a:lnTo>
                  <a:pt x="91490" y="10241"/>
                </a:lnTo>
                <a:lnTo>
                  <a:pt x="91601" y="10241"/>
                </a:lnTo>
                <a:lnTo>
                  <a:pt x="91769" y="10203"/>
                </a:lnTo>
                <a:lnTo>
                  <a:pt x="91974" y="10129"/>
                </a:lnTo>
                <a:lnTo>
                  <a:pt x="92123" y="10036"/>
                </a:lnTo>
                <a:lnTo>
                  <a:pt x="92160" y="9980"/>
                </a:lnTo>
                <a:lnTo>
                  <a:pt x="92197" y="9943"/>
                </a:lnTo>
                <a:lnTo>
                  <a:pt x="92216" y="9887"/>
                </a:lnTo>
                <a:lnTo>
                  <a:pt x="92216" y="9850"/>
                </a:lnTo>
                <a:lnTo>
                  <a:pt x="92216" y="9813"/>
                </a:lnTo>
                <a:lnTo>
                  <a:pt x="92178" y="9775"/>
                </a:lnTo>
                <a:lnTo>
                  <a:pt x="92141" y="9757"/>
                </a:lnTo>
                <a:lnTo>
                  <a:pt x="92085" y="9738"/>
                </a:lnTo>
                <a:lnTo>
                  <a:pt x="92011" y="9719"/>
                </a:lnTo>
                <a:lnTo>
                  <a:pt x="91936" y="9738"/>
                </a:lnTo>
                <a:lnTo>
                  <a:pt x="91713" y="9775"/>
                </a:lnTo>
                <a:lnTo>
                  <a:pt x="91657" y="9794"/>
                </a:lnTo>
                <a:lnTo>
                  <a:pt x="91620" y="9831"/>
                </a:lnTo>
                <a:lnTo>
                  <a:pt x="91564" y="9887"/>
                </a:lnTo>
                <a:lnTo>
                  <a:pt x="91545" y="9906"/>
                </a:lnTo>
                <a:lnTo>
                  <a:pt x="91527" y="9924"/>
                </a:lnTo>
                <a:lnTo>
                  <a:pt x="91490" y="9924"/>
                </a:lnTo>
                <a:lnTo>
                  <a:pt x="91415" y="9906"/>
                </a:lnTo>
                <a:lnTo>
                  <a:pt x="91378" y="9887"/>
                </a:lnTo>
                <a:lnTo>
                  <a:pt x="91341" y="9850"/>
                </a:lnTo>
                <a:lnTo>
                  <a:pt x="91285" y="9757"/>
                </a:lnTo>
                <a:lnTo>
                  <a:pt x="91248" y="9664"/>
                </a:lnTo>
                <a:lnTo>
                  <a:pt x="91229" y="9570"/>
                </a:lnTo>
                <a:lnTo>
                  <a:pt x="91210" y="9477"/>
                </a:lnTo>
                <a:lnTo>
                  <a:pt x="91210" y="9384"/>
                </a:lnTo>
                <a:lnTo>
                  <a:pt x="91210" y="9310"/>
                </a:lnTo>
                <a:lnTo>
                  <a:pt x="91229" y="9217"/>
                </a:lnTo>
                <a:lnTo>
                  <a:pt x="91303" y="9049"/>
                </a:lnTo>
                <a:lnTo>
                  <a:pt x="91415" y="8900"/>
                </a:lnTo>
                <a:lnTo>
                  <a:pt x="91508" y="8807"/>
                </a:lnTo>
                <a:lnTo>
                  <a:pt x="91583" y="8733"/>
                </a:lnTo>
                <a:lnTo>
                  <a:pt x="91676" y="8714"/>
                </a:lnTo>
                <a:lnTo>
                  <a:pt x="91750" y="8695"/>
                </a:lnTo>
                <a:lnTo>
                  <a:pt x="91918" y="8677"/>
                </a:lnTo>
                <a:lnTo>
                  <a:pt x="92030" y="8658"/>
                </a:lnTo>
                <a:lnTo>
                  <a:pt x="92123" y="8621"/>
                </a:lnTo>
                <a:lnTo>
                  <a:pt x="92272" y="8565"/>
                </a:lnTo>
                <a:lnTo>
                  <a:pt x="92458" y="8453"/>
                </a:lnTo>
                <a:lnTo>
                  <a:pt x="92532" y="8398"/>
                </a:lnTo>
                <a:lnTo>
                  <a:pt x="92588" y="8323"/>
                </a:lnTo>
                <a:lnTo>
                  <a:pt x="92625" y="8249"/>
                </a:lnTo>
                <a:lnTo>
                  <a:pt x="92607" y="8211"/>
                </a:lnTo>
                <a:lnTo>
                  <a:pt x="92588" y="8193"/>
                </a:lnTo>
                <a:lnTo>
                  <a:pt x="92532" y="8118"/>
                </a:lnTo>
                <a:lnTo>
                  <a:pt x="92458" y="8100"/>
                </a:lnTo>
                <a:lnTo>
                  <a:pt x="92365" y="8100"/>
                </a:lnTo>
                <a:lnTo>
                  <a:pt x="92272" y="8137"/>
                </a:lnTo>
                <a:lnTo>
                  <a:pt x="92085" y="8211"/>
                </a:lnTo>
                <a:lnTo>
                  <a:pt x="91881" y="8323"/>
                </a:lnTo>
                <a:lnTo>
                  <a:pt x="91788" y="8360"/>
                </a:lnTo>
                <a:lnTo>
                  <a:pt x="91694" y="8379"/>
                </a:lnTo>
                <a:lnTo>
                  <a:pt x="91601" y="8379"/>
                </a:lnTo>
                <a:lnTo>
                  <a:pt x="91527" y="8360"/>
                </a:lnTo>
                <a:lnTo>
                  <a:pt x="91434" y="8304"/>
                </a:lnTo>
                <a:lnTo>
                  <a:pt x="91378" y="8211"/>
                </a:lnTo>
                <a:lnTo>
                  <a:pt x="91322" y="8062"/>
                </a:lnTo>
                <a:lnTo>
                  <a:pt x="91266" y="7876"/>
                </a:lnTo>
                <a:lnTo>
                  <a:pt x="91266" y="7746"/>
                </a:lnTo>
                <a:lnTo>
                  <a:pt x="91266" y="7616"/>
                </a:lnTo>
                <a:lnTo>
                  <a:pt x="91285" y="7485"/>
                </a:lnTo>
                <a:lnTo>
                  <a:pt x="91341" y="7374"/>
                </a:lnTo>
                <a:lnTo>
                  <a:pt x="91397" y="7280"/>
                </a:lnTo>
                <a:lnTo>
                  <a:pt x="91471" y="7187"/>
                </a:lnTo>
                <a:lnTo>
                  <a:pt x="91564" y="7113"/>
                </a:lnTo>
                <a:lnTo>
                  <a:pt x="91657" y="7057"/>
                </a:lnTo>
                <a:lnTo>
                  <a:pt x="91750" y="7038"/>
                </a:lnTo>
                <a:lnTo>
                  <a:pt x="91843" y="7020"/>
                </a:lnTo>
                <a:lnTo>
                  <a:pt x="92048" y="7020"/>
                </a:lnTo>
                <a:lnTo>
                  <a:pt x="92141" y="7001"/>
                </a:lnTo>
                <a:lnTo>
                  <a:pt x="92234" y="6964"/>
                </a:lnTo>
                <a:lnTo>
                  <a:pt x="92309" y="6908"/>
                </a:lnTo>
                <a:lnTo>
                  <a:pt x="92383" y="6796"/>
                </a:lnTo>
                <a:lnTo>
                  <a:pt x="92421" y="6666"/>
                </a:lnTo>
                <a:lnTo>
                  <a:pt x="92439" y="6592"/>
                </a:lnTo>
                <a:lnTo>
                  <a:pt x="92421" y="6554"/>
                </a:lnTo>
                <a:lnTo>
                  <a:pt x="92402" y="6536"/>
                </a:lnTo>
                <a:lnTo>
                  <a:pt x="92346" y="6517"/>
                </a:lnTo>
                <a:lnTo>
                  <a:pt x="92253" y="6517"/>
                </a:lnTo>
                <a:lnTo>
                  <a:pt x="92160" y="6536"/>
                </a:lnTo>
                <a:lnTo>
                  <a:pt x="91936" y="6610"/>
                </a:lnTo>
                <a:lnTo>
                  <a:pt x="91713" y="6703"/>
                </a:lnTo>
                <a:lnTo>
                  <a:pt x="91620" y="6741"/>
                </a:lnTo>
                <a:lnTo>
                  <a:pt x="91527" y="6759"/>
                </a:lnTo>
                <a:lnTo>
                  <a:pt x="91434" y="6759"/>
                </a:lnTo>
                <a:lnTo>
                  <a:pt x="91359" y="6703"/>
                </a:lnTo>
                <a:lnTo>
                  <a:pt x="91285" y="6610"/>
                </a:lnTo>
                <a:lnTo>
                  <a:pt x="91229" y="6480"/>
                </a:lnTo>
                <a:lnTo>
                  <a:pt x="91192" y="6368"/>
                </a:lnTo>
                <a:lnTo>
                  <a:pt x="91192" y="6256"/>
                </a:lnTo>
                <a:lnTo>
                  <a:pt x="91210" y="6126"/>
                </a:lnTo>
                <a:lnTo>
                  <a:pt x="91248" y="6014"/>
                </a:lnTo>
                <a:lnTo>
                  <a:pt x="91285" y="5903"/>
                </a:lnTo>
                <a:lnTo>
                  <a:pt x="91341" y="5791"/>
                </a:lnTo>
                <a:lnTo>
                  <a:pt x="91415" y="5698"/>
                </a:lnTo>
                <a:lnTo>
                  <a:pt x="91490" y="5623"/>
                </a:lnTo>
                <a:lnTo>
                  <a:pt x="91583" y="5549"/>
                </a:lnTo>
                <a:lnTo>
                  <a:pt x="91657" y="5512"/>
                </a:lnTo>
                <a:lnTo>
                  <a:pt x="91843" y="5456"/>
                </a:lnTo>
                <a:lnTo>
                  <a:pt x="91899" y="5437"/>
                </a:lnTo>
                <a:lnTo>
                  <a:pt x="91974" y="5437"/>
                </a:lnTo>
                <a:lnTo>
                  <a:pt x="92141" y="5456"/>
                </a:lnTo>
                <a:lnTo>
                  <a:pt x="92216" y="5456"/>
                </a:lnTo>
                <a:lnTo>
                  <a:pt x="92290" y="5437"/>
                </a:lnTo>
                <a:lnTo>
                  <a:pt x="92346" y="5400"/>
                </a:lnTo>
                <a:lnTo>
                  <a:pt x="92402" y="5326"/>
                </a:lnTo>
                <a:lnTo>
                  <a:pt x="92402" y="5232"/>
                </a:lnTo>
                <a:lnTo>
                  <a:pt x="92383" y="5177"/>
                </a:lnTo>
                <a:lnTo>
                  <a:pt x="92327" y="5139"/>
                </a:lnTo>
                <a:lnTo>
                  <a:pt x="92253" y="5121"/>
                </a:lnTo>
                <a:lnTo>
                  <a:pt x="92085" y="5102"/>
                </a:lnTo>
                <a:lnTo>
                  <a:pt x="91788" y="5102"/>
                </a:lnTo>
                <a:lnTo>
                  <a:pt x="91694" y="5121"/>
                </a:lnTo>
                <a:lnTo>
                  <a:pt x="91657" y="5102"/>
                </a:lnTo>
                <a:lnTo>
                  <a:pt x="91620" y="5084"/>
                </a:lnTo>
                <a:lnTo>
                  <a:pt x="91545" y="4935"/>
                </a:lnTo>
                <a:lnTo>
                  <a:pt x="91490" y="4841"/>
                </a:lnTo>
                <a:lnTo>
                  <a:pt x="91490" y="4748"/>
                </a:lnTo>
                <a:lnTo>
                  <a:pt x="91490" y="4655"/>
                </a:lnTo>
                <a:lnTo>
                  <a:pt x="91508" y="4562"/>
                </a:lnTo>
                <a:lnTo>
                  <a:pt x="91564" y="4413"/>
                </a:lnTo>
                <a:lnTo>
                  <a:pt x="91639" y="4320"/>
                </a:lnTo>
                <a:lnTo>
                  <a:pt x="91713" y="4264"/>
                </a:lnTo>
                <a:lnTo>
                  <a:pt x="91806" y="4227"/>
                </a:lnTo>
                <a:lnTo>
                  <a:pt x="92011" y="4190"/>
                </a:lnTo>
                <a:lnTo>
                  <a:pt x="92104" y="4153"/>
                </a:lnTo>
                <a:lnTo>
                  <a:pt x="92216" y="4078"/>
                </a:lnTo>
                <a:lnTo>
                  <a:pt x="92365" y="3948"/>
                </a:lnTo>
                <a:lnTo>
                  <a:pt x="92402" y="3892"/>
                </a:lnTo>
                <a:lnTo>
                  <a:pt x="92402" y="3855"/>
                </a:lnTo>
                <a:lnTo>
                  <a:pt x="92402" y="3836"/>
                </a:lnTo>
                <a:lnTo>
                  <a:pt x="92383" y="3818"/>
                </a:lnTo>
                <a:lnTo>
                  <a:pt x="92290" y="3818"/>
                </a:lnTo>
                <a:lnTo>
                  <a:pt x="92048" y="3855"/>
                </a:lnTo>
                <a:lnTo>
                  <a:pt x="91862" y="3911"/>
                </a:lnTo>
                <a:lnTo>
                  <a:pt x="91732" y="3911"/>
                </a:lnTo>
                <a:lnTo>
                  <a:pt x="91601" y="3873"/>
                </a:lnTo>
                <a:lnTo>
                  <a:pt x="91490" y="3818"/>
                </a:lnTo>
                <a:lnTo>
                  <a:pt x="91397" y="3743"/>
                </a:lnTo>
                <a:lnTo>
                  <a:pt x="91341" y="3650"/>
                </a:lnTo>
                <a:lnTo>
                  <a:pt x="91285" y="3520"/>
                </a:lnTo>
                <a:lnTo>
                  <a:pt x="91248" y="3389"/>
                </a:lnTo>
                <a:lnTo>
                  <a:pt x="91248" y="3240"/>
                </a:lnTo>
                <a:lnTo>
                  <a:pt x="91266" y="3110"/>
                </a:lnTo>
                <a:lnTo>
                  <a:pt x="91322" y="2942"/>
                </a:lnTo>
                <a:lnTo>
                  <a:pt x="91378" y="2794"/>
                </a:lnTo>
                <a:lnTo>
                  <a:pt x="91471" y="2700"/>
                </a:lnTo>
                <a:lnTo>
                  <a:pt x="91527" y="2645"/>
                </a:lnTo>
                <a:lnTo>
                  <a:pt x="91564" y="2626"/>
                </a:lnTo>
                <a:lnTo>
                  <a:pt x="91676" y="2607"/>
                </a:lnTo>
                <a:lnTo>
                  <a:pt x="91825" y="2607"/>
                </a:lnTo>
                <a:lnTo>
                  <a:pt x="91899" y="2570"/>
                </a:lnTo>
                <a:lnTo>
                  <a:pt x="92030" y="2496"/>
                </a:lnTo>
                <a:lnTo>
                  <a:pt x="92123" y="2403"/>
                </a:lnTo>
                <a:lnTo>
                  <a:pt x="92197" y="2328"/>
                </a:lnTo>
                <a:lnTo>
                  <a:pt x="92234" y="2254"/>
                </a:lnTo>
                <a:lnTo>
                  <a:pt x="92253" y="2198"/>
                </a:lnTo>
                <a:lnTo>
                  <a:pt x="92253" y="2123"/>
                </a:lnTo>
                <a:lnTo>
                  <a:pt x="92234" y="2086"/>
                </a:lnTo>
                <a:lnTo>
                  <a:pt x="92197" y="2049"/>
                </a:lnTo>
                <a:lnTo>
                  <a:pt x="92141" y="2012"/>
                </a:lnTo>
                <a:lnTo>
                  <a:pt x="91992" y="2012"/>
                </a:lnTo>
                <a:lnTo>
                  <a:pt x="91899" y="2030"/>
                </a:lnTo>
                <a:lnTo>
                  <a:pt x="91806" y="2067"/>
                </a:lnTo>
                <a:lnTo>
                  <a:pt x="91694" y="2142"/>
                </a:lnTo>
                <a:lnTo>
                  <a:pt x="91583" y="2216"/>
                </a:lnTo>
                <a:lnTo>
                  <a:pt x="91471" y="2328"/>
                </a:lnTo>
                <a:lnTo>
                  <a:pt x="91397" y="2272"/>
                </a:lnTo>
                <a:lnTo>
                  <a:pt x="91322" y="2198"/>
                </a:lnTo>
                <a:lnTo>
                  <a:pt x="91266" y="2123"/>
                </a:lnTo>
                <a:lnTo>
                  <a:pt x="91229" y="2067"/>
                </a:lnTo>
                <a:lnTo>
                  <a:pt x="91210" y="1993"/>
                </a:lnTo>
                <a:lnTo>
                  <a:pt x="91210" y="1937"/>
                </a:lnTo>
                <a:lnTo>
                  <a:pt x="91210" y="1863"/>
                </a:lnTo>
                <a:lnTo>
                  <a:pt x="91229" y="1807"/>
                </a:lnTo>
                <a:lnTo>
                  <a:pt x="91303" y="1695"/>
                </a:lnTo>
                <a:lnTo>
                  <a:pt x="91415" y="1565"/>
                </a:lnTo>
                <a:lnTo>
                  <a:pt x="91564" y="1472"/>
                </a:lnTo>
                <a:lnTo>
                  <a:pt x="91713" y="1360"/>
                </a:lnTo>
                <a:lnTo>
                  <a:pt x="92048" y="1155"/>
                </a:lnTo>
                <a:lnTo>
                  <a:pt x="92197" y="1043"/>
                </a:lnTo>
                <a:lnTo>
                  <a:pt x="92327" y="950"/>
                </a:lnTo>
                <a:lnTo>
                  <a:pt x="92439" y="857"/>
                </a:lnTo>
                <a:lnTo>
                  <a:pt x="92514" y="746"/>
                </a:lnTo>
                <a:lnTo>
                  <a:pt x="92532" y="690"/>
                </a:lnTo>
                <a:lnTo>
                  <a:pt x="92532" y="652"/>
                </a:lnTo>
                <a:lnTo>
                  <a:pt x="92532" y="597"/>
                </a:lnTo>
                <a:lnTo>
                  <a:pt x="92514" y="541"/>
                </a:lnTo>
                <a:lnTo>
                  <a:pt x="92458" y="485"/>
                </a:lnTo>
                <a:lnTo>
                  <a:pt x="92421" y="466"/>
                </a:lnTo>
                <a:lnTo>
                  <a:pt x="92365" y="448"/>
                </a:lnTo>
                <a:lnTo>
                  <a:pt x="92309" y="448"/>
                </a:lnTo>
                <a:lnTo>
                  <a:pt x="92160" y="485"/>
                </a:lnTo>
                <a:lnTo>
                  <a:pt x="92011" y="559"/>
                </a:lnTo>
                <a:lnTo>
                  <a:pt x="91881" y="652"/>
                </a:lnTo>
                <a:lnTo>
                  <a:pt x="91750" y="746"/>
                </a:lnTo>
                <a:lnTo>
                  <a:pt x="91583" y="913"/>
                </a:lnTo>
                <a:lnTo>
                  <a:pt x="91415" y="1062"/>
                </a:lnTo>
                <a:lnTo>
                  <a:pt x="91266" y="1192"/>
                </a:lnTo>
                <a:lnTo>
                  <a:pt x="91117" y="1304"/>
                </a:lnTo>
                <a:lnTo>
                  <a:pt x="90968" y="1379"/>
                </a:lnTo>
                <a:lnTo>
                  <a:pt x="90801" y="1453"/>
                </a:lnTo>
                <a:lnTo>
                  <a:pt x="90596" y="1490"/>
                </a:lnTo>
                <a:lnTo>
                  <a:pt x="90149" y="1490"/>
                </a:lnTo>
                <a:lnTo>
                  <a:pt x="90335" y="1360"/>
                </a:lnTo>
                <a:lnTo>
                  <a:pt x="90428" y="1267"/>
                </a:lnTo>
                <a:lnTo>
                  <a:pt x="90540" y="1155"/>
                </a:lnTo>
                <a:lnTo>
                  <a:pt x="90615" y="1043"/>
                </a:lnTo>
                <a:lnTo>
                  <a:pt x="90670" y="950"/>
                </a:lnTo>
                <a:lnTo>
                  <a:pt x="90670" y="894"/>
                </a:lnTo>
                <a:lnTo>
                  <a:pt x="90670" y="839"/>
                </a:lnTo>
                <a:lnTo>
                  <a:pt x="90652" y="801"/>
                </a:lnTo>
                <a:lnTo>
                  <a:pt x="90615" y="764"/>
                </a:lnTo>
                <a:lnTo>
                  <a:pt x="90577" y="727"/>
                </a:lnTo>
                <a:lnTo>
                  <a:pt x="90521" y="708"/>
                </a:lnTo>
                <a:lnTo>
                  <a:pt x="90410" y="708"/>
                </a:lnTo>
                <a:lnTo>
                  <a:pt x="90279" y="764"/>
                </a:lnTo>
                <a:lnTo>
                  <a:pt x="90149" y="839"/>
                </a:lnTo>
                <a:lnTo>
                  <a:pt x="90037" y="932"/>
                </a:lnTo>
                <a:lnTo>
                  <a:pt x="89926" y="1025"/>
                </a:lnTo>
                <a:lnTo>
                  <a:pt x="89777" y="1174"/>
                </a:lnTo>
                <a:lnTo>
                  <a:pt x="89628" y="1360"/>
                </a:lnTo>
                <a:lnTo>
                  <a:pt x="89497" y="1472"/>
                </a:lnTo>
                <a:lnTo>
                  <a:pt x="89423" y="1527"/>
                </a:lnTo>
                <a:lnTo>
                  <a:pt x="89330" y="1565"/>
                </a:lnTo>
                <a:lnTo>
                  <a:pt x="89069" y="1639"/>
                </a:lnTo>
                <a:lnTo>
                  <a:pt x="88846" y="1695"/>
                </a:lnTo>
                <a:lnTo>
                  <a:pt x="88473" y="1695"/>
                </a:lnTo>
                <a:lnTo>
                  <a:pt x="88362" y="1658"/>
                </a:lnTo>
                <a:lnTo>
                  <a:pt x="88269" y="1602"/>
                </a:lnTo>
                <a:lnTo>
                  <a:pt x="88157" y="1527"/>
                </a:lnTo>
                <a:lnTo>
                  <a:pt x="88325" y="1416"/>
                </a:lnTo>
                <a:lnTo>
                  <a:pt x="88511" y="1267"/>
                </a:lnTo>
                <a:lnTo>
                  <a:pt x="88585" y="1174"/>
                </a:lnTo>
                <a:lnTo>
                  <a:pt x="88660" y="1099"/>
                </a:lnTo>
                <a:lnTo>
                  <a:pt x="88697" y="1006"/>
                </a:lnTo>
                <a:lnTo>
                  <a:pt x="88697" y="969"/>
                </a:lnTo>
                <a:lnTo>
                  <a:pt x="88678" y="913"/>
                </a:lnTo>
                <a:lnTo>
                  <a:pt x="88660" y="876"/>
                </a:lnTo>
                <a:lnTo>
                  <a:pt x="88622" y="820"/>
                </a:lnTo>
                <a:lnTo>
                  <a:pt x="88585" y="783"/>
                </a:lnTo>
                <a:lnTo>
                  <a:pt x="88529" y="764"/>
                </a:lnTo>
                <a:lnTo>
                  <a:pt x="88418" y="727"/>
                </a:lnTo>
                <a:lnTo>
                  <a:pt x="88306" y="727"/>
                </a:lnTo>
                <a:lnTo>
                  <a:pt x="88176" y="746"/>
                </a:lnTo>
                <a:lnTo>
                  <a:pt x="88064" y="801"/>
                </a:lnTo>
                <a:lnTo>
                  <a:pt x="87952" y="857"/>
                </a:lnTo>
                <a:lnTo>
                  <a:pt x="87878" y="913"/>
                </a:lnTo>
                <a:lnTo>
                  <a:pt x="87859" y="969"/>
                </a:lnTo>
                <a:lnTo>
                  <a:pt x="87840" y="1043"/>
                </a:lnTo>
                <a:lnTo>
                  <a:pt x="87803" y="1230"/>
                </a:lnTo>
                <a:lnTo>
                  <a:pt x="87766" y="1379"/>
                </a:lnTo>
                <a:lnTo>
                  <a:pt x="87747" y="1434"/>
                </a:lnTo>
                <a:lnTo>
                  <a:pt x="87710" y="1472"/>
                </a:lnTo>
                <a:lnTo>
                  <a:pt x="87598" y="1509"/>
                </a:lnTo>
                <a:lnTo>
                  <a:pt x="87487" y="1546"/>
                </a:lnTo>
                <a:lnTo>
                  <a:pt x="87375" y="1583"/>
                </a:lnTo>
                <a:lnTo>
                  <a:pt x="87226" y="1621"/>
                </a:lnTo>
                <a:lnTo>
                  <a:pt x="87059" y="1639"/>
                </a:lnTo>
                <a:lnTo>
                  <a:pt x="86872" y="1658"/>
                </a:lnTo>
                <a:lnTo>
                  <a:pt x="86686" y="1639"/>
                </a:lnTo>
                <a:lnTo>
                  <a:pt x="86537" y="1602"/>
                </a:lnTo>
                <a:lnTo>
                  <a:pt x="86463" y="1583"/>
                </a:lnTo>
                <a:lnTo>
                  <a:pt x="86407" y="1546"/>
                </a:lnTo>
                <a:lnTo>
                  <a:pt x="86351" y="1490"/>
                </a:lnTo>
                <a:lnTo>
                  <a:pt x="86314" y="1434"/>
                </a:lnTo>
                <a:lnTo>
                  <a:pt x="86574" y="1285"/>
                </a:lnTo>
                <a:lnTo>
                  <a:pt x="86947" y="1043"/>
                </a:lnTo>
                <a:lnTo>
                  <a:pt x="87114" y="913"/>
                </a:lnTo>
                <a:lnTo>
                  <a:pt x="87245" y="783"/>
                </a:lnTo>
                <a:lnTo>
                  <a:pt x="87301" y="727"/>
                </a:lnTo>
                <a:lnTo>
                  <a:pt x="87319" y="652"/>
                </a:lnTo>
                <a:lnTo>
                  <a:pt x="87338" y="615"/>
                </a:lnTo>
                <a:lnTo>
                  <a:pt x="87319" y="559"/>
                </a:lnTo>
                <a:lnTo>
                  <a:pt x="87282" y="503"/>
                </a:lnTo>
                <a:lnTo>
                  <a:pt x="87226" y="466"/>
                </a:lnTo>
                <a:lnTo>
                  <a:pt x="87170" y="448"/>
                </a:lnTo>
                <a:lnTo>
                  <a:pt x="87096" y="429"/>
                </a:lnTo>
                <a:lnTo>
                  <a:pt x="86928" y="466"/>
                </a:lnTo>
                <a:lnTo>
                  <a:pt x="86761" y="522"/>
                </a:lnTo>
                <a:lnTo>
                  <a:pt x="86593" y="597"/>
                </a:lnTo>
                <a:lnTo>
                  <a:pt x="86444" y="690"/>
                </a:lnTo>
                <a:lnTo>
                  <a:pt x="86332" y="783"/>
                </a:lnTo>
                <a:lnTo>
                  <a:pt x="86258" y="857"/>
                </a:lnTo>
                <a:lnTo>
                  <a:pt x="86072" y="1099"/>
                </a:lnTo>
                <a:lnTo>
                  <a:pt x="85923" y="1267"/>
                </a:lnTo>
                <a:lnTo>
                  <a:pt x="85848" y="1341"/>
                </a:lnTo>
                <a:lnTo>
                  <a:pt x="85755" y="1416"/>
                </a:lnTo>
                <a:lnTo>
                  <a:pt x="85625" y="1472"/>
                </a:lnTo>
                <a:lnTo>
                  <a:pt x="85457" y="1527"/>
                </a:lnTo>
                <a:lnTo>
                  <a:pt x="85141" y="1602"/>
                </a:lnTo>
                <a:lnTo>
                  <a:pt x="84973" y="1621"/>
                </a:lnTo>
                <a:lnTo>
                  <a:pt x="84806" y="1621"/>
                </a:lnTo>
                <a:lnTo>
                  <a:pt x="84638" y="1602"/>
                </a:lnTo>
                <a:lnTo>
                  <a:pt x="84489" y="1546"/>
                </a:lnTo>
                <a:lnTo>
                  <a:pt x="84415" y="1509"/>
                </a:lnTo>
                <a:lnTo>
                  <a:pt x="84359" y="1472"/>
                </a:lnTo>
                <a:lnTo>
                  <a:pt x="84303" y="1416"/>
                </a:lnTo>
                <a:lnTo>
                  <a:pt x="84247" y="1341"/>
                </a:lnTo>
                <a:lnTo>
                  <a:pt x="84396" y="1230"/>
                </a:lnTo>
                <a:lnTo>
                  <a:pt x="84582" y="1062"/>
                </a:lnTo>
                <a:lnTo>
                  <a:pt x="84675" y="969"/>
                </a:lnTo>
                <a:lnTo>
                  <a:pt x="84731" y="876"/>
                </a:lnTo>
                <a:lnTo>
                  <a:pt x="84769" y="801"/>
                </a:lnTo>
                <a:lnTo>
                  <a:pt x="84750" y="764"/>
                </a:lnTo>
                <a:lnTo>
                  <a:pt x="84750" y="708"/>
                </a:lnTo>
                <a:lnTo>
                  <a:pt x="84694" y="652"/>
                </a:lnTo>
                <a:lnTo>
                  <a:pt x="84601" y="615"/>
                </a:lnTo>
                <a:lnTo>
                  <a:pt x="84415" y="615"/>
                </a:lnTo>
                <a:lnTo>
                  <a:pt x="84303" y="652"/>
                </a:lnTo>
                <a:lnTo>
                  <a:pt x="84210" y="690"/>
                </a:lnTo>
                <a:lnTo>
                  <a:pt x="84135" y="746"/>
                </a:lnTo>
                <a:lnTo>
                  <a:pt x="84080" y="783"/>
                </a:lnTo>
                <a:lnTo>
                  <a:pt x="84005" y="876"/>
                </a:lnTo>
                <a:lnTo>
                  <a:pt x="83968" y="969"/>
                </a:lnTo>
                <a:lnTo>
                  <a:pt x="83912" y="1118"/>
                </a:lnTo>
                <a:lnTo>
                  <a:pt x="83893" y="1174"/>
                </a:lnTo>
                <a:lnTo>
                  <a:pt x="83856" y="1248"/>
                </a:lnTo>
                <a:lnTo>
                  <a:pt x="83800" y="1323"/>
                </a:lnTo>
                <a:lnTo>
                  <a:pt x="83707" y="1397"/>
                </a:lnTo>
                <a:lnTo>
                  <a:pt x="83558" y="1472"/>
                </a:lnTo>
                <a:lnTo>
                  <a:pt x="83391" y="1509"/>
                </a:lnTo>
                <a:lnTo>
                  <a:pt x="83205" y="1546"/>
                </a:lnTo>
                <a:lnTo>
                  <a:pt x="82832" y="1546"/>
                </a:lnTo>
                <a:lnTo>
                  <a:pt x="82646" y="1527"/>
                </a:lnTo>
                <a:lnTo>
                  <a:pt x="82478" y="1490"/>
                </a:lnTo>
                <a:lnTo>
                  <a:pt x="82311" y="1453"/>
                </a:lnTo>
                <a:lnTo>
                  <a:pt x="82553" y="1360"/>
                </a:lnTo>
                <a:lnTo>
                  <a:pt x="82869" y="1192"/>
                </a:lnTo>
                <a:lnTo>
                  <a:pt x="83037" y="1099"/>
                </a:lnTo>
                <a:lnTo>
                  <a:pt x="83167" y="1006"/>
                </a:lnTo>
                <a:lnTo>
                  <a:pt x="83260" y="913"/>
                </a:lnTo>
                <a:lnTo>
                  <a:pt x="83298" y="857"/>
                </a:lnTo>
                <a:lnTo>
                  <a:pt x="83316" y="820"/>
                </a:lnTo>
                <a:lnTo>
                  <a:pt x="83316" y="746"/>
                </a:lnTo>
                <a:lnTo>
                  <a:pt x="83298" y="708"/>
                </a:lnTo>
                <a:lnTo>
                  <a:pt x="83260" y="671"/>
                </a:lnTo>
                <a:lnTo>
                  <a:pt x="83223" y="634"/>
                </a:lnTo>
                <a:lnTo>
                  <a:pt x="83130" y="615"/>
                </a:lnTo>
                <a:lnTo>
                  <a:pt x="83000" y="615"/>
                </a:lnTo>
                <a:lnTo>
                  <a:pt x="82869" y="634"/>
                </a:lnTo>
                <a:lnTo>
                  <a:pt x="82739" y="671"/>
                </a:lnTo>
                <a:lnTo>
                  <a:pt x="82534" y="764"/>
                </a:lnTo>
                <a:lnTo>
                  <a:pt x="82404" y="857"/>
                </a:lnTo>
                <a:lnTo>
                  <a:pt x="82292" y="950"/>
                </a:lnTo>
                <a:lnTo>
                  <a:pt x="82125" y="1155"/>
                </a:lnTo>
                <a:lnTo>
                  <a:pt x="82032" y="1248"/>
                </a:lnTo>
                <a:lnTo>
                  <a:pt x="81939" y="1323"/>
                </a:lnTo>
                <a:lnTo>
                  <a:pt x="81808" y="1397"/>
                </a:lnTo>
                <a:lnTo>
                  <a:pt x="81641" y="1434"/>
                </a:lnTo>
                <a:lnTo>
                  <a:pt x="81361" y="1490"/>
                </a:lnTo>
                <a:lnTo>
                  <a:pt x="81026" y="1546"/>
                </a:lnTo>
                <a:lnTo>
                  <a:pt x="80840" y="1546"/>
                </a:lnTo>
                <a:lnTo>
                  <a:pt x="80691" y="1527"/>
                </a:lnTo>
                <a:lnTo>
                  <a:pt x="80542" y="1490"/>
                </a:lnTo>
                <a:lnTo>
                  <a:pt x="80430" y="1434"/>
                </a:lnTo>
                <a:lnTo>
                  <a:pt x="80598" y="1267"/>
                </a:lnTo>
                <a:lnTo>
                  <a:pt x="80859" y="1025"/>
                </a:lnTo>
                <a:lnTo>
                  <a:pt x="80970" y="894"/>
                </a:lnTo>
                <a:lnTo>
                  <a:pt x="81045" y="764"/>
                </a:lnTo>
                <a:lnTo>
                  <a:pt x="81101" y="652"/>
                </a:lnTo>
                <a:lnTo>
                  <a:pt x="81101" y="597"/>
                </a:lnTo>
                <a:lnTo>
                  <a:pt x="81082" y="578"/>
                </a:lnTo>
                <a:lnTo>
                  <a:pt x="81064" y="541"/>
                </a:lnTo>
                <a:lnTo>
                  <a:pt x="81026" y="522"/>
                </a:lnTo>
                <a:lnTo>
                  <a:pt x="80952" y="503"/>
                </a:lnTo>
                <a:lnTo>
                  <a:pt x="80859" y="503"/>
                </a:lnTo>
                <a:lnTo>
                  <a:pt x="80766" y="541"/>
                </a:lnTo>
                <a:lnTo>
                  <a:pt x="80654" y="597"/>
                </a:lnTo>
                <a:lnTo>
                  <a:pt x="80561" y="652"/>
                </a:lnTo>
                <a:lnTo>
                  <a:pt x="80430" y="764"/>
                </a:lnTo>
                <a:lnTo>
                  <a:pt x="80356" y="857"/>
                </a:lnTo>
                <a:lnTo>
                  <a:pt x="80300" y="950"/>
                </a:lnTo>
                <a:lnTo>
                  <a:pt x="80207" y="1137"/>
                </a:lnTo>
                <a:lnTo>
                  <a:pt x="80170" y="1230"/>
                </a:lnTo>
                <a:lnTo>
                  <a:pt x="80114" y="1323"/>
                </a:lnTo>
                <a:lnTo>
                  <a:pt x="80058" y="1397"/>
                </a:lnTo>
                <a:lnTo>
                  <a:pt x="79965" y="1472"/>
                </a:lnTo>
                <a:lnTo>
                  <a:pt x="79835" y="1546"/>
                </a:lnTo>
                <a:lnTo>
                  <a:pt x="79686" y="1602"/>
                </a:lnTo>
                <a:lnTo>
                  <a:pt x="79537" y="1639"/>
                </a:lnTo>
                <a:lnTo>
                  <a:pt x="79369" y="1676"/>
                </a:lnTo>
                <a:lnTo>
                  <a:pt x="79034" y="1676"/>
                </a:lnTo>
                <a:lnTo>
                  <a:pt x="78736" y="1658"/>
                </a:lnTo>
                <a:lnTo>
                  <a:pt x="78941" y="1546"/>
                </a:lnTo>
                <a:lnTo>
                  <a:pt x="79239" y="1323"/>
                </a:lnTo>
                <a:lnTo>
                  <a:pt x="79388" y="1192"/>
                </a:lnTo>
                <a:lnTo>
                  <a:pt x="79518" y="1081"/>
                </a:lnTo>
                <a:lnTo>
                  <a:pt x="79593" y="969"/>
                </a:lnTo>
                <a:lnTo>
                  <a:pt x="79593" y="913"/>
                </a:lnTo>
                <a:lnTo>
                  <a:pt x="79593" y="876"/>
                </a:lnTo>
                <a:lnTo>
                  <a:pt x="79574" y="839"/>
                </a:lnTo>
                <a:lnTo>
                  <a:pt x="79537" y="820"/>
                </a:lnTo>
                <a:lnTo>
                  <a:pt x="79462" y="801"/>
                </a:lnTo>
                <a:lnTo>
                  <a:pt x="79369" y="801"/>
                </a:lnTo>
                <a:lnTo>
                  <a:pt x="79258" y="820"/>
                </a:lnTo>
                <a:lnTo>
                  <a:pt x="79053" y="894"/>
                </a:lnTo>
                <a:lnTo>
                  <a:pt x="78904" y="950"/>
                </a:lnTo>
                <a:lnTo>
                  <a:pt x="78811" y="1025"/>
                </a:lnTo>
                <a:lnTo>
                  <a:pt x="78736" y="1099"/>
                </a:lnTo>
                <a:lnTo>
                  <a:pt x="78680" y="1174"/>
                </a:lnTo>
                <a:lnTo>
                  <a:pt x="78625" y="1267"/>
                </a:lnTo>
                <a:lnTo>
                  <a:pt x="78531" y="1434"/>
                </a:lnTo>
                <a:lnTo>
                  <a:pt x="78494" y="1527"/>
                </a:lnTo>
                <a:lnTo>
                  <a:pt x="78420" y="1602"/>
                </a:lnTo>
                <a:lnTo>
                  <a:pt x="78345" y="1658"/>
                </a:lnTo>
                <a:lnTo>
                  <a:pt x="78234" y="1714"/>
                </a:lnTo>
                <a:lnTo>
                  <a:pt x="78122" y="1770"/>
                </a:lnTo>
                <a:lnTo>
                  <a:pt x="77992" y="1807"/>
                </a:lnTo>
                <a:lnTo>
                  <a:pt x="77731" y="1863"/>
                </a:lnTo>
                <a:lnTo>
                  <a:pt x="77433" y="1863"/>
                </a:lnTo>
                <a:lnTo>
                  <a:pt x="77154" y="1844"/>
                </a:lnTo>
                <a:lnTo>
                  <a:pt x="77023" y="1825"/>
                </a:lnTo>
                <a:lnTo>
                  <a:pt x="76893" y="1770"/>
                </a:lnTo>
                <a:lnTo>
                  <a:pt x="76781" y="1732"/>
                </a:lnTo>
                <a:lnTo>
                  <a:pt x="76670" y="1676"/>
                </a:lnTo>
                <a:lnTo>
                  <a:pt x="76595" y="1602"/>
                </a:lnTo>
                <a:lnTo>
                  <a:pt x="76521" y="1509"/>
                </a:lnTo>
                <a:lnTo>
                  <a:pt x="76744" y="1379"/>
                </a:lnTo>
                <a:lnTo>
                  <a:pt x="76856" y="1304"/>
                </a:lnTo>
                <a:lnTo>
                  <a:pt x="76986" y="1230"/>
                </a:lnTo>
                <a:lnTo>
                  <a:pt x="77079" y="1137"/>
                </a:lnTo>
                <a:lnTo>
                  <a:pt x="77154" y="1043"/>
                </a:lnTo>
                <a:lnTo>
                  <a:pt x="77172" y="1006"/>
                </a:lnTo>
                <a:lnTo>
                  <a:pt x="77172" y="950"/>
                </a:lnTo>
                <a:lnTo>
                  <a:pt x="77172" y="894"/>
                </a:lnTo>
                <a:lnTo>
                  <a:pt x="77154" y="839"/>
                </a:lnTo>
                <a:lnTo>
                  <a:pt x="77079" y="764"/>
                </a:lnTo>
                <a:lnTo>
                  <a:pt x="76986" y="727"/>
                </a:lnTo>
                <a:lnTo>
                  <a:pt x="76893" y="708"/>
                </a:lnTo>
                <a:lnTo>
                  <a:pt x="76781" y="708"/>
                </a:lnTo>
                <a:lnTo>
                  <a:pt x="76670" y="727"/>
                </a:lnTo>
                <a:lnTo>
                  <a:pt x="76577" y="764"/>
                </a:lnTo>
                <a:lnTo>
                  <a:pt x="76483" y="801"/>
                </a:lnTo>
                <a:lnTo>
                  <a:pt x="76409" y="857"/>
                </a:lnTo>
                <a:lnTo>
                  <a:pt x="76335" y="969"/>
                </a:lnTo>
                <a:lnTo>
                  <a:pt x="76279" y="1062"/>
                </a:lnTo>
                <a:lnTo>
                  <a:pt x="76260" y="1155"/>
                </a:lnTo>
                <a:lnTo>
                  <a:pt x="76241" y="1230"/>
                </a:lnTo>
                <a:lnTo>
                  <a:pt x="76223" y="1304"/>
                </a:lnTo>
                <a:lnTo>
                  <a:pt x="76186" y="1379"/>
                </a:lnTo>
                <a:lnTo>
                  <a:pt x="76111" y="1453"/>
                </a:lnTo>
                <a:lnTo>
                  <a:pt x="75999" y="1527"/>
                </a:lnTo>
                <a:lnTo>
                  <a:pt x="75869" y="1583"/>
                </a:lnTo>
                <a:lnTo>
                  <a:pt x="75720" y="1639"/>
                </a:lnTo>
                <a:lnTo>
                  <a:pt x="75571" y="1658"/>
                </a:lnTo>
                <a:lnTo>
                  <a:pt x="75404" y="1658"/>
                </a:lnTo>
                <a:lnTo>
                  <a:pt x="75255" y="1639"/>
                </a:lnTo>
                <a:lnTo>
                  <a:pt x="75106" y="1602"/>
                </a:lnTo>
                <a:lnTo>
                  <a:pt x="74975" y="1527"/>
                </a:lnTo>
                <a:lnTo>
                  <a:pt x="74864" y="1434"/>
                </a:lnTo>
                <a:lnTo>
                  <a:pt x="75050" y="1304"/>
                </a:lnTo>
                <a:lnTo>
                  <a:pt x="75162" y="1211"/>
                </a:lnTo>
                <a:lnTo>
                  <a:pt x="75255" y="1137"/>
                </a:lnTo>
                <a:lnTo>
                  <a:pt x="75329" y="1043"/>
                </a:lnTo>
                <a:lnTo>
                  <a:pt x="75385" y="932"/>
                </a:lnTo>
                <a:lnTo>
                  <a:pt x="75385" y="839"/>
                </a:lnTo>
                <a:lnTo>
                  <a:pt x="75385" y="783"/>
                </a:lnTo>
                <a:lnTo>
                  <a:pt x="75348" y="746"/>
                </a:lnTo>
                <a:lnTo>
                  <a:pt x="75311" y="690"/>
                </a:lnTo>
                <a:lnTo>
                  <a:pt x="75273" y="652"/>
                </a:lnTo>
                <a:lnTo>
                  <a:pt x="75180" y="615"/>
                </a:lnTo>
                <a:lnTo>
                  <a:pt x="75068" y="615"/>
                </a:lnTo>
                <a:lnTo>
                  <a:pt x="74938" y="634"/>
                </a:lnTo>
                <a:lnTo>
                  <a:pt x="74826" y="671"/>
                </a:lnTo>
                <a:lnTo>
                  <a:pt x="74733" y="746"/>
                </a:lnTo>
                <a:lnTo>
                  <a:pt x="74640" y="801"/>
                </a:lnTo>
                <a:lnTo>
                  <a:pt x="74584" y="894"/>
                </a:lnTo>
                <a:lnTo>
                  <a:pt x="74529" y="1025"/>
                </a:lnTo>
                <a:lnTo>
                  <a:pt x="74510" y="1118"/>
                </a:lnTo>
                <a:lnTo>
                  <a:pt x="74529" y="1192"/>
                </a:lnTo>
                <a:lnTo>
                  <a:pt x="74529" y="1267"/>
                </a:lnTo>
                <a:lnTo>
                  <a:pt x="74529" y="1323"/>
                </a:lnTo>
                <a:lnTo>
                  <a:pt x="74510" y="1379"/>
                </a:lnTo>
                <a:lnTo>
                  <a:pt x="74435" y="1453"/>
                </a:lnTo>
                <a:lnTo>
                  <a:pt x="74305" y="1546"/>
                </a:lnTo>
                <a:lnTo>
                  <a:pt x="74063" y="1658"/>
                </a:lnTo>
                <a:lnTo>
                  <a:pt x="73784" y="1732"/>
                </a:lnTo>
                <a:lnTo>
                  <a:pt x="73635" y="1770"/>
                </a:lnTo>
                <a:lnTo>
                  <a:pt x="73356" y="1770"/>
                </a:lnTo>
                <a:lnTo>
                  <a:pt x="73225" y="1751"/>
                </a:lnTo>
                <a:lnTo>
                  <a:pt x="73095" y="1714"/>
                </a:lnTo>
                <a:lnTo>
                  <a:pt x="73002" y="1676"/>
                </a:lnTo>
                <a:lnTo>
                  <a:pt x="72965" y="1602"/>
                </a:lnTo>
                <a:lnTo>
                  <a:pt x="72946" y="1546"/>
                </a:lnTo>
                <a:lnTo>
                  <a:pt x="72946" y="1472"/>
                </a:lnTo>
                <a:lnTo>
                  <a:pt x="72983" y="1416"/>
                </a:lnTo>
                <a:lnTo>
                  <a:pt x="73076" y="1267"/>
                </a:lnTo>
                <a:lnTo>
                  <a:pt x="73169" y="1137"/>
                </a:lnTo>
                <a:lnTo>
                  <a:pt x="73207" y="1081"/>
                </a:lnTo>
                <a:lnTo>
                  <a:pt x="73225" y="1025"/>
                </a:lnTo>
                <a:lnTo>
                  <a:pt x="73207" y="988"/>
                </a:lnTo>
                <a:lnTo>
                  <a:pt x="73188" y="950"/>
                </a:lnTo>
                <a:lnTo>
                  <a:pt x="72909" y="950"/>
                </a:lnTo>
                <a:lnTo>
                  <a:pt x="72834" y="969"/>
                </a:lnTo>
                <a:lnTo>
                  <a:pt x="72778" y="1006"/>
                </a:lnTo>
                <a:lnTo>
                  <a:pt x="72741" y="1025"/>
                </a:lnTo>
                <a:lnTo>
                  <a:pt x="72723" y="1062"/>
                </a:lnTo>
                <a:lnTo>
                  <a:pt x="72704" y="1118"/>
                </a:lnTo>
                <a:lnTo>
                  <a:pt x="72685" y="1211"/>
                </a:lnTo>
                <a:lnTo>
                  <a:pt x="72723" y="1397"/>
                </a:lnTo>
                <a:lnTo>
                  <a:pt x="72704" y="1490"/>
                </a:lnTo>
                <a:lnTo>
                  <a:pt x="72704" y="1546"/>
                </a:lnTo>
                <a:lnTo>
                  <a:pt x="72685" y="1565"/>
                </a:lnTo>
                <a:lnTo>
                  <a:pt x="72592" y="1658"/>
                </a:lnTo>
                <a:lnTo>
                  <a:pt x="72481" y="1714"/>
                </a:lnTo>
                <a:lnTo>
                  <a:pt x="72350" y="1732"/>
                </a:lnTo>
                <a:lnTo>
                  <a:pt x="72201" y="1751"/>
                </a:lnTo>
                <a:lnTo>
                  <a:pt x="72052" y="1732"/>
                </a:lnTo>
                <a:lnTo>
                  <a:pt x="71922" y="1695"/>
                </a:lnTo>
                <a:lnTo>
                  <a:pt x="71810" y="1658"/>
                </a:lnTo>
                <a:lnTo>
                  <a:pt x="71717" y="1583"/>
                </a:lnTo>
                <a:lnTo>
                  <a:pt x="71848" y="1453"/>
                </a:lnTo>
                <a:lnTo>
                  <a:pt x="72034" y="1248"/>
                </a:lnTo>
                <a:lnTo>
                  <a:pt x="72108" y="1137"/>
                </a:lnTo>
                <a:lnTo>
                  <a:pt x="72145" y="1043"/>
                </a:lnTo>
                <a:lnTo>
                  <a:pt x="72183" y="950"/>
                </a:lnTo>
                <a:lnTo>
                  <a:pt x="72164" y="894"/>
                </a:lnTo>
                <a:lnTo>
                  <a:pt x="72164" y="857"/>
                </a:lnTo>
                <a:lnTo>
                  <a:pt x="72127" y="820"/>
                </a:lnTo>
                <a:lnTo>
                  <a:pt x="72090" y="783"/>
                </a:lnTo>
                <a:lnTo>
                  <a:pt x="72015" y="764"/>
                </a:lnTo>
                <a:lnTo>
                  <a:pt x="71922" y="764"/>
                </a:lnTo>
                <a:lnTo>
                  <a:pt x="71810" y="783"/>
                </a:lnTo>
                <a:lnTo>
                  <a:pt x="71717" y="820"/>
                </a:lnTo>
                <a:lnTo>
                  <a:pt x="71624" y="894"/>
                </a:lnTo>
                <a:lnTo>
                  <a:pt x="71550" y="950"/>
                </a:lnTo>
                <a:lnTo>
                  <a:pt x="71494" y="1025"/>
                </a:lnTo>
                <a:lnTo>
                  <a:pt x="71438" y="1118"/>
                </a:lnTo>
                <a:lnTo>
                  <a:pt x="71419" y="1211"/>
                </a:lnTo>
                <a:lnTo>
                  <a:pt x="71401" y="1360"/>
                </a:lnTo>
                <a:lnTo>
                  <a:pt x="71401" y="1434"/>
                </a:lnTo>
                <a:lnTo>
                  <a:pt x="71382" y="1490"/>
                </a:lnTo>
                <a:lnTo>
                  <a:pt x="71345" y="1565"/>
                </a:lnTo>
                <a:lnTo>
                  <a:pt x="71270" y="1639"/>
                </a:lnTo>
                <a:lnTo>
                  <a:pt x="71177" y="1676"/>
                </a:lnTo>
                <a:lnTo>
                  <a:pt x="71047" y="1714"/>
                </a:lnTo>
                <a:lnTo>
                  <a:pt x="70917" y="1732"/>
                </a:lnTo>
                <a:lnTo>
                  <a:pt x="70768" y="1732"/>
                </a:lnTo>
                <a:lnTo>
                  <a:pt x="70637" y="1714"/>
                </a:lnTo>
                <a:lnTo>
                  <a:pt x="70507" y="1676"/>
                </a:lnTo>
                <a:lnTo>
                  <a:pt x="70414" y="1602"/>
                </a:lnTo>
                <a:lnTo>
                  <a:pt x="70395" y="1565"/>
                </a:lnTo>
                <a:lnTo>
                  <a:pt x="70377" y="1509"/>
                </a:lnTo>
                <a:lnTo>
                  <a:pt x="70526" y="1397"/>
                </a:lnTo>
                <a:lnTo>
                  <a:pt x="70675" y="1285"/>
                </a:lnTo>
                <a:lnTo>
                  <a:pt x="70749" y="1211"/>
                </a:lnTo>
                <a:lnTo>
                  <a:pt x="70805" y="1137"/>
                </a:lnTo>
                <a:lnTo>
                  <a:pt x="70842" y="1062"/>
                </a:lnTo>
                <a:lnTo>
                  <a:pt x="70861" y="950"/>
                </a:lnTo>
                <a:lnTo>
                  <a:pt x="70879" y="839"/>
                </a:lnTo>
                <a:lnTo>
                  <a:pt x="70861" y="764"/>
                </a:lnTo>
                <a:lnTo>
                  <a:pt x="70824" y="708"/>
                </a:lnTo>
                <a:lnTo>
                  <a:pt x="70712" y="708"/>
                </a:lnTo>
                <a:lnTo>
                  <a:pt x="70637" y="746"/>
                </a:lnTo>
                <a:lnTo>
                  <a:pt x="70470" y="894"/>
                </a:lnTo>
                <a:lnTo>
                  <a:pt x="70414" y="950"/>
                </a:lnTo>
                <a:lnTo>
                  <a:pt x="70358" y="1043"/>
                </a:lnTo>
                <a:lnTo>
                  <a:pt x="70265" y="1211"/>
                </a:lnTo>
                <a:lnTo>
                  <a:pt x="70191" y="1360"/>
                </a:lnTo>
                <a:lnTo>
                  <a:pt x="70135" y="1434"/>
                </a:lnTo>
                <a:lnTo>
                  <a:pt x="70079" y="1490"/>
                </a:lnTo>
                <a:lnTo>
                  <a:pt x="69949" y="1565"/>
                </a:lnTo>
                <a:lnTo>
                  <a:pt x="69818" y="1621"/>
                </a:lnTo>
                <a:lnTo>
                  <a:pt x="69651" y="1658"/>
                </a:lnTo>
                <a:lnTo>
                  <a:pt x="69483" y="1676"/>
                </a:lnTo>
                <a:lnTo>
                  <a:pt x="69297" y="1695"/>
                </a:lnTo>
                <a:lnTo>
                  <a:pt x="69129" y="1676"/>
                </a:lnTo>
                <a:lnTo>
                  <a:pt x="68980" y="1658"/>
                </a:lnTo>
                <a:lnTo>
                  <a:pt x="68831" y="1621"/>
                </a:lnTo>
                <a:lnTo>
                  <a:pt x="68999" y="1490"/>
                </a:lnTo>
                <a:lnTo>
                  <a:pt x="69260" y="1267"/>
                </a:lnTo>
                <a:lnTo>
                  <a:pt x="69371" y="1137"/>
                </a:lnTo>
                <a:lnTo>
                  <a:pt x="69464" y="1025"/>
                </a:lnTo>
                <a:lnTo>
                  <a:pt x="69483" y="969"/>
                </a:lnTo>
                <a:lnTo>
                  <a:pt x="69483" y="913"/>
                </a:lnTo>
                <a:lnTo>
                  <a:pt x="69464" y="876"/>
                </a:lnTo>
                <a:lnTo>
                  <a:pt x="69446" y="857"/>
                </a:lnTo>
                <a:lnTo>
                  <a:pt x="69334" y="801"/>
                </a:lnTo>
                <a:lnTo>
                  <a:pt x="69167" y="801"/>
                </a:lnTo>
                <a:lnTo>
                  <a:pt x="69092" y="820"/>
                </a:lnTo>
                <a:lnTo>
                  <a:pt x="69036" y="876"/>
                </a:lnTo>
                <a:lnTo>
                  <a:pt x="68962" y="932"/>
                </a:lnTo>
                <a:lnTo>
                  <a:pt x="68850" y="1081"/>
                </a:lnTo>
                <a:lnTo>
                  <a:pt x="68627" y="1416"/>
                </a:lnTo>
                <a:lnTo>
                  <a:pt x="68496" y="1565"/>
                </a:lnTo>
                <a:lnTo>
                  <a:pt x="68422" y="1639"/>
                </a:lnTo>
                <a:lnTo>
                  <a:pt x="68347" y="1676"/>
                </a:lnTo>
                <a:lnTo>
                  <a:pt x="68217" y="1732"/>
                </a:lnTo>
                <a:lnTo>
                  <a:pt x="68049" y="1788"/>
                </a:lnTo>
                <a:lnTo>
                  <a:pt x="67863" y="1825"/>
                </a:lnTo>
                <a:lnTo>
                  <a:pt x="67659" y="1844"/>
                </a:lnTo>
                <a:lnTo>
                  <a:pt x="67454" y="1844"/>
                </a:lnTo>
                <a:lnTo>
                  <a:pt x="67268" y="1825"/>
                </a:lnTo>
                <a:lnTo>
                  <a:pt x="67100" y="1770"/>
                </a:lnTo>
                <a:lnTo>
                  <a:pt x="67044" y="1732"/>
                </a:lnTo>
                <a:lnTo>
                  <a:pt x="66988" y="1695"/>
                </a:lnTo>
                <a:lnTo>
                  <a:pt x="67156" y="1546"/>
                </a:lnTo>
                <a:lnTo>
                  <a:pt x="67416" y="1323"/>
                </a:lnTo>
                <a:lnTo>
                  <a:pt x="67528" y="1192"/>
                </a:lnTo>
                <a:lnTo>
                  <a:pt x="67621" y="1062"/>
                </a:lnTo>
                <a:lnTo>
                  <a:pt x="67677" y="969"/>
                </a:lnTo>
                <a:lnTo>
                  <a:pt x="67696" y="913"/>
                </a:lnTo>
                <a:lnTo>
                  <a:pt x="67677" y="894"/>
                </a:lnTo>
                <a:lnTo>
                  <a:pt x="67659" y="857"/>
                </a:lnTo>
                <a:lnTo>
                  <a:pt x="67640" y="839"/>
                </a:lnTo>
                <a:lnTo>
                  <a:pt x="67565" y="839"/>
                </a:lnTo>
                <a:lnTo>
                  <a:pt x="67472" y="857"/>
                </a:lnTo>
                <a:lnTo>
                  <a:pt x="67379" y="876"/>
                </a:lnTo>
                <a:lnTo>
                  <a:pt x="67193" y="988"/>
                </a:lnTo>
                <a:lnTo>
                  <a:pt x="67081" y="1062"/>
                </a:lnTo>
                <a:lnTo>
                  <a:pt x="67007" y="1155"/>
                </a:lnTo>
                <a:lnTo>
                  <a:pt x="66932" y="1230"/>
                </a:lnTo>
                <a:lnTo>
                  <a:pt x="66839" y="1397"/>
                </a:lnTo>
                <a:lnTo>
                  <a:pt x="66728" y="1565"/>
                </a:lnTo>
                <a:lnTo>
                  <a:pt x="66653" y="1621"/>
                </a:lnTo>
                <a:lnTo>
                  <a:pt x="66560" y="1695"/>
                </a:lnTo>
                <a:lnTo>
                  <a:pt x="66448" y="1751"/>
                </a:lnTo>
                <a:lnTo>
                  <a:pt x="66299" y="1788"/>
                </a:lnTo>
                <a:lnTo>
                  <a:pt x="66150" y="1825"/>
                </a:lnTo>
                <a:lnTo>
                  <a:pt x="66001" y="1807"/>
                </a:lnTo>
                <a:lnTo>
                  <a:pt x="65871" y="1788"/>
                </a:lnTo>
                <a:lnTo>
                  <a:pt x="65722" y="1751"/>
                </a:lnTo>
                <a:lnTo>
                  <a:pt x="65611" y="1676"/>
                </a:lnTo>
                <a:lnTo>
                  <a:pt x="65517" y="1565"/>
                </a:lnTo>
                <a:lnTo>
                  <a:pt x="65685" y="1453"/>
                </a:lnTo>
                <a:lnTo>
                  <a:pt x="65890" y="1285"/>
                </a:lnTo>
                <a:lnTo>
                  <a:pt x="65983" y="1192"/>
                </a:lnTo>
                <a:lnTo>
                  <a:pt x="66039" y="1099"/>
                </a:lnTo>
                <a:lnTo>
                  <a:pt x="66057" y="1006"/>
                </a:lnTo>
                <a:lnTo>
                  <a:pt x="66057" y="950"/>
                </a:lnTo>
                <a:lnTo>
                  <a:pt x="66039" y="913"/>
                </a:lnTo>
                <a:lnTo>
                  <a:pt x="65983" y="839"/>
                </a:lnTo>
                <a:lnTo>
                  <a:pt x="65946" y="801"/>
                </a:lnTo>
                <a:lnTo>
                  <a:pt x="65890" y="764"/>
                </a:lnTo>
                <a:lnTo>
                  <a:pt x="65778" y="764"/>
                </a:lnTo>
                <a:lnTo>
                  <a:pt x="65722" y="783"/>
                </a:lnTo>
                <a:lnTo>
                  <a:pt x="65611" y="857"/>
                </a:lnTo>
                <a:lnTo>
                  <a:pt x="65517" y="950"/>
                </a:lnTo>
                <a:lnTo>
                  <a:pt x="65424" y="1062"/>
                </a:lnTo>
                <a:lnTo>
                  <a:pt x="65294" y="1230"/>
                </a:lnTo>
                <a:lnTo>
                  <a:pt x="65238" y="1323"/>
                </a:lnTo>
                <a:lnTo>
                  <a:pt x="65220" y="1397"/>
                </a:lnTo>
                <a:lnTo>
                  <a:pt x="65164" y="1453"/>
                </a:lnTo>
                <a:lnTo>
                  <a:pt x="65052" y="1546"/>
                </a:lnTo>
                <a:lnTo>
                  <a:pt x="64959" y="1602"/>
                </a:lnTo>
                <a:lnTo>
                  <a:pt x="64847" y="1639"/>
                </a:lnTo>
                <a:lnTo>
                  <a:pt x="64605" y="1676"/>
                </a:lnTo>
                <a:lnTo>
                  <a:pt x="64382" y="1714"/>
                </a:lnTo>
                <a:lnTo>
                  <a:pt x="64121" y="1714"/>
                </a:lnTo>
                <a:lnTo>
                  <a:pt x="64009" y="1695"/>
                </a:lnTo>
                <a:lnTo>
                  <a:pt x="63879" y="1676"/>
                </a:lnTo>
                <a:lnTo>
                  <a:pt x="63786" y="1621"/>
                </a:lnTo>
                <a:lnTo>
                  <a:pt x="63693" y="1565"/>
                </a:lnTo>
                <a:lnTo>
                  <a:pt x="63786" y="1472"/>
                </a:lnTo>
                <a:lnTo>
                  <a:pt x="63860" y="1397"/>
                </a:lnTo>
                <a:lnTo>
                  <a:pt x="63916" y="1323"/>
                </a:lnTo>
                <a:lnTo>
                  <a:pt x="63972" y="1230"/>
                </a:lnTo>
                <a:lnTo>
                  <a:pt x="63991" y="1155"/>
                </a:lnTo>
                <a:lnTo>
                  <a:pt x="64009" y="1062"/>
                </a:lnTo>
                <a:lnTo>
                  <a:pt x="64009" y="988"/>
                </a:lnTo>
                <a:lnTo>
                  <a:pt x="63991" y="932"/>
                </a:lnTo>
                <a:lnTo>
                  <a:pt x="63972" y="876"/>
                </a:lnTo>
                <a:lnTo>
                  <a:pt x="63916" y="839"/>
                </a:lnTo>
                <a:lnTo>
                  <a:pt x="63879" y="801"/>
                </a:lnTo>
                <a:lnTo>
                  <a:pt x="63823" y="801"/>
                </a:lnTo>
                <a:lnTo>
                  <a:pt x="63749" y="820"/>
                </a:lnTo>
                <a:lnTo>
                  <a:pt x="63674" y="839"/>
                </a:lnTo>
                <a:lnTo>
                  <a:pt x="63600" y="913"/>
                </a:lnTo>
                <a:lnTo>
                  <a:pt x="63507" y="988"/>
                </a:lnTo>
                <a:lnTo>
                  <a:pt x="63488" y="1043"/>
                </a:lnTo>
                <a:lnTo>
                  <a:pt x="63451" y="1099"/>
                </a:lnTo>
                <a:lnTo>
                  <a:pt x="63432" y="1248"/>
                </a:lnTo>
                <a:lnTo>
                  <a:pt x="63432" y="1379"/>
                </a:lnTo>
                <a:lnTo>
                  <a:pt x="63414" y="1416"/>
                </a:lnTo>
                <a:lnTo>
                  <a:pt x="63395" y="1453"/>
                </a:lnTo>
                <a:lnTo>
                  <a:pt x="63339" y="1509"/>
                </a:lnTo>
                <a:lnTo>
                  <a:pt x="63246" y="1546"/>
                </a:lnTo>
                <a:lnTo>
                  <a:pt x="63004" y="1583"/>
                </a:lnTo>
                <a:lnTo>
                  <a:pt x="62762" y="1602"/>
                </a:lnTo>
                <a:lnTo>
                  <a:pt x="62594" y="1583"/>
                </a:lnTo>
                <a:lnTo>
                  <a:pt x="62483" y="1565"/>
                </a:lnTo>
                <a:lnTo>
                  <a:pt x="62371" y="1546"/>
                </a:lnTo>
                <a:lnTo>
                  <a:pt x="62259" y="1509"/>
                </a:lnTo>
                <a:lnTo>
                  <a:pt x="62203" y="1472"/>
                </a:lnTo>
                <a:lnTo>
                  <a:pt x="62166" y="1416"/>
                </a:lnTo>
                <a:lnTo>
                  <a:pt x="62148" y="1360"/>
                </a:lnTo>
                <a:lnTo>
                  <a:pt x="62148" y="1304"/>
                </a:lnTo>
                <a:lnTo>
                  <a:pt x="62148" y="1267"/>
                </a:lnTo>
                <a:lnTo>
                  <a:pt x="62148" y="1230"/>
                </a:lnTo>
                <a:lnTo>
                  <a:pt x="62203" y="1155"/>
                </a:lnTo>
                <a:lnTo>
                  <a:pt x="62278" y="1081"/>
                </a:lnTo>
                <a:lnTo>
                  <a:pt x="62352" y="1025"/>
                </a:lnTo>
                <a:lnTo>
                  <a:pt x="62408" y="969"/>
                </a:lnTo>
                <a:lnTo>
                  <a:pt x="62445" y="894"/>
                </a:lnTo>
                <a:lnTo>
                  <a:pt x="62445" y="857"/>
                </a:lnTo>
                <a:lnTo>
                  <a:pt x="62445" y="801"/>
                </a:lnTo>
                <a:lnTo>
                  <a:pt x="62390" y="708"/>
                </a:lnTo>
                <a:lnTo>
                  <a:pt x="62352" y="652"/>
                </a:lnTo>
                <a:lnTo>
                  <a:pt x="62297" y="615"/>
                </a:lnTo>
                <a:lnTo>
                  <a:pt x="62203" y="615"/>
                </a:lnTo>
                <a:lnTo>
                  <a:pt x="62148" y="652"/>
                </a:lnTo>
                <a:lnTo>
                  <a:pt x="62054" y="783"/>
                </a:lnTo>
                <a:lnTo>
                  <a:pt x="61961" y="932"/>
                </a:lnTo>
                <a:lnTo>
                  <a:pt x="61906" y="1081"/>
                </a:lnTo>
                <a:lnTo>
                  <a:pt x="61812" y="1267"/>
                </a:lnTo>
                <a:lnTo>
                  <a:pt x="61701" y="1379"/>
                </a:lnTo>
                <a:lnTo>
                  <a:pt x="61570" y="1490"/>
                </a:lnTo>
                <a:lnTo>
                  <a:pt x="61403" y="1583"/>
                </a:lnTo>
                <a:lnTo>
                  <a:pt x="61217" y="1639"/>
                </a:lnTo>
                <a:lnTo>
                  <a:pt x="61049" y="1676"/>
                </a:lnTo>
                <a:lnTo>
                  <a:pt x="60863" y="1676"/>
                </a:lnTo>
                <a:lnTo>
                  <a:pt x="60695" y="1639"/>
                </a:lnTo>
                <a:lnTo>
                  <a:pt x="60602" y="1621"/>
                </a:lnTo>
                <a:lnTo>
                  <a:pt x="60528" y="1583"/>
                </a:lnTo>
                <a:lnTo>
                  <a:pt x="60416" y="1509"/>
                </a:lnTo>
                <a:lnTo>
                  <a:pt x="60342" y="1434"/>
                </a:lnTo>
                <a:lnTo>
                  <a:pt x="60304" y="1379"/>
                </a:lnTo>
                <a:lnTo>
                  <a:pt x="60304" y="1323"/>
                </a:lnTo>
                <a:lnTo>
                  <a:pt x="60323" y="1267"/>
                </a:lnTo>
                <a:lnTo>
                  <a:pt x="60360" y="1230"/>
                </a:lnTo>
                <a:lnTo>
                  <a:pt x="60491" y="1137"/>
                </a:lnTo>
                <a:lnTo>
                  <a:pt x="60639" y="1043"/>
                </a:lnTo>
                <a:lnTo>
                  <a:pt x="60807" y="950"/>
                </a:lnTo>
                <a:lnTo>
                  <a:pt x="60863" y="894"/>
                </a:lnTo>
                <a:lnTo>
                  <a:pt x="60919" y="820"/>
                </a:lnTo>
                <a:lnTo>
                  <a:pt x="60956" y="746"/>
                </a:lnTo>
                <a:lnTo>
                  <a:pt x="60956" y="671"/>
                </a:lnTo>
                <a:lnTo>
                  <a:pt x="60956" y="597"/>
                </a:lnTo>
                <a:lnTo>
                  <a:pt x="60937" y="541"/>
                </a:lnTo>
                <a:lnTo>
                  <a:pt x="60900" y="503"/>
                </a:lnTo>
                <a:lnTo>
                  <a:pt x="60863" y="466"/>
                </a:lnTo>
                <a:lnTo>
                  <a:pt x="60807" y="448"/>
                </a:lnTo>
                <a:lnTo>
                  <a:pt x="60621" y="448"/>
                </a:lnTo>
                <a:lnTo>
                  <a:pt x="60491" y="503"/>
                </a:lnTo>
                <a:lnTo>
                  <a:pt x="60360" y="559"/>
                </a:lnTo>
                <a:lnTo>
                  <a:pt x="60267" y="634"/>
                </a:lnTo>
                <a:lnTo>
                  <a:pt x="60174" y="727"/>
                </a:lnTo>
                <a:lnTo>
                  <a:pt x="60137" y="820"/>
                </a:lnTo>
                <a:lnTo>
                  <a:pt x="60100" y="894"/>
                </a:lnTo>
                <a:lnTo>
                  <a:pt x="60044" y="1006"/>
                </a:lnTo>
                <a:lnTo>
                  <a:pt x="60025" y="1043"/>
                </a:lnTo>
                <a:lnTo>
                  <a:pt x="59988" y="1099"/>
                </a:lnTo>
                <a:lnTo>
                  <a:pt x="59932" y="1137"/>
                </a:lnTo>
                <a:lnTo>
                  <a:pt x="59858" y="1192"/>
                </a:lnTo>
                <a:lnTo>
                  <a:pt x="59764" y="1211"/>
                </a:lnTo>
                <a:lnTo>
                  <a:pt x="59671" y="1230"/>
                </a:lnTo>
                <a:lnTo>
                  <a:pt x="59448" y="1248"/>
                </a:lnTo>
                <a:lnTo>
                  <a:pt x="59243" y="1211"/>
                </a:lnTo>
                <a:lnTo>
                  <a:pt x="59057" y="1174"/>
                </a:lnTo>
                <a:lnTo>
                  <a:pt x="59131" y="1081"/>
                </a:lnTo>
                <a:lnTo>
                  <a:pt x="59187" y="988"/>
                </a:lnTo>
                <a:lnTo>
                  <a:pt x="59225" y="876"/>
                </a:lnTo>
                <a:lnTo>
                  <a:pt x="59243" y="783"/>
                </a:lnTo>
                <a:lnTo>
                  <a:pt x="59262" y="708"/>
                </a:lnTo>
                <a:lnTo>
                  <a:pt x="59243" y="615"/>
                </a:lnTo>
                <a:lnTo>
                  <a:pt x="59225" y="559"/>
                </a:lnTo>
                <a:lnTo>
                  <a:pt x="59187" y="503"/>
                </a:lnTo>
                <a:lnTo>
                  <a:pt x="59131" y="448"/>
                </a:lnTo>
                <a:lnTo>
                  <a:pt x="59076" y="429"/>
                </a:lnTo>
                <a:lnTo>
                  <a:pt x="59020" y="429"/>
                </a:lnTo>
                <a:lnTo>
                  <a:pt x="58964" y="466"/>
                </a:lnTo>
                <a:lnTo>
                  <a:pt x="58908" y="503"/>
                </a:lnTo>
                <a:lnTo>
                  <a:pt x="58834" y="597"/>
                </a:lnTo>
                <a:lnTo>
                  <a:pt x="58778" y="708"/>
                </a:lnTo>
                <a:lnTo>
                  <a:pt x="58722" y="857"/>
                </a:lnTo>
                <a:lnTo>
                  <a:pt x="58685" y="969"/>
                </a:lnTo>
                <a:lnTo>
                  <a:pt x="58666" y="1062"/>
                </a:lnTo>
                <a:lnTo>
                  <a:pt x="58647" y="1192"/>
                </a:lnTo>
                <a:lnTo>
                  <a:pt x="58629" y="1248"/>
                </a:lnTo>
                <a:lnTo>
                  <a:pt x="58610" y="1304"/>
                </a:lnTo>
                <a:lnTo>
                  <a:pt x="58554" y="1379"/>
                </a:lnTo>
                <a:lnTo>
                  <a:pt x="58461" y="1472"/>
                </a:lnTo>
                <a:lnTo>
                  <a:pt x="58368" y="1546"/>
                </a:lnTo>
                <a:lnTo>
                  <a:pt x="58238" y="1621"/>
                </a:lnTo>
                <a:lnTo>
                  <a:pt x="58107" y="1676"/>
                </a:lnTo>
                <a:lnTo>
                  <a:pt x="57958" y="1732"/>
                </a:lnTo>
                <a:lnTo>
                  <a:pt x="57828" y="1751"/>
                </a:lnTo>
                <a:lnTo>
                  <a:pt x="57679" y="1751"/>
                </a:lnTo>
                <a:lnTo>
                  <a:pt x="57549" y="1714"/>
                </a:lnTo>
                <a:lnTo>
                  <a:pt x="57437" y="1639"/>
                </a:lnTo>
                <a:lnTo>
                  <a:pt x="57325" y="1527"/>
                </a:lnTo>
                <a:lnTo>
                  <a:pt x="57288" y="1490"/>
                </a:lnTo>
                <a:lnTo>
                  <a:pt x="57288" y="1453"/>
                </a:lnTo>
                <a:lnTo>
                  <a:pt x="57288" y="1416"/>
                </a:lnTo>
                <a:lnTo>
                  <a:pt x="57307" y="1397"/>
                </a:lnTo>
                <a:lnTo>
                  <a:pt x="57381" y="1341"/>
                </a:lnTo>
                <a:lnTo>
                  <a:pt x="57474" y="1285"/>
                </a:lnTo>
                <a:lnTo>
                  <a:pt x="57568" y="1211"/>
                </a:lnTo>
                <a:lnTo>
                  <a:pt x="57661" y="1137"/>
                </a:lnTo>
                <a:lnTo>
                  <a:pt x="57679" y="1081"/>
                </a:lnTo>
                <a:lnTo>
                  <a:pt x="57698" y="1025"/>
                </a:lnTo>
                <a:lnTo>
                  <a:pt x="57716" y="913"/>
                </a:lnTo>
                <a:lnTo>
                  <a:pt x="57679" y="857"/>
                </a:lnTo>
                <a:lnTo>
                  <a:pt x="57623" y="801"/>
                </a:lnTo>
                <a:lnTo>
                  <a:pt x="57456" y="801"/>
                </a:lnTo>
                <a:lnTo>
                  <a:pt x="57363" y="839"/>
                </a:lnTo>
                <a:lnTo>
                  <a:pt x="57270" y="913"/>
                </a:lnTo>
                <a:lnTo>
                  <a:pt x="57195" y="988"/>
                </a:lnTo>
                <a:lnTo>
                  <a:pt x="57102" y="1081"/>
                </a:lnTo>
                <a:lnTo>
                  <a:pt x="57046" y="1174"/>
                </a:lnTo>
                <a:lnTo>
                  <a:pt x="56990" y="1323"/>
                </a:lnTo>
                <a:lnTo>
                  <a:pt x="56953" y="1397"/>
                </a:lnTo>
                <a:lnTo>
                  <a:pt x="56879" y="1453"/>
                </a:lnTo>
                <a:lnTo>
                  <a:pt x="56786" y="1509"/>
                </a:lnTo>
                <a:lnTo>
                  <a:pt x="56637" y="1546"/>
                </a:lnTo>
                <a:lnTo>
                  <a:pt x="56376" y="1621"/>
                </a:lnTo>
                <a:lnTo>
                  <a:pt x="56078" y="1676"/>
                </a:lnTo>
                <a:lnTo>
                  <a:pt x="55780" y="1676"/>
                </a:lnTo>
                <a:lnTo>
                  <a:pt x="55631" y="1658"/>
                </a:lnTo>
                <a:lnTo>
                  <a:pt x="55501" y="1639"/>
                </a:lnTo>
                <a:lnTo>
                  <a:pt x="55668" y="1509"/>
                </a:lnTo>
                <a:lnTo>
                  <a:pt x="55873" y="1323"/>
                </a:lnTo>
                <a:lnTo>
                  <a:pt x="55985" y="1211"/>
                </a:lnTo>
                <a:lnTo>
                  <a:pt x="56059" y="1099"/>
                </a:lnTo>
                <a:lnTo>
                  <a:pt x="56097" y="1006"/>
                </a:lnTo>
                <a:lnTo>
                  <a:pt x="56097" y="969"/>
                </a:lnTo>
                <a:lnTo>
                  <a:pt x="56078" y="932"/>
                </a:lnTo>
                <a:lnTo>
                  <a:pt x="56041" y="894"/>
                </a:lnTo>
                <a:lnTo>
                  <a:pt x="56004" y="857"/>
                </a:lnTo>
                <a:lnTo>
                  <a:pt x="55911" y="839"/>
                </a:lnTo>
                <a:lnTo>
                  <a:pt x="55799" y="857"/>
                </a:lnTo>
                <a:lnTo>
                  <a:pt x="55687" y="913"/>
                </a:lnTo>
                <a:lnTo>
                  <a:pt x="55557" y="969"/>
                </a:lnTo>
                <a:lnTo>
                  <a:pt x="55464" y="1043"/>
                </a:lnTo>
                <a:lnTo>
                  <a:pt x="55371" y="1118"/>
                </a:lnTo>
                <a:lnTo>
                  <a:pt x="55315" y="1174"/>
                </a:lnTo>
                <a:lnTo>
                  <a:pt x="55184" y="1397"/>
                </a:lnTo>
                <a:lnTo>
                  <a:pt x="55129" y="1472"/>
                </a:lnTo>
                <a:lnTo>
                  <a:pt x="55091" y="1546"/>
                </a:lnTo>
                <a:lnTo>
                  <a:pt x="55035" y="1602"/>
                </a:lnTo>
                <a:lnTo>
                  <a:pt x="54942" y="1639"/>
                </a:lnTo>
                <a:lnTo>
                  <a:pt x="54831" y="1676"/>
                </a:lnTo>
                <a:lnTo>
                  <a:pt x="54663" y="1695"/>
                </a:lnTo>
                <a:lnTo>
                  <a:pt x="54477" y="1714"/>
                </a:lnTo>
                <a:lnTo>
                  <a:pt x="54254" y="1714"/>
                </a:lnTo>
                <a:lnTo>
                  <a:pt x="54142" y="1695"/>
                </a:lnTo>
                <a:lnTo>
                  <a:pt x="54049" y="1676"/>
                </a:lnTo>
                <a:lnTo>
                  <a:pt x="53956" y="1621"/>
                </a:lnTo>
                <a:lnTo>
                  <a:pt x="53881" y="1565"/>
                </a:lnTo>
                <a:lnTo>
                  <a:pt x="54049" y="1472"/>
                </a:lnTo>
                <a:lnTo>
                  <a:pt x="54291" y="1304"/>
                </a:lnTo>
                <a:lnTo>
                  <a:pt x="54402" y="1211"/>
                </a:lnTo>
                <a:lnTo>
                  <a:pt x="54477" y="1137"/>
                </a:lnTo>
                <a:lnTo>
                  <a:pt x="54533" y="1043"/>
                </a:lnTo>
                <a:lnTo>
                  <a:pt x="54551" y="1006"/>
                </a:lnTo>
                <a:lnTo>
                  <a:pt x="54551" y="988"/>
                </a:lnTo>
                <a:lnTo>
                  <a:pt x="54514" y="913"/>
                </a:lnTo>
                <a:lnTo>
                  <a:pt x="54440" y="876"/>
                </a:lnTo>
                <a:lnTo>
                  <a:pt x="54272" y="876"/>
                </a:lnTo>
                <a:lnTo>
                  <a:pt x="54179" y="894"/>
                </a:lnTo>
                <a:lnTo>
                  <a:pt x="54086" y="932"/>
                </a:lnTo>
                <a:lnTo>
                  <a:pt x="53937" y="1006"/>
                </a:lnTo>
                <a:lnTo>
                  <a:pt x="53844" y="1081"/>
                </a:lnTo>
                <a:lnTo>
                  <a:pt x="53769" y="1155"/>
                </a:lnTo>
                <a:lnTo>
                  <a:pt x="53676" y="1304"/>
                </a:lnTo>
                <a:lnTo>
                  <a:pt x="53639" y="1379"/>
                </a:lnTo>
                <a:lnTo>
                  <a:pt x="53583" y="1434"/>
                </a:lnTo>
                <a:lnTo>
                  <a:pt x="53509" y="1509"/>
                </a:lnTo>
                <a:lnTo>
                  <a:pt x="53397" y="1565"/>
                </a:lnTo>
                <a:lnTo>
                  <a:pt x="53285" y="1602"/>
                </a:lnTo>
                <a:lnTo>
                  <a:pt x="53155" y="1639"/>
                </a:lnTo>
                <a:lnTo>
                  <a:pt x="53006" y="1658"/>
                </a:lnTo>
                <a:lnTo>
                  <a:pt x="52690" y="1658"/>
                </a:lnTo>
                <a:lnTo>
                  <a:pt x="52522" y="1639"/>
                </a:lnTo>
                <a:lnTo>
                  <a:pt x="52392" y="1602"/>
                </a:lnTo>
                <a:lnTo>
                  <a:pt x="52280" y="1565"/>
                </a:lnTo>
                <a:lnTo>
                  <a:pt x="52410" y="1434"/>
                </a:lnTo>
                <a:lnTo>
                  <a:pt x="52615" y="1211"/>
                </a:lnTo>
                <a:lnTo>
                  <a:pt x="52708" y="1081"/>
                </a:lnTo>
                <a:lnTo>
                  <a:pt x="52764" y="969"/>
                </a:lnTo>
                <a:lnTo>
                  <a:pt x="52801" y="876"/>
                </a:lnTo>
                <a:lnTo>
                  <a:pt x="52801" y="839"/>
                </a:lnTo>
                <a:lnTo>
                  <a:pt x="52783" y="820"/>
                </a:lnTo>
                <a:lnTo>
                  <a:pt x="52745" y="783"/>
                </a:lnTo>
                <a:lnTo>
                  <a:pt x="52708" y="764"/>
                </a:lnTo>
                <a:lnTo>
                  <a:pt x="52671" y="746"/>
                </a:lnTo>
                <a:lnTo>
                  <a:pt x="52615" y="764"/>
                </a:lnTo>
                <a:lnTo>
                  <a:pt x="52522" y="801"/>
                </a:lnTo>
                <a:lnTo>
                  <a:pt x="52410" y="857"/>
                </a:lnTo>
                <a:lnTo>
                  <a:pt x="52317" y="932"/>
                </a:lnTo>
                <a:lnTo>
                  <a:pt x="52224" y="1006"/>
                </a:lnTo>
                <a:lnTo>
                  <a:pt x="52112" y="1137"/>
                </a:lnTo>
                <a:lnTo>
                  <a:pt x="52038" y="1285"/>
                </a:lnTo>
                <a:lnTo>
                  <a:pt x="52001" y="1416"/>
                </a:lnTo>
                <a:lnTo>
                  <a:pt x="51945" y="1509"/>
                </a:lnTo>
                <a:lnTo>
                  <a:pt x="51889" y="1565"/>
                </a:lnTo>
                <a:lnTo>
                  <a:pt x="51833" y="1621"/>
                </a:lnTo>
                <a:lnTo>
                  <a:pt x="51721" y="1695"/>
                </a:lnTo>
                <a:lnTo>
                  <a:pt x="51628" y="1751"/>
                </a:lnTo>
                <a:lnTo>
                  <a:pt x="51498" y="1788"/>
                </a:lnTo>
                <a:lnTo>
                  <a:pt x="51386" y="1807"/>
                </a:lnTo>
                <a:lnTo>
                  <a:pt x="51256" y="1825"/>
                </a:lnTo>
                <a:lnTo>
                  <a:pt x="51126" y="1825"/>
                </a:lnTo>
                <a:lnTo>
                  <a:pt x="51014" y="1788"/>
                </a:lnTo>
                <a:lnTo>
                  <a:pt x="50902" y="1732"/>
                </a:lnTo>
                <a:lnTo>
                  <a:pt x="51014" y="1639"/>
                </a:lnTo>
                <a:lnTo>
                  <a:pt x="51107" y="1509"/>
                </a:lnTo>
                <a:lnTo>
                  <a:pt x="51182" y="1379"/>
                </a:lnTo>
                <a:lnTo>
                  <a:pt x="51237" y="1230"/>
                </a:lnTo>
                <a:lnTo>
                  <a:pt x="51237" y="1174"/>
                </a:lnTo>
                <a:lnTo>
                  <a:pt x="51237" y="1118"/>
                </a:lnTo>
                <a:lnTo>
                  <a:pt x="51219" y="1062"/>
                </a:lnTo>
                <a:lnTo>
                  <a:pt x="51200" y="1025"/>
                </a:lnTo>
                <a:lnTo>
                  <a:pt x="51144" y="988"/>
                </a:lnTo>
                <a:lnTo>
                  <a:pt x="50977" y="988"/>
                </a:lnTo>
                <a:lnTo>
                  <a:pt x="50884" y="1006"/>
                </a:lnTo>
                <a:lnTo>
                  <a:pt x="50809" y="1025"/>
                </a:lnTo>
                <a:lnTo>
                  <a:pt x="50735" y="1062"/>
                </a:lnTo>
                <a:lnTo>
                  <a:pt x="50697" y="1099"/>
                </a:lnTo>
                <a:lnTo>
                  <a:pt x="50660" y="1137"/>
                </a:lnTo>
                <a:lnTo>
                  <a:pt x="50604" y="1248"/>
                </a:lnTo>
                <a:lnTo>
                  <a:pt x="50586" y="1360"/>
                </a:lnTo>
                <a:lnTo>
                  <a:pt x="50567" y="1453"/>
                </a:lnTo>
                <a:lnTo>
                  <a:pt x="50530" y="1565"/>
                </a:lnTo>
                <a:lnTo>
                  <a:pt x="50474" y="1658"/>
                </a:lnTo>
                <a:lnTo>
                  <a:pt x="50437" y="1676"/>
                </a:lnTo>
                <a:lnTo>
                  <a:pt x="50381" y="1714"/>
                </a:lnTo>
                <a:lnTo>
                  <a:pt x="50325" y="1732"/>
                </a:lnTo>
                <a:lnTo>
                  <a:pt x="50251" y="1732"/>
                </a:lnTo>
                <a:lnTo>
                  <a:pt x="50083" y="1714"/>
                </a:lnTo>
                <a:lnTo>
                  <a:pt x="49934" y="1676"/>
                </a:lnTo>
                <a:lnTo>
                  <a:pt x="49804" y="1602"/>
                </a:lnTo>
                <a:lnTo>
                  <a:pt x="49673" y="1546"/>
                </a:lnTo>
                <a:lnTo>
                  <a:pt x="49618" y="1490"/>
                </a:lnTo>
                <a:lnTo>
                  <a:pt x="49580" y="1434"/>
                </a:lnTo>
                <a:lnTo>
                  <a:pt x="49562" y="1397"/>
                </a:lnTo>
                <a:lnTo>
                  <a:pt x="49599" y="1285"/>
                </a:lnTo>
                <a:lnTo>
                  <a:pt x="49636" y="1211"/>
                </a:lnTo>
                <a:lnTo>
                  <a:pt x="49655" y="1118"/>
                </a:lnTo>
                <a:lnTo>
                  <a:pt x="49673" y="1062"/>
                </a:lnTo>
                <a:lnTo>
                  <a:pt x="49692" y="1006"/>
                </a:lnTo>
                <a:lnTo>
                  <a:pt x="49748" y="932"/>
                </a:lnTo>
                <a:lnTo>
                  <a:pt x="49767" y="894"/>
                </a:lnTo>
                <a:lnTo>
                  <a:pt x="49767" y="857"/>
                </a:lnTo>
                <a:lnTo>
                  <a:pt x="49748" y="801"/>
                </a:lnTo>
                <a:lnTo>
                  <a:pt x="49711" y="746"/>
                </a:lnTo>
                <a:lnTo>
                  <a:pt x="49673" y="727"/>
                </a:lnTo>
                <a:lnTo>
                  <a:pt x="49450" y="727"/>
                </a:lnTo>
                <a:lnTo>
                  <a:pt x="49282" y="746"/>
                </a:lnTo>
                <a:lnTo>
                  <a:pt x="49227" y="764"/>
                </a:lnTo>
                <a:lnTo>
                  <a:pt x="49189" y="783"/>
                </a:lnTo>
                <a:lnTo>
                  <a:pt x="49152" y="839"/>
                </a:lnTo>
                <a:lnTo>
                  <a:pt x="49134" y="894"/>
                </a:lnTo>
                <a:lnTo>
                  <a:pt x="49115" y="988"/>
                </a:lnTo>
                <a:lnTo>
                  <a:pt x="49134" y="1099"/>
                </a:lnTo>
                <a:lnTo>
                  <a:pt x="49152" y="1211"/>
                </a:lnTo>
                <a:lnTo>
                  <a:pt x="49152" y="1323"/>
                </a:lnTo>
                <a:lnTo>
                  <a:pt x="49134" y="1360"/>
                </a:lnTo>
                <a:lnTo>
                  <a:pt x="49115" y="1416"/>
                </a:lnTo>
                <a:lnTo>
                  <a:pt x="49078" y="1453"/>
                </a:lnTo>
                <a:lnTo>
                  <a:pt x="49022" y="1490"/>
                </a:lnTo>
                <a:lnTo>
                  <a:pt x="48947" y="1527"/>
                </a:lnTo>
                <a:lnTo>
                  <a:pt x="48854" y="1565"/>
                </a:lnTo>
                <a:lnTo>
                  <a:pt x="48594" y="1565"/>
                </a:lnTo>
                <a:lnTo>
                  <a:pt x="48445" y="1527"/>
                </a:lnTo>
                <a:lnTo>
                  <a:pt x="48389" y="1509"/>
                </a:lnTo>
                <a:lnTo>
                  <a:pt x="48352" y="1472"/>
                </a:lnTo>
                <a:lnTo>
                  <a:pt x="48333" y="1416"/>
                </a:lnTo>
                <a:lnTo>
                  <a:pt x="48333" y="1379"/>
                </a:lnTo>
                <a:lnTo>
                  <a:pt x="48352" y="1341"/>
                </a:lnTo>
                <a:lnTo>
                  <a:pt x="48370" y="1323"/>
                </a:lnTo>
                <a:lnTo>
                  <a:pt x="48445" y="1267"/>
                </a:lnTo>
                <a:lnTo>
                  <a:pt x="48482" y="1230"/>
                </a:lnTo>
                <a:lnTo>
                  <a:pt x="48482" y="1174"/>
                </a:lnTo>
                <a:lnTo>
                  <a:pt x="48501" y="1062"/>
                </a:lnTo>
                <a:lnTo>
                  <a:pt x="48519" y="950"/>
                </a:lnTo>
                <a:lnTo>
                  <a:pt x="48538" y="876"/>
                </a:lnTo>
                <a:lnTo>
                  <a:pt x="48556" y="820"/>
                </a:lnTo>
                <a:lnTo>
                  <a:pt x="48519" y="783"/>
                </a:lnTo>
                <a:lnTo>
                  <a:pt x="48463" y="801"/>
                </a:lnTo>
                <a:lnTo>
                  <a:pt x="48370" y="839"/>
                </a:lnTo>
                <a:lnTo>
                  <a:pt x="48221" y="932"/>
                </a:lnTo>
                <a:lnTo>
                  <a:pt x="48147" y="988"/>
                </a:lnTo>
                <a:lnTo>
                  <a:pt x="48091" y="1025"/>
                </a:lnTo>
                <a:lnTo>
                  <a:pt x="48072" y="1081"/>
                </a:lnTo>
                <a:lnTo>
                  <a:pt x="48072" y="1137"/>
                </a:lnTo>
                <a:lnTo>
                  <a:pt x="48054" y="1174"/>
                </a:lnTo>
                <a:lnTo>
                  <a:pt x="48016" y="1230"/>
                </a:lnTo>
                <a:lnTo>
                  <a:pt x="47942" y="1285"/>
                </a:lnTo>
                <a:lnTo>
                  <a:pt x="47830" y="1341"/>
                </a:lnTo>
                <a:lnTo>
                  <a:pt x="47719" y="1379"/>
                </a:lnTo>
                <a:lnTo>
                  <a:pt x="47477" y="1379"/>
                </a:lnTo>
                <a:lnTo>
                  <a:pt x="47365" y="1360"/>
                </a:lnTo>
                <a:lnTo>
                  <a:pt x="47495" y="1230"/>
                </a:lnTo>
                <a:lnTo>
                  <a:pt x="47570" y="1155"/>
                </a:lnTo>
                <a:lnTo>
                  <a:pt x="47625" y="1062"/>
                </a:lnTo>
                <a:lnTo>
                  <a:pt x="47663" y="988"/>
                </a:lnTo>
                <a:lnTo>
                  <a:pt x="47681" y="894"/>
                </a:lnTo>
                <a:lnTo>
                  <a:pt x="47663" y="857"/>
                </a:lnTo>
                <a:lnTo>
                  <a:pt x="47644" y="839"/>
                </a:lnTo>
                <a:lnTo>
                  <a:pt x="47607" y="801"/>
                </a:lnTo>
                <a:lnTo>
                  <a:pt x="47551" y="783"/>
                </a:lnTo>
                <a:lnTo>
                  <a:pt x="47439" y="764"/>
                </a:lnTo>
                <a:lnTo>
                  <a:pt x="47346" y="783"/>
                </a:lnTo>
                <a:lnTo>
                  <a:pt x="47272" y="839"/>
                </a:lnTo>
                <a:lnTo>
                  <a:pt x="47216" y="932"/>
                </a:lnTo>
                <a:lnTo>
                  <a:pt x="47104" y="1099"/>
                </a:lnTo>
                <a:lnTo>
                  <a:pt x="47030" y="1248"/>
                </a:lnTo>
                <a:lnTo>
                  <a:pt x="46825" y="1490"/>
                </a:lnTo>
                <a:lnTo>
                  <a:pt x="46713" y="1602"/>
                </a:lnTo>
                <a:lnTo>
                  <a:pt x="46601" y="1676"/>
                </a:lnTo>
                <a:lnTo>
                  <a:pt x="46490" y="1732"/>
                </a:lnTo>
                <a:lnTo>
                  <a:pt x="46341" y="1751"/>
                </a:lnTo>
                <a:lnTo>
                  <a:pt x="46173" y="1732"/>
                </a:lnTo>
                <a:lnTo>
                  <a:pt x="46006" y="1676"/>
                </a:lnTo>
                <a:lnTo>
                  <a:pt x="46099" y="1583"/>
                </a:lnTo>
                <a:lnTo>
                  <a:pt x="46211" y="1453"/>
                </a:lnTo>
                <a:lnTo>
                  <a:pt x="46322" y="1304"/>
                </a:lnTo>
                <a:lnTo>
                  <a:pt x="46434" y="1155"/>
                </a:lnTo>
                <a:lnTo>
                  <a:pt x="46490" y="1006"/>
                </a:lnTo>
                <a:lnTo>
                  <a:pt x="46490" y="932"/>
                </a:lnTo>
                <a:lnTo>
                  <a:pt x="46490" y="876"/>
                </a:lnTo>
                <a:lnTo>
                  <a:pt x="46471" y="839"/>
                </a:lnTo>
                <a:lnTo>
                  <a:pt x="46415" y="801"/>
                </a:lnTo>
                <a:lnTo>
                  <a:pt x="46359" y="764"/>
                </a:lnTo>
                <a:lnTo>
                  <a:pt x="46211" y="764"/>
                </a:lnTo>
                <a:lnTo>
                  <a:pt x="46136" y="783"/>
                </a:lnTo>
                <a:lnTo>
                  <a:pt x="46006" y="839"/>
                </a:lnTo>
                <a:lnTo>
                  <a:pt x="45857" y="950"/>
                </a:lnTo>
                <a:lnTo>
                  <a:pt x="45745" y="1081"/>
                </a:lnTo>
                <a:lnTo>
                  <a:pt x="45633" y="1230"/>
                </a:lnTo>
                <a:lnTo>
                  <a:pt x="45577" y="1379"/>
                </a:lnTo>
                <a:lnTo>
                  <a:pt x="45559" y="1434"/>
                </a:lnTo>
                <a:lnTo>
                  <a:pt x="45559" y="1509"/>
                </a:lnTo>
                <a:lnTo>
                  <a:pt x="45577" y="1583"/>
                </a:lnTo>
                <a:lnTo>
                  <a:pt x="45596" y="1639"/>
                </a:lnTo>
                <a:lnTo>
                  <a:pt x="45484" y="1676"/>
                </a:lnTo>
                <a:lnTo>
                  <a:pt x="45317" y="1714"/>
                </a:lnTo>
                <a:lnTo>
                  <a:pt x="45131" y="1732"/>
                </a:lnTo>
                <a:lnTo>
                  <a:pt x="44944" y="1751"/>
                </a:lnTo>
                <a:lnTo>
                  <a:pt x="44740" y="1732"/>
                </a:lnTo>
                <a:lnTo>
                  <a:pt x="44591" y="1695"/>
                </a:lnTo>
                <a:lnTo>
                  <a:pt x="44516" y="1658"/>
                </a:lnTo>
                <a:lnTo>
                  <a:pt x="44460" y="1621"/>
                </a:lnTo>
                <a:lnTo>
                  <a:pt x="44405" y="1565"/>
                </a:lnTo>
                <a:lnTo>
                  <a:pt x="44386" y="1490"/>
                </a:lnTo>
                <a:lnTo>
                  <a:pt x="44367" y="1434"/>
                </a:lnTo>
                <a:lnTo>
                  <a:pt x="44386" y="1379"/>
                </a:lnTo>
                <a:lnTo>
                  <a:pt x="44405" y="1341"/>
                </a:lnTo>
                <a:lnTo>
                  <a:pt x="44442" y="1285"/>
                </a:lnTo>
                <a:lnTo>
                  <a:pt x="44535" y="1192"/>
                </a:lnTo>
                <a:lnTo>
                  <a:pt x="44647" y="1118"/>
                </a:lnTo>
                <a:lnTo>
                  <a:pt x="44758" y="1025"/>
                </a:lnTo>
                <a:lnTo>
                  <a:pt x="44870" y="932"/>
                </a:lnTo>
                <a:lnTo>
                  <a:pt x="44944" y="839"/>
                </a:lnTo>
                <a:lnTo>
                  <a:pt x="44963" y="783"/>
                </a:lnTo>
                <a:lnTo>
                  <a:pt x="44982" y="727"/>
                </a:lnTo>
                <a:lnTo>
                  <a:pt x="44963" y="652"/>
                </a:lnTo>
                <a:lnTo>
                  <a:pt x="44944" y="597"/>
                </a:lnTo>
                <a:lnTo>
                  <a:pt x="44926" y="559"/>
                </a:lnTo>
                <a:lnTo>
                  <a:pt x="44870" y="541"/>
                </a:lnTo>
                <a:lnTo>
                  <a:pt x="44833" y="522"/>
                </a:lnTo>
                <a:lnTo>
                  <a:pt x="44777" y="522"/>
                </a:lnTo>
                <a:lnTo>
                  <a:pt x="44647" y="559"/>
                </a:lnTo>
                <a:lnTo>
                  <a:pt x="44498" y="634"/>
                </a:lnTo>
                <a:lnTo>
                  <a:pt x="44367" y="708"/>
                </a:lnTo>
                <a:lnTo>
                  <a:pt x="44256" y="801"/>
                </a:lnTo>
                <a:lnTo>
                  <a:pt x="44181" y="894"/>
                </a:lnTo>
                <a:lnTo>
                  <a:pt x="44107" y="1006"/>
                </a:lnTo>
                <a:lnTo>
                  <a:pt x="44069" y="1137"/>
                </a:lnTo>
                <a:lnTo>
                  <a:pt x="44032" y="1230"/>
                </a:lnTo>
                <a:lnTo>
                  <a:pt x="43995" y="1304"/>
                </a:lnTo>
                <a:lnTo>
                  <a:pt x="43939" y="1379"/>
                </a:lnTo>
                <a:lnTo>
                  <a:pt x="43846" y="1434"/>
                </a:lnTo>
                <a:lnTo>
                  <a:pt x="43716" y="1453"/>
                </a:lnTo>
                <a:lnTo>
                  <a:pt x="43529" y="1472"/>
                </a:lnTo>
                <a:lnTo>
                  <a:pt x="43436" y="1453"/>
                </a:lnTo>
                <a:lnTo>
                  <a:pt x="43306" y="1434"/>
                </a:lnTo>
                <a:lnTo>
                  <a:pt x="43194" y="1397"/>
                </a:lnTo>
                <a:lnTo>
                  <a:pt x="43139" y="1379"/>
                </a:lnTo>
                <a:lnTo>
                  <a:pt x="43101" y="1341"/>
                </a:lnTo>
                <a:lnTo>
                  <a:pt x="43045" y="1267"/>
                </a:lnTo>
                <a:lnTo>
                  <a:pt x="43027" y="1211"/>
                </a:lnTo>
                <a:lnTo>
                  <a:pt x="43027" y="1155"/>
                </a:lnTo>
                <a:lnTo>
                  <a:pt x="43064" y="1118"/>
                </a:lnTo>
                <a:lnTo>
                  <a:pt x="43139" y="1006"/>
                </a:lnTo>
                <a:lnTo>
                  <a:pt x="43194" y="950"/>
                </a:lnTo>
                <a:lnTo>
                  <a:pt x="43269" y="857"/>
                </a:lnTo>
                <a:lnTo>
                  <a:pt x="43381" y="652"/>
                </a:lnTo>
                <a:lnTo>
                  <a:pt x="43418" y="541"/>
                </a:lnTo>
                <a:lnTo>
                  <a:pt x="43436" y="448"/>
                </a:lnTo>
                <a:lnTo>
                  <a:pt x="43418" y="392"/>
                </a:lnTo>
                <a:lnTo>
                  <a:pt x="43399" y="355"/>
                </a:lnTo>
                <a:lnTo>
                  <a:pt x="43362" y="355"/>
                </a:lnTo>
                <a:lnTo>
                  <a:pt x="43269" y="336"/>
                </a:lnTo>
                <a:lnTo>
                  <a:pt x="43101" y="373"/>
                </a:lnTo>
                <a:lnTo>
                  <a:pt x="43027" y="392"/>
                </a:lnTo>
                <a:lnTo>
                  <a:pt x="42952" y="429"/>
                </a:lnTo>
                <a:lnTo>
                  <a:pt x="42915" y="485"/>
                </a:lnTo>
                <a:lnTo>
                  <a:pt x="42878" y="522"/>
                </a:lnTo>
                <a:lnTo>
                  <a:pt x="42822" y="615"/>
                </a:lnTo>
                <a:lnTo>
                  <a:pt x="42803" y="727"/>
                </a:lnTo>
                <a:lnTo>
                  <a:pt x="42803" y="969"/>
                </a:lnTo>
                <a:lnTo>
                  <a:pt x="42785" y="1081"/>
                </a:lnTo>
                <a:lnTo>
                  <a:pt x="42748" y="1174"/>
                </a:lnTo>
                <a:lnTo>
                  <a:pt x="42692" y="1230"/>
                </a:lnTo>
                <a:lnTo>
                  <a:pt x="42636" y="1285"/>
                </a:lnTo>
                <a:lnTo>
                  <a:pt x="42487" y="1379"/>
                </a:lnTo>
                <a:lnTo>
                  <a:pt x="42319" y="1453"/>
                </a:lnTo>
                <a:lnTo>
                  <a:pt x="42133" y="1490"/>
                </a:lnTo>
                <a:lnTo>
                  <a:pt x="41928" y="1527"/>
                </a:lnTo>
                <a:lnTo>
                  <a:pt x="41742" y="1546"/>
                </a:lnTo>
                <a:lnTo>
                  <a:pt x="41575" y="1546"/>
                </a:lnTo>
                <a:lnTo>
                  <a:pt x="41426" y="1527"/>
                </a:lnTo>
                <a:lnTo>
                  <a:pt x="41686" y="1304"/>
                </a:lnTo>
                <a:lnTo>
                  <a:pt x="41854" y="1137"/>
                </a:lnTo>
                <a:lnTo>
                  <a:pt x="41891" y="1062"/>
                </a:lnTo>
                <a:lnTo>
                  <a:pt x="41928" y="988"/>
                </a:lnTo>
                <a:lnTo>
                  <a:pt x="41947" y="932"/>
                </a:lnTo>
                <a:lnTo>
                  <a:pt x="41947" y="894"/>
                </a:lnTo>
                <a:lnTo>
                  <a:pt x="41928" y="857"/>
                </a:lnTo>
                <a:lnTo>
                  <a:pt x="41891" y="820"/>
                </a:lnTo>
                <a:lnTo>
                  <a:pt x="41798" y="783"/>
                </a:lnTo>
                <a:lnTo>
                  <a:pt x="41686" y="783"/>
                </a:lnTo>
                <a:lnTo>
                  <a:pt x="41537" y="801"/>
                </a:lnTo>
                <a:lnTo>
                  <a:pt x="41370" y="839"/>
                </a:lnTo>
                <a:lnTo>
                  <a:pt x="41202" y="913"/>
                </a:lnTo>
                <a:lnTo>
                  <a:pt x="41053" y="988"/>
                </a:lnTo>
                <a:lnTo>
                  <a:pt x="40942" y="1081"/>
                </a:lnTo>
                <a:lnTo>
                  <a:pt x="40848" y="1192"/>
                </a:lnTo>
                <a:lnTo>
                  <a:pt x="40811" y="1248"/>
                </a:lnTo>
                <a:lnTo>
                  <a:pt x="40793" y="1323"/>
                </a:lnTo>
                <a:lnTo>
                  <a:pt x="40793" y="1379"/>
                </a:lnTo>
                <a:lnTo>
                  <a:pt x="40811" y="1434"/>
                </a:lnTo>
                <a:lnTo>
                  <a:pt x="40848" y="1509"/>
                </a:lnTo>
                <a:lnTo>
                  <a:pt x="40904" y="1565"/>
                </a:lnTo>
                <a:lnTo>
                  <a:pt x="40755" y="1621"/>
                </a:lnTo>
                <a:lnTo>
                  <a:pt x="40588" y="1676"/>
                </a:lnTo>
                <a:lnTo>
                  <a:pt x="40364" y="1732"/>
                </a:lnTo>
                <a:lnTo>
                  <a:pt x="40141" y="1751"/>
                </a:lnTo>
                <a:lnTo>
                  <a:pt x="39936" y="1770"/>
                </a:lnTo>
                <a:lnTo>
                  <a:pt x="39731" y="1751"/>
                </a:lnTo>
                <a:lnTo>
                  <a:pt x="39638" y="1732"/>
                </a:lnTo>
                <a:lnTo>
                  <a:pt x="39545" y="1695"/>
                </a:lnTo>
                <a:lnTo>
                  <a:pt x="39471" y="1639"/>
                </a:lnTo>
                <a:lnTo>
                  <a:pt x="39415" y="1583"/>
                </a:lnTo>
                <a:lnTo>
                  <a:pt x="39620" y="1434"/>
                </a:lnTo>
                <a:lnTo>
                  <a:pt x="39880" y="1211"/>
                </a:lnTo>
                <a:lnTo>
                  <a:pt x="40011" y="1099"/>
                </a:lnTo>
                <a:lnTo>
                  <a:pt x="40104" y="969"/>
                </a:lnTo>
                <a:lnTo>
                  <a:pt x="40178" y="857"/>
                </a:lnTo>
                <a:lnTo>
                  <a:pt x="40197" y="801"/>
                </a:lnTo>
                <a:lnTo>
                  <a:pt x="40197" y="764"/>
                </a:lnTo>
                <a:lnTo>
                  <a:pt x="40178" y="708"/>
                </a:lnTo>
                <a:lnTo>
                  <a:pt x="40160" y="652"/>
                </a:lnTo>
                <a:lnTo>
                  <a:pt x="40122" y="615"/>
                </a:lnTo>
                <a:lnTo>
                  <a:pt x="40085" y="597"/>
                </a:lnTo>
                <a:lnTo>
                  <a:pt x="39992" y="597"/>
                </a:lnTo>
                <a:lnTo>
                  <a:pt x="39880" y="634"/>
                </a:lnTo>
                <a:lnTo>
                  <a:pt x="39750" y="690"/>
                </a:lnTo>
                <a:lnTo>
                  <a:pt x="39638" y="746"/>
                </a:lnTo>
                <a:lnTo>
                  <a:pt x="39471" y="876"/>
                </a:lnTo>
                <a:lnTo>
                  <a:pt x="39396" y="969"/>
                </a:lnTo>
                <a:lnTo>
                  <a:pt x="39340" y="1062"/>
                </a:lnTo>
                <a:lnTo>
                  <a:pt x="39229" y="1248"/>
                </a:lnTo>
                <a:lnTo>
                  <a:pt x="39191" y="1341"/>
                </a:lnTo>
                <a:lnTo>
                  <a:pt x="39136" y="1416"/>
                </a:lnTo>
                <a:lnTo>
                  <a:pt x="39061" y="1490"/>
                </a:lnTo>
                <a:lnTo>
                  <a:pt x="38968" y="1565"/>
                </a:lnTo>
                <a:lnTo>
                  <a:pt x="38838" y="1621"/>
                </a:lnTo>
                <a:lnTo>
                  <a:pt x="38689" y="1658"/>
                </a:lnTo>
                <a:lnTo>
                  <a:pt x="38540" y="1676"/>
                </a:lnTo>
                <a:lnTo>
                  <a:pt x="38372" y="1676"/>
                </a:lnTo>
                <a:lnTo>
                  <a:pt x="38223" y="1658"/>
                </a:lnTo>
                <a:lnTo>
                  <a:pt x="38074" y="1602"/>
                </a:lnTo>
                <a:lnTo>
                  <a:pt x="38019" y="1565"/>
                </a:lnTo>
                <a:lnTo>
                  <a:pt x="37963" y="1509"/>
                </a:lnTo>
                <a:lnTo>
                  <a:pt x="37925" y="1453"/>
                </a:lnTo>
                <a:lnTo>
                  <a:pt x="37888" y="1397"/>
                </a:lnTo>
                <a:lnTo>
                  <a:pt x="38019" y="1304"/>
                </a:lnTo>
                <a:lnTo>
                  <a:pt x="38205" y="1174"/>
                </a:lnTo>
                <a:lnTo>
                  <a:pt x="38298" y="1081"/>
                </a:lnTo>
                <a:lnTo>
                  <a:pt x="38372" y="1006"/>
                </a:lnTo>
                <a:lnTo>
                  <a:pt x="38410" y="932"/>
                </a:lnTo>
                <a:lnTo>
                  <a:pt x="38410" y="876"/>
                </a:lnTo>
                <a:lnTo>
                  <a:pt x="38372" y="783"/>
                </a:lnTo>
                <a:lnTo>
                  <a:pt x="38298" y="746"/>
                </a:lnTo>
                <a:lnTo>
                  <a:pt x="38223" y="727"/>
                </a:lnTo>
                <a:lnTo>
                  <a:pt x="38130" y="746"/>
                </a:lnTo>
                <a:lnTo>
                  <a:pt x="38037" y="764"/>
                </a:lnTo>
                <a:lnTo>
                  <a:pt x="37944" y="801"/>
                </a:lnTo>
                <a:lnTo>
                  <a:pt x="37870" y="857"/>
                </a:lnTo>
                <a:lnTo>
                  <a:pt x="37814" y="913"/>
                </a:lnTo>
                <a:lnTo>
                  <a:pt x="37721" y="1006"/>
                </a:lnTo>
                <a:lnTo>
                  <a:pt x="37665" y="1099"/>
                </a:lnTo>
                <a:lnTo>
                  <a:pt x="37590" y="1248"/>
                </a:lnTo>
                <a:lnTo>
                  <a:pt x="37534" y="1304"/>
                </a:lnTo>
                <a:lnTo>
                  <a:pt x="37460" y="1360"/>
                </a:lnTo>
                <a:lnTo>
                  <a:pt x="37367" y="1397"/>
                </a:lnTo>
                <a:lnTo>
                  <a:pt x="37199" y="1434"/>
                </a:lnTo>
                <a:lnTo>
                  <a:pt x="36957" y="1472"/>
                </a:lnTo>
                <a:lnTo>
                  <a:pt x="36715" y="1472"/>
                </a:lnTo>
                <a:lnTo>
                  <a:pt x="36473" y="1434"/>
                </a:lnTo>
                <a:lnTo>
                  <a:pt x="36231" y="1379"/>
                </a:lnTo>
                <a:lnTo>
                  <a:pt x="36250" y="1341"/>
                </a:lnTo>
                <a:lnTo>
                  <a:pt x="36287" y="1304"/>
                </a:lnTo>
                <a:lnTo>
                  <a:pt x="36380" y="1211"/>
                </a:lnTo>
                <a:lnTo>
                  <a:pt x="36529" y="1155"/>
                </a:lnTo>
                <a:lnTo>
                  <a:pt x="36697" y="1081"/>
                </a:lnTo>
                <a:lnTo>
                  <a:pt x="36846" y="1025"/>
                </a:lnTo>
                <a:lnTo>
                  <a:pt x="36995" y="950"/>
                </a:lnTo>
                <a:lnTo>
                  <a:pt x="37088" y="876"/>
                </a:lnTo>
                <a:lnTo>
                  <a:pt x="37125" y="839"/>
                </a:lnTo>
                <a:lnTo>
                  <a:pt x="37144" y="801"/>
                </a:lnTo>
                <a:lnTo>
                  <a:pt x="37144" y="746"/>
                </a:lnTo>
                <a:lnTo>
                  <a:pt x="37144" y="690"/>
                </a:lnTo>
                <a:lnTo>
                  <a:pt x="37125" y="652"/>
                </a:lnTo>
                <a:lnTo>
                  <a:pt x="37088" y="634"/>
                </a:lnTo>
                <a:lnTo>
                  <a:pt x="36995" y="597"/>
                </a:lnTo>
                <a:lnTo>
                  <a:pt x="36901" y="597"/>
                </a:lnTo>
                <a:lnTo>
                  <a:pt x="36771" y="615"/>
                </a:lnTo>
                <a:lnTo>
                  <a:pt x="36659" y="634"/>
                </a:lnTo>
                <a:lnTo>
                  <a:pt x="36548" y="671"/>
                </a:lnTo>
                <a:lnTo>
                  <a:pt x="36455" y="727"/>
                </a:lnTo>
                <a:lnTo>
                  <a:pt x="36362" y="801"/>
                </a:lnTo>
                <a:lnTo>
                  <a:pt x="36268" y="876"/>
                </a:lnTo>
                <a:lnTo>
                  <a:pt x="36120" y="1062"/>
                </a:lnTo>
                <a:lnTo>
                  <a:pt x="35952" y="1248"/>
                </a:lnTo>
                <a:lnTo>
                  <a:pt x="35859" y="1323"/>
                </a:lnTo>
                <a:lnTo>
                  <a:pt x="35766" y="1397"/>
                </a:lnTo>
                <a:lnTo>
                  <a:pt x="35635" y="1472"/>
                </a:lnTo>
                <a:lnTo>
                  <a:pt x="35486" y="1546"/>
                </a:lnTo>
                <a:lnTo>
                  <a:pt x="35319" y="1602"/>
                </a:lnTo>
                <a:lnTo>
                  <a:pt x="35170" y="1621"/>
                </a:lnTo>
                <a:lnTo>
                  <a:pt x="35002" y="1639"/>
                </a:lnTo>
                <a:lnTo>
                  <a:pt x="34853" y="1602"/>
                </a:lnTo>
                <a:lnTo>
                  <a:pt x="34705" y="1546"/>
                </a:lnTo>
                <a:lnTo>
                  <a:pt x="34649" y="1509"/>
                </a:lnTo>
                <a:lnTo>
                  <a:pt x="34593" y="1453"/>
                </a:lnTo>
                <a:lnTo>
                  <a:pt x="34742" y="1341"/>
                </a:lnTo>
                <a:lnTo>
                  <a:pt x="34928" y="1174"/>
                </a:lnTo>
                <a:lnTo>
                  <a:pt x="35021" y="1081"/>
                </a:lnTo>
                <a:lnTo>
                  <a:pt x="35096" y="988"/>
                </a:lnTo>
                <a:lnTo>
                  <a:pt x="35114" y="894"/>
                </a:lnTo>
                <a:lnTo>
                  <a:pt x="35114" y="857"/>
                </a:lnTo>
                <a:lnTo>
                  <a:pt x="35096" y="801"/>
                </a:lnTo>
                <a:lnTo>
                  <a:pt x="35058" y="764"/>
                </a:lnTo>
                <a:lnTo>
                  <a:pt x="35021" y="727"/>
                </a:lnTo>
                <a:lnTo>
                  <a:pt x="34947" y="690"/>
                </a:lnTo>
                <a:lnTo>
                  <a:pt x="34891" y="671"/>
                </a:lnTo>
                <a:lnTo>
                  <a:pt x="34742" y="671"/>
                </a:lnTo>
                <a:lnTo>
                  <a:pt x="34630" y="690"/>
                </a:lnTo>
                <a:lnTo>
                  <a:pt x="34537" y="727"/>
                </a:lnTo>
                <a:lnTo>
                  <a:pt x="34444" y="783"/>
                </a:lnTo>
                <a:lnTo>
                  <a:pt x="34388" y="839"/>
                </a:lnTo>
                <a:lnTo>
                  <a:pt x="34351" y="913"/>
                </a:lnTo>
                <a:lnTo>
                  <a:pt x="34314" y="1043"/>
                </a:lnTo>
                <a:lnTo>
                  <a:pt x="34276" y="1192"/>
                </a:lnTo>
                <a:lnTo>
                  <a:pt x="34239" y="1341"/>
                </a:lnTo>
                <a:lnTo>
                  <a:pt x="34220" y="1397"/>
                </a:lnTo>
                <a:lnTo>
                  <a:pt x="34165" y="1453"/>
                </a:lnTo>
                <a:lnTo>
                  <a:pt x="34109" y="1490"/>
                </a:lnTo>
                <a:lnTo>
                  <a:pt x="34034" y="1527"/>
                </a:lnTo>
                <a:lnTo>
                  <a:pt x="33923" y="1565"/>
                </a:lnTo>
                <a:lnTo>
                  <a:pt x="33643" y="1565"/>
                </a:lnTo>
                <a:lnTo>
                  <a:pt x="33457" y="1527"/>
                </a:lnTo>
                <a:lnTo>
                  <a:pt x="33383" y="1490"/>
                </a:lnTo>
                <a:lnTo>
                  <a:pt x="33308" y="1453"/>
                </a:lnTo>
                <a:lnTo>
                  <a:pt x="33252" y="1397"/>
                </a:lnTo>
                <a:lnTo>
                  <a:pt x="33215" y="1341"/>
                </a:lnTo>
                <a:lnTo>
                  <a:pt x="33196" y="1267"/>
                </a:lnTo>
                <a:lnTo>
                  <a:pt x="33215" y="1192"/>
                </a:lnTo>
                <a:lnTo>
                  <a:pt x="33252" y="1137"/>
                </a:lnTo>
                <a:lnTo>
                  <a:pt x="33308" y="1081"/>
                </a:lnTo>
                <a:lnTo>
                  <a:pt x="33439" y="950"/>
                </a:lnTo>
                <a:lnTo>
                  <a:pt x="33494" y="894"/>
                </a:lnTo>
                <a:lnTo>
                  <a:pt x="33532" y="839"/>
                </a:lnTo>
                <a:lnTo>
                  <a:pt x="33587" y="727"/>
                </a:lnTo>
                <a:lnTo>
                  <a:pt x="33606" y="634"/>
                </a:lnTo>
                <a:lnTo>
                  <a:pt x="33606" y="559"/>
                </a:lnTo>
                <a:lnTo>
                  <a:pt x="33606" y="522"/>
                </a:lnTo>
                <a:lnTo>
                  <a:pt x="33587" y="485"/>
                </a:lnTo>
                <a:lnTo>
                  <a:pt x="33550" y="466"/>
                </a:lnTo>
                <a:lnTo>
                  <a:pt x="33494" y="448"/>
                </a:lnTo>
                <a:lnTo>
                  <a:pt x="33457" y="466"/>
                </a:lnTo>
                <a:lnTo>
                  <a:pt x="33327" y="503"/>
                </a:lnTo>
                <a:lnTo>
                  <a:pt x="33196" y="597"/>
                </a:lnTo>
                <a:lnTo>
                  <a:pt x="33066" y="708"/>
                </a:lnTo>
                <a:lnTo>
                  <a:pt x="32973" y="820"/>
                </a:lnTo>
                <a:lnTo>
                  <a:pt x="32917" y="894"/>
                </a:lnTo>
                <a:lnTo>
                  <a:pt x="32899" y="969"/>
                </a:lnTo>
                <a:lnTo>
                  <a:pt x="32899" y="1081"/>
                </a:lnTo>
                <a:lnTo>
                  <a:pt x="32899" y="1137"/>
                </a:lnTo>
                <a:lnTo>
                  <a:pt x="32899" y="1174"/>
                </a:lnTo>
                <a:lnTo>
                  <a:pt x="32861" y="1230"/>
                </a:lnTo>
                <a:lnTo>
                  <a:pt x="32787" y="1285"/>
                </a:lnTo>
                <a:lnTo>
                  <a:pt x="32731" y="1323"/>
                </a:lnTo>
                <a:lnTo>
                  <a:pt x="32657" y="1341"/>
                </a:lnTo>
                <a:lnTo>
                  <a:pt x="32489" y="1379"/>
                </a:lnTo>
                <a:lnTo>
                  <a:pt x="32340" y="1360"/>
                </a:lnTo>
                <a:lnTo>
                  <a:pt x="32266" y="1341"/>
                </a:lnTo>
                <a:lnTo>
                  <a:pt x="32210" y="1304"/>
                </a:lnTo>
                <a:lnTo>
                  <a:pt x="32117" y="1248"/>
                </a:lnTo>
                <a:lnTo>
                  <a:pt x="32061" y="1192"/>
                </a:lnTo>
                <a:lnTo>
                  <a:pt x="32024" y="1137"/>
                </a:lnTo>
                <a:lnTo>
                  <a:pt x="32024" y="1081"/>
                </a:lnTo>
                <a:lnTo>
                  <a:pt x="32042" y="1025"/>
                </a:lnTo>
                <a:lnTo>
                  <a:pt x="32079" y="988"/>
                </a:lnTo>
                <a:lnTo>
                  <a:pt x="32172" y="876"/>
                </a:lnTo>
                <a:lnTo>
                  <a:pt x="32284" y="783"/>
                </a:lnTo>
                <a:lnTo>
                  <a:pt x="32377" y="690"/>
                </a:lnTo>
                <a:lnTo>
                  <a:pt x="32396" y="634"/>
                </a:lnTo>
                <a:lnTo>
                  <a:pt x="32415" y="578"/>
                </a:lnTo>
                <a:lnTo>
                  <a:pt x="32415" y="522"/>
                </a:lnTo>
                <a:lnTo>
                  <a:pt x="32377" y="485"/>
                </a:lnTo>
                <a:lnTo>
                  <a:pt x="32321" y="429"/>
                </a:lnTo>
                <a:lnTo>
                  <a:pt x="32266" y="410"/>
                </a:lnTo>
                <a:lnTo>
                  <a:pt x="32191" y="429"/>
                </a:lnTo>
                <a:lnTo>
                  <a:pt x="32117" y="448"/>
                </a:lnTo>
                <a:lnTo>
                  <a:pt x="31986" y="541"/>
                </a:lnTo>
                <a:lnTo>
                  <a:pt x="31893" y="634"/>
                </a:lnTo>
                <a:lnTo>
                  <a:pt x="31819" y="727"/>
                </a:lnTo>
                <a:lnTo>
                  <a:pt x="31782" y="820"/>
                </a:lnTo>
                <a:lnTo>
                  <a:pt x="31763" y="950"/>
                </a:lnTo>
                <a:lnTo>
                  <a:pt x="31744" y="1025"/>
                </a:lnTo>
                <a:lnTo>
                  <a:pt x="31707" y="1099"/>
                </a:lnTo>
                <a:lnTo>
                  <a:pt x="31651" y="1174"/>
                </a:lnTo>
                <a:lnTo>
                  <a:pt x="31577" y="1267"/>
                </a:lnTo>
                <a:lnTo>
                  <a:pt x="31446" y="1360"/>
                </a:lnTo>
                <a:lnTo>
                  <a:pt x="31279" y="1434"/>
                </a:lnTo>
                <a:lnTo>
                  <a:pt x="31074" y="1527"/>
                </a:lnTo>
                <a:lnTo>
                  <a:pt x="30832" y="1583"/>
                </a:lnTo>
                <a:lnTo>
                  <a:pt x="30609" y="1639"/>
                </a:lnTo>
                <a:lnTo>
                  <a:pt x="30404" y="1639"/>
                </a:lnTo>
                <a:lnTo>
                  <a:pt x="30311" y="1621"/>
                </a:lnTo>
                <a:lnTo>
                  <a:pt x="30236" y="1602"/>
                </a:lnTo>
                <a:lnTo>
                  <a:pt x="30180" y="1565"/>
                </a:lnTo>
                <a:lnTo>
                  <a:pt x="30124" y="1509"/>
                </a:lnTo>
                <a:lnTo>
                  <a:pt x="30329" y="1397"/>
                </a:lnTo>
                <a:lnTo>
                  <a:pt x="30590" y="1211"/>
                </a:lnTo>
                <a:lnTo>
                  <a:pt x="30702" y="1118"/>
                </a:lnTo>
                <a:lnTo>
                  <a:pt x="30813" y="1025"/>
                </a:lnTo>
                <a:lnTo>
                  <a:pt x="30869" y="932"/>
                </a:lnTo>
                <a:lnTo>
                  <a:pt x="30869" y="894"/>
                </a:lnTo>
                <a:lnTo>
                  <a:pt x="30869" y="857"/>
                </a:lnTo>
                <a:lnTo>
                  <a:pt x="30832" y="801"/>
                </a:lnTo>
                <a:lnTo>
                  <a:pt x="30758" y="764"/>
                </a:lnTo>
                <a:lnTo>
                  <a:pt x="30571" y="764"/>
                </a:lnTo>
                <a:lnTo>
                  <a:pt x="30385" y="839"/>
                </a:lnTo>
                <a:lnTo>
                  <a:pt x="30255" y="913"/>
                </a:lnTo>
                <a:lnTo>
                  <a:pt x="30162" y="988"/>
                </a:lnTo>
                <a:lnTo>
                  <a:pt x="30087" y="1081"/>
                </a:lnTo>
                <a:lnTo>
                  <a:pt x="29994" y="1230"/>
                </a:lnTo>
                <a:lnTo>
                  <a:pt x="29938" y="1304"/>
                </a:lnTo>
                <a:lnTo>
                  <a:pt x="29882" y="1379"/>
                </a:lnTo>
                <a:lnTo>
                  <a:pt x="29789" y="1434"/>
                </a:lnTo>
                <a:lnTo>
                  <a:pt x="29678" y="1490"/>
                </a:lnTo>
                <a:lnTo>
                  <a:pt x="29585" y="1509"/>
                </a:lnTo>
                <a:lnTo>
                  <a:pt x="29454" y="1527"/>
                </a:lnTo>
                <a:lnTo>
                  <a:pt x="29324" y="1546"/>
                </a:lnTo>
                <a:lnTo>
                  <a:pt x="29175" y="1546"/>
                </a:lnTo>
                <a:lnTo>
                  <a:pt x="29045" y="1527"/>
                </a:lnTo>
                <a:lnTo>
                  <a:pt x="28914" y="1490"/>
                </a:lnTo>
                <a:lnTo>
                  <a:pt x="28803" y="1434"/>
                </a:lnTo>
                <a:lnTo>
                  <a:pt x="28728" y="1360"/>
                </a:lnTo>
                <a:lnTo>
                  <a:pt x="28896" y="1211"/>
                </a:lnTo>
                <a:lnTo>
                  <a:pt x="29119" y="988"/>
                </a:lnTo>
                <a:lnTo>
                  <a:pt x="29231" y="857"/>
                </a:lnTo>
                <a:lnTo>
                  <a:pt x="29324" y="746"/>
                </a:lnTo>
                <a:lnTo>
                  <a:pt x="29361" y="634"/>
                </a:lnTo>
                <a:lnTo>
                  <a:pt x="29361" y="597"/>
                </a:lnTo>
                <a:lnTo>
                  <a:pt x="29343" y="559"/>
                </a:lnTo>
                <a:lnTo>
                  <a:pt x="29324" y="503"/>
                </a:lnTo>
                <a:lnTo>
                  <a:pt x="29268" y="485"/>
                </a:lnTo>
                <a:lnTo>
                  <a:pt x="29175" y="485"/>
                </a:lnTo>
                <a:lnTo>
                  <a:pt x="29063" y="541"/>
                </a:lnTo>
                <a:lnTo>
                  <a:pt x="28952" y="615"/>
                </a:lnTo>
                <a:lnTo>
                  <a:pt x="28840" y="708"/>
                </a:lnTo>
                <a:lnTo>
                  <a:pt x="28728" y="801"/>
                </a:lnTo>
                <a:lnTo>
                  <a:pt x="28598" y="950"/>
                </a:lnTo>
                <a:lnTo>
                  <a:pt x="28542" y="1043"/>
                </a:lnTo>
                <a:lnTo>
                  <a:pt x="28505" y="1118"/>
                </a:lnTo>
                <a:lnTo>
                  <a:pt x="28486" y="1211"/>
                </a:lnTo>
                <a:lnTo>
                  <a:pt x="28486" y="1248"/>
                </a:lnTo>
                <a:lnTo>
                  <a:pt x="28449" y="1304"/>
                </a:lnTo>
                <a:lnTo>
                  <a:pt x="28393" y="1360"/>
                </a:lnTo>
                <a:lnTo>
                  <a:pt x="28300" y="1416"/>
                </a:lnTo>
                <a:lnTo>
                  <a:pt x="28207" y="1472"/>
                </a:lnTo>
                <a:lnTo>
                  <a:pt x="28095" y="1509"/>
                </a:lnTo>
                <a:lnTo>
                  <a:pt x="27853" y="1565"/>
                </a:lnTo>
                <a:lnTo>
                  <a:pt x="27667" y="1583"/>
                </a:lnTo>
                <a:lnTo>
                  <a:pt x="27406" y="1602"/>
                </a:lnTo>
                <a:lnTo>
                  <a:pt x="27164" y="1602"/>
                </a:lnTo>
                <a:lnTo>
                  <a:pt x="27071" y="1565"/>
                </a:lnTo>
                <a:lnTo>
                  <a:pt x="26997" y="1509"/>
                </a:lnTo>
                <a:lnTo>
                  <a:pt x="26978" y="1453"/>
                </a:lnTo>
                <a:lnTo>
                  <a:pt x="26959" y="1397"/>
                </a:lnTo>
                <a:lnTo>
                  <a:pt x="26959" y="1341"/>
                </a:lnTo>
                <a:lnTo>
                  <a:pt x="26978" y="1304"/>
                </a:lnTo>
                <a:lnTo>
                  <a:pt x="27053" y="1211"/>
                </a:lnTo>
                <a:lnTo>
                  <a:pt x="27146" y="1118"/>
                </a:lnTo>
                <a:lnTo>
                  <a:pt x="27239" y="1043"/>
                </a:lnTo>
                <a:lnTo>
                  <a:pt x="27350" y="950"/>
                </a:lnTo>
                <a:lnTo>
                  <a:pt x="27425" y="839"/>
                </a:lnTo>
                <a:lnTo>
                  <a:pt x="27443" y="783"/>
                </a:lnTo>
                <a:lnTo>
                  <a:pt x="27462" y="708"/>
                </a:lnTo>
                <a:lnTo>
                  <a:pt x="27481" y="597"/>
                </a:lnTo>
                <a:lnTo>
                  <a:pt x="27462" y="541"/>
                </a:lnTo>
                <a:lnTo>
                  <a:pt x="27443" y="522"/>
                </a:lnTo>
                <a:lnTo>
                  <a:pt x="27425" y="503"/>
                </a:lnTo>
                <a:lnTo>
                  <a:pt x="27388" y="503"/>
                </a:lnTo>
                <a:lnTo>
                  <a:pt x="27332" y="522"/>
                </a:lnTo>
                <a:lnTo>
                  <a:pt x="27239" y="559"/>
                </a:lnTo>
                <a:lnTo>
                  <a:pt x="27164" y="634"/>
                </a:lnTo>
                <a:lnTo>
                  <a:pt x="26997" y="801"/>
                </a:lnTo>
                <a:lnTo>
                  <a:pt x="26904" y="932"/>
                </a:lnTo>
                <a:lnTo>
                  <a:pt x="26829" y="1043"/>
                </a:lnTo>
                <a:lnTo>
                  <a:pt x="26717" y="1230"/>
                </a:lnTo>
                <a:lnTo>
                  <a:pt x="26643" y="1304"/>
                </a:lnTo>
                <a:lnTo>
                  <a:pt x="26550" y="1379"/>
                </a:lnTo>
                <a:lnTo>
                  <a:pt x="26438" y="1453"/>
                </a:lnTo>
                <a:lnTo>
                  <a:pt x="26289" y="1527"/>
                </a:lnTo>
                <a:lnTo>
                  <a:pt x="26103" y="1583"/>
                </a:lnTo>
                <a:lnTo>
                  <a:pt x="25861" y="1639"/>
                </a:lnTo>
                <a:lnTo>
                  <a:pt x="25619" y="1639"/>
                </a:lnTo>
                <a:lnTo>
                  <a:pt x="25526" y="1602"/>
                </a:lnTo>
                <a:lnTo>
                  <a:pt x="25489" y="1583"/>
                </a:lnTo>
                <a:lnTo>
                  <a:pt x="25470" y="1527"/>
                </a:lnTo>
                <a:lnTo>
                  <a:pt x="25638" y="1397"/>
                </a:lnTo>
                <a:lnTo>
                  <a:pt x="25768" y="1267"/>
                </a:lnTo>
                <a:lnTo>
                  <a:pt x="25898" y="1137"/>
                </a:lnTo>
                <a:lnTo>
                  <a:pt x="26010" y="988"/>
                </a:lnTo>
                <a:lnTo>
                  <a:pt x="26084" y="857"/>
                </a:lnTo>
                <a:lnTo>
                  <a:pt x="26122" y="783"/>
                </a:lnTo>
                <a:lnTo>
                  <a:pt x="26122" y="727"/>
                </a:lnTo>
                <a:lnTo>
                  <a:pt x="26103" y="690"/>
                </a:lnTo>
                <a:lnTo>
                  <a:pt x="26084" y="634"/>
                </a:lnTo>
                <a:lnTo>
                  <a:pt x="26010" y="597"/>
                </a:lnTo>
                <a:lnTo>
                  <a:pt x="25954" y="578"/>
                </a:lnTo>
                <a:lnTo>
                  <a:pt x="25898" y="578"/>
                </a:lnTo>
                <a:lnTo>
                  <a:pt x="25824" y="615"/>
                </a:lnTo>
                <a:lnTo>
                  <a:pt x="25768" y="652"/>
                </a:lnTo>
                <a:lnTo>
                  <a:pt x="25712" y="708"/>
                </a:lnTo>
                <a:lnTo>
                  <a:pt x="25600" y="857"/>
                </a:lnTo>
                <a:lnTo>
                  <a:pt x="25507" y="1006"/>
                </a:lnTo>
                <a:lnTo>
                  <a:pt x="25414" y="1174"/>
                </a:lnTo>
                <a:lnTo>
                  <a:pt x="25321" y="1360"/>
                </a:lnTo>
                <a:lnTo>
                  <a:pt x="25265" y="1416"/>
                </a:lnTo>
                <a:lnTo>
                  <a:pt x="25153" y="1490"/>
                </a:lnTo>
                <a:lnTo>
                  <a:pt x="25042" y="1565"/>
                </a:lnTo>
                <a:lnTo>
                  <a:pt x="24893" y="1602"/>
                </a:lnTo>
                <a:lnTo>
                  <a:pt x="24744" y="1658"/>
                </a:lnTo>
                <a:lnTo>
                  <a:pt x="24614" y="1658"/>
                </a:lnTo>
                <a:lnTo>
                  <a:pt x="24483" y="1639"/>
                </a:lnTo>
                <a:lnTo>
                  <a:pt x="24409" y="1621"/>
                </a:lnTo>
                <a:lnTo>
                  <a:pt x="24353" y="1583"/>
                </a:lnTo>
                <a:lnTo>
                  <a:pt x="24297" y="1527"/>
                </a:lnTo>
                <a:lnTo>
                  <a:pt x="24260" y="1453"/>
                </a:lnTo>
                <a:lnTo>
                  <a:pt x="24241" y="1397"/>
                </a:lnTo>
                <a:lnTo>
                  <a:pt x="24260" y="1323"/>
                </a:lnTo>
                <a:lnTo>
                  <a:pt x="24297" y="1267"/>
                </a:lnTo>
                <a:lnTo>
                  <a:pt x="24353" y="1192"/>
                </a:lnTo>
                <a:lnTo>
                  <a:pt x="24483" y="1062"/>
                </a:lnTo>
                <a:lnTo>
                  <a:pt x="24632" y="913"/>
                </a:lnTo>
                <a:lnTo>
                  <a:pt x="24725" y="783"/>
                </a:lnTo>
                <a:lnTo>
                  <a:pt x="24762" y="708"/>
                </a:lnTo>
                <a:lnTo>
                  <a:pt x="24781" y="652"/>
                </a:lnTo>
                <a:lnTo>
                  <a:pt x="24762" y="578"/>
                </a:lnTo>
                <a:lnTo>
                  <a:pt x="24725" y="503"/>
                </a:lnTo>
                <a:lnTo>
                  <a:pt x="24707" y="485"/>
                </a:lnTo>
                <a:lnTo>
                  <a:pt x="24669" y="485"/>
                </a:lnTo>
                <a:lnTo>
                  <a:pt x="24595" y="522"/>
                </a:lnTo>
                <a:lnTo>
                  <a:pt x="24520" y="597"/>
                </a:lnTo>
                <a:lnTo>
                  <a:pt x="24427" y="708"/>
                </a:lnTo>
                <a:lnTo>
                  <a:pt x="24278" y="932"/>
                </a:lnTo>
                <a:lnTo>
                  <a:pt x="24185" y="1062"/>
                </a:lnTo>
                <a:lnTo>
                  <a:pt x="24074" y="1248"/>
                </a:lnTo>
                <a:lnTo>
                  <a:pt x="23999" y="1379"/>
                </a:lnTo>
                <a:lnTo>
                  <a:pt x="23962" y="1434"/>
                </a:lnTo>
                <a:lnTo>
                  <a:pt x="23887" y="1472"/>
                </a:lnTo>
                <a:lnTo>
                  <a:pt x="23813" y="1509"/>
                </a:lnTo>
                <a:lnTo>
                  <a:pt x="23701" y="1546"/>
                </a:lnTo>
                <a:lnTo>
                  <a:pt x="23534" y="1565"/>
                </a:lnTo>
                <a:lnTo>
                  <a:pt x="23403" y="1546"/>
                </a:lnTo>
                <a:lnTo>
                  <a:pt x="23310" y="1527"/>
                </a:lnTo>
                <a:lnTo>
                  <a:pt x="23236" y="1472"/>
                </a:lnTo>
                <a:lnTo>
                  <a:pt x="23199" y="1397"/>
                </a:lnTo>
                <a:lnTo>
                  <a:pt x="23199" y="1304"/>
                </a:lnTo>
                <a:lnTo>
                  <a:pt x="23199" y="1211"/>
                </a:lnTo>
                <a:lnTo>
                  <a:pt x="23199" y="1118"/>
                </a:lnTo>
                <a:lnTo>
                  <a:pt x="23254" y="913"/>
                </a:lnTo>
                <a:lnTo>
                  <a:pt x="23273" y="746"/>
                </a:lnTo>
                <a:lnTo>
                  <a:pt x="23273" y="690"/>
                </a:lnTo>
                <a:lnTo>
                  <a:pt x="23254" y="634"/>
                </a:lnTo>
                <a:lnTo>
                  <a:pt x="23217" y="615"/>
                </a:lnTo>
                <a:lnTo>
                  <a:pt x="23143" y="615"/>
                </a:lnTo>
                <a:lnTo>
                  <a:pt x="23068" y="652"/>
                </a:lnTo>
                <a:lnTo>
                  <a:pt x="22994" y="708"/>
                </a:lnTo>
                <a:lnTo>
                  <a:pt x="22957" y="783"/>
                </a:lnTo>
                <a:lnTo>
                  <a:pt x="22919" y="857"/>
                </a:lnTo>
                <a:lnTo>
                  <a:pt x="22901" y="1025"/>
                </a:lnTo>
                <a:lnTo>
                  <a:pt x="22882" y="1174"/>
                </a:lnTo>
                <a:lnTo>
                  <a:pt x="22882" y="1267"/>
                </a:lnTo>
                <a:lnTo>
                  <a:pt x="22882" y="1323"/>
                </a:lnTo>
                <a:lnTo>
                  <a:pt x="22919" y="1379"/>
                </a:lnTo>
                <a:lnTo>
                  <a:pt x="22938" y="1397"/>
                </a:lnTo>
                <a:lnTo>
                  <a:pt x="22919" y="1434"/>
                </a:lnTo>
                <a:lnTo>
                  <a:pt x="22808" y="1583"/>
                </a:lnTo>
                <a:lnTo>
                  <a:pt x="22733" y="1639"/>
                </a:lnTo>
                <a:lnTo>
                  <a:pt x="22640" y="1695"/>
                </a:lnTo>
                <a:lnTo>
                  <a:pt x="22528" y="1732"/>
                </a:lnTo>
                <a:lnTo>
                  <a:pt x="22435" y="1751"/>
                </a:lnTo>
                <a:lnTo>
                  <a:pt x="22342" y="1751"/>
                </a:lnTo>
                <a:lnTo>
                  <a:pt x="22249" y="1732"/>
                </a:lnTo>
                <a:lnTo>
                  <a:pt x="22137" y="1714"/>
                </a:lnTo>
                <a:lnTo>
                  <a:pt x="22026" y="1676"/>
                </a:lnTo>
                <a:lnTo>
                  <a:pt x="21933" y="1621"/>
                </a:lnTo>
                <a:lnTo>
                  <a:pt x="21858" y="1565"/>
                </a:lnTo>
                <a:lnTo>
                  <a:pt x="21784" y="1472"/>
                </a:lnTo>
                <a:lnTo>
                  <a:pt x="21765" y="1379"/>
                </a:lnTo>
                <a:lnTo>
                  <a:pt x="21858" y="1267"/>
                </a:lnTo>
                <a:lnTo>
                  <a:pt x="22044" y="988"/>
                </a:lnTo>
                <a:lnTo>
                  <a:pt x="22193" y="708"/>
                </a:lnTo>
                <a:lnTo>
                  <a:pt x="22230" y="615"/>
                </a:lnTo>
                <a:lnTo>
                  <a:pt x="22230" y="597"/>
                </a:lnTo>
                <a:lnTo>
                  <a:pt x="22212" y="578"/>
                </a:lnTo>
                <a:lnTo>
                  <a:pt x="22100" y="597"/>
                </a:lnTo>
                <a:lnTo>
                  <a:pt x="22026" y="634"/>
                </a:lnTo>
                <a:lnTo>
                  <a:pt x="21933" y="671"/>
                </a:lnTo>
                <a:lnTo>
                  <a:pt x="21877" y="727"/>
                </a:lnTo>
                <a:lnTo>
                  <a:pt x="21821" y="801"/>
                </a:lnTo>
                <a:lnTo>
                  <a:pt x="21784" y="857"/>
                </a:lnTo>
                <a:lnTo>
                  <a:pt x="21709" y="1025"/>
                </a:lnTo>
                <a:lnTo>
                  <a:pt x="21653" y="1192"/>
                </a:lnTo>
                <a:lnTo>
                  <a:pt x="21597" y="1360"/>
                </a:lnTo>
                <a:lnTo>
                  <a:pt x="21542" y="1453"/>
                </a:lnTo>
                <a:lnTo>
                  <a:pt x="21504" y="1509"/>
                </a:lnTo>
                <a:lnTo>
                  <a:pt x="21430" y="1583"/>
                </a:lnTo>
                <a:lnTo>
                  <a:pt x="21355" y="1639"/>
                </a:lnTo>
                <a:lnTo>
                  <a:pt x="21225" y="1695"/>
                </a:lnTo>
                <a:lnTo>
                  <a:pt x="21057" y="1751"/>
                </a:lnTo>
                <a:lnTo>
                  <a:pt x="20871" y="1788"/>
                </a:lnTo>
                <a:lnTo>
                  <a:pt x="20685" y="1807"/>
                </a:lnTo>
                <a:lnTo>
                  <a:pt x="20499" y="1788"/>
                </a:lnTo>
                <a:lnTo>
                  <a:pt x="20406" y="1751"/>
                </a:lnTo>
                <a:lnTo>
                  <a:pt x="20331" y="1714"/>
                </a:lnTo>
                <a:lnTo>
                  <a:pt x="20257" y="1676"/>
                </a:lnTo>
                <a:lnTo>
                  <a:pt x="20220" y="1621"/>
                </a:lnTo>
                <a:lnTo>
                  <a:pt x="20164" y="1546"/>
                </a:lnTo>
                <a:lnTo>
                  <a:pt x="20145" y="1453"/>
                </a:lnTo>
                <a:lnTo>
                  <a:pt x="20145" y="1397"/>
                </a:lnTo>
                <a:lnTo>
                  <a:pt x="20164" y="1341"/>
                </a:lnTo>
                <a:lnTo>
                  <a:pt x="20201" y="1285"/>
                </a:lnTo>
                <a:lnTo>
                  <a:pt x="20238" y="1230"/>
                </a:lnTo>
                <a:lnTo>
                  <a:pt x="20369" y="1137"/>
                </a:lnTo>
                <a:lnTo>
                  <a:pt x="20518" y="1043"/>
                </a:lnTo>
                <a:lnTo>
                  <a:pt x="20648" y="969"/>
                </a:lnTo>
                <a:lnTo>
                  <a:pt x="20760" y="876"/>
                </a:lnTo>
                <a:lnTo>
                  <a:pt x="20797" y="820"/>
                </a:lnTo>
                <a:lnTo>
                  <a:pt x="20815" y="783"/>
                </a:lnTo>
                <a:lnTo>
                  <a:pt x="20834" y="727"/>
                </a:lnTo>
                <a:lnTo>
                  <a:pt x="20815" y="690"/>
                </a:lnTo>
                <a:lnTo>
                  <a:pt x="20778" y="634"/>
                </a:lnTo>
                <a:lnTo>
                  <a:pt x="20741" y="615"/>
                </a:lnTo>
                <a:lnTo>
                  <a:pt x="20704" y="597"/>
                </a:lnTo>
                <a:lnTo>
                  <a:pt x="20667" y="578"/>
                </a:lnTo>
                <a:lnTo>
                  <a:pt x="20573" y="597"/>
                </a:lnTo>
                <a:lnTo>
                  <a:pt x="20462" y="634"/>
                </a:lnTo>
                <a:lnTo>
                  <a:pt x="20369" y="690"/>
                </a:lnTo>
                <a:lnTo>
                  <a:pt x="20276" y="746"/>
                </a:lnTo>
                <a:lnTo>
                  <a:pt x="20145" y="839"/>
                </a:lnTo>
                <a:lnTo>
                  <a:pt x="20071" y="913"/>
                </a:lnTo>
                <a:lnTo>
                  <a:pt x="20015" y="988"/>
                </a:lnTo>
                <a:lnTo>
                  <a:pt x="19978" y="1099"/>
                </a:lnTo>
                <a:lnTo>
                  <a:pt x="19940" y="1155"/>
                </a:lnTo>
                <a:lnTo>
                  <a:pt x="19903" y="1211"/>
                </a:lnTo>
                <a:lnTo>
                  <a:pt x="19810" y="1248"/>
                </a:lnTo>
                <a:lnTo>
                  <a:pt x="19698" y="1267"/>
                </a:lnTo>
                <a:lnTo>
                  <a:pt x="19549" y="1285"/>
                </a:lnTo>
                <a:lnTo>
                  <a:pt x="19363" y="1248"/>
                </a:lnTo>
                <a:lnTo>
                  <a:pt x="19270" y="1230"/>
                </a:lnTo>
                <a:lnTo>
                  <a:pt x="19196" y="1192"/>
                </a:lnTo>
                <a:lnTo>
                  <a:pt x="19140" y="1155"/>
                </a:lnTo>
                <a:lnTo>
                  <a:pt x="19084" y="1099"/>
                </a:lnTo>
                <a:lnTo>
                  <a:pt x="19047" y="1025"/>
                </a:lnTo>
                <a:lnTo>
                  <a:pt x="19047" y="969"/>
                </a:lnTo>
                <a:lnTo>
                  <a:pt x="19047" y="913"/>
                </a:lnTo>
                <a:lnTo>
                  <a:pt x="19065" y="857"/>
                </a:lnTo>
                <a:lnTo>
                  <a:pt x="19140" y="746"/>
                </a:lnTo>
                <a:lnTo>
                  <a:pt x="19214" y="652"/>
                </a:lnTo>
                <a:lnTo>
                  <a:pt x="19326" y="578"/>
                </a:lnTo>
                <a:lnTo>
                  <a:pt x="19400" y="485"/>
                </a:lnTo>
                <a:lnTo>
                  <a:pt x="19419" y="429"/>
                </a:lnTo>
                <a:lnTo>
                  <a:pt x="19438" y="392"/>
                </a:lnTo>
                <a:lnTo>
                  <a:pt x="19456" y="336"/>
                </a:lnTo>
                <a:lnTo>
                  <a:pt x="19438" y="280"/>
                </a:lnTo>
                <a:lnTo>
                  <a:pt x="19400" y="224"/>
                </a:lnTo>
                <a:lnTo>
                  <a:pt x="19363" y="168"/>
                </a:lnTo>
                <a:lnTo>
                  <a:pt x="19326" y="150"/>
                </a:lnTo>
                <a:lnTo>
                  <a:pt x="19270" y="150"/>
                </a:lnTo>
                <a:lnTo>
                  <a:pt x="19233" y="168"/>
                </a:lnTo>
                <a:lnTo>
                  <a:pt x="19177" y="206"/>
                </a:lnTo>
                <a:lnTo>
                  <a:pt x="19084" y="299"/>
                </a:lnTo>
                <a:lnTo>
                  <a:pt x="18991" y="429"/>
                </a:lnTo>
                <a:lnTo>
                  <a:pt x="18916" y="559"/>
                </a:lnTo>
                <a:lnTo>
                  <a:pt x="18823" y="746"/>
                </a:lnTo>
                <a:lnTo>
                  <a:pt x="18749" y="913"/>
                </a:lnTo>
                <a:lnTo>
                  <a:pt x="18656" y="1062"/>
                </a:lnTo>
                <a:lnTo>
                  <a:pt x="18619" y="1118"/>
                </a:lnTo>
                <a:lnTo>
                  <a:pt x="18544" y="1192"/>
                </a:lnTo>
                <a:lnTo>
                  <a:pt x="18470" y="1248"/>
                </a:lnTo>
                <a:lnTo>
                  <a:pt x="18358" y="1323"/>
                </a:lnTo>
                <a:lnTo>
                  <a:pt x="18228" y="1379"/>
                </a:lnTo>
                <a:lnTo>
                  <a:pt x="18079" y="1434"/>
                </a:lnTo>
                <a:lnTo>
                  <a:pt x="17930" y="1453"/>
                </a:lnTo>
                <a:lnTo>
                  <a:pt x="17762" y="1472"/>
                </a:lnTo>
                <a:lnTo>
                  <a:pt x="17595" y="1453"/>
                </a:lnTo>
                <a:lnTo>
                  <a:pt x="17390" y="1397"/>
                </a:lnTo>
                <a:lnTo>
                  <a:pt x="17278" y="1360"/>
                </a:lnTo>
                <a:lnTo>
                  <a:pt x="17185" y="1304"/>
                </a:lnTo>
                <a:lnTo>
                  <a:pt x="17129" y="1248"/>
                </a:lnTo>
                <a:lnTo>
                  <a:pt x="17092" y="1192"/>
                </a:lnTo>
                <a:lnTo>
                  <a:pt x="17110" y="1118"/>
                </a:lnTo>
                <a:lnTo>
                  <a:pt x="17166" y="1043"/>
                </a:lnTo>
                <a:lnTo>
                  <a:pt x="17371" y="801"/>
                </a:lnTo>
                <a:lnTo>
                  <a:pt x="17464" y="690"/>
                </a:lnTo>
                <a:lnTo>
                  <a:pt x="17539" y="559"/>
                </a:lnTo>
                <a:lnTo>
                  <a:pt x="17557" y="522"/>
                </a:lnTo>
                <a:lnTo>
                  <a:pt x="17557" y="466"/>
                </a:lnTo>
                <a:lnTo>
                  <a:pt x="17557" y="429"/>
                </a:lnTo>
                <a:lnTo>
                  <a:pt x="17520" y="410"/>
                </a:lnTo>
                <a:lnTo>
                  <a:pt x="17483" y="410"/>
                </a:lnTo>
                <a:lnTo>
                  <a:pt x="17390" y="448"/>
                </a:lnTo>
                <a:lnTo>
                  <a:pt x="17185" y="578"/>
                </a:lnTo>
                <a:lnTo>
                  <a:pt x="16980" y="746"/>
                </a:lnTo>
                <a:lnTo>
                  <a:pt x="16868" y="857"/>
                </a:lnTo>
                <a:lnTo>
                  <a:pt x="16831" y="932"/>
                </a:lnTo>
                <a:lnTo>
                  <a:pt x="16831" y="1006"/>
                </a:lnTo>
                <a:lnTo>
                  <a:pt x="16850" y="1043"/>
                </a:lnTo>
                <a:lnTo>
                  <a:pt x="16868" y="1081"/>
                </a:lnTo>
                <a:lnTo>
                  <a:pt x="16887" y="1118"/>
                </a:lnTo>
                <a:lnTo>
                  <a:pt x="16887" y="1155"/>
                </a:lnTo>
                <a:lnTo>
                  <a:pt x="16850" y="1211"/>
                </a:lnTo>
                <a:lnTo>
                  <a:pt x="16794" y="1285"/>
                </a:lnTo>
                <a:lnTo>
                  <a:pt x="16719" y="1341"/>
                </a:lnTo>
                <a:lnTo>
                  <a:pt x="16645" y="1397"/>
                </a:lnTo>
                <a:lnTo>
                  <a:pt x="16533" y="1434"/>
                </a:lnTo>
                <a:lnTo>
                  <a:pt x="16422" y="1453"/>
                </a:lnTo>
                <a:lnTo>
                  <a:pt x="16198" y="1453"/>
                </a:lnTo>
                <a:lnTo>
                  <a:pt x="16105" y="1434"/>
                </a:lnTo>
                <a:lnTo>
                  <a:pt x="16012" y="1416"/>
                </a:lnTo>
                <a:lnTo>
                  <a:pt x="15919" y="1341"/>
                </a:lnTo>
                <a:lnTo>
                  <a:pt x="15844" y="1285"/>
                </a:lnTo>
                <a:lnTo>
                  <a:pt x="15807" y="1230"/>
                </a:lnTo>
                <a:lnTo>
                  <a:pt x="15789" y="1174"/>
                </a:lnTo>
                <a:lnTo>
                  <a:pt x="15807" y="1118"/>
                </a:lnTo>
                <a:lnTo>
                  <a:pt x="15826" y="1043"/>
                </a:lnTo>
                <a:lnTo>
                  <a:pt x="15900" y="894"/>
                </a:lnTo>
                <a:lnTo>
                  <a:pt x="15975" y="801"/>
                </a:lnTo>
                <a:lnTo>
                  <a:pt x="16086" y="671"/>
                </a:lnTo>
                <a:lnTo>
                  <a:pt x="16142" y="597"/>
                </a:lnTo>
                <a:lnTo>
                  <a:pt x="16161" y="522"/>
                </a:lnTo>
                <a:lnTo>
                  <a:pt x="16161" y="503"/>
                </a:lnTo>
                <a:lnTo>
                  <a:pt x="16142" y="466"/>
                </a:lnTo>
                <a:lnTo>
                  <a:pt x="16124" y="448"/>
                </a:lnTo>
                <a:lnTo>
                  <a:pt x="16086" y="448"/>
                </a:lnTo>
                <a:lnTo>
                  <a:pt x="15993" y="429"/>
                </a:lnTo>
                <a:lnTo>
                  <a:pt x="15919" y="448"/>
                </a:lnTo>
                <a:lnTo>
                  <a:pt x="15863" y="485"/>
                </a:lnTo>
                <a:lnTo>
                  <a:pt x="15807" y="541"/>
                </a:lnTo>
                <a:lnTo>
                  <a:pt x="15714" y="671"/>
                </a:lnTo>
                <a:lnTo>
                  <a:pt x="15640" y="801"/>
                </a:lnTo>
                <a:lnTo>
                  <a:pt x="15491" y="969"/>
                </a:lnTo>
                <a:lnTo>
                  <a:pt x="15360" y="1137"/>
                </a:lnTo>
                <a:lnTo>
                  <a:pt x="15286" y="1211"/>
                </a:lnTo>
                <a:lnTo>
                  <a:pt x="15211" y="1285"/>
                </a:lnTo>
                <a:lnTo>
                  <a:pt x="15100" y="1360"/>
                </a:lnTo>
                <a:lnTo>
                  <a:pt x="14969" y="1416"/>
                </a:lnTo>
                <a:lnTo>
                  <a:pt x="14802" y="1490"/>
                </a:lnTo>
                <a:lnTo>
                  <a:pt x="14616" y="1565"/>
                </a:lnTo>
                <a:lnTo>
                  <a:pt x="14429" y="1621"/>
                </a:lnTo>
                <a:lnTo>
                  <a:pt x="14243" y="1639"/>
                </a:lnTo>
                <a:lnTo>
                  <a:pt x="13927" y="1639"/>
                </a:lnTo>
                <a:lnTo>
                  <a:pt x="13871" y="1602"/>
                </a:lnTo>
                <a:lnTo>
                  <a:pt x="13834" y="1565"/>
                </a:lnTo>
                <a:lnTo>
                  <a:pt x="13778" y="1509"/>
                </a:lnTo>
                <a:lnTo>
                  <a:pt x="13741" y="1416"/>
                </a:lnTo>
                <a:lnTo>
                  <a:pt x="13741" y="1341"/>
                </a:lnTo>
                <a:lnTo>
                  <a:pt x="13759" y="1304"/>
                </a:lnTo>
                <a:lnTo>
                  <a:pt x="13796" y="1248"/>
                </a:lnTo>
                <a:lnTo>
                  <a:pt x="13927" y="1192"/>
                </a:lnTo>
                <a:lnTo>
                  <a:pt x="14057" y="1118"/>
                </a:lnTo>
                <a:lnTo>
                  <a:pt x="14281" y="913"/>
                </a:lnTo>
                <a:lnTo>
                  <a:pt x="14392" y="801"/>
                </a:lnTo>
                <a:lnTo>
                  <a:pt x="14485" y="690"/>
                </a:lnTo>
                <a:lnTo>
                  <a:pt x="14541" y="597"/>
                </a:lnTo>
                <a:lnTo>
                  <a:pt x="14541" y="559"/>
                </a:lnTo>
                <a:lnTo>
                  <a:pt x="14523" y="541"/>
                </a:lnTo>
                <a:lnTo>
                  <a:pt x="14411" y="541"/>
                </a:lnTo>
                <a:lnTo>
                  <a:pt x="14187" y="597"/>
                </a:lnTo>
                <a:lnTo>
                  <a:pt x="14113" y="634"/>
                </a:lnTo>
                <a:lnTo>
                  <a:pt x="14038" y="671"/>
                </a:lnTo>
                <a:lnTo>
                  <a:pt x="13908" y="801"/>
                </a:lnTo>
                <a:lnTo>
                  <a:pt x="13666" y="1062"/>
                </a:lnTo>
                <a:lnTo>
                  <a:pt x="13536" y="1155"/>
                </a:lnTo>
                <a:lnTo>
                  <a:pt x="13480" y="1192"/>
                </a:lnTo>
                <a:lnTo>
                  <a:pt x="13405" y="1230"/>
                </a:lnTo>
                <a:lnTo>
                  <a:pt x="13238" y="1230"/>
                </a:lnTo>
                <a:lnTo>
                  <a:pt x="13126" y="1192"/>
                </a:lnTo>
                <a:lnTo>
                  <a:pt x="13033" y="1137"/>
                </a:lnTo>
                <a:lnTo>
                  <a:pt x="12921" y="1062"/>
                </a:lnTo>
                <a:lnTo>
                  <a:pt x="12866" y="988"/>
                </a:lnTo>
                <a:lnTo>
                  <a:pt x="12847" y="913"/>
                </a:lnTo>
                <a:lnTo>
                  <a:pt x="12847" y="857"/>
                </a:lnTo>
                <a:lnTo>
                  <a:pt x="12884" y="783"/>
                </a:lnTo>
                <a:lnTo>
                  <a:pt x="12921" y="708"/>
                </a:lnTo>
                <a:lnTo>
                  <a:pt x="13070" y="559"/>
                </a:lnTo>
                <a:lnTo>
                  <a:pt x="13219" y="429"/>
                </a:lnTo>
                <a:lnTo>
                  <a:pt x="13350" y="299"/>
                </a:lnTo>
                <a:lnTo>
                  <a:pt x="13387" y="243"/>
                </a:lnTo>
                <a:lnTo>
                  <a:pt x="13405" y="187"/>
                </a:lnTo>
                <a:lnTo>
                  <a:pt x="13405" y="131"/>
                </a:lnTo>
                <a:lnTo>
                  <a:pt x="13368" y="75"/>
                </a:lnTo>
                <a:lnTo>
                  <a:pt x="13331" y="38"/>
                </a:lnTo>
                <a:lnTo>
                  <a:pt x="13238" y="38"/>
                </a:lnTo>
                <a:lnTo>
                  <a:pt x="13182" y="75"/>
                </a:lnTo>
                <a:lnTo>
                  <a:pt x="13070" y="168"/>
                </a:lnTo>
                <a:lnTo>
                  <a:pt x="12959" y="299"/>
                </a:lnTo>
                <a:lnTo>
                  <a:pt x="12791" y="597"/>
                </a:lnTo>
                <a:lnTo>
                  <a:pt x="12679" y="746"/>
                </a:lnTo>
                <a:lnTo>
                  <a:pt x="12586" y="839"/>
                </a:lnTo>
                <a:lnTo>
                  <a:pt x="12475" y="932"/>
                </a:lnTo>
                <a:lnTo>
                  <a:pt x="12344" y="1006"/>
                </a:lnTo>
                <a:lnTo>
                  <a:pt x="12214" y="1081"/>
                </a:lnTo>
                <a:lnTo>
                  <a:pt x="11953" y="1174"/>
                </a:lnTo>
                <a:lnTo>
                  <a:pt x="11674" y="1267"/>
                </a:lnTo>
                <a:lnTo>
                  <a:pt x="11488" y="1304"/>
                </a:lnTo>
                <a:lnTo>
                  <a:pt x="11357" y="1341"/>
                </a:lnTo>
                <a:lnTo>
                  <a:pt x="11115" y="1341"/>
                </a:lnTo>
                <a:lnTo>
                  <a:pt x="11004" y="1323"/>
                </a:lnTo>
                <a:lnTo>
                  <a:pt x="10929" y="1267"/>
                </a:lnTo>
                <a:lnTo>
                  <a:pt x="10911" y="1230"/>
                </a:lnTo>
                <a:lnTo>
                  <a:pt x="10892" y="1174"/>
                </a:lnTo>
                <a:lnTo>
                  <a:pt x="10892" y="1155"/>
                </a:lnTo>
                <a:lnTo>
                  <a:pt x="10911" y="1118"/>
                </a:lnTo>
                <a:lnTo>
                  <a:pt x="11004" y="1043"/>
                </a:lnTo>
                <a:lnTo>
                  <a:pt x="11264" y="857"/>
                </a:lnTo>
                <a:lnTo>
                  <a:pt x="11395" y="764"/>
                </a:lnTo>
                <a:lnTo>
                  <a:pt x="11506" y="671"/>
                </a:lnTo>
                <a:lnTo>
                  <a:pt x="11544" y="615"/>
                </a:lnTo>
                <a:lnTo>
                  <a:pt x="11562" y="559"/>
                </a:lnTo>
                <a:lnTo>
                  <a:pt x="11581" y="522"/>
                </a:lnTo>
                <a:lnTo>
                  <a:pt x="11562" y="485"/>
                </a:lnTo>
                <a:lnTo>
                  <a:pt x="11544" y="448"/>
                </a:lnTo>
                <a:lnTo>
                  <a:pt x="11506" y="429"/>
                </a:lnTo>
                <a:lnTo>
                  <a:pt x="11413" y="429"/>
                </a:lnTo>
                <a:lnTo>
                  <a:pt x="11320" y="466"/>
                </a:lnTo>
                <a:lnTo>
                  <a:pt x="11227" y="522"/>
                </a:lnTo>
                <a:lnTo>
                  <a:pt x="11022" y="690"/>
                </a:lnTo>
                <a:lnTo>
                  <a:pt x="10911" y="783"/>
                </a:lnTo>
                <a:lnTo>
                  <a:pt x="10724" y="969"/>
                </a:lnTo>
                <a:lnTo>
                  <a:pt x="10631" y="1062"/>
                </a:lnTo>
                <a:lnTo>
                  <a:pt x="10520" y="1137"/>
                </a:lnTo>
                <a:lnTo>
                  <a:pt x="10408" y="1211"/>
                </a:lnTo>
                <a:lnTo>
                  <a:pt x="10278" y="1248"/>
                </a:lnTo>
                <a:lnTo>
                  <a:pt x="10147" y="1285"/>
                </a:lnTo>
                <a:lnTo>
                  <a:pt x="9998" y="1285"/>
                </a:lnTo>
                <a:lnTo>
                  <a:pt x="9849" y="1248"/>
                </a:lnTo>
                <a:lnTo>
                  <a:pt x="9738" y="1211"/>
                </a:lnTo>
                <a:lnTo>
                  <a:pt x="9682" y="1155"/>
                </a:lnTo>
                <a:lnTo>
                  <a:pt x="9645" y="1099"/>
                </a:lnTo>
                <a:lnTo>
                  <a:pt x="9663" y="1025"/>
                </a:lnTo>
                <a:lnTo>
                  <a:pt x="9700" y="950"/>
                </a:lnTo>
                <a:lnTo>
                  <a:pt x="9812" y="801"/>
                </a:lnTo>
                <a:lnTo>
                  <a:pt x="9980" y="634"/>
                </a:lnTo>
                <a:lnTo>
                  <a:pt x="10110" y="485"/>
                </a:lnTo>
                <a:lnTo>
                  <a:pt x="10147" y="410"/>
                </a:lnTo>
                <a:lnTo>
                  <a:pt x="10166" y="336"/>
                </a:lnTo>
                <a:lnTo>
                  <a:pt x="10166" y="280"/>
                </a:lnTo>
                <a:lnTo>
                  <a:pt x="10110" y="224"/>
                </a:lnTo>
                <a:lnTo>
                  <a:pt x="10073" y="206"/>
                </a:lnTo>
                <a:lnTo>
                  <a:pt x="10017" y="224"/>
                </a:lnTo>
                <a:lnTo>
                  <a:pt x="9905" y="317"/>
                </a:lnTo>
                <a:lnTo>
                  <a:pt x="9794" y="429"/>
                </a:lnTo>
                <a:lnTo>
                  <a:pt x="9738" y="522"/>
                </a:lnTo>
                <a:lnTo>
                  <a:pt x="9626" y="708"/>
                </a:lnTo>
                <a:lnTo>
                  <a:pt x="9552" y="857"/>
                </a:lnTo>
                <a:lnTo>
                  <a:pt x="9440" y="1006"/>
                </a:lnTo>
                <a:lnTo>
                  <a:pt x="9365" y="1081"/>
                </a:lnTo>
                <a:lnTo>
                  <a:pt x="9272" y="1155"/>
                </a:lnTo>
                <a:lnTo>
                  <a:pt x="9179" y="1211"/>
                </a:lnTo>
                <a:lnTo>
                  <a:pt x="9049" y="1267"/>
                </a:lnTo>
                <a:lnTo>
                  <a:pt x="8881" y="1323"/>
                </a:lnTo>
                <a:lnTo>
                  <a:pt x="8732" y="1379"/>
                </a:lnTo>
                <a:lnTo>
                  <a:pt x="8565" y="1397"/>
                </a:lnTo>
                <a:lnTo>
                  <a:pt x="8416" y="1397"/>
                </a:lnTo>
                <a:lnTo>
                  <a:pt x="8341" y="1379"/>
                </a:lnTo>
                <a:lnTo>
                  <a:pt x="8286" y="1341"/>
                </a:lnTo>
                <a:lnTo>
                  <a:pt x="8230" y="1304"/>
                </a:lnTo>
                <a:lnTo>
                  <a:pt x="8192" y="1248"/>
                </a:lnTo>
                <a:lnTo>
                  <a:pt x="8341" y="1099"/>
                </a:lnTo>
                <a:lnTo>
                  <a:pt x="8546" y="857"/>
                </a:lnTo>
                <a:lnTo>
                  <a:pt x="8658" y="708"/>
                </a:lnTo>
                <a:lnTo>
                  <a:pt x="8714" y="597"/>
                </a:lnTo>
                <a:lnTo>
                  <a:pt x="8751" y="485"/>
                </a:lnTo>
                <a:lnTo>
                  <a:pt x="8751" y="448"/>
                </a:lnTo>
                <a:lnTo>
                  <a:pt x="8732" y="410"/>
                </a:lnTo>
                <a:lnTo>
                  <a:pt x="8658" y="373"/>
                </a:lnTo>
                <a:lnTo>
                  <a:pt x="8602" y="355"/>
                </a:lnTo>
                <a:lnTo>
                  <a:pt x="8546" y="355"/>
                </a:lnTo>
                <a:lnTo>
                  <a:pt x="8490" y="392"/>
                </a:lnTo>
                <a:lnTo>
                  <a:pt x="8434" y="429"/>
                </a:lnTo>
                <a:lnTo>
                  <a:pt x="8379" y="485"/>
                </a:lnTo>
                <a:lnTo>
                  <a:pt x="8286" y="652"/>
                </a:lnTo>
                <a:lnTo>
                  <a:pt x="8192" y="820"/>
                </a:lnTo>
                <a:lnTo>
                  <a:pt x="8118" y="988"/>
                </a:lnTo>
                <a:lnTo>
                  <a:pt x="8062" y="1118"/>
                </a:lnTo>
                <a:lnTo>
                  <a:pt x="8025" y="1174"/>
                </a:lnTo>
                <a:lnTo>
                  <a:pt x="7988" y="1230"/>
                </a:lnTo>
                <a:lnTo>
                  <a:pt x="7913" y="1248"/>
                </a:lnTo>
                <a:lnTo>
                  <a:pt x="7783" y="1285"/>
                </a:lnTo>
                <a:lnTo>
                  <a:pt x="7652" y="1285"/>
                </a:lnTo>
                <a:lnTo>
                  <a:pt x="7522" y="1248"/>
                </a:lnTo>
                <a:lnTo>
                  <a:pt x="7392" y="1174"/>
                </a:lnTo>
                <a:lnTo>
                  <a:pt x="7280" y="1081"/>
                </a:lnTo>
                <a:lnTo>
                  <a:pt x="7206" y="969"/>
                </a:lnTo>
                <a:lnTo>
                  <a:pt x="7187" y="894"/>
                </a:lnTo>
                <a:lnTo>
                  <a:pt x="7187" y="839"/>
                </a:lnTo>
                <a:lnTo>
                  <a:pt x="7187" y="801"/>
                </a:lnTo>
                <a:lnTo>
                  <a:pt x="7243" y="727"/>
                </a:lnTo>
                <a:lnTo>
                  <a:pt x="7355" y="559"/>
                </a:lnTo>
                <a:lnTo>
                  <a:pt x="7410" y="466"/>
                </a:lnTo>
                <a:lnTo>
                  <a:pt x="7448" y="373"/>
                </a:lnTo>
                <a:lnTo>
                  <a:pt x="7466" y="299"/>
                </a:lnTo>
                <a:lnTo>
                  <a:pt x="7448" y="280"/>
                </a:lnTo>
                <a:lnTo>
                  <a:pt x="7429" y="261"/>
                </a:lnTo>
                <a:lnTo>
                  <a:pt x="7373" y="243"/>
                </a:lnTo>
                <a:lnTo>
                  <a:pt x="7317" y="243"/>
                </a:lnTo>
                <a:lnTo>
                  <a:pt x="7262" y="261"/>
                </a:lnTo>
                <a:lnTo>
                  <a:pt x="7224" y="299"/>
                </a:lnTo>
                <a:lnTo>
                  <a:pt x="7131" y="373"/>
                </a:lnTo>
                <a:lnTo>
                  <a:pt x="7057" y="448"/>
                </a:lnTo>
                <a:lnTo>
                  <a:pt x="7038" y="503"/>
                </a:lnTo>
                <a:lnTo>
                  <a:pt x="7019" y="541"/>
                </a:lnTo>
                <a:lnTo>
                  <a:pt x="6982" y="652"/>
                </a:lnTo>
                <a:lnTo>
                  <a:pt x="6964" y="764"/>
                </a:lnTo>
                <a:lnTo>
                  <a:pt x="6926" y="876"/>
                </a:lnTo>
                <a:lnTo>
                  <a:pt x="6815" y="1006"/>
                </a:lnTo>
                <a:lnTo>
                  <a:pt x="6666" y="1137"/>
                </a:lnTo>
                <a:lnTo>
                  <a:pt x="6517" y="1230"/>
                </a:lnTo>
                <a:lnTo>
                  <a:pt x="6349" y="1323"/>
                </a:lnTo>
                <a:lnTo>
                  <a:pt x="6144" y="1434"/>
                </a:lnTo>
                <a:lnTo>
                  <a:pt x="6014" y="1490"/>
                </a:lnTo>
                <a:lnTo>
                  <a:pt x="5865" y="1546"/>
                </a:lnTo>
                <a:lnTo>
                  <a:pt x="5716" y="1583"/>
                </a:lnTo>
                <a:lnTo>
                  <a:pt x="5586" y="1565"/>
                </a:lnTo>
                <a:lnTo>
                  <a:pt x="5530" y="1546"/>
                </a:lnTo>
                <a:lnTo>
                  <a:pt x="5493" y="1527"/>
                </a:lnTo>
                <a:lnTo>
                  <a:pt x="5456" y="1490"/>
                </a:lnTo>
                <a:lnTo>
                  <a:pt x="5418" y="1434"/>
                </a:lnTo>
                <a:lnTo>
                  <a:pt x="5418" y="1379"/>
                </a:lnTo>
                <a:lnTo>
                  <a:pt x="5418" y="1323"/>
                </a:lnTo>
                <a:lnTo>
                  <a:pt x="5456" y="1267"/>
                </a:lnTo>
                <a:lnTo>
                  <a:pt x="5493" y="1230"/>
                </a:lnTo>
                <a:lnTo>
                  <a:pt x="5605" y="1137"/>
                </a:lnTo>
                <a:lnTo>
                  <a:pt x="5753" y="1062"/>
                </a:lnTo>
                <a:lnTo>
                  <a:pt x="5902" y="988"/>
                </a:lnTo>
                <a:lnTo>
                  <a:pt x="6033" y="894"/>
                </a:lnTo>
                <a:lnTo>
                  <a:pt x="6070" y="839"/>
                </a:lnTo>
                <a:lnTo>
                  <a:pt x="6107" y="783"/>
                </a:lnTo>
                <a:lnTo>
                  <a:pt x="6107" y="727"/>
                </a:lnTo>
                <a:lnTo>
                  <a:pt x="6107" y="652"/>
                </a:lnTo>
                <a:lnTo>
                  <a:pt x="6089" y="597"/>
                </a:lnTo>
                <a:lnTo>
                  <a:pt x="6051" y="578"/>
                </a:lnTo>
                <a:lnTo>
                  <a:pt x="6033" y="559"/>
                </a:lnTo>
                <a:lnTo>
                  <a:pt x="5995" y="559"/>
                </a:lnTo>
                <a:lnTo>
                  <a:pt x="5902" y="615"/>
                </a:lnTo>
                <a:lnTo>
                  <a:pt x="5772" y="708"/>
                </a:lnTo>
                <a:lnTo>
                  <a:pt x="5623" y="820"/>
                </a:lnTo>
                <a:lnTo>
                  <a:pt x="5456" y="950"/>
                </a:lnTo>
                <a:lnTo>
                  <a:pt x="5251" y="1062"/>
                </a:lnTo>
                <a:lnTo>
                  <a:pt x="5158" y="1099"/>
                </a:lnTo>
                <a:lnTo>
                  <a:pt x="5027" y="1137"/>
                </a:lnTo>
                <a:lnTo>
                  <a:pt x="4953" y="1155"/>
                </a:lnTo>
                <a:lnTo>
                  <a:pt x="4860" y="1155"/>
                </a:lnTo>
                <a:lnTo>
                  <a:pt x="4674" y="1118"/>
                </a:lnTo>
                <a:lnTo>
                  <a:pt x="4487" y="1043"/>
                </a:lnTo>
                <a:lnTo>
                  <a:pt x="4338" y="969"/>
                </a:lnTo>
                <a:lnTo>
                  <a:pt x="4581" y="634"/>
                </a:lnTo>
                <a:lnTo>
                  <a:pt x="4636" y="541"/>
                </a:lnTo>
                <a:lnTo>
                  <a:pt x="4674" y="448"/>
                </a:lnTo>
                <a:lnTo>
                  <a:pt x="4692" y="355"/>
                </a:lnTo>
                <a:lnTo>
                  <a:pt x="4692" y="280"/>
                </a:lnTo>
                <a:lnTo>
                  <a:pt x="4655" y="261"/>
                </a:lnTo>
                <a:lnTo>
                  <a:pt x="4636" y="243"/>
                </a:lnTo>
                <a:lnTo>
                  <a:pt x="4599" y="224"/>
                </a:lnTo>
                <a:lnTo>
                  <a:pt x="4581" y="243"/>
                </a:lnTo>
                <a:lnTo>
                  <a:pt x="4506" y="280"/>
                </a:lnTo>
                <a:lnTo>
                  <a:pt x="4450" y="355"/>
                </a:lnTo>
                <a:lnTo>
                  <a:pt x="4338" y="503"/>
                </a:lnTo>
                <a:lnTo>
                  <a:pt x="4283" y="615"/>
                </a:lnTo>
                <a:lnTo>
                  <a:pt x="4152" y="708"/>
                </a:lnTo>
                <a:lnTo>
                  <a:pt x="3985" y="839"/>
                </a:lnTo>
                <a:lnTo>
                  <a:pt x="3780" y="969"/>
                </a:lnTo>
                <a:lnTo>
                  <a:pt x="3557" y="1081"/>
                </a:lnTo>
                <a:lnTo>
                  <a:pt x="3314" y="1174"/>
                </a:lnTo>
                <a:lnTo>
                  <a:pt x="3203" y="1211"/>
                </a:lnTo>
                <a:lnTo>
                  <a:pt x="2998" y="1211"/>
                </a:lnTo>
                <a:lnTo>
                  <a:pt x="2905" y="1192"/>
                </a:lnTo>
                <a:lnTo>
                  <a:pt x="2830" y="1155"/>
                </a:lnTo>
                <a:lnTo>
                  <a:pt x="2775" y="1081"/>
                </a:lnTo>
                <a:lnTo>
                  <a:pt x="2905" y="932"/>
                </a:lnTo>
                <a:lnTo>
                  <a:pt x="3054" y="746"/>
                </a:lnTo>
                <a:lnTo>
                  <a:pt x="3184" y="522"/>
                </a:lnTo>
                <a:lnTo>
                  <a:pt x="3296" y="299"/>
                </a:lnTo>
                <a:lnTo>
                  <a:pt x="3333" y="206"/>
                </a:lnTo>
                <a:lnTo>
                  <a:pt x="3352" y="131"/>
                </a:lnTo>
                <a:lnTo>
                  <a:pt x="3352" y="57"/>
                </a:lnTo>
                <a:lnTo>
                  <a:pt x="3314" y="19"/>
                </a:lnTo>
                <a:lnTo>
                  <a:pt x="3259"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3519333" y="2655767"/>
            <a:ext cx="5153200" cy="15464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7C7F91"/>
              </a:buClr>
              <a:buSzPts val="4800"/>
              <a:buNone/>
              <a:defRPr sz="6400">
                <a:solidFill>
                  <a:srgbClr val="7C7F91"/>
                </a:solidFill>
              </a:defRPr>
            </a:lvl1pPr>
            <a:lvl2pPr lvl="1" algn="ctr">
              <a:spcBef>
                <a:spcPts val="0"/>
              </a:spcBef>
              <a:spcAft>
                <a:spcPts val="0"/>
              </a:spcAft>
              <a:buClr>
                <a:srgbClr val="7C7F91"/>
              </a:buClr>
              <a:buSzPts val="4800"/>
              <a:buNone/>
              <a:defRPr sz="6400">
                <a:solidFill>
                  <a:srgbClr val="7C7F91"/>
                </a:solidFill>
              </a:defRPr>
            </a:lvl2pPr>
            <a:lvl3pPr lvl="2" algn="ctr">
              <a:spcBef>
                <a:spcPts val="0"/>
              </a:spcBef>
              <a:spcAft>
                <a:spcPts val="0"/>
              </a:spcAft>
              <a:buClr>
                <a:srgbClr val="7C7F91"/>
              </a:buClr>
              <a:buSzPts val="4800"/>
              <a:buNone/>
              <a:defRPr sz="6400">
                <a:solidFill>
                  <a:srgbClr val="7C7F91"/>
                </a:solidFill>
              </a:defRPr>
            </a:lvl3pPr>
            <a:lvl4pPr lvl="3" algn="ctr">
              <a:spcBef>
                <a:spcPts val="0"/>
              </a:spcBef>
              <a:spcAft>
                <a:spcPts val="0"/>
              </a:spcAft>
              <a:buClr>
                <a:srgbClr val="7C7F91"/>
              </a:buClr>
              <a:buSzPts val="4800"/>
              <a:buNone/>
              <a:defRPr sz="6400">
                <a:solidFill>
                  <a:srgbClr val="7C7F91"/>
                </a:solidFill>
              </a:defRPr>
            </a:lvl4pPr>
            <a:lvl5pPr lvl="4" algn="ctr">
              <a:spcBef>
                <a:spcPts val="0"/>
              </a:spcBef>
              <a:spcAft>
                <a:spcPts val="0"/>
              </a:spcAft>
              <a:buClr>
                <a:srgbClr val="7C7F91"/>
              </a:buClr>
              <a:buSzPts val="4800"/>
              <a:buNone/>
              <a:defRPr sz="6400">
                <a:solidFill>
                  <a:srgbClr val="7C7F91"/>
                </a:solidFill>
              </a:defRPr>
            </a:lvl5pPr>
            <a:lvl6pPr lvl="5" algn="ctr">
              <a:spcBef>
                <a:spcPts val="0"/>
              </a:spcBef>
              <a:spcAft>
                <a:spcPts val="0"/>
              </a:spcAft>
              <a:buClr>
                <a:srgbClr val="7C7F91"/>
              </a:buClr>
              <a:buSzPts val="4800"/>
              <a:buNone/>
              <a:defRPr sz="6400">
                <a:solidFill>
                  <a:srgbClr val="7C7F91"/>
                </a:solidFill>
              </a:defRPr>
            </a:lvl6pPr>
            <a:lvl7pPr lvl="6" algn="ctr">
              <a:spcBef>
                <a:spcPts val="0"/>
              </a:spcBef>
              <a:spcAft>
                <a:spcPts val="0"/>
              </a:spcAft>
              <a:buClr>
                <a:srgbClr val="7C7F91"/>
              </a:buClr>
              <a:buSzPts val="4800"/>
              <a:buNone/>
              <a:defRPr sz="6400">
                <a:solidFill>
                  <a:srgbClr val="7C7F91"/>
                </a:solidFill>
              </a:defRPr>
            </a:lvl7pPr>
            <a:lvl8pPr lvl="7" algn="ctr">
              <a:spcBef>
                <a:spcPts val="0"/>
              </a:spcBef>
              <a:spcAft>
                <a:spcPts val="0"/>
              </a:spcAft>
              <a:buClr>
                <a:srgbClr val="7C7F91"/>
              </a:buClr>
              <a:buSzPts val="4800"/>
              <a:buNone/>
              <a:defRPr sz="6400">
                <a:solidFill>
                  <a:srgbClr val="7C7F91"/>
                </a:solidFill>
              </a:defRPr>
            </a:lvl8pPr>
            <a:lvl9pPr lvl="8" algn="ctr">
              <a:spcBef>
                <a:spcPts val="0"/>
              </a:spcBef>
              <a:spcAft>
                <a:spcPts val="0"/>
              </a:spcAft>
              <a:buClr>
                <a:srgbClr val="7C7F91"/>
              </a:buClr>
              <a:buSzPts val="4800"/>
              <a:buNone/>
              <a:defRPr sz="6400">
                <a:solidFill>
                  <a:srgbClr val="7C7F91"/>
                </a:solidFill>
              </a:defRPr>
            </a:lvl9pPr>
          </a:lstStyle>
          <a:p>
            <a:r>
              <a:rPr lang="fr-FR"/>
              <a:t>Modifiez le style du titre</a:t>
            </a:r>
            <a:endParaRPr/>
          </a:p>
        </p:txBody>
      </p:sp>
      <p:sp>
        <p:nvSpPr>
          <p:cNvPr id="12" name="Google Shape;12;p2"/>
          <p:cNvSpPr/>
          <p:nvPr/>
        </p:nvSpPr>
        <p:spPr>
          <a:xfrm>
            <a:off x="4828467" y="4418134"/>
            <a:ext cx="2378392" cy="227165"/>
          </a:xfrm>
          <a:custGeom>
            <a:avLst/>
            <a:gdLst/>
            <a:ahLst/>
            <a:cxnLst/>
            <a:rect l="l" t="t" r="r" b="b"/>
            <a:pathLst>
              <a:path w="16385" h="1565" extrusionOk="0">
                <a:moveTo>
                  <a:pt x="112" y="652"/>
                </a:moveTo>
                <a:lnTo>
                  <a:pt x="75" y="671"/>
                </a:lnTo>
                <a:lnTo>
                  <a:pt x="19" y="708"/>
                </a:lnTo>
                <a:lnTo>
                  <a:pt x="1" y="745"/>
                </a:lnTo>
                <a:lnTo>
                  <a:pt x="1" y="801"/>
                </a:lnTo>
                <a:lnTo>
                  <a:pt x="1" y="876"/>
                </a:lnTo>
                <a:lnTo>
                  <a:pt x="19" y="913"/>
                </a:lnTo>
                <a:lnTo>
                  <a:pt x="57" y="950"/>
                </a:lnTo>
                <a:lnTo>
                  <a:pt x="131" y="987"/>
                </a:lnTo>
                <a:lnTo>
                  <a:pt x="187" y="987"/>
                </a:lnTo>
                <a:lnTo>
                  <a:pt x="261" y="950"/>
                </a:lnTo>
                <a:lnTo>
                  <a:pt x="317" y="894"/>
                </a:lnTo>
                <a:lnTo>
                  <a:pt x="336" y="838"/>
                </a:lnTo>
                <a:lnTo>
                  <a:pt x="336" y="764"/>
                </a:lnTo>
                <a:lnTo>
                  <a:pt x="317" y="727"/>
                </a:lnTo>
                <a:lnTo>
                  <a:pt x="280" y="689"/>
                </a:lnTo>
                <a:lnTo>
                  <a:pt x="224" y="671"/>
                </a:lnTo>
                <a:lnTo>
                  <a:pt x="168" y="652"/>
                </a:lnTo>
                <a:close/>
                <a:moveTo>
                  <a:pt x="16236" y="689"/>
                </a:moveTo>
                <a:lnTo>
                  <a:pt x="16161" y="708"/>
                </a:lnTo>
                <a:lnTo>
                  <a:pt x="16087" y="745"/>
                </a:lnTo>
                <a:lnTo>
                  <a:pt x="16031" y="801"/>
                </a:lnTo>
                <a:lnTo>
                  <a:pt x="15994" y="857"/>
                </a:lnTo>
                <a:lnTo>
                  <a:pt x="15975" y="931"/>
                </a:lnTo>
                <a:lnTo>
                  <a:pt x="15994" y="987"/>
                </a:lnTo>
                <a:lnTo>
                  <a:pt x="16049" y="1043"/>
                </a:lnTo>
                <a:lnTo>
                  <a:pt x="16124" y="1080"/>
                </a:lnTo>
                <a:lnTo>
                  <a:pt x="16180" y="1099"/>
                </a:lnTo>
                <a:lnTo>
                  <a:pt x="16217" y="1080"/>
                </a:lnTo>
                <a:lnTo>
                  <a:pt x="16291" y="1062"/>
                </a:lnTo>
                <a:lnTo>
                  <a:pt x="16347" y="987"/>
                </a:lnTo>
                <a:lnTo>
                  <a:pt x="16385" y="913"/>
                </a:lnTo>
                <a:lnTo>
                  <a:pt x="16385" y="838"/>
                </a:lnTo>
                <a:lnTo>
                  <a:pt x="16366" y="764"/>
                </a:lnTo>
                <a:lnTo>
                  <a:pt x="16310" y="708"/>
                </a:lnTo>
                <a:lnTo>
                  <a:pt x="16273" y="689"/>
                </a:lnTo>
                <a:close/>
                <a:moveTo>
                  <a:pt x="4655" y="1"/>
                </a:moveTo>
                <a:lnTo>
                  <a:pt x="4506" y="19"/>
                </a:lnTo>
                <a:lnTo>
                  <a:pt x="4357" y="56"/>
                </a:lnTo>
                <a:lnTo>
                  <a:pt x="4246" y="94"/>
                </a:lnTo>
                <a:lnTo>
                  <a:pt x="4134" y="168"/>
                </a:lnTo>
                <a:lnTo>
                  <a:pt x="4022" y="243"/>
                </a:lnTo>
                <a:lnTo>
                  <a:pt x="3929" y="336"/>
                </a:lnTo>
                <a:lnTo>
                  <a:pt x="3575" y="727"/>
                </a:lnTo>
                <a:lnTo>
                  <a:pt x="3408" y="876"/>
                </a:lnTo>
                <a:lnTo>
                  <a:pt x="3315" y="931"/>
                </a:lnTo>
                <a:lnTo>
                  <a:pt x="3203" y="987"/>
                </a:lnTo>
                <a:lnTo>
                  <a:pt x="3110" y="1025"/>
                </a:lnTo>
                <a:lnTo>
                  <a:pt x="2998" y="1025"/>
                </a:lnTo>
                <a:lnTo>
                  <a:pt x="2886" y="1006"/>
                </a:lnTo>
                <a:lnTo>
                  <a:pt x="2775" y="969"/>
                </a:lnTo>
                <a:lnTo>
                  <a:pt x="2682" y="894"/>
                </a:lnTo>
                <a:lnTo>
                  <a:pt x="2607" y="820"/>
                </a:lnTo>
                <a:lnTo>
                  <a:pt x="2458" y="652"/>
                </a:lnTo>
                <a:lnTo>
                  <a:pt x="2309" y="485"/>
                </a:lnTo>
                <a:lnTo>
                  <a:pt x="2235" y="410"/>
                </a:lnTo>
                <a:lnTo>
                  <a:pt x="2142" y="354"/>
                </a:lnTo>
                <a:lnTo>
                  <a:pt x="2011" y="298"/>
                </a:lnTo>
                <a:lnTo>
                  <a:pt x="1900" y="261"/>
                </a:lnTo>
                <a:lnTo>
                  <a:pt x="1658" y="261"/>
                </a:lnTo>
                <a:lnTo>
                  <a:pt x="1546" y="280"/>
                </a:lnTo>
                <a:lnTo>
                  <a:pt x="1434" y="317"/>
                </a:lnTo>
                <a:lnTo>
                  <a:pt x="1323" y="373"/>
                </a:lnTo>
                <a:lnTo>
                  <a:pt x="1211" y="429"/>
                </a:lnTo>
                <a:lnTo>
                  <a:pt x="1099" y="578"/>
                </a:lnTo>
                <a:lnTo>
                  <a:pt x="1006" y="689"/>
                </a:lnTo>
                <a:lnTo>
                  <a:pt x="932" y="820"/>
                </a:lnTo>
                <a:lnTo>
                  <a:pt x="876" y="950"/>
                </a:lnTo>
                <a:lnTo>
                  <a:pt x="857" y="1062"/>
                </a:lnTo>
                <a:lnTo>
                  <a:pt x="857" y="1099"/>
                </a:lnTo>
                <a:lnTo>
                  <a:pt x="857" y="1136"/>
                </a:lnTo>
                <a:lnTo>
                  <a:pt x="894" y="1174"/>
                </a:lnTo>
                <a:lnTo>
                  <a:pt x="969" y="1174"/>
                </a:lnTo>
                <a:lnTo>
                  <a:pt x="1006" y="1155"/>
                </a:lnTo>
                <a:lnTo>
                  <a:pt x="1062" y="1043"/>
                </a:lnTo>
                <a:lnTo>
                  <a:pt x="1118" y="931"/>
                </a:lnTo>
                <a:lnTo>
                  <a:pt x="1155" y="838"/>
                </a:lnTo>
                <a:lnTo>
                  <a:pt x="1211" y="764"/>
                </a:lnTo>
                <a:lnTo>
                  <a:pt x="1285" y="671"/>
                </a:lnTo>
                <a:lnTo>
                  <a:pt x="1378" y="615"/>
                </a:lnTo>
                <a:lnTo>
                  <a:pt x="1471" y="559"/>
                </a:lnTo>
                <a:lnTo>
                  <a:pt x="1602" y="522"/>
                </a:lnTo>
                <a:lnTo>
                  <a:pt x="1825" y="522"/>
                </a:lnTo>
                <a:lnTo>
                  <a:pt x="1937" y="559"/>
                </a:lnTo>
                <a:lnTo>
                  <a:pt x="2030" y="615"/>
                </a:lnTo>
                <a:lnTo>
                  <a:pt x="2142" y="671"/>
                </a:lnTo>
                <a:lnTo>
                  <a:pt x="2216" y="764"/>
                </a:lnTo>
                <a:lnTo>
                  <a:pt x="2309" y="838"/>
                </a:lnTo>
                <a:lnTo>
                  <a:pt x="2458" y="1043"/>
                </a:lnTo>
                <a:lnTo>
                  <a:pt x="2533" y="1118"/>
                </a:lnTo>
                <a:lnTo>
                  <a:pt x="2607" y="1211"/>
                </a:lnTo>
                <a:lnTo>
                  <a:pt x="2700" y="1267"/>
                </a:lnTo>
                <a:lnTo>
                  <a:pt x="2812" y="1322"/>
                </a:lnTo>
                <a:lnTo>
                  <a:pt x="2924" y="1341"/>
                </a:lnTo>
                <a:lnTo>
                  <a:pt x="3054" y="1341"/>
                </a:lnTo>
                <a:lnTo>
                  <a:pt x="3166" y="1322"/>
                </a:lnTo>
                <a:lnTo>
                  <a:pt x="3277" y="1285"/>
                </a:lnTo>
                <a:lnTo>
                  <a:pt x="3371" y="1248"/>
                </a:lnTo>
                <a:lnTo>
                  <a:pt x="3464" y="1174"/>
                </a:lnTo>
                <a:lnTo>
                  <a:pt x="3631" y="1043"/>
                </a:lnTo>
                <a:lnTo>
                  <a:pt x="3799" y="876"/>
                </a:lnTo>
                <a:lnTo>
                  <a:pt x="4078" y="578"/>
                </a:lnTo>
                <a:lnTo>
                  <a:pt x="4227" y="447"/>
                </a:lnTo>
                <a:lnTo>
                  <a:pt x="4376" y="336"/>
                </a:lnTo>
                <a:lnTo>
                  <a:pt x="4450" y="298"/>
                </a:lnTo>
                <a:lnTo>
                  <a:pt x="4543" y="261"/>
                </a:lnTo>
                <a:lnTo>
                  <a:pt x="4711" y="261"/>
                </a:lnTo>
                <a:lnTo>
                  <a:pt x="4786" y="280"/>
                </a:lnTo>
                <a:lnTo>
                  <a:pt x="4879" y="317"/>
                </a:lnTo>
                <a:lnTo>
                  <a:pt x="4953" y="392"/>
                </a:lnTo>
                <a:lnTo>
                  <a:pt x="5046" y="485"/>
                </a:lnTo>
                <a:lnTo>
                  <a:pt x="5195" y="671"/>
                </a:lnTo>
                <a:lnTo>
                  <a:pt x="5344" y="857"/>
                </a:lnTo>
                <a:lnTo>
                  <a:pt x="5474" y="1043"/>
                </a:lnTo>
                <a:lnTo>
                  <a:pt x="5623" y="1211"/>
                </a:lnTo>
                <a:lnTo>
                  <a:pt x="5716" y="1267"/>
                </a:lnTo>
                <a:lnTo>
                  <a:pt x="5810" y="1322"/>
                </a:lnTo>
                <a:lnTo>
                  <a:pt x="5903" y="1378"/>
                </a:lnTo>
                <a:lnTo>
                  <a:pt x="5996" y="1397"/>
                </a:lnTo>
                <a:lnTo>
                  <a:pt x="6107" y="1416"/>
                </a:lnTo>
                <a:lnTo>
                  <a:pt x="6219" y="1397"/>
                </a:lnTo>
                <a:lnTo>
                  <a:pt x="6349" y="1378"/>
                </a:lnTo>
                <a:lnTo>
                  <a:pt x="6498" y="1322"/>
                </a:lnTo>
                <a:lnTo>
                  <a:pt x="6591" y="1267"/>
                </a:lnTo>
                <a:lnTo>
                  <a:pt x="6703" y="1211"/>
                </a:lnTo>
                <a:lnTo>
                  <a:pt x="6908" y="1043"/>
                </a:lnTo>
                <a:lnTo>
                  <a:pt x="7131" y="894"/>
                </a:lnTo>
                <a:lnTo>
                  <a:pt x="7336" y="727"/>
                </a:lnTo>
                <a:lnTo>
                  <a:pt x="7448" y="671"/>
                </a:lnTo>
                <a:lnTo>
                  <a:pt x="7560" y="615"/>
                </a:lnTo>
                <a:lnTo>
                  <a:pt x="7671" y="578"/>
                </a:lnTo>
                <a:lnTo>
                  <a:pt x="7895" y="578"/>
                </a:lnTo>
                <a:lnTo>
                  <a:pt x="8006" y="615"/>
                </a:lnTo>
                <a:lnTo>
                  <a:pt x="8137" y="671"/>
                </a:lnTo>
                <a:lnTo>
                  <a:pt x="8248" y="764"/>
                </a:lnTo>
                <a:lnTo>
                  <a:pt x="8397" y="931"/>
                </a:lnTo>
                <a:lnTo>
                  <a:pt x="8528" y="1099"/>
                </a:lnTo>
                <a:lnTo>
                  <a:pt x="8677" y="1248"/>
                </a:lnTo>
                <a:lnTo>
                  <a:pt x="8826" y="1397"/>
                </a:lnTo>
                <a:lnTo>
                  <a:pt x="8900" y="1453"/>
                </a:lnTo>
                <a:lnTo>
                  <a:pt x="8993" y="1509"/>
                </a:lnTo>
                <a:lnTo>
                  <a:pt x="9068" y="1546"/>
                </a:lnTo>
                <a:lnTo>
                  <a:pt x="9161" y="1564"/>
                </a:lnTo>
                <a:lnTo>
                  <a:pt x="9272" y="1564"/>
                </a:lnTo>
                <a:lnTo>
                  <a:pt x="9366" y="1546"/>
                </a:lnTo>
                <a:lnTo>
                  <a:pt x="9477" y="1527"/>
                </a:lnTo>
                <a:lnTo>
                  <a:pt x="9608" y="1471"/>
                </a:lnTo>
                <a:lnTo>
                  <a:pt x="9757" y="1360"/>
                </a:lnTo>
                <a:lnTo>
                  <a:pt x="9924" y="1211"/>
                </a:lnTo>
                <a:lnTo>
                  <a:pt x="10110" y="1043"/>
                </a:lnTo>
                <a:lnTo>
                  <a:pt x="10296" y="876"/>
                </a:lnTo>
                <a:lnTo>
                  <a:pt x="10483" y="745"/>
                </a:lnTo>
                <a:lnTo>
                  <a:pt x="10576" y="708"/>
                </a:lnTo>
                <a:lnTo>
                  <a:pt x="10687" y="671"/>
                </a:lnTo>
                <a:lnTo>
                  <a:pt x="10781" y="652"/>
                </a:lnTo>
                <a:lnTo>
                  <a:pt x="10874" y="652"/>
                </a:lnTo>
                <a:lnTo>
                  <a:pt x="10967" y="689"/>
                </a:lnTo>
                <a:lnTo>
                  <a:pt x="11078" y="727"/>
                </a:lnTo>
                <a:lnTo>
                  <a:pt x="11172" y="801"/>
                </a:lnTo>
                <a:lnTo>
                  <a:pt x="11246" y="894"/>
                </a:lnTo>
                <a:lnTo>
                  <a:pt x="11395" y="1099"/>
                </a:lnTo>
                <a:lnTo>
                  <a:pt x="11544" y="1304"/>
                </a:lnTo>
                <a:lnTo>
                  <a:pt x="11637" y="1378"/>
                </a:lnTo>
                <a:lnTo>
                  <a:pt x="11730" y="1453"/>
                </a:lnTo>
                <a:lnTo>
                  <a:pt x="11879" y="1509"/>
                </a:lnTo>
                <a:lnTo>
                  <a:pt x="12028" y="1527"/>
                </a:lnTo>
                <a:lnTo>
                  <a:pt x="12177" y="1509"/>
                </a:lnTo>
                <a:lnTo>
                  <a:pt x="12326" y="1471"/>
                </a:lnTo>
                <a:lnTo>
                  <a:pt x="12456" y="1397"/>
                </a:lnTo>
                <a:lnTo>
                  <a:pt x="12586" y="1304"/>
                </a:lnTo>
                <a:lnTo>
                  <a:pt x="12810" y="1099"/>
                </a:lnTo>
                <a:lnTo>
                  <a:pt x="13015" y="894"/>
                </a:lnTo>
                <a:lnTo>
                  <a:pt x="13126" y="801"/>
                </a:lnTo>
                <a:lnTo>
                  <a:pt x="13238" y="708"/>
                </a:lnTo>
                <a:lnTo>
                  <a:pt x="13368" y="615"/>
                </a:lnTo>
                <a:lnTo>
                  <a:pt x="13517" y="578"/>
                </a:lnTo>
                <a:lnTo>
                  <a:pt x="13573" y="559"/>
                </a:lnTo>
                <a:lnTo>
                  <a:pt x="13648" y="559"/>
                </a:lnTo>
                <a:lnTo>
                  <a:pt x="13722" y="578"/>
                </a:lnTo>
                <a:lnTo>
                  <a:pt x="13778" y="615"/>
                </a:lnTo>
                <a:lnTo>
                  <a:pt x="13890" y="671"/>
                </a:lnTo>
                <a:lnTo>
                  <a:pt x="13964" y="764"/>
                </a:lnTo>
                <a:lnTo>
                  <a:pt x="14095" y="969"/>
                </a:lnTo>
                <a:lnTo>
                  <a:pt x="14169" y="1062"/>
                </a:lnTo>
                <a:lnTo>
                  <a:pt x="14243" y="1155"/>
                </a:lnTo>
                <a:lnTo>
                  <a:pt x="14337" y="1248"/>
                </a:lnTo>
                <a:lnTo>
                  <a:pt x="14448" y="1304"/>
                </a:lnTo>
                <a:lnTo>
                  <a:pt x="14597" y="1341"/>
                </a:lnTo>
                <a:lnTo>
                  <a:pt x="14746" y="1360"/>
                </a:lnTo>
                <a:lnTo>
                  <a:pt x="14895" y="1341"/>
                </a:lnTo>
                <a:lnTo>
                  <a:pt x="15025" y="1304"/>
                </a:lnTo>
                <a:lnTo>
                  <a:pt x="15156" y="1229"/>
                </a:lnTo>
                <a:lnTo>
                  <a:pt x="15286" y="1155"/>
                </a:lnTo>
                <a:lnTo>
                  <a:pt x="15398" y="1062"/>
                </a:lnTo>
                <a:lnTo>
                  <a:pt x="15510" y="950"/>
                </a:lnTo>
                <a:lnTo>
                  <a:pt x="15677" y="745"/>
                </a:lnTo>
                <a:lnTo>
                  <a:pt x="15770" y="634"/>
                </a:lnTo>
                <a:lnTo>
                  <a:pt x="15826" y="503"/>
                </a:lnTo>
                <a:lnTo>
                  <a:pt x="15882" y="410"/>
                </a:lnTo>
                <a:lnTo>
                  <a:pt x="15900" y="354"/>
                </a:lnTo>
                <a:lnTo>
                  <a:pt x="15882" y="298"/>
                </a:lnTo>
                <a:lnTo>
                  <a:pt x="15845" y="243"/>
                </a:lnTo>
                <a:lnTo>
                  <a:pt x="15770" y="205"/>
                </a:lnTo>
                <a:lnTo>
                  <a:pt x="15714" y="224"/>
                </a:lnTo>
                <a:lnTo>
                  <a:pt x="15677" y="243"/>
                </a:lnTo>
                <a:lnTo>
                  <a:pt x="15658" y="280"/>
                </a:lnTo>
                <a:lnTo>
                  <a:pt x="15528" y="466"/>
                </a:lnTo>
                <a:lnTo>
                  <a:pt x="15379" y="652"/>
                </a:lnTo>
                <a:lnTo>
                  <a:pt x="15212" y="820"/>
                </a:lnTo>
                <a:lnTo>
                  <a:pt x="15044" y="969"/>
                </a:lnTo>
                <a:lnTo>
                  <a:pt x="14951" y="1025"/>
                </a:lnTo>
                <a:lnTo>
                  <a:pt x="14858" y="1043"/>
                </a:lnTo>
                <a:lnTo>
                  <a:pt x="14765" y="1062"/>
                </a:lnTo>
                <a:lnTo>
                  <a:pt x="14653" y="1062"/>
                </a:lnTo>
                <a:lnTo>
                  <a:pt x="14560" y="1043"/>
                </a:lnTo>
                <a:lnTo>
                  <a:pt x="14467" y="987"/>
                </a:lnTo>
                <a:lnTo>
                  <a:pt x="14355" y="913"/>
                </a:lnTo>
                <a:lnTo>
                  <a:pt x="14262" y="801"/>
                </a:lnTo>
                <a:lnTo>
                  <a:pt x="14113" y="634"/>
                </a:lnTo>
                <a:lnTo>
                  <a:pt x="14039" y="540"/>
                </a:lnTo>
                <a:lnTo>
                  <a:pt x="13964" y="466"/>
                </a:lnTo>
                <a:lnTo>
                  <a:pt x="13871" y="410"/>
                </a:lnTo>
                <a:lnTo>
                  <a:pt x="13778" y="373"/>
                </a:lnTo>
                <a:lnTo>
                  <a:pt x="13666" y="336"/>
                </a:lnTo>
                <a:lnTo>
                  <a:pt x="13536" y="336"/>
                </a:lnTo>
                <a:lnTo>
                  <a:pt x="13424" y="354"/>
                </a:lnTo>
                <a:lnTo>
                  <a:pt x="13331" y="392"/>
                </a:lnTo>
                <a:lnTo>
                  <a:pt x="13238" y="429"/>
                </a:lnTo>
                <a:lnTo>
                  <a:pt x="13145" y="485"/>
                </a:lnTo>
                <a:lnTo>
                  <a:pt x="12977" y="615"/>
                </a:lnTo>
                <a:lnTo>
                  <a:pt x="12810" y="764"/>
                </a:lnTo>
                <a:lnTo>
                  <a:pt x="12661" y="913"/>
                </a:lnTo>
                <a:lnTo>
                  <a:pt x="12493" y="1043"/>
                </a:lnTo>
                <a:lnTo>
                  <a:pt x="12400" y="1118"/>
                </a:lnTo>
                <a:lnTo>
                  <a:pt x="12307" y="1174"/>
                </a:lnTo>
                <a:lnTo>
                  <a:pt x="12214" y="1211"/>
                </a:lnTo>
                <a:lnTo>
                  <a:pt x="12102" y="1248"/>
                </a:lnTo>
                <a:lnTo>
                  <a:pt x="11991" y="1248"/>
                </a:lnTo>
                <a:lnTo>
                  <a:pt x="11898" y="1229"/>
                </a:lnTo>
                <a:lnTo>
                  <a:pt x="11805" y="1192"/>
                </a:lnTo>
                <a:lnTo>
                  <a:pt x="11730" y="1118"/>
                </a:lnTo>
                <a:lnTo>
                  <a:pt x="11656" y="1043"/>
                </a:lnTo>
                <a:lnTo>
                  <a:pt x="11600" y="969"/>
                </a:lnTo>
                <a:lnTo>
                  <a:pt x="11469" y="783"/>
                </a:lnTo>
                <a:lnTo>
                  <a:pt x="11376" y="671"/>
                </a:lnTo>
                <a:lnTo>
                  <a:pt x="11283" y="578"/>
                </a:lnTo>
                <a:lnTo>
                  <a:pt x="11190" y="503"/>
                </a:lnTo>
                <a:lnTo>
                  <a:pt x="11097" y="447"/>
                </a:lnTo>
                <a:lnTo>
                  <a:pt x="10985" y="429"/>
                </a:lnTo>
                <a:lnTo>
                  <a:pt x="10892" y="410"/>
                </a:lnTo>
                <a:lnTo>
                  <a:pt x="10706" y="410"/>
                </a:lnTo>
                <a:lnTo>
                  <a:pt x="10613" y="447"/>
                </a:lnTo>
                <a:lnTo>
                  <a:pt x="10501" y="485"/>
                </a:lnTo>
                <a:lnTo>
                  <a:pt x="10315" y="596"/>
                </a:lnTo>
                <a:lnTo>
                  <a:pt x="10110" y="727"/>
                </a:lnTo>
                <a:lnTo>
                  <a:pt x="9924" y="894"/>
                </a:lnTo>
                <a:lnTo>
                  <a:pt x="9775" y="1006"/>
                </a:lnTo>
                <a:lnTo>
                  <a:pt x="9608" y="1136"/>
                </a:lnTo>
                <a:lnTo>
                  <a:pt x="9533" y="1192"/>
                </a:lnTo>
                <a:lnTo>
                  <a:pt x="9440" y="1229"/>
                </a:lnTo>
                <a:lnTo>
                  <a:pt x="9347" y="1248"/>
                </a:lnTo>
                <a:lnTo>
                  <a:pt x="9254" y="1267"/>
                </a:lnTo>
                <a:lnTo>
                  <a:pt x="9142" y="1267"/>
                </a:lnTo>
                <a:lnTo>
                  <a:pt x="9049" y="1229"/>
                </a:lnTo>
                <a:lnTo>
                  <a:pt x="8956" y="1174"/>
                </a:lnTo>
                <a:lnTo>
                  <a:pt x="8863" y="1118"/>
                </a:lnTo>
                <a:lnTo>
                  <a:pt x="8714" y="950"/>
                </a:lnTo>
                <a:lnTo>
                  <a:pt x="8584" y="801"/>
                </a:lnTo>
                <a:lnTo>
                  <a:pt x="8435" y="615"/>
                </a:lnTo>
                <a:lnTo>
                  <a:pt x="8267" y="466"/>
                </a:lnTo>
                <a:lnTo>
                  <a:pt x="8155" y="392"/>
                </a:lnTo>
                <a:lnTo>
                  <a:pt x="8062" y="354"/>
                </a:lnTo>
                <a:lnTo>
                  <a:pt x="7951" y="317"/>
                </a:lnTo>
                <a:lnTo>
                  <a:pt x="7820" y="298"/>
                </a:lnTo>
                <a:lnTo>
                  <a:pt x="7690" y="317"/>
                </a:lnTo>
                <a:lnTo>
                  <a:pt x="7541" y="336"/>
                </a:lnTo>
                <a:lnTo>
                  <a:pt x="7411" y="392"/>
                </a:lnTo>
                <a:lnTo>
                  <a:pt x="7280" y="466"/>
                </a:lnTo>
                <a:lnTo>
                  <a:pt x="7057" y="615"/>
                </a:lnTo>
                <a:lnTo>
                  <a:pt x="6833" y="783"/>
                </a:lnTo>
                <a:lnTo>
                  <a:pt x="6629" y="931"/>
                </a:lnTo>
                <a:lnTo>
                  <a:pt x="6517" y="1006"/>
                </a:lnTo>
                <a:lnTo>
                  <a:pt x="6405" y="1062"/>
                </a:lnTo>
                <a:lnTo>
                  <a:pt x="6294" y="1099"/>
                </a:lnTo>
                <a:lnTo>
                  <a:pt x="6182" y="1118"/>
                </a:lnTo>
                <a:lnTo>
                  <a:pt x="6052" y="1118"/>
                </a:lnTo>
                <a:lnTo>
                  <a:pt x="5921" y="1080"/>
                </a:lnTo>
                <a:lnTo>
                  <a:pt x="5828" y="1025"/>
                </a:lnTo>
                <a:lnTo>
                  <a:pt x="5754" y="950"/>
                </a:lnTo>
                <a:lnTo>
                  <a:pt x="5661" y="876"/>
                </a:lnTo>
                <a:lnTo>
                  <a:pt x="5586" y="783"/>
                </a:lnTo>
                <a:lnTo>
                  <a:pt x="5325" y="410"/>
                </a:lnTo>
                <a:lnTo>
                  <a:pt x="5232" y="298"/>
                </a:lnTo>
                <a:lnTo>
                  <a:pt x="5139" y="205"/>
                </a:lnTo>
                <a:lnTo>
                  <a:pt x="5028" y="131"/>
                </a:lnTo>
                <a:lnTo>
                  <a:pt x="4897" y="56"/>
                </a:lnTo>
                <a:lnTo>
                  <a:pt x="4786" y="19"/>
                </a:lnTo>
                <a:lnTo>
                  <a:pt x="4655"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5714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rgbClr val="C3CED9"/>
        </a:solidFill>
        <a:effectLst/>
      </p:bgPr>
    </p:bg>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0" y="6028333"/>
            <a:ext cx="12192000" cy="5248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fld id="{ECEDB2D3-DE07-4E1C-8DA5-9BA919DC9466}" type="slidenum">
              <a:rPr lang="en-US" smtClean="0"/>
              <a:t>‹N°›</a:t>
            </a:fld>
            <a:endParaRPr lang="en-US"/>
          </a:p>
        </p:txBody>
      </p:sp>
      <p:sp>
        <p:nvSpPr>
          <p:cNvPr id="55" name="Google Shape;55;p11"/>
          <p:cNvSpPr/>
          <p:nvPr/>
        </p:nvSpPr>
        <p:spPr>
          <a:xfrm>
            <a:off x="279301" y="178834"/>
            <a:ext cx="11633236" cy="6500244"/>
          </a:xfrm>
          <a:custGeom>
            <a:avLst/>
            <a:gdLst/>
            <a:ahLst/>
            <a:cxnLst/>
            <a:rect l="l" t="t" r="r" b="b"/>
            <a:pathLst>
              <a:path w="92198" h="51517" extrusionOk="0">
                <a:moveTo>
                  <a:pt x="16254" y="186"/>
                </a:moveTo>
                <a:lnTo>
                  <a:pt x="16198" y="205"/>
                </a:lnTo>
                <a:lnTo>
                  <a:pt x="16161" y="242"/>
                </a:lnTo>
                <a:lnTo>
                  <a:pt x="16142" y="279"/>
                </a:lnTo>
                <a:lnTo>
                  <a:pt x="16124" y="354"/>
                </a:lnTo>
                <a:lnTo>
                  <a:pt x="16124" y="391"/>
                </a:lnTo>
                <a:lnTo>
                  <a:pt x="16161" y="447"/>
                </a:lnTo>
                <a:lnTo>
                  <a:pt x="16198" y="484"/>
                </a:lnTo>
                <a:lnTo>
                  <a:pt x="16291" y="559"/>
                </a:lnTo>
                <a:lnTo>
                  <a:pt x="16384" y="614"/>
                </a:lnTo>
                <a:lnTo>
                  <a:pt x="16254" y="726"/>
                </a:lnTo>
                <a:lnTo>
                  <a:pt x="16124" y="856"/>
                </a:lnTo>
                <a:lnTo>
                  <a:pt x="16105" y="912"/>
                </a:lnTo>
                <a:lnTo>
                  <a:pt x="16105" y="950"/>
                </a:lnTo>
                <a:lnTo>
                  <a:pt x="16105" y="968"/>
                </a:lnTo>
                <a:lnTo>
                  <a:pt x="16142" y="987"/>
                </a:lnTo>
                <a:lnTo>
                  <a:pt x="16291" y="987"/>
                </a:lnTo>
                <a:lnTo>
                  <a:pt x="16347" y="950"/>
                </a:lnTo>
                <a:lnTo>
                  <a:pt x="16403" y="912"/>
                </a:lnTo>
                <a:lnTo>
                  <a:pt x="16477" y="875"/>
                </a:lnTo>
                <a:lnTo>
                  <a:pt x="16533" y="856"/>
                </a:lnTo>
                <a:lnTo>
                  <a:pt x="16626" y="801"/>
                </a:lnTo>
                <a:lnTo>
                  <a:pt x="16719" y="875"/>
                </a:lnTo>
                <a:lnTo>
                  <a:pt x="16794" y="894"/>
                </a:lnTo>
                <a:lnTo>
                  <a:pt x="16868" y="875"/>
                </a:lnTo>
                <a:lnTo>
                  <a:pt x="16924" y="856"/>
                </a:lnTo>
                <a:lnTo>
                  <a:pt x="16980" y="819"/>
                </a:lnTo>
                <a:lnTo>
                  <a:pt x="16999" y="763"/>
                </a:lnTo>
                <a:lnTo>
                  <a:pt x="16999" y="707"/>
                </a:lnTo>
                <a:lnTo>
                  <a:pt x="16980" y="633"/>
                </a:lnTo>
                <a:lnTo>
                  <a:pt x="16924" y="577"/>
                </a:lnTo>
                <a:lnTo>
                  <a:pt x="16999" y="503"/>
                </a:lnTo>
                <a:lnTo>
                  <a:pt x="17036" y="428"/>
                </a:lnTo>
                <a:lnTo>
                  <a:pt x="17055" y="391"/>
                </a:lnTo>
                <a:lnTo>
                  <a:pt x="17036" y="335"/>
                </a:lnTo>
                <a:lnTo>
                  <a:pt x="17017" y="298"/>
                </a:lnTo>
                <a:lnTo>
                  <a:pt x="16980" y="261"/>
                </a:lnTo>
                <a:lnTo>
                  <a:pt x="16924" y="242"/>
                </a:lnTo>
                <a:lnTo>
                  <a:pt x="16868" y="261"/>
                </a:lnTo>
                <a:lnTo>
                  <a:pt x="16757" y="317"/>
                </a:lnTo>
                <a:lnTo>
                  <a:pt x="16682" y="335"/>
                </a:lnTo>
                <a:lnTo>
                  <a:pt x="16626" y="335"/>
                </a:lnTo>
                <a:lnTo>
                  <a:pt x="16496" y="279"/>
                </a:lnTo>
                <a:lnTo>
                  <a:pt x="16403" y="223"/>
                </a:lnTo>
                <a:lnTo>
                  <a:pt x="16310" y="205"/>
                </a:lnTo>
                <a:lnTo>
                  <a:pt x="16254" y="186"/>
                </a:lnTo>
                <a:close/>
                <a:moveTo>
                  <a:pt x="22324" y="186"/>
                </a:moveTo>
                <a:lnTo>
                  <a:pt x="22249" y="205"/>
                </a:lnTo>
                <a:lnTo>
                  <a:pt x="22175" y="242"/>
                </a:lnTo>
                <a:lnTo>
                  <a:pt x="22044" y="335"/>
                </a:lnTo>
                <a:lnTo>
                  <a:pt x="21933" y="391"/>
                </a:lnTo>
                <a:lnTo>
                  <a:pt x="21877" y="391"/>
                </a:lnTo>
                <a:lnTo>
                  <a:pt x="21821" y="354"/>
                </a:lnTo>
                <a:lnTo>
                  <a:pt x="21691" y="279"/>
                </a:lnTo>
                <a:lnTo>
                  <a:pt x="21560" y="223"/>
                </a:lnTo>
                <a:lnTo>
                  <a:pt x="21504" y="205"/>
                </a:lnTo>
                <a:lnTo>
                  <a:pt x="21448" y="205"/>
                </a:lnTo>
                <a:lnTo>
                  <a:pt x="21393" y="242"/>
                </a:lnTo>
                <a:lnTo>
                  <a:pt x="21374" y="298"/>
                </a:lnTo>
                <a:lnTo>
                  <a:pt x="21393" y="354"/>
                </a:lnTo>
                <a:lnTo>
                  <a:pt x="21430" y="410"/>
                </a:lnTo>
                <a:lnTo>
                  <a:pt x="21542" y="521"/>
                </a:lnTo>
                <a:lnTo>
                  <a:pt x="21616" y="596"/>
                </a:lnTo>
                <a:lnTo>
                  <a:pt x="21542" y="652"/>
                </a:lnTo>
                <a:lnTo>
                  <a:pt x="21486" y="726"/>
                </a:lnTo>
                <a:lnTo>
                  <a:pt x="21467" y="763"/>
                </a:lnTo>
                <a:lnTo>
                  <a:pt x="21467" y="801"/>
                </a:lnTo>
                <a:lnTo>
                  <a:pt x="21486" y="838"/>
                </a:lnTo>
                <a:lnTo>
                  <a:pt x="21523" y="875"/>
                </a:lnTo>
                <a:lnTo>
                  <a:pt x="21560" y="912"/>
                </a:lnTo>
                <a:lnTo>
                  <a:pt x="21691" y="912"/>
                </a:lnTo>
                <a:lnTo>
                  <a:pt x="21877" y="782"/>
                </a:lnTo>
                <a:lnTo>
                  <a:pt x="21951" y="838"/>
                </a:lnTo>
                <a:lnTo>
                  <a:pt x="21988" y="856"/>
                </a:lnTo>
                <a:lnTo>
                  <a:pt x="22044" y="894"/>
                </a:lnTo>
                <a:lnTo>
                  <a:pt x="22193" y="968"/>
                </a:lnTo>
                <a:lnTo>
                  <a:pt x="22249" y="1005"/>
                </a:lnTo>
                <a:lnTo>
                  <a:pt x="22324" y="1024"/>
                </a:lnTo>
                <a:lnTo>
                  <a:pt x="22398" y="1024"/>
                </a:lnTo>
                <a:lnTo>
                  <a:pt x="22454" y="987"/>
                </a:lnTo>
                <a:lnTo>
                  <a:pt x="22491" y="931"/>
                </a:lnTo>
                <a:lnTo>
                  <a:pt x="22491" y="856"/>
                </a:lnTo>
                <a:lnTo>
                  <a:pt x="22454" y="801"/>
                </a:lnTo>
                <a:lnTo>
                  <a:pt x="22417" y="745"/>
                </a:lnTo>
                <a:lnTo>
                  <a:pt x="22286" y="633"/>
                </a:lnTo>
                <a:lnTo>
                  <a:pt x="22175" y="577"/>
                </a:lnTo>
                <a:lnTo>
                  <a:pt x="22230" y="521"/>
                </a:lnTo>
                <a:lnTo>
                  <a:pt x="22342" y="410"/>
                </a:lnTo>
                <a:lnTo>
                  <a:pt x="22417" y="317"/>
                </a:lnTo>
                <a:lnTo>
                  <a:pt x="22435" y="261"/>
                </a:lnTo>
                <a:lnTo>
                  <a:pt x="22435" y="223"/>
                </a:lnTo>
                <a:lnTo>
                  <a:pt x="22379" y="186"/>
                </a:lnTo>
                <a:close/>
                <a:moveTo>
                  <a:pt x="77731" y="186"/>
                </a:moveTo>
                <a:lnTo>
                  <a:pt x="77675" y="205"/>
                </a:lnTo>
                <a:lnTo>
                  <a:pt x="77638" y="223"/>
                </a:lnTo>
                <a:lnTo>
                  <a:pt x="77619" y="261"/>
                </a:lnTo>
                <a:lnTo>
                  <a:pt x="77619" y="298"/>
                </a:lnTo>
                <a:lnTo>
                  <a:pt x="77619" y="372"/>
                </a:lnTo>
                <a:lnTo>
                  <a:pt x="77638" y="447"/>
                </a:lnTo>
                <a:lnTo>
                  <a:pt x="77731" y="577"/>
                </a:lnTo>
                <a:lnTo>
                  <a:pt x="77805" y="707"/>
                </a:lnTo>
                <a:lnTo>
                  <a:pt x="77768" y="745"/>
                </a:lnTo>
                <a:lnTo>
                  <a:pt x="77712" y="801"/>
                </a:lnTo>
                <a:lnTo>
                  <a:pt x="77638" y="856"/>
                </a:lnTo>
                <a:lnTo>
                  <a:pt x="77601" y="894"/>
                </a:lnTo>
                <a:lnTo>
                  <a:pt x="77582" y="950"/>
                </a:lnTo>
                <a:lnTo>
                  <a:pt x="77601" y="987"/>
                </a:lnTo>
                <a:lnTo>
                  <a:pt x="77638" y="987"/>
                </a:lnTo>
                <a:lnTo>
                  <a:pt x="77824" y="912"/>
                </a:lnTo>
                <a:lnTo>
                  <a:pt x="77936" y="875"/>
                </a:lnTo>
                <a:lnTo>
                  <a:pt x="77992" y="894"/>
                </a:lnTo>
                <a:lnTo>
                  <a:pt x="78159" y="968"/>
                </a:lnTo>
                <a:lnTo>
                  <a:pt x="78252" y="1005"/>
                </a:lnTo>
                <a:lnTo>
                  <a:pt x="78364" y="1024"/>
                </a:lnTo>
                <a:lnTo>
                  <a:pt x="78476" y="1024"/>
                </a:lnTo>
                <a:lnTo>
                  <a:pt x="78513" y="1005"/>
                </a:lnTo>
                <a:lnTo>
                  <a:pt x="78550" y="968"/>
                </a:lnTo>
                <a:lnTo>
                  <a:pt x="78569" y="912"/>
                </a:lnTo>
                <a:lnTo>
                  <a:pt x="78569" y="875"/>
                </a:lnTo>
                <a:lnTo>
                  <a:pt x="78531" y="819"/>
                </a:lnTo>
                <a:lnTo>
                  <a:pt x="78494" y="782"/>
                </a:lnTo>
                <a:lnTo>
                  <a:pt x="78420" y="689"/>
                </a:lnTo>
                <a:lnTo>
                  <a:pt x="78327" y="633"/>
                </a:lnTo>
                <a:lnTo>
                  <a:pt x="78569" y="521"/>
                </a:lnTo>
                <a:lnTo>
                  <a:pt x="78680" y="465"/>
                </a:lnTo>
                <a:lnTo>
                  <a:pt x="78718" y="428"/>
                </a:lnTo>
                <a:lnTo>
                  <a:pt x="78755" y="372"/>
                </a:lnTo>
                <a:lnTo>
                  <a:pt x="78755" y="317"/>
                </a:lnTo>
                <a:lnTo>
                  <a:pt x="78736" y="242"/>
                </a:lnTo>
                <a:lnTo>
                  <a:pt x="78699" y="205"/>
                </a:lnTo>
                <a:lnTo>
                  <a:pt x="78662" y="186"/>
                </a:lnTo>
                <a:lnTo>
                  <a:pt x="78625" y="205"/>
                </a:lnTo>
                <a:lnTo>
                  <a:pt x="78513" y="261"/>
                </a:lnTo>
                <a:lnTo>
                  <a:pt x="78345" y="354"/>
                </a:lnTo>
                <a:lnTo>
                  <a:pt x="78215" y="428"/>
                </a:lnTo>
                <a:lnTo>
                  <a:pt x="78140" y="447"/>
                </a:lnTo>
                <a:lnTo>
                  <a:pt x="78103" y="447"/>
                </a:lnTo>
                <a:lnTo>
                  <a:pt x="78066" y="428"/>
                </a:lnTo>
                <a:lnTo>
                  <a:pt x="78010" y="391"/>
                </a:lnTo>
                <a:lnTo>
                  <a:pt x="77936" y="298"/>
                </a:lnTo>
                <a:lnTo>
                  <a:pt x="77880" y="261"/>
                </a:lnTo>
                <a:lnTo>
                  <a:pt x="77843" y="205"/>
                </a:lnTo>
                <a:lnTo>
                  <a:pt x="77787" y="186"/>
                </a:lnTo>
                <a:close/>
                <a:moveTo>
                  <a:pt x="5418" y="168"/>
                </a:moveTo>
                <a:lnTo>
                  <a:pt x="5362" y="186"/>
                </a:lnTo>
                <a:lnTo>
                  <a:pt x="5307" y="223"/>
                </a:lnTo>
                <a:lnTo>
                  <a:pt x="5269" y="261"/>
                </a:lnTo>
                <a:lnTo>
                  <a:pt x="5269" y="317"/>
                </a:lnTo>
                <a:lnTo>
                  <a:pt x="5307" y="372"/>
                </a:lnTo>
                <a:lnTo>
                  <a:pt x="5400" y="465"/>
                </a:lnTo>
                <a:lnTo>
                  <a:pt x="5474" y="540"/>
                </a:lnTo>
                <a:lnTo>
                  <a:pt x="5567" y="596"/>
                </a:lnTo>
                <a:lnTo>
                  <a:pt x="5642" y="633"/>
                </a:lnTo>
                <a:lnTo>
                  <a:pt x="5660" y="670"/>
                </a:lnTo>
                <a:lnTo>
                  <a:pt x="5660" y="707"/>
                </a:lnTo>
                <a:lnTo>
                  <a:pt x="5605" y="763"/>
                </a:lnTo>
                <a:lnTo>
                  <a:pt x="5605" y="819"/>
                </a:lnTo>
                <a:lnTo>
                  <a:pt x="5586" y="856"/>
                </a:lnTo>
                <a:lnTo>
                  <a:pt x="5567" y="912"/>
                </a:lnTo>
                <a:lnTo>
                  <a:pt x="5586" y="968"/>
                </a:lnTo>
                <a:lnTo>
                  <a:pt x="5642" y="1024"/>
                </a:lnTo>
                <a:lnTo>
                  <a:pt x="5679" y="1043"/>
                </a:lnTo>
                <a:lnTo>
                  <a:pt x="5735" y="1024"/>
                </a:lnTo>
                <a:lnTo>
                  <a:pt x="5772" y="987"/>
                </a:lnTo>
                <a:lnTo>
                  <a:pt x="5865" y="894"/>
                </a:lnTo>
                <a:lnTo>
                  <a:pt x="5902" y="856"/>
                </a:lnTo>
                <a:lnTo>
                  <a:pt x="5940" y="838"/>
                </a:lnTo>
                <a:lnTo>
                  <a:pt x="5995" y="856"/>
                </a:lnTo>
                <a:lnTo>
                  <a:pt x="6051" y="894"/>
                </a:lnTo>
                <a:lnTo>
                  <a:pt x="6200" y="968"/>
                </a:lnTo>
                <a:lnTo>
                  <a:pt x="6275" y="1005"/>
                </a:lnTo>
                <a:lnTo>
                  <a:pt x="6331" y="1005"/>
                </a:lnTo>
                <a:lnTo>
                  <a:pt x="6405" y="987"/>
                </a:lnTo>
                <a:lnTo>
                  <a:pt x="6442" y="931"/>
                </a:lnTo>
                <a:lnTo>
                  <a:pt x="6461" y="875"/>
                </a:lnTo>
                <a:lnTo>
                  <a:pt x="6461" y="819"/>
                </a:lnTo>
                <a:lnTo>
                  <a:pt x="6442" y="763"/>
                </a:lnTo>
                <a:lnTo>
                  <a:pt x="6405" y="707"/>
                </a:lnTo>
                <a:lnTo>
                  <a:pt x="6293" y="633"/>
                </a:lnTo>
                <a:lnTo>
                  <a:pt x="6200" y="577"/>
                </a:lnTo>
                <a:lnTo>
                  <a:pt x="6293" y="484"/>
                </a:lnTo>
                <a:lnTo>
                  <a:pt x="6349" y="372"/>
                </a:lnTo>
                <a:lnTo>
                  <a:pt x="6368" y="317"/>
                </a:lnTo>
                <a:lnTo>
                  <a:pt x="6349" y="261"/>
                </a:lnTo>
                <a:lnTo>
                  <a:pt x="6312" y="223"/>
                </a:lnTo>
                <a:lnTo>
                  <a:pt x="6238" y="186"/>
                </a:lnTo>
                <a:lnTo>
                  <a:pt x="6182" y="186"/>
                </a:lnTo>
                <a:lnTo>
                  <a:pt x="6126" y="205"/>
                </a:lnTo>
                <a:lnTo>
                  <a:pt x="6033" y="279"/>
                </a:lnTo>
                <a:lnTo>
                  <a:pt x="5940" y="354"/>
                </a:lnTo>
                <a:lnTo>
                  <a:pt x="5884" y="372"/>
                </a:lnTo>
                <a:lnTo>
                  <a:pt x="5847" y="372"/>
                </a:lnTo>
                <a:lnTo>
                  <a:pt x="5791" y="354"/>
                </a:lnTo>
                <a:lnTo>
                  <a:pt x="5735" y="335"/>
                </a:lnTo>
                <a:lnTo>
                  <a:pt x="5605" y="242"/>
                </a:lnTo>
                <a:lnTo>
                  <a:pt x="5474" y="186"/>
                </a:lnTo>
                <a:lnTo>
                  <a:pt x="5418" y="168"/>
                </a:lnTo>
                <a:close/>
                <a:moveTo>
                  <a:pt x="11600" y="149"/>
                </a:moveTo>
                <a:lnTo>
                  <a:pt x="11544" y="168"/>
                </a:lnTo>
                <a:lnTo>
                  <a:pt x="11506" y="205"/>
                </a:lnTo>
                <a:lnTo>
                  <a:pt x="11413" y="279"/>
                </a:lnTo>
                <a:lnTo>
                  <a:pt x="11339" y="354"/>
                </a:lnTo>
                <a:lnTo>
                  <a:pt x="11264" y="391"/>
                </a:lnTo>
                <a:lnTo>
                  <a:pt x="11227" y="410"/>
                </a:lnTo>
                <a:lnTo>
                  <a:pt x="11190" y="410"/>
                </a:lnTo>
                <a:lnTo>
                  <a:pt x="11115" y="372"/>
                </a:lnTo>
                <a:lnTo>
                  <a:pt x="11004" y="317"/>
                </a:lnTo>
                <a:lnTo>
                  <a:pt x="10873" y="279"/>
                </a:lnTo>
                <a:lnTo>
                  <a:pt x="10780" y="279"/>
                </a:lnTo>
                <a:lnTo>
                  <a:pt x="10687" y="317"/>
                </a:lnTo>
                <a:lnTo>
                  <a:pt x="10650" y="335"/>
                </a:lnTo>
                <a:lnTo>
                  <a:pt x="10631" y="372"/>
                </a:lnTo>
                <a:lnTo>
                  <a:pt x="10650" y="410"/>
                </a:lnTo>
                <a:lnTo>
                  <a:pt x="10706" y="447"/>
                </a:lnTo>
                <a:lnTo>
                  <a:pt x="11060" y="689"/>
                </a:lnTo>
                <a:lnTo>
                  <a:pt x="11004" y="782"/>
                </a:lnTo>
                <a:lnTo>
                  <a:pt x="10948" y="894"/>
                </a:lnTo>
                <a:lnTo>
                  <a:pt x="10948" y="950"/>
                </a:lnTo>
                <a:lnTo>
                  <a:pt x="10967" y="1005"/>
                </a:lnTo>
                <a:lnTo>
                  <a:pt x="11004" y="1024"/>
                </a:lnTo>
                <a:lnTo>
                  <a:pt x="11078" y="1043"/>
                </a:lnTo>
                <a:lnTo>
                  <a:pt x="11115" y="1024"/>
                </a:lnTo>
                <a:lnTo>
                  <a:pt x="11171" y="1005"/>
                </a:lnTo>
                <a:lnTo>
                  <a:pt x="11209" y="968"/>
                </a:lnTo>
                <a:lnTo>
                  <a:pt x="11264" y="931"/>
                </a:lnTo>
                <a:lnTo>
                  <a:pt x="11339" y="894"/>
                </a:lnTo>
                <a:lnTo>
                  <a:pt x="11357" y="894"/>
                </a:lnTo>
                <a:lnTo>
                  <a:pt x="11395" y="931"/>
                </a:lnTo>
                <a:lnTo>
                  <a:pt x="11469" y="968"/>
                </a:lnTo>
                <a:lnTo>
                  <a:pt x="11581" y="987"/>
                </a:lnTo>
                <a:lnTo>
                  <a:pt x="11655" y="968"/>
                </a:lnTo>
                <a:lnTo>
                  <a:pt x="11693" y="950"/>
                </a:lnTo>
                <a:lnTo>
                  <a:pt x="11711" y="931"/>
                </a:lnTo>
                <a:lnTo>
                  <a:pt x="11711" y="875"/>
                </a:lnTo>
                <a:lnTo>
                  <a:pt x="11711" y="819"/>
                </a:lnTo>
                <a:lnTo>
                  <a:pt x="11674" y="782"/>
                </a:lnTo>
                <a:lnTo>
                  <a:pt x="11637" y="726"/>
                </a:lnTo>
                <a:lnTo>
                  <a:pt x="11600" y="670"/>
                </a:lnTo>
                <a:lnTo>
                  <a:pt x="11581" y="652"/>
                </a:lnTo>
                <a:lnTo>
                  <a:pt x="11600" y="596"/>
                </a:lnTo>
                <a:lnTo>
                  <a:pt x="11655" y="540"/>
                </a:lnTo>
                <a:lnTo>
                  <a:pt x="11730" y="447"/>
                </a:lnTo>
                <a:lnTo>
                  <a:pt x="11767" y="372"/>
                </a:lnTo>
                <a:lnTo>
                  <a:pt x="11786" y="298"/>
                </a:lnTo>
                <a:lnTo>
                  <a:pt x="11767" y="242"/>
                </a:lnTo>
                <a:lnTo>
                  <a:pt x="11711" y="186"/>
                </a:lnTo>
                <a:lnTo>
                  <a:pt x="11637" y="149"/>
                </a:lnTo>
                <a:close/>
                <a:moveTo>
                  <a:pt x="59001" y="130"/>
                </a:moveTo>
                <a:lnTo>
                  <a:pt x="58945" y="149"/>
                </a:lnTo>
                <a:lnTo>
                  <a:pt x="58889" y="168"/>
                </a:lnTo>
                <a:lnTo>
                  <a:pt x="58852" y="205"/>
                </a:lnTo>
                <a:lnTo>
                  <a:pt x="58852" y="261"/>
                </a:lnTo>
                <a:lnTo>
                  <a:pt x="58889" y="317"/>
                </a:lnTo>
                <a:lnTo>
                  <a:pt x="59001" y="428"/>
                </a:lnTo>
                <a:lnTo>
                  <a:pt x="59131" y="521"/>
                </a:lnTo>
                <a:lnTo>
                  <a:pt x="59225" y="577"/>
                </a:lnTo>
                <a:lnTo>
                  <a:pt x="59131" y="670"/>
                </a:lnTo>
                <a:lnTo>
                  <a:pt x="59020" y="782"/>
                </a:lnTo>
                <a:lnTo>
                  <a:pt x="58982" y="856"/>
                </a:lnTo>
                <a:lnTo>
                  <a:pt x="58945" y="912"/>
                </a:lnTo>
                <a:lnTo>
                  <a:pt x="58945" y="968"/>
                </a:lnTo>
                <a:lnTo>
                  <a:pt x="58982" y="1024"/>
                </a:lnTo>
                <a:lnTo>
                  <a:pt x="59038" y="1043"/>
                </a:lnTo>
                <a:lnTo>
                  <a:pt x="59113" y="1043"/>
                </a:lnTo>
                <a:lnTo>
                  <a:pt x="59169" y="1005"/>
                </a:lnTo>
                <a:lnTo>
                  <a:pt x="59225" y="950"/>
                </a:lnTo>
                <a:lnTo>
                  <a:pt x="59336" y="838"/>
                </a:lnTo>
                <a:lnTo>
                  <a:pt x="59411" y="726"/>
                </a:lnTo>
                <a:lnTo>
                  <a:pt x="59522" y="838"/>
                </a:lnTo>
                <a:lnTo>
                  <a:pt x="59671" y="950"/>
                </a:lnTo>
                <a:lnTo>
                  <a:pt x="59746" y="1005"/>
                </a:lnTo>
                <a:lnTo>
                  <a:pt x="59820" y="1024"/>
                </a:lnTo>
                <a:lnTo>
                  <a:pt x="59895" y="1024"/>
                </a:lnTo>
                <a:lnTo>
                  <a:pt x="59951" y="987"/>
                </a:lnTo>
                <a:lnTo>
                  <a:pt x="59988" y="931"/>
                </a:lnTo>
                <a:lnTo>
                  <a:pt x="59988" y="856"/>
                </a:lnTo>
                <a:lnTo>
                  <a:pt x="59951" y="782"/>
                </a:lnTo>
                <a:lnTo>
                  <a:pt x="59913" y="707"/>
                </a:lnTo>
                <a:lnTo>
                  <a:pt x="59764" y="577"/>
                </a:lnTo>
                <a:lnTo>
                  <a:pt x="59653" y="484"/>
                </a:lnTo>
                <a:lnTo>
                  <a:pt x="59727" y="428"/>
                </a:lnTo>
                <a:lnTo>
                  <a:pt x="59820" y="335"/>
                </a:lnTo>
                <a:lnTo>
                  <a:pt x="59858" y="279"/>
                </a:lnTo>
                <a:lnTo>
                  <a:pt x="59876" y="242"/>
                </a:lnTo>
                <a:lnTo>
                  <a:pt x="59858" y="205"/>
                </a:lnTo>
                <a:lnTo>
                  <a:pt x="59820" y="186"/>
                </a:lnTo>
                <a:lnTo>
                  <a:pt x="59764" y="186"/>
                </a:lnTo>
                <a:lnTo>
                  <a:pt x="59690" y="242"/>
                </a:lnTo>
                <a:lnTo>
                  <a:pt x="59560" y="317"/>
                </a:lnTo>
                <a:lnTo>
                  <a:pt x="59485" y="335"/>
                </a:lnTo>
                <a:lnTo>
                  <a:pt x="59429" y="335"/>
                </a:lnTo>
                <a:lnTo>
                  <a:pt x="59318" y="261"/>
                </a:lnTo>
                <a:lnTo>
                  <a:pt x="59206" y="205"/>
                </a:lnTo>
                <a:lnTo>
                  <a:pt x="59076" y="149"/>
                </a:lnTo>
                <a:lnTo>
                  <a:pt x="59001" y="130"/>
                </a:lnTo>
                <a:close/>
                <a:moveTo>
                  <a:pt x="73188" y="149"/>
                </a:moveTo>
                <a:lnTo>
                  <a:pt x="73114" y="186"/>
                </a:lnTo>
                <a:lnTo>
                  <a:pt x="72983" y="261"/>
                </a:lnTo>
                <a:lnTo>
                  <a:pt x="72890" y="317"/>
                </a:lnTo>
                <a:lnTo>
                  <a:pt x="72816" y="335"/>
                </a:lnTo>
                <a:lnTo>
                  <a:pt x="72760" y="354"/>
                </a:lnTo>
                <a:lnTo>
                  <a:pt x="72723" y="335"/>
                </a:lnTo>
                <a:lnTo>
                  <a:pt x="72630" y="298"/>
                </a:lnTo>
                <a:lnTo>
                  <a:pt x="72518" y="223"/>
                </a:lnTo>
                <a:lnTo>
                  <a:pt x="72443" y="205"/>
                </a:lnTo>
                <a:lnTo>
                  <a:pt x="72388" y="205"/>
                </a:lnTo>
                <a:lnTo>
                  <a:pt x="72332" y="223"/>
                </a:lnTo>
                <a:lnTo>
                  <a:pt x="72313" y="279"/>
                </a:lnTo>
                <a:lnTo>
                  <a:pt x="72313" y="317"/>
                </a:lnTo>
                <a:lnTo>
                  <a:pt x="72350" y="372"/>
                </a:lnTo>
                <a:lnTo>
                  <a:pt x="72462" y="484"/>
                </a:lnTo>
                <a:lnTo>
                  <a:pt x="72555" y="559"/>
                </a:lnTo>
                <a:lnTo>
                  <a:pt x="72388" y="689"/>
                </a:lnTo>
                <a:lnTo>
                  <a:pt x="72313" y="763"/>
                </a:lnTo>
                <a:lnTo>
                  <a:pt x="72276" y="801"/>
                </a:lnTo>
                <a:lnTo>
                  <a:pt x="72257" y="838"/>
                </a:lnTo>
                <a:lnTo>
                  <a:pt x="72257" y="894"/>
                </a:lnTo>
                <a:lnTo>
                  <a:pt x="72276" y="968"/>
                </a:lnTo>
                <a:lnTo>
                  <a:pt x="72313" y="1005"/>
                </a:lnTo>
                <a:lnTo>
                  <a:pt x="72388" y="1005"/>
                </a:lnTo>
                <a:lnTo>
                  <a:pt x="72481" y="968"/>
                </a:lnTo>
                <a:lnTo>
                  <a:pt x="72555" y="912"/>
                </a:lnTo>
                <a:lnTo>
                  <a:pt x="72648" y="875"/>
                </a:lnTo>
                <a:lnTo>
                  <a:pt x="72741" y="838"/>
                </a:lnTo>
                <a:lnTo>
                  <a:pt x="72816" y="819"/>
                </a:lnTo>
                <a:lnTo>
                  <a:pt x="72872" y="875"/>
                </a:lnTo>
                <a:lnTo>
                  <a:pt x="72927" y="894"/>
                </a:lnTo>
                <a:lnTo>
                  <a:pt x="72965" y="950"/>
                </a:lnTo>
                <a:lnTo>
                  <a:pt x="73002" y="987"/>
                </a:lnTo>
                <a:lnTo>
                  <a:pt x="73058" y="1024"/>
                </a:lnTo>
                <a:lnTo>
                  <a:pt x="73169" y="1043"/>
                </a:lnTo>
                <a:lnTo>
                  <a:pt x="73244" y="1043"/>
                </a:lnTo>
                <a:lnTo>
                  <a:pt x="73263" y="1005"/>
                </a:lnTo>
                <a:lnTo>
                  <a:pt x="73263" y="987"/>
                </a:lnTo>
                <a:lnTo>
                  <a:pt x="73263" y="912"/>
                </a:lnTo>
                <a:lnTo>
                  <a:pt x="73244" y="838"/>
                </a:lnTo>
                <a:lnTo>
                  <a:pt x="73207" y="745"/>
                </a:lnTo>
                <a:lnTo>
                  <a:pt x="73151" y="670"/>
                </a:lnTo>
                <a:lnTo>
                  <a:pt x="73095" y="614"/>
                </a:lnTo>
                <a:lnTo>
                  <a:pt x="73188" y="540"/>
                </a:lnTo>
                <a:lnTo>
                  <a:pt x="73300" y="447"/>
                </a:lnTo>
                <a:lnTo>
                  <a:pt x="73356" y="391"/>
                </a:lnTo>
                <a:lnTo>
                  <a:pt x="73374" y="335"/>
                </a:lnTo>
                <a:lnTo>
                  <a:pt x="73374" y="261"/>
                </a:lnTo>
                <a:lnTo>
                  <a:pt x="73356" y="205"/>
                </a:lnTo>
                <a:lnTo>
                  <a:pt x="73300" y="168"/>
                </a:lnTo>
                <a:lnTo>
                  <a:pt x="73244" y="149"/>
                </a:lnTo>
                <a:close/>
                <a:moveTo>
                  <a:pt x="2719" y="130"/>
                </a:moveTo>
                <a:lnTo>
                  <a:pt x="2663" y="168"/>
                </a:lnTo>
                <a:lnTo>
                  <a:pt x="2644" y="186"/>
                </a:lnTo>
                <a:lnTo>
                  <a:pt x="2626" y="223"/>
                </a:lnTo>
                <a:lnTo>
                  <a:pt x="2626" y="298"/>
                </a:lnTo>
                <a:lnTo>
                  <a:pt x="2663" y="372"/>
                </a:lnTo>
                <a:lnTo>
                  <a:pt x="2719" y="447"/>
                </a:lnTo>
                <a:lnTo>
                  <a:pt x="2868" y="577"/>
                </a:lnTo>
                <a:lnTo>
                  <a:pt x="2979" y="652"/>
                </a:lnTo>
                <a:lnTo>
                  <a:pt x="2905" y="726"/>
                </a:lnTo>
                <a:lnTo>
                  <a:pt x="2830" y="838"/>
                </a:lnTo>
                <a:lnTo>
                  <a:pt x="2812" y="875"/>
                </a:lnTo>
                <a:lnTo>
                  <a:pt x="2812" y="931"/>
                </a:lnTo>
                <a:lnTo>
                  <a:pt x="2830" y="968"/>
                </a:lnTo>
                <a:lnTo>
                  <a:pt x="2868" y="987"/>
                </a:lnTo>
                <a:lnTo>
                  <a:pt x="2924" y="987"/>
                </a:lnTo>
                <a:lnTo>
                  <a:pt x="2998" y="950"/>
                </a:lnTo>
                <a:lnTo>
                  <a:pt x="3054" y="912"/>
                </a:lnTo>
                <a:lnTo>
                  <a:pt x="3110" y="875"/>
                </a:lnTo>
                <a:lnTo>
                  <a:pt x="3166" y="838"/>
                </a:lnTo>
                <a:lnTo>
                  <a:pt x="3203" y="838"/>
                </a:lnTo>
                <a:lnTo>
                  <a:pt x="3240" y="856"/>
                </a:lnTo>
                <a:lnTo>
                  <a:pt x="3296" y="912"/>
                </a:lnTo>
                <a:lnTo>
                  <a:pt x="3445" y="1005"/>
                </a:lnTo>
                <a:lnTo>
                  <a:pt x="3519" y="1043"/>
                </a:lnTo>
                <a:lnTo>
                  <a:pt x="3612" y="1061"/>
                </a:lnTo>
                <a:lnTo>
                  <a:pt x="3650" y="1043"/>
                </a:lnTo>
                <a:lnTo>
                  <a:pt x="3687" y="1024"/>
                </a:lnTo>
                <a:lnTo>
                  <a:pt x="3724" y="987"/>
                </a:lnTo>
                <a:lnTo>
                  <a:pt x="3743" y="950"/>
                </a:lnTo>
                <a:lnTo>
                  <a:pt x="3761" y="875"/>
                </a:lnTo>
                <a:lnTo>
                  <a:pt x="3761" y="838"/>
                </a:lnTo>
                <a:lnTo>
                  <a:pt x="3724" y="782"/>
                </a:lnTo>
                <a:lnTo>
                  <a:pt x="3705" y="745"/>
                </a:lnTo>
                <a:lnTo>
                  <a:pt x="3612" y="670"/>
                </a:lnTo>
                <a:lnTo>
                  <a:pt x="3519" y="596"/>
                </a:lnTo>
                <a:lnTo>
                  <a:pt x="3612" y="521"/>
                </a:lnTo>
                <a:lnTo>
                  <a:pt x="3705" y="410"/>
                </a:lnTo>
                <a:lnTo>
                  <a:pt x="3743" y="335"/>
                </a:lnTo>
                <a:lnTo>
                  <a:pt x="3743" y="279"/>
                </a:lnTo>
                <a:lnTo>
                  <a:pt x="3724" y="242"/>
                </a:lnTo>
                <a:lnTo>
                  <a:pt x="3668" y="186"/>
                </a:lnTo>
                <a:lnTo>
                  <a:pt x="3594" y="186"/>
                </a:lnTo>
                <a:lnTo>
                  <a:pt x="3519" y="205"/>
                </a:lnTo>
                <a:lnTo>
                  <a:pt x="3389" y="279"/>
                </a:lnTo>
                <a:lnTo>
                  <a:pt x="3277" y="372"/>
                </a:lnTo>
                <a:lnTo>
                  <a:pt x="3240" y="372"/>
                </a:lnTo>
                <a:lnTo>
                  <a:pt x="3166" y="354"/>
                </a:lnTo>
                <a:lnTo>
                  <a:pt x="3054" y="279"/>
                </a:lnTo>
                <a:lnTo>
                  <a:pt x="2905" y="205"/>
                </a:lnTo>
                <a:lnTo>
                  <a:pt x="2849" y="168"/>
                </a:lnTo>
                <a:lnTo>
                  <a:pt x="2775" y="130"/>
                </a:lnTo>
                <a:close/>
                <a:moveTo>
                  <a:pt x="37367" y="149"/>
                </a:moveTo>
                <a:lnTo>
                  <a:pt x="37311" y="168"/>
                </a:lnTo>
                <a:lnTo>
                  <a:pt x="37292" y="186"/>
                </a:lnTo>
                <a:lnTo>
                  <a:pt x="37274" y="223"/>
                </a:lnTo>
                <a:lnTo>
                  <a:pt x="37274" y="279"/>
                </a:lnTo>
                <a:lnTo>
                  <a:pt x="37311" y="354"/>
                </a:lnTo>
                <a:lnTo>
                  <a:pt x="37367" y="410"/>
                </a:lnTo>
                <a:lnTo>
                  <a:pt x="37441" y="465"/>
                </a:lnTo>
                <a:lnTo>
                  <a:pt x="37609" y="577"/>
                </a:lnTo>
                <a:lnTo>
                  <a:pt x="37739" y="652"/>
                </a:lnTo>
                <a:lnTo>
                  <a:pt x="37628" y="801"/>
                </a:lnTo>
                <a:lnTo>
                  <a:pt x="37572" y="875"/>
                </a:lnTo>
                <a:lnTo>
                  <a:pt x="37534" y="950"/>
                </a:lnTo>
                <a:lnTo>
                  <a:pt x="37534" y="987"/>
                </a:lnTo>
                <a:lnTo>
                  <a:pt x="37590" y="1005"/>
                </a:lnTo>
                <a:lnTo>
                  <a:pt x="37721" y="931"/>
                </a:lnTo>
                <a:lnTo>
                  <a:pt x="37963" y="782"/>
                </a:lnTo>
                <a:lnTo>
                  <a:pt x="38019" y="801"/>
                </a:lnTo>
                <a:lnTo>
                  <a:pt x="38074" y="819"/>
                </a:lnTo>
                <a:lnTo>
                  <a:pt x="38205" y="894"/>
                </a:lnTo>
                <a:lnTo>
                  <a:pt x="38354" y="987"/>
                </a:lnTo>
                <a:lnTo>
                  <a:pt x="38465" y="1043"/>
                </a:lnTo>
                <a:lnTo>
                  <a:pt x="38558" y="1061"/>
                </a:lnTo>
                <a:lnTo>
                  <a:pt x="38652" y="1043"/>
                </a:lnTo>
                <a:lnTo>
                  <a:pt x="38689" y="1043"/>
                </a:lnTo>
                <a:lnTo>
                  <a:pt x="38726" y="1005"/>
                </a:lnTo>
                <a:lnTo>
                  <a:pt x="38726" y="968"/>
                </a:lnTo>
                <a:lnTo>
                  <a:pt x="38726" y="912"/>
                </a:lnTo>
                <a:lnTo>
                  <a:pt x="38707" y="856"/>
                </a:lnTo>
                <a:lnTo>
                  <a:pt x="38652" y="801"/>
                </a:lnTo>
                <a:lnTo>
                  <a:pt x="38521" y="707"/>
                </a:lnTo>
                <a:lnTo>
                  <a:pt x="38372" y="633"/>
                </a:lnTo>
                <a:lnTo>
                  <a:pt x="38242" y="577"/>
                </a:lnTo>
                <a:lnTo>
                  <a:pt x="38354" y="503"/>
                </a:lnTo>
                <a:lnTo>
                  <a:pt x="38465" y="372"/>
                </a:lnTo>
                <a:lnTo>
                  <a:pt x="38503" y="298"/>
                </a:lnTo>
                <a:lnTo>
                  <a:pt x="38503" y="242"/>
                </a:lnTo>
                <a:lnTo>
                  <a:pt x="38503" y="223"/>
                </a:lnTo>
                <a:lnTo>
                  <a:pt x="38465" y="205"/>
                </a:lnTo>
                <a:lnTo>
                  <a:pt x="38391" y="168"/>
                </a:lnTo>
                <a:lnTo>
                  <a:pt x="38316" y="168"/>
                </a:lnTo>
                <a:lnTo>
                  <a:pt x="38223" y="205"/>
                </a:lnTo>
                <a:lnTo>
                  <a:pt x="38093" y="317"/>
                </a:lnTo>
                <a:lnTo>
                  <a:pt x="38019" y="391"/>
                </a:lnTo>
                <a:lnTo>
                  <a:pt x="37963" y="410"/>
                </a:lnTo>
                <a:lnTo>
                  <a:pt x="37907" y="410"/>
                </a:lnTo>
                <a:lnTo>
                  <a:pt x="37814" y="354"/>
                </a:lnTo>
                <a:lnTo>
                  <a:pt x="37702" y="279"/>
                </a:lnTo>
                <a:lnTo>
                  <a:pt x="37534" y="186"/>
                </a:lnTo>
                <a:lnTo>
                  <a:pt x="37441" y="168"/>
                </a:lnTo>
                <a:lnTo>
                  <a:pt x="37367" y="149"/>
                </a:lnTo>
                <a:close/>
                <a:moveTo>
                  <a:pt x="40327" y="149"/>
                </a:moveTo>
                <a:lnTo>
                  <a:pt x="40290" y="186"/>
                </a:lnTo>
                <a:lnTo>
                  <a:pt x="40290" y="223"/>
                </a:lnTo>
                <a:lnTo>
                  <a:pt x="40290" y="242"/>
                </a:lnTo>
                <a:lnTo>
                  <a:pt x="40327" y="317"/>
                </a:lnTo>
                <a:lnTo>
                  <a:pt x="40364" y="372"/>
                </a:lnTo>
                <a:lnTo>
                  <a:pt x="40383" y="410"/>
                </a:lnTo>
                <a:lnTo>
                  <a:pt x="40402" y="503"/>
                </a:lnTo>
                <a:lnTo>
                  <a:pt x="40364" y="559"/>
                </a:lnTo>
                <a:lnTo>
                  <a:pt x="40290" y="652"/>
                </a:lnTo>
                <a:lnTo>
                  <a:pt x="40197" y="726"/>
                </a:lnTo>
                <a:lnTo>
                  <a:pt x="40104" y="819"/>
                </a:lnTo>
                <a:lnTo>
                  <a:pt x="40085" y="875"/>
                </a:lnTo>
                <a:lnTo>
                  <a:pt x="40104" y="931"/>
                </a:lnTo>
                <a:lnTo>
                  <a:pt x="40122" y="987"/>
                </a:lnTo>
                <a:lnTo>
                  <a:pt x="40160" y="1005"/>
                </a:lnTo>
                <a:lnTo>
                  <a:pt x="40234" y="1005"/>
                </a:lnTo>
                <a:lnTo>
                  <a:pt x="40327" y="968"/>
                </a:lnTo>
                <a:lnTo>
                  <a:pt x="40402" y="912"/>
                </a:lnTo>
                <a:lnTo>
                  <a:pt x="40513" y="819"/>
                </a:lnTo>
                <a:lnTo>
                  <a:pt x="40588" y="782"/>
                </a:lnTo>
                <a:lnTo>
                  <a:pt x="40625" y="763"/>
                </a:lnTo>
                <a:lnTo>
                  <a:pt x="40662" y="801"/>
                </a:lnTo>
                <a:lnTo>
                  <a:pt x="40718" y="856"/>
                </a:lnTo>
                <a:lnTo>
                  <a:pt x="40793" y="987"/>
                </a:lnTo>
                <a:lnTo>
                  <a:pt x="40849" y="1024"/>
                </a:lnTo>
                <a:lnTo>
                  <a:pt x="40923" y="1061"/>
                </a:lnTo>
                <a:lnTo>
                  <a:pt x="40960" y="1061"/>
                </a:lnTo>
                <a:lnTo>
                  <a:pt x="40997" y="1043"/>
                </a:lnTo>
                <a:lnTo>
                  <a:pt x="41035" y="1024"/>
                </a:lnTo>
                <a:lnTo>
                  <a:pt x="41053" y="987"/>
                </a:lnTo>
                <a:lnTo>
                  <a:pt x="41072" y="931"/>
                </a:lnTo>
                <a:lnTo>
                  <a:pt x="41072" y="894"/>
                </a:lnTo>
                <a:lnTo>
                  <a:pt x="41016" y="782"/>
                </a:lnTo>
                <a:lnTo>
                  <a:pt x="40942" y="689"/>
                </a:lnTo>
                <a:lnTo>
                  <a:pt x="40886" y="614"/>
                </a:lnTo>
                <a:lnTo>
                  <a:pt x="41109" y="521"/>
                </a:lnTo>
                <a:lnTo>
                  <a:pt x="41202" y="447"/>
                </a:lnTo>
                <a:lnTo>
                  <a:pt x="41239" y="410"/>
                </a:lnTo>
                <a:lnTo>
                  <a:pt x="41258" y="354"/>
                </a:lnTo>
                <a:lnTo>
                  <a:pt x="41258" y="279"/>
                </a:lnTo>
                <a:lnTo>
                  <a:pt x="41221" y="205"/>
                </a:lnTo>
                <a:lnTo>
                  <a:pt x="41146" y="149"/>
                </a:lnTo>
                <a:lnTo>
                  <a:pt x="41053" y="149"/>
                </a:lnTo>
                <a:lnTo>
                  <a:pt x="40960" y="205"/>
                </a:lnTo>
                <a:lnTo>
                  <a:pt x="40849" y="261"/>
                </a:lnTo>
                <a:lnTo>
                  <a:pt x="40718" y="335"/>
                </a:lnTo>
                <a:lnTo>
                  <a:pt x="40644" y="354"/>
                </a:lnTo>
                <a:lnTo>
                  <a:pt x="40606" y="335"/>
                </a:lnTo>
                <a:lnTo>
                  <a:pt x="40569" y="298"/>
                </a:lnTo>
                <a:lnTo>
                  <a:pt x="40476" y="205"/>
                </a:lnTo>
                <a:lnTo>
                  <a:pt x="40420" y="168"/>
                </a:lnTo>
                <a:lnTo>
                  <a:pt x="40383" y="149"/>
                </a:lnTo>
                <a:close/>
                <a:moveTo>
                  <a:pt x="49022" y="130"/>
                </a:moveTo>
                <a:lnTo>
                  <a:pt x="48966" y="168"/>
                </a:lnTo>
                <a:lnTo>
                  <a:pt x="48910" y="205"/>
                </a:lnTo>
                <a:lnTo>
                  <a:pt x="48817" y="317"/>
                </a:lnTo>
                <a:lnTo>
                  <a:pt x="48761" y="372"/>
                </a:lnTo>
                <a:lnTo>
                  <a:pt x="48724" y="391"/>
                </a:lnTo>
                <a:lnTo>
                  <a:pt x="48668" y="372"/>
                </a:lnTo>
                <a:lnTo>
                  <a:pt x="48612" y="335"/>
                </a:lnTo>
                <a:lnTo>
                  <a:pt x="48463" y="242"/>
                </a:lnTo>
                <a:lnTo>
                  <a:pt x="48370" y="205"/>
                </a:lnTo>
                <a:lnTo>
                  <a:pt x="48296" y="186"/>
                </a:lnTo>
                <a:lnTo>
                  <a:pt x="48240" y="205"/>
                </a:lnTo>
                <a:lnTo>
                  <a:pt x="48221" y="223"/>
                </a:lnTo>
                <a:lnTo>
                  <a:pt x="48203" y="242"/>
                </a:lnTo>
                <a:lnTo>
                  <a:pt x="48203" y="298"/>
                </a:lnTo>
                <a:lnTo>
                  <a:pt x="48240" y="354"/>
                </a:lnTo>
                <a:lnTo>
                  <a:pt x="48333" y="465"/>
                </a:lnTo>
                <a:lnTo>
                  <a:pt x="48463" y="559"/>
                </a:lnTo>
                <a:lnTo>
                  <a:pt x="48538" y="614"/>
                </a:lnTo>
                <a:lnTo>
                  <a:pt x="48426" y="838"/>
                </a:lnTo>
                <a:lnTo>
                  <a:pt x="48370" y="968"/>
                </a:lnTo>
                <a:lnTo>
                  <a:pt x="48370" y="1005"/>
                </a:lnTo>
                <a:lnTo>
                  <a:pt x="48389" y="1043"/>
                </a:lnTo>
                <a:lnTo>
                  <a:pt x="48426" y="1061"/>
                </a:lnTo>
                <a:lnTo>
                  <a:pt x="48482" y="1043"/>
                </a:lnTo>
                <a:lnTo>
                  <a:pt x="48519" y="1005"/>
                </a:lnTo>
                <a:lnTo>
                  <a:pt x="48556" y="968"/>
                </a:lnTo>
                <a:lnTo>
                  <a:pt x="48631" y="875"/>
                </a:lnTo>
                <a:lnTo>
                  <a:pt x="48668" y="838"/>
                </a:lnTo>
                <a:lnTo>
                  <a:pt x="48705" y="801"/>
                </a:lnTo>
                <a:lnTo>
                  <a:pt x="48761" y="801"/>
                </a:lnTo>
                <a:lnTo>
                  <a:pt x="48798" y="819"/>
                </a:lnTo>
                <a:lnTo>
                  <a:pt x="48910" y="875"/>
                </a:lnTo>
                <a:lnTo>
                  <a:pt x="48966" y="912"/>
                </a:lnTo>
                <a:lnTo>
                  <a:pt x="49078" y="912"/>
                </a:lnTo>
                <a:lnTo>
                  <a:pt x="49134" y="894"/>
                </a:lnTo>
                <a:lnTo>
                  <a:pt x="49171" y="838"/>
                </a:lnTo>
                <a:lnTo>
                  <a:pt x="49171" y="801"/>
                </a:lnTo>
                <a:lnTo>
                  <a:pt x="49171" y="745"/>
                </a:lnTo>
                <a:lnTo>
                  <a:pt x="49134" y="707"/>
                </a:lnTo>
                <a:lnTo>
                  <a:pt x="49059" y="614"/>
                </a:lnTo>
                <a:lnTo>
                  <a:pt x="48985" y="559"/>
                </a:lnTo>
                <a:lnTo>
                  <a:pt x="49078" y="484"/>
                </a:lnTo>
                <a:lnTo>
                  <a:pt x="49171" y="391"/>
                </a:lnTo>
                <a:lnTo>
                  <a:pt x="49208" y="335"/>
                </a:lnTo>
                <a:lnTo>
                  <a:pt x="49227" y="279"/>
                </a:lnTo>
                <a:lnTo>
                  <a:pt x="49208" y="223"/>
                </a:lnTo>
                <a:lnTo>
                  <a:pt x="49171" y="168"/>
                </a:lnTo>
                <a:lnTo>
                  <a:pt x="49096" y="130"/>
                </a:lnTo>
                <a:close/>
                <a:moveTo>
                  <a:pt x="53490" y="130"/>
                </a:moveTo>
                <a:lnTo>
                  <a:pt x="53416" y="149"/>
                </a:lnTo>
                <a:lnTo>
                  <a:pt x="53378" y="205"/>
                </a:lnTo>
                <a:lnTo>
                  <a:pt x="53378" y="261"/>
                </a:lnTo>
                <a:lnTo>
                  <a:pt x="53397" y="317"/>
                </a:lnTo>
                <a:lnTo>
                  <a:pt x="53434" y="372"/>
                </a:lnTo>
                <a:lnTo>
                  <a:pt x="53509" y="447"/>
                </a:lnTo>
                <a:lnTo>
                  <a:pt x="53639" y="540"/>
                </a:lnTo>
                <a:lnTo>
                  <a:pt x="53751" y="614"/>
                </a:lnTo>
                <a:lnTo>
                  <a:pt x="53676" y="726"/>
                </a:lnTo>
                <a:lnTo>
                  <a:pt x="53583" y="856"/>
                </a:lnTo>
                <a:lnTo>
                  <a:pt x="53583" y="912"/>
                </a:lnTo>
                <a:lnTo>
                  <a:pt x="53602" y="950"/>
                </a:lnTo>
                <a:lnTo>
                  <a:pt x="53639" y="950"/>
                </a:lnTo>
                <a:lnTo>
                  <a:pt x="53732" y="931"/>
                </a:lnTo>
                <a:lnTo>
                  <a:pt x="53807" y="894"/>
                </a:lnTo>
                <a:lnTo>
                  <a:pt x="53881" y="856"/>
                </a:lnTo>
                <a:lnTo>
                  <a:pt x="53956" y="801"/>
                </a:lnTo>
                <a:lnTo>
                  <a:pt x="54011" y="782"/>
                </a:lnTo>
                <a:lnTo>
                  <a:pt x="54086" y="801"/>
                </a:lnTo>
                <a:lnTo>
                  <a:pt x="54160" y="856"/>
                </a:lnTo>
                <a:lnTo>
                  <a:pt x="54309" y="968"/>
                </a:lnTo>
                <a:lnTo>
                  <a:pt x="54421" y="1024"/>
                </a:lnTo>
                <a:lnTo>
                  <a:pt x="54570" y="1061"/>
                </a:lnTo>
                <a:lnTo>
                  <a:pt x="54644" y="1061"/>
                </a:lnTo>
                <a:lnTo>
                  <a:pt x="54700" y="1043"/>
                </a:lnTo>
                <a:lnTo>
                  <a:pt x="54738" y="1005"/>
                </a:lnTo>
                <a:lnTo>
                  <a:pt x="54756" y="931"/>
                </a:lnTo>
                <a:lnTo>
                  <a:pt x="54756" y="875"/>
                </a:lnTo>
                <a:lnTo>
                  <a:pt x="54719" y="801"/>
                </a:lnTo>
                <a:lnTo>
                  <a:pt x="54663" y="745"/>
                </a:lnTo>
                <a:lnTo>
                  <a:pt x="54607" y="689"/>
                </a:lnTo>
                <a:lnTo>
                  <a:pt x="54458" y="596"/>
                </a:lnTo>
                <a:lnTo>
                  <a:pt x="54347" y="540"/>
                </a:lnTo>
                <a:lnTo>
                  <a:pt x="54421" y="465"/>
                </a:lnTo>
                <a:lnTo>
                  <a:pt x="54496" y="372"/>
                </a:lnTo>
                <a:lnTo>
                  <a:pt x="54514" y="317"/>
                </a:lnTo>
                <a:lnTo>
                  <a:pt x="54514" y="261"/>
                </a:lnTo>
                <a:lnTo>
                  <a:pt x="54496" y="223"/>
                </a:lnTo>
                <a:lnTo>
                  <a:pt x="54440" y="168"/>
                </a:lnTo>
                <a:lnTo>
                  <a:pt x="54365" y="149"/>
                </a:lnTo>
                <a:lnTo>
                  <a:pt x="54309" y="168"/>
                </a:lnTo>
                <a:lnTo>
                  <a:pt x="54198" y="223"/>
                </a:lnTo>
                <a:lnTo>
                  <a:pt x="54067" y="317"/>
                </a:lnTo>
                <a:lnTo>
                  <a:pt x="54011" y="335"/>
                </a:lnTo>
                <a:lnTo>
                  <a:pt x="53918" y="317"/>
                </a:lnTo>
                <a:lnTo>
                  <a:pt x="53788" y="261"/>
                </a:lnTo>
                <a:lnTo>
                  <a:pt x="53639" y="186"/>
                </a:lnTo>
                <a:lnTo>
                  <a:pt x="53546" y="149"/>
                </a:lnTo>
                <a:lnTo>
                  <a:pt x="53490" y="130"/>
                </a:lnTo>
                <a:close/>
                <a:moveTo>
                  <a:pt x="57270" y="130"/>
                </a:moveTo>
                <a:lnTo>
                  <a:pt x="57158" y="168"/>
                </a:lnTo>
                <a:lnTo>
                  <a:pt x="57028" y="223"/>
                </a:lnTo>
                <a:lnTo>
                  <a:pt x="56953" y="261"/>
                </a:lnTo>
                <a:lnTo>
                  <a:pt x="56860" y="317"/>
                </a:lnTo>
                <a:lnTo>
                  <a:pt x="56804" y="391"/>
                </a:lnTo>
                <a:lnTo>
                  <a:pt x="56730" y="428"/>
                </a:lnTo>
                <a:lnTo>
                  <a:pt x="56655" y="428"/>
                </a:lnTo>
                <a:lnTo>
                  <a:pt x="56599" y="391"/>
                </a:lnTo>
                <a:lnTo>
                  <a:pt x="56525" y="335"/>
                </a:lnTo>
                <a:lnTo>
                  <a:pt x="56376" y="223"/>
                </a:lnTo>
                <a:lnTo>
                  <a:pt x="56301" y="168"/>
                </a:lnTo>
                <a:lnTo>
                  <a:pt x="56227" y="149"/>
                </a:lnTo>
                <a:lnTo>
                  <a:pt x="56171" y="168"/>
                </a:lnTo>
                <a:lnTo>
                  <a:pt x="56134" y="186"/>
                </a:lnTo>
                <a:lnTo>
                  <a:pt x="56115" y="223"/>
                </a:lnTo>
                <a:lnTo>
                  <a:pt x="56097" y="298"/>
                </a:lnTo>
                <a:lnTo>
                  <a:pt x="56115" y="354"/>
                </a:lnTo>
                <a:lnTo>
                  <a:pt x="56171" y="428"/>
                </a:lnTo>
                <a:lnTo>
                  <a:pt x="56227" y="484"/>
                </a:lnTo>
                <a:lnTo>
                  <a:pt x="56395" y="596"/>
                </a:lnTo>
                <a:lnTo>
                  <a:pt x="56506" y="670"/>
                </a:lnTo>
                <a:lnTo>
                  <a:pt x="56506" y="689"/>
                </a:lnTo>
                <a:lnTo>
                  <a:pt x="56488" y="707"/>
                </a:lnTo>
                <a:lnTo>
                  <a:pt x="56432" y="801"/>
                </a:lnTo>
                <a:lnTo>
                  <a:pt x="56413" y="838"/>
                </a:lnTo>
                <a:lnTo>
                  <a:pt x="56395" y="875"/>
                </a:lnTo>
                <a:lnTo>
                  <a:pt x="56413" y="912"/>
                </a:lnTo>
                <a:lnTo>
                  <a:pt x="56450" y="931"/>
                </a:lnTo>
                <a:lnTo>
                  <a:pt x="56506" y="931"/>
                </a:lnTo>
                <a:lnTo>
                  <a:pt x="56544" y="894"/>
                </a:lnTo>
                <a:lnTo>
                  <a:pt x="56581" y="856"/>
                </a:lnTo>
                <a:lnTo>
                  <a:pt x="56618" y="838"/>
                </a:lnTo>
                <a:lnTo>
                  <a:pt x="56748" y="838"/>
                </a:lnTo>
                <a:lnTo>
                  <a:pt x="56860" y="931"/>
                </a:lnTo>
                <a:lnTo>
                  <a:pt x="56953" y="987"/>
                </a:lnTo>
                <a:lnTo>
                  <a:pt x="57065" y="1043"/>
                </a:lnTo>
                <a:lnTo>
                  <a:pt x="57139" y="1061"/>
                </a:lnTo>
                <a:lnTo>
                  <a:pt x="57195" y="1061"/>
                </a:lnTo>
                <a:lnTo>
                  <a:pt x="57232" y="1043"/>
                </a:lnTo>
                <a:lnTo>
                  <a:pt x="57251" y="1005"/>
                </a:lnTo>
                <a:lnTo>
                  <a:pt x="57251" y="950"/>
                </a:lnTo>
                <a:lnTo>
                  <a:pt x="57232" y="894"/>
                </a:lnTo>
                <a:lnTo>
                  <a:pt x="57139" y="782"/>
                </a:lnTo>
                <a:lnTo>
                  <a:pt x="57009" y="689"/>
                </a:lnTo>
                <a:lnTo>
                  <a:pt x="56935" y="614"/>
                </a:lnTo>
                <a:lnTo>
                  <a:pt x="57046" y="540"/>
                </a:lnTo>
                <a:lnTo>
                  <a:pt x="57214" y="410"/>
                </a:lnTo>
                <a:lnTo>
                  <a:pt x="57307" y="335"/>
                </a:lnTo>
                <a:lnTo>
                  <a:pt x="57363" y="279"/>
                </a:lnTo>
                <a:lnTo>
                  <a:pt x="57381" y="205"/>
                </a:lnTo>
                <a:lnTo>
                  <a:pt x="57381" y="186"/>
                </a:lnTo>
                <a:lnTo>
                  <a:pt x="57363" y="149"/>
                </a:lnTo>
                <a:lnTo>
                  <a:pt x="57325" y="130"/>
                </a:lnTo>
                <a:close/>
                <a:moveTo>
                  <a:pt x="70544" y="168"/>
                </a:moveTo>
                <a:lnTo>
                  <a:pt x="70451" y="186"/>
                </a:lnTo>
                <a:lnTo>
                  <a:pt x="70302" y="261"/>
                </a:lnTo>
                <a:lnTo>
                  <a:pt x="70153" y="335"/>
                </a:lnTo>
                <a:lnTo>
                  <a:pt x="70079" y="354"/>
                </a:lnTo>
                <a:lnTo>
                  <a:pt x="70004" y="354"/>
                </a:lnTo>
                <a:lnTo>
                  <a:pt x="69911" y="317"/>
                </a:lnTo>
                <a:lnTo>
                  <a:pt x="69800" y="261"/>
                </a:lnTo>
                <a:lnTo>
                  <a:pt x="69744" y="242"/>
                </a:lnTo>
                <a:lnTo>
                  <a:pt x="69725" y="261"/>
                </a:lnTo>
                <a:lnTo>
                  <a:pt x="69725" y="298"/>
                </a:lnTo>
                <a:lnTo>
                  <a:pt x="69762" y="372"/>
                </a:lnTo>
                <a:lnTo>
                  <a:pt x="69818" y="465"/>
                </a:lnTo>
                <a:lnTo>
                  <a:pt x="69855" y="484"/>
                </a:lnTo>
                <a:lnTo>
                  <a:pt x="69837" y="503"/>
                </a:lnTo>
                <a:lnTo>
                  <a:pt x="69800" y="596"/>
                </a:lnTo>
                <a:lnTo>
                  <a:pt x="69762" y="652"/>
                </a:lnTo>
                <a:lnTo>
                  <a:pt x="69688" y="707"/>
                </a:lnTo>
                <a:lnTo>
                  <a:pt x="69632" y="763"/>
                </a:lnTo>
                <a:lnTo>
                  <a:pt x="69595" y="819"/>
                </a:lnTo>
                <a:lnTo>
                  <a:pt x="69595" y="875"/>
                </a:lnTo>
                <a:lnTo>
                  <a:pt x="69595" y="931"/>
                </a:lnTo>
                <a:lnTo>
                  <a:pt x="69613" y="987"/>
                </a:lnTo>
                <a:lnTo>
                  <a:pt x="69651" y="1024"/>
                </a:lnTo>
                <a:lnTo>
                  <a:pt x="69688" y="1043"/>
                </a:lnTo>
                <a:lnTo>
                  <a:pt x="69744" y="1061"/>
                </a:lnTo>
                <a:lnTo>
                  <a:pt x="69781" y="1043"/>
                </a:lnTo>
                <a:lnTo>
                  <a:pt x="69837" y="1005"/>
                </a:lnTo>
                <a:lnTo>
                  <a:pt x="69986" y="856"/>
                </a:lnTo>
                <a:lnTo>
                  <a:pt x="70060" y="782"/>
                </a:lnTo>
                <a:lnTo>
                  <a:pt x="70097" y="745"/>
                </a:lnTo>
                <a:lnTo>
                  <a:pt x="70116" y="745"/>
                </a:lnTo>
                <a:lnTo>
                  <a:pt x="70172" y="763"/>
                </a:lnTo>
                <a:lnTo>
                  <a:pt x="70228" y="782"/>
                </a:lnTo>
                <a:lnTo>
                  <a:pt x="70321" y="875"/>
                </a:lnTo>
                <a:lnTo>
                  <a:pt x="70433" y="968"/>
                </a:lnTo>
                <a:lnTo>
                  <a:pt x="70488" y="1005"/>
                </a:lnTo>
                <a:lnTo>
                  <a:pt x="70619" y="1005"/>
                </a:lnTo>
                <a:lnTo>
                  <a:pt x="70656" y="987"/>
                </a:lnTo>
                <a:lnTo>
                  <a:pt x="70675" y="968"/>
                </a:lnTo>
                <a:lnTo>
                  <a:pt x="70693" y="950"/>
                </a:lnTo>
                <a:lnTo>
                  <a:pt x="70656" y="875"/>
                </a:lnTo>
                <a:lnTo>
                  <a:pt x="70600" y="801"/>
                </a:lnTo>
                <a:lnTo>
                  <a:pt x="70414" y="652"/>
                </a:lnTo>
                <a:lnTo>
                  <a:pt x="70284" y="540"/>
                </a:lnTo>
                <a:lnTo>
                  <a:pt x="70470" y="372"/>
                </a:lnTo>
                <a:lnTo>
                  <a:pt x="70563" y="242"/>
                </a:lnTo>
                <a:lnTo>
                  <a:pt x="70600" y="205"/>
                </a:lnTo>
                <a:lnTo>
                  <a:pt x="70600" y="168"/>
                </a:lnTo>
                <a:close/>
                <a:moveTo>
                  <a:pt x="76074" y="130"/>
                </a:moveTo>
                <a:lnTo>
                  <a:pt x="75944" y="149"/>
                </a:lnTo>
                <a:lnTo>
                  <a:pt x="75813" y="186"/>
                </a:lnTo>
                <a:lnTo>
                  <a:pt x="75683" y="242"/>
                </a:lnTo>
                <a:lnTo>
                  <a:pt x="75571" y="298"/>
                </a:lnTo>
                <a:lnTo>
                  <a:pt x="75459" y="372"/>
                </a:lnTo>
                <a:lnTo>
                  <a:pt x="75404" y="410"/>
                </a:lnTo>
                <a:lnTo>
                  <a:pt x="75348" y="428"/>
                </a:lnTo>
                <a:lnTo>
                  <a:pt x="75255" y="428"/>
                </a:lnTo>
                <a:lnTo>
                  <a:pt x="75143" y="335"/>
                </a:lnTo>
                <a:lnTo>
                  <a:pt x="74975" y="223"/>
                </a:lnTo>
                <a:lnTo>
                  <a:pt x="74864" y="168"/>
                </a:lnTo>
                <a:lnTo>
                  <a:pt x="74826" y="149"/>
                </a:lnTo>
                <a:lnTo>
                  <a:pt x="74789" y="168"/>
                </a:lnTo>
                <a:lnTo>
                  <a:pt x="74771" y="186"/>
                </a:lnTo>
                <a:lnTo>
                  <a:pt x="74771" y="205"/>
                </a:lnTo>
                <a:lnTo>
                  <a:pt x="74771" y="279"/>
                </a:lnTo>
                <a:lnTo>
                  <a:pt x="74808" y="335"/>
                </a:lnTo>
                <a:lnTo>
                  <a:pt x="74864" y="428"/>
                </a:lnTo>
                <a:lnTo>
                  <a:pt x="74975" y="559"/>
                </a:lnTo>
                <a:lnTo>
                  <a:pt x="75050" y="633"/>
                </a:lnTo>
                <a:lnTo>
                  <a:pt x="74882" y="782"/>
                </a:lnTo>
                <a:lnTo>
                  <a:pt x="74808" y="894"/>
                </a:lnTo>
                <a:lnTo>
                  <a:pt x="74789" y="931"/>
                </a:lnTo>
                <a:lnTo>
                  <a:pt x="74808" y="950"/>
                </a:lnTo>
                <a:lnTo>
                  <a:pt x="74826" y="968"/>
                </a:lnTo>
                <a:lnTo>
                  <a:pt x="74882" y="968"/>
                </a:lnTo>
                <a:lnTo>
                  <a:pt x="74994" y="931"/>
                </a:lnTo>
                <a:lnTo>
                  <a:pt x="75106" y="875"/>
                </a:lnTo>
                <a:lnTo>
                  <a:pt x="75180" y="838"/>
                </a:lnTo>
                <a:lnTo>
                  <a:pt x="75236" y="838"/>
                </a:lnTo>
                <a:lnTo>
                  <a:pt x="75273" y="856"/>
                </a:lnTo>
                <a:lnTo>
                  <a:pt x="75366" y="931"/>
                </a:lnTo>
                <a:lnTo>
                  <a:pt x="75459" y="987"/>
                </a:lnTo>
                <a:lnTo>
                  <a:pt x="75553" y="1043"/>
                </a:lnTo>
                <a:lnTo>
                  <a:pt x="75646" y="1061"/>
                </a:lnTo>
                <a:lnTo>
                  <a:pt x="75739" y="1061"/>
                </a:lnTo>
                <a:lnTo>
                  <a:pt x="75776" y="1043"/>
                </a:lnTo>
                <a:lnTo>
                  <a:pt x="75795" y="1024"/>
                </a:lnTo>
                <a:lnTo>
                  <a:pt x="75832" y="987"/>
                </a:lnTo>
                <a:lnTo>
                  <a:pt x="75832" y="950"/>
                </a:lnTo>
                <a:lnTo>
                  <a:pt x="75832" y="894"/>
                </a:lnTo>
                <a:lnTo>
                  <a:pt x="75813" y="856"/>
                </a:lnTo>
                <a:lnTo>
                  <a:pt x="75739" y="763"/>
                </a:lnTo>
                <a:lnTo>
                  <a:pt x="75664" y="689"/>
                </a:lnTo>
                <a:lnTo>
                  <a:pt x="75571" y="652"/>
                </a:lnTo>
                <a:lnTo>
                  <a:pt x="75832" y="540"/>
                </a:lnTo>
                <a:lnTo>
                  <a:pt x="75944" y="484"/>
                </a:lnTo>
                <a:lnTo>
                  <a:pt x="76055" y="428"/>
                </a:lnTo>
                <a:lnTo>
                  <a:pt x="76130" y="354"/>
                </a:lnTo>
                <a:lnTo>
                  <a:pt x="76186" y="261"/>
                </a:lnTo>
                <a:lnTo>
                  <a:pt x="76204" y="205"/>
                </a:lnTo>
                <a:lnTo>
                  <a:pt x="76186" y="168"/>
                </a:lnTo>
                <a:lnTo>
                  <a:pt x="76148" y="149"/>
                </a:lnTo>
                <a:lnTo>
                  <a:pt x="76074" y="130"/>
                </a:lnTo>
                <a:close/>
                <a:moveTo>
                  <a:pt x="18767" y="168"/>
                </a:moveTo>
                <a:lnTo>
                  <a:pt x="18749" y="242"/>
                </a:lnTo>
                <a:lnTo>
                  <a:pt x="18749" y="317"/>
                </a:lnTo>
                <a:lnTo>
                  <a:pt x="18786" y="372"/>
                </a:lnTo>
                <a:lnTo>
                  <a:pt x="18823" y="428"/>
                </a:lnTo>
                <a:lnTo>
                  <a:pt x="18842" y="484"/>
                </a:lnTo>
                <a:lnTo>
                  <a:pt x="18879" y="521"/>
                </a:lnTo>
                <a:lnTo>
                  <a:pt x="18879" y="540"/>
                </a:lnTo>
                <a:lnTo>
                  <a:pt x="18861" y="577"/>
                </a:lnTo>
                <a:lnTo>
                  <a:pt x="18823" y="596"/>
                </a:lnTo>
                <a:lnTo>
                  <a:pt x="18730" y="726"/>
                </a:lnTo>
                <a:lnTo>
                  <a:pt x="18712" y="782"/>
                </a:lnTo>
                <a:lnTo>
                  <a:pt x="18712" y="838"/>
                </a:lnTo>
                <a:lnTo>
                  <a:pt x="18712" y="875"/>
                </a:lnTo>
                <a:lnTo>
                  <a:pt x="18730" y="894"/>
                </a:lnTo>
                <a:lnTo>
                  <a:pt x="18805" y="894"/>
                </a:lnTo>
                <a:lnTo>
                  <a:pt x="18879" y="875"/>
                </a:lnTo>
                <a:lnTo>
                  <a:pt x="18935" y="838"/>
                </a:lnTo>
                <a:lnTo>
                  <a:pt x="18991" y="819"/>
                </a:lnTo>
                <a:lnTo>
                  <a:pt x="19065" y="801"/>
                </a:lnTo>
                <a:lnTo>
                  <a:pt x="19121" y="801"/>
                </a:lnTo>
                <a:lnTo>
                  <a:pt x="19158" y="819"/>
                </a:lnTo>
                <a:lnTo>
                  <a:pt x="19252" y="894"/>
                </a:lnTo>
                <a:lnTo>
                  <a:pt x="19345" y="968"/>
                </a:lnTo>
                <a:lnTo>
                  <a:pt x="19475" y="1024"/>
                </a:lnTo>
                <a:lnTo>
                  <a:pt x="19605" y="1061"/>
                </a:lnTo>
                <a:lnTo>
                  <a:pt x="19661" y="1080"/>
                </a:lnTo>
                <a:lnTo>
                  <a:pt x="19717" y="1061"/>
                </a:lnTo>
                <a:lnTo>
                  <a:pt x="19773" y="1024"/>
                </a:lnTo>
                <a:lnTo>
                  <a:pt x="19810" y="1005"/>
                </a:lnTo>
                <a:lnTo>
                  <a:pt x="19829" y="968"/>
                </a:lnTo>
                <a:lnTo>
                  <a:pt x="19829" y="931"/>
                </a:lnTo>
                <a:lnTo>
                  <a:pt x="19791" y="856"/>
                </a:lnTo>
                <a:lnTo>
                  <a:pt x="19736" y="801"/>
                </a:lnTo>
                <a:lnTo>
                  <a:pt x="19549" y="670"/>
                </a:lnTo>
                <a:lnTo>
                  <a:pt x="19401" y="596"/>
                </a:lnTo>
                <a:lnTo>
                  <a:pt x="19531" y="484"/>
                </a:lnTo>
                <a:lnTo>
                  <a:pt x="19605" y="410"/>
                </a:lnTo>
                <a:lnTo>
                  <a:pt x="19643" y="354"/>
                </a:lnTo>
                <a:lnTo>
                  <a:pt x="19661" y="279"/>
                </a:lnTo>
                <a:lnTo>
                  <a:pt x="19643" y="223"/>
                </a:lnTo>
                <a:lnTo>
                  <a:pt x="19624" y="205"/>
                </a:lnTo>
                <a:lnTo>
                  <a:pt x="19587" y="186"/>
                </a:lnTo>
                <a:lnTo>
                  <a:pt x="19438" y="186"/>
                </a:lnTo>
                <a:lnTo>
                  <a:pt x="19382" y="205"/>
                </a:lnTo>
                <a:lnTo>
                  <a:pt x="19289" y="279"/>
                </a:lnTo>
                <a:lnTo>
                  <a:pt x="19196" y="335"/>
                </a:lnTo>
                <a:lnTo>
                  <a:pt x="19158" y="354"/>
                </a:lnTo>
                <a:lnTo>
                  <a:pt x="19121" y="372"/>
                </a:lnTo>
                <a:lnTo>
                  <a:pt x="19084" y="354"/>
                </a:lnTo>
                <a:lnTo>
                  <a:pt x="19047" y="335"/>
                </a:lnTo>
                <a:lnTo>
                  <a:pt x="18991" y="279"/>
                </a:lnTo>
                <a:lnTo>
                  <a:pt x="18935" y="223"/>
                </a:lnTo>
                <a:lnTo>
                  <a:pt x="18898" y="186"/>
                </a:lnTo>
                <a:lnTo>
                  <a:pt x="18861" y="186"/>
                </a:lnTo>
                <a:lnTo>
                  <a:pt x="18786" y="168"/>
                </a:lnTo>
                <a:close/>
                <a:moveTo>
                  <a:pt x="30367" y="112"/>
                </a:moveTo>
                <a:lnTo>
                  <a:pt x="30311" y="130"/>
                </a:lnTo>
                <a:lnTo>
                  <a:pt x="30199" y="168"/>
                </a:lnTo>
                <a:lnTo>
                  <a:pt x="30106" y="223"/>
                </a:lnTo>
                <a:lnTo>
                  <a:pt x="29994" y="317"/>
                </a:lnTo>
                <a:lnTo>
                  <a:pt x="29920" y="372"/>
                </a:lnTo>
                <a:lnTo>
                  <a:pt x="29882" y="391"/>
                </a:lnTo>
                <a:lnTo>
                  <a:pt x="29845" y="391"/>
                </a:lnTo>
                <a:lnTo>
                  <a:pt x="29827" y="372"/>
                </a:lnTo>
                <a:lnTo>
                  <a:pt x="29771" y="298"/>
                </a:lnTo>
                <a:lnTo>
                  <a:pt x="29715" y="242"/>
                </a:lnTo>
                <a:lnTo>
                  <a:pt x="29678" y="223"/>
                </a:lnTo>
                <a:lnTo>
                  <a:pt x="29547" y="223"/>
                </a:lnTo>
                <a:lnTo>
                  <a:pt x="29491" y="261"/>
                </a:lnTo>
                <a:lnTo>
                  <a:pt x="29473" y="317"/>
                </a:lnTo>
                <a:lnTo>
                  <a:pt x="29473" y="391"/>
                </a:lnTo>
                <a:lnTo>
                  <a:pt x="29491" y="447"/>
                </a:lnTo>
                <a:lnTo>
                  <a:pt x="29529" y="521"/>
                </a:lnTo>
                <a:lnTo>
                  <a:pt x="29603" y="633"/>
                </a:lnTo>
                <a:lnTo>
                  <a:pt x="29547" y="707"/>
                </a:lnTo>
                <a:lnTo>
                  <a:pt x="29510" y="782"/>
                </a:lnTo>
                <a:lnTo>
                  <a:pt x="29510" y="819"/>
                </a:lnTo>
                <a:lnTo>
                  <a:pt x="29510" y="856"/>
                </a:lnTo>
                <a:lnTo>
                  <a:pt x="29547" y="875"/>
                </a:lnTo>
                <a:lnTo>
                  <a:pt x="29603" y="875"/>
                </a:lnTo>
                <a:lnTo>
                  <a:pt x="29659" y="894"/>
                </a:lnTo>
                <a:lnTo>
                  <a:pt x="29696" y="875"/>
                </a:lnTo>
                <a:lnTo>
                  <a:pt x="29715" y="838"/>
                </a:lnTo>
                <a:lnTo>
                  <a:pt x="29752" y="838"/>
                </a:lnTo>
                <a:lnTo>
                  <a:pt x="29845" y="875"/>
                </a:lnTo>
                <a:lnTo>
                  <a:pt x="29976" y="968"/>
                </a:lnTo>
                <a:lnTo>
                  <a:pt x="30106" y="1043"/>
                </a:lnTo>
                <a:lnTo>
                  <a:pt x="30218" y="1080"/>
                </a:lnTo>
                <a:lnTo>
                  <a:pt x="30367" y="1080"/>
                </a:lnTo>
                <a:lnTo>
                  <a:pt x="30404" y="1043"/>
                </a:lnTo>
                <a:lnTo>
                  <a:pt x="30422" y="1005"/>
                </a:lnTo>
                <a:lnTo>
                  <a:pt x="30441" y="931"/>
                </a:lnTo>
                <a:lnTo>
                  <a:pt x="30422" y="875"/>
                </a:lnTo>
                <a:lnTo>
                  <a:pt x="30404" y="819"/>
                </a:lnTo>
                <a:lnTo>
                  <a:pt x="30311" y="745"/>
                </a:lnTo>
                <a:lnTo>
                  <a:pt x="30106" y="596"/>
                </a:lnTo>
                <a:lnTo>
                  <a:pt x="30218" y="540"/>
                </a:lnTo>
                <a:lnTo>
                  <a:pt x="30348" y="447"/>
                </a:lnTo>
                <a:lnTo>
                  <a:pt x="30404" y="391"/>
                </a:lnTo>
                <a:lnTo>
                  <a:pt x="30441" y="335"/>
                </a:lnTo>
                <a:lnTo>
                  <a:pt x="30478" y="279"/>
                </a:lnTo>
                <a:lnTo>
                  <a:pt x="30478" y="223"/>
                </a:lnTo>
                <a:lnTo>
                  <a:pt x="30460" y="168"/>
                </a:lnTo>
                <a:lnTo>
                  <a:pt x="30422" y="130"/>
                </a:lnTo>
                <a:lnTo>
                  <a:pt x="30367" y="112"/>
                </a:lnTo>
                <a:close/>
                <a:moveTo>
                  <a:pt x="62520" y="130"/>
                </a:moveTo>
                <a:lnTo>
                  <a:pt x="62390" y="168"/>
                </a:lnTo>
                <a:lnTo>
                  <a:pt x="62278" y="223"/>
                </a:lnTo>
                <a:lnTo>
                  <a:pt x="62166" y="279"/>
                </a:lnTo>
                <a:lnTo>
                  <a:pt x="62092" y="354"/>
                </a:lnTo>
                <a:lnTo>
                  <a:pt x="62054" y="391"/>
                </a:lnTo>
                <a:lnTo>
                  <a:pt x="62017" y="410"/>
                </a:lnTo>
                <a:lnTo>
                  <a:pt x="61961" y="410"/>
                </a:lnTo>
                <a:lnTo>
                  <a:pt x="61924" y="372"/>
                </a:lnTo>
                <a:lnTo>
                  <a:pt x="61831" y="298"/>
                </a:lnTo>
                <a:lnTo>
                  <a:pt x="61719" y="242"/>
                </a:lnTo>
                <a:lnTo>
                  <a:pt x="61664" y="223"/>
                </a:lnTo>
                <a:lnTo>
                  <a:pt x="61626" y="205"/>
                </a:lnTo>
                <a:lnTo>
                  <a:pt x="61589" y="223"/>
                </a:lnTo>
                <a:lnTo>
                  <a:pt x="61589" y="242"/>
                </a:lnTo>
                <a:lnTo>
                  <a:pt x="61570" y="298"/>
                </a:lnTo>
                <a:lnTo>
                  <a:pt x="61589" y="372"/>
                </a:lnTo>
                <a:lnTo>
                  <a:pt x="61626" y="428"/>
                </a:lnTo>
                <a:lnTo>
                  <a:pt x="61664" y="465"/>
                </a:lnTo>
                <a:lnTo>
                  <a:pt x="61701" y="521"/>
                </a:lnTo>
                <a:lnTo>
                  <a:pt x="61719" y="577"/>
                </a:lnTo>
                <a:lnTo>
                  <a:pt x="61719" y="633"/>
                </a:lnTo>
                <a:lnTo>
                  <a:pt x="61701" y="670"/>
                </a:lnTo>
                <a:lnTo>
                  <a:pt x="61608" y="782"/>
                </a:lnTo>
                <a:lnTo>
                  <a:pt x="61552" y="856"/>
                </a:lnTo>
                <a:lnTo>
                  <a:pt x="61515" y="931"/>
                </a:lnTo>
                <a:lnTo>
                  <a:pt x="61496" y="968"/>
                </a:lnTo>
                <a:lnTo>
                  <a:pt x="61515" y="1005"/>
                </a:lnTo>
                <a:lnTo>
                  <a:pt x="61533" y="1024"/>
                </a:lnTo>
                <a:lnTo>
                  <a:pt x="61589" y="1043"/>
                </a:lnTo>
                <a:lnTo>
                  <a:pt x="61608" y="1043"/>
                </a:lnTo>
                <a:lnTo>
                  <a:pt x="61645" y="1024"/>
                </a:lnTo>
                <a:lnTo>
                  <a:pt x="61719" y="987"/>
                </a:lnTo>
                <a:lnTo>
                  <a:pt x="61812" y="912"/>
                </a:lnTo>
                <a:lnTo>
                  <a:pt x="61868" y="875"/>
                </a:lnTo>
                <a:lnTo>
                  <a:pt x="61961" y="856"/>
                </a:lnTo>
                <a:lnTo>
                  <a:pt x="62054" y="912"/>
                </a:lnTo>
                <a:lnTo>
                  <a:pt x="62129" y="968"/>
                </a:lnTo>
                <a:lnTo>
                  <a:pt x="62241" y="1043"/>
                </a:lnTo>
                <a:lnTo>
                  <a:pt x="62297" y="1061"/>
                </a:lnTo>
                <a:lnTo>
                  <a:pt x="62352" y="1080"/>
                </a:lnTo>
                <a:lnTo>
                  <a:pt x="62408" y="1080"/>
                </a:lnTo>
                <a:lnTo>
                  <a:pt x="62464" y="1043"/>
                </a:lnTo>
                <a:lnTo>
                  <a:pt x="62483" y="987"/>
                </a:lnTo>
                <a:lnTo>
                  <a:pt x="62464" y="931"/>
                </a:lnTo>
                <a:lnTo>
                  <a:pt x="62445" y="875"/>
                </a:lnTo>
                <a:lnTo>
                  <a:pt x="62408" y="801"/>
                </a:lnTo>
                <a:lnTo>
                  <a:pt x="62297" y="707"/>
                </a:lnTo>
                <a:lnTo>
                  <a:pt x="62222" y="633"/>
                </a:lnTo>
                <a:lnTo>
                  <a:pt x="62352" y="559"/>
                </a:lnTo>
                <a:lnTo>
                  <a:pt x="62557" y="428"/>
                </a:lnTo>
                <a:lnTo>
                  <a:pt x="62650" y="354"/>
                </a:lnTo>
                <a:lnTo>
                  <a:pt x="62706" y="279"/>
                </a:lnTo>
                <a:lnTo>
                  <a:pt x="62706" y="242"/>
                </a:lnTo>
                <a:lnTo>
                  <a:pt x="62706" y="205"/>
                </a:lnTo>
                <a:lnTo>
                  <a:pt x="62687" y="186"/>
                </a:lnTo>
                <a:lnTo>
                  <a:pt x="62632" y="149"/>
                </a:lnTo>
                <a:lnTo>
                  <a:pt x="62576" y="149"/>
                </a:lnTo>
                <a:lnTo>
                  <a:pt x="62520" y="130"/>
                </a:lnTo>
                <a:close/>
                <a:moveTo>
                  <a:pt x="67007" y="149"/>
                </a:moveTo>
                <a:lnTo>
                  <a:pt x="66988" y="168"/>
                </a:lnTo>
                <a:lnTo>
                  <a:pt x="66951" y="205"/>
                </a:lnTo>
                <a:lnTo>
                  <a:pt x="66932" y="242"/>
                </a:lnTo>
                <a:lnTo>
                  <a:pt x="66932" y="279"/>
                </a:lnTo>
                <a:lnTo>
                  <a:pt x="66932" y="335"/>
                </a:lnTo>
                <a:lnTo>
                  <a:pt x="66970" y="391"/>
                </a:lnTo>
                <a:lnTo>
                  <a:pt x="67063" y="465"/>
                </a:lnTo>
                <a:lnTo>
                  <a:pt x="67268" y="577"/>
                </a:lnTo>
                <a:lnTo>
                  <a:pt x="67137" y="707"/>
                </a:lnTo>
                <a:lnTo>
                  <a:pt x="67007" y="856"/>
                </a:lnTo>
                <a:lnTo>
                  <a:pt x="66951" y="987"/>
                </a:lnTo>
                <a:lnTo>
                  <a:pt x="66914" y="1061"/>
                </a:lnTo>
                <a:lnTo>
                  <a:pt x="66932" y="1080"/>
                </a:lnTo>
                <a:lnTo>
                  <a:pt x="66951" y="1061"/>
                </a:lnTo>
                <a:lnTo>
                  <a:pt x="67063" y="987"/>
                </a:lnTo>
                <a:lnTo>
                  <a:pt x="67193" y="894"/>
                </a:lnTo>
                <a:lnTo>
                  <a:pt x="67323" y="801"/>
                </a:lnTo>
                <a:lnTo>
                  <a:pt x="67454" y="745"/>
                </a:lnTo>
                <a:lnTo>
                  <a:pt x="67491" y="763"/>
                </a:lnTo>
                <a:lnTo>
                  <a:pt x="67547" y="782"/>
                </a:lnTo>
                <a:lnTo>
                  <a:pt x="67640" y="875"/>
                </a:lnTo>
                <a:lnTo>
                  <a:pt x="67733" y="950"/>
                </a:lnTo>
                <a:lnTo>
                  <a:pt x="67789" y="968"/>
                </a:lnTo>
                <a:lnTo>
                  <a:pt x="67826" y="968"/>
                </a:lnTo>
                <a:lnTo>
                  <a:pt x="67863" y="950"/>
                </a:lnTo>
                <a:lnTo>
                  <a:pt x="67882" y="912"/>
                </a:lnTo>
                <a:lnTo>
                  <a:pt x="67882" y="856"/>
                </a:lnTo>
                <a:lnTo>
                  <a:pt x="67863" y="819"/>
                </a:lnTo>
                <a:lnTo>
                  <a:pt x="67807" y="726"/>
                </a:lnTo>
                <a:lnTo>
                  <a:pt x="67770" y="633"/>
                </a:lnTo>
                <a:lnTo>
                  <a:pt x="67770" y="559"/>
                </a:lnTo>
                <a:lnTo>
                  <a:pt x="67770" y="521"/>
                </a:lnTo>
                <a:lnTo>
                  <a:pt x="67807" y="503"/>
                </a:lnTo>
                <a:lnTo>
                  <a:pt x="67882" y="447"/>
                </a:lnTo>
                <a:lnTo>
                  <a:pt x="67956" y="354"/>
                </a:lnTo>
                <a:lnTo>
                  <a:pt x="67994" y="317"/>
                </a:lnTo>
                <a:lnTo>
                  <a:pt x="67994" y="261"/>
                </a:lnTo>
                <a:lnTo>
                  <a:pt x="67975" y="223"/>
                </a:lnTo>
                <a:lnTo>
                  <a:pt x="67938" y="205"/>
                </a:lnTo>
                <a:lnTo>
                  <a:pt x="67845" y="205"/>
                </a:lnTo>
                <a:lnTo>
                  <a:pt x="67733" y="242"/>
                </a:lnTo>
                <a:lnTo>
                  <a:pt x="67640" y="279"/>
                </a:lnTo>
                <a:lnTo>
                  <a:pt x="67547" y="317"/>
                </a:lnTo>
                <a:lnTo>
                  <a:pt x="67510" y="317"/>
                </a:lnTo>
                <a:lnTo>
                  <a:pt x="67454" y="298"/>
                </a:lnTo>
                <a:lnTo>
                  <a:pt x="67323" y="223"/>
                </a:lnTo>
                <a:lnTo>
                  <a:pt x="67249" y="186"/>
                </a:lnTo>
                <a:lnTo>
                  <a:pt x="67174" y="149"/>
                </a:lnTo>
                <a:close/>
                <a:moveTo>
                  <a:pt x="27648" y="112"/>
                </a:moveTo>
                <a:lnTo>
                  <a:pt x="27574" y="130"/>
                </a:lnTo>
                <a:lnTo>
                  <a:pt x="27499" y="186"/>
                </a:lnTo>
                <a:lnTo>
                  <a:pt x="27444" y="261"/>
                </a:lnTo>
                <a:lnTo>
                  <a:pt x="27406" y="317"/>
                </a:lnTo>
                <a:lnTo>
                  <a:pt x="27350" y="372"/>
                </a:lnTo>
                <a:lnTo>
                  <a:pt x="27276" y="391"/>
                </a:lnTo>
                <a:lnTo>
                  <a:pt x="27201" y="372"/>
                </a:lnTo>
                <a:lnTo>
                  <a:pt x="27127" y="335"/>
                </a:lnTo>
                <a:lnTo>
                  <a:pt x="26978" y="279"/>
                </a:lnTo>
                <a:lnTo>
                  <a:pt x="26848" y="261"/>
                </a:lnTo>
                <a:lnTo>
                  <a:pt x="26792" y="261"/>
                </a:lnTo>
                <a:lnTo>
                  <a:pt x="26755" y="298"/>
                </a:lnTo>
                <a:lnTo>
                  <a:pt x="26717" y="335"/>
                </a:lnTo>
                <a:lnTo>
                  <a:pt x="26717" y="391"/>
                </a:lnTo>
                <a:lnTo>
                  <a:pt x="26736" y="428"/>
                </a:lnTo>
                <a:lnTo>
                  <a:pt x="26773" y="465"/>
                </a:lnTo>
                <a:lnTo>
                  <a:pt x="26941" y="559"/>
                </a:lnTo>
                <a:lnTo>
                  <a:pt x="27108" y="633"/>
                </a:lnTo>
                <a:lnTo>
                  <a:pt x="26904" y="801"/>
                </a:lnTo>
                <a:lnTo>
                  <a:pt x="26866" y="856"/>
                </a:lnTo>
                <a:lnTo>
                  <a:pt x="26829" y="894"/>
                </a:lnTo>
                <a:lnTo>
                  <a:pt x="26829" y="950"/>
                </a:lnTo>
                <a:lnTo>
                  <a:pt x="26829" y="1005"/>
                </a:lnTo>
                <a:lnTo>
                  <a:pt x="26866" y="1061"/>
                </a:lnTo>
                <a:lnTo>
                  <a:pt x="26904" y="1098"/>
                </a:lnTo>
                <a:lnTo>
                  <a:pt x="26997" y="1098"/>
                </a:lnTo>
                <a:lnTo>
                  <a:pt x="27090" y="1061"/>
                </a:lnTo>
                <a:lnTo>
                  <a:pt x="27164" y="1005"/>
                </a:lnTo>
                <a:lnTo>
                  <a:pt x="27276" y="894"/>
                </a:lnTo>
                <a:lnTo>
                  <a:pt x="27332" y="819"/>
                </a:lnTo>
                <a:lnTo>
                  <a:pt x="27388" y="782"/>
                </a:lnTo>
                <a:lnTo>
                  <a:pt x="27444" y="801"/>
                </a:lnTo>
                <a:lnTo>
                  <a:pt x="27518" y="838"/>
                </a:lnTo>
                <a:lnTo>
                  <a:pt x="27611" y="875"/>
                </a:lnTo>
                <a:lnTo>
                  <a:pt x="27667" y="912"/>
                </a:lnTo>
                <a:lnTo>
                  <a:pt x="27760" y="931"/>
                </a:lnTo>
                <a:lnTo>
                  <a:pt x="27816" y="931"/>
                </a:lnTo>
                <a:lnTo>
                  <a:pt x="27834" y="912"/>
                </a:lnTo>
                <a:lnTo>
                  <a:pt x="27853" y="875"/>
                </a:lnTo>
                <a:lnTo>
                  <a:pt x="27834" y="838"/>
                </a:lnTo>
                <a:lnTo>
                  <a:pt x="27816" y="782"/>
                </a:lnTo>
                <a:lnTo>
                  <a:pt x="27723" y="670"/>
                </a:lnTo>
                <a:lnTo>
                  <a:pt x="27630" y="577"/>
                </a:lnTo>
                <a:lnTo>
                  <a:pt x="27611" y="540"/>
                </a:lnTo>
                <a:lnTo>
                  <a:pt x="27611" y="484"/>
                </a:lnTo>
                <a:lnTo>
                  <a:pt x="27630" y="428"/>
                </a:lnTo>
                <a:lnTo>
                  <a:pt x="27686" y="372"/>
                </a:lnTo>
                <a:lnTo>
                  <a:pt x="27723" y="298"/>
                </a:lnTo>
                <a:lnTo>
                  <a:pt x="27723" y="261"/>
                </a:lnTo>
                <a:lnTo>
                  <a:pt x="27741" y="223"/>
                </a:lnTo>
                <a:lnTo>
                  <a:pt x="27723" y="168"/>
                </a:lnTo>
                <a:lnTo>
                  <a:pt x="27704" y="130"/>
                </a:lnTo>
                <a:lnTo>
                  <a:pt x="27686" y="112"/>
                </a:lnTo>
                <a:close/>
                <a:moveTo>
                  <a:pt x="80244" y="112"/>
                </a:moveTo>
                <a:lnTo>
                  <a:pt x="80188" y="130"/>
                </a:lnTo>
                <a:lnTo>
                  <a:pt x="80170" y="168"/>
                </a:lnTo>
                <a:lnTo>
                  <a:pt x="80133" y="205"/>
                </a:lnTo>
                <a:lnTo>
                  <a:pt x="80133" y="261"/>
                </a:lnTo>
                <a:lnTo>
                  <a:pt x="80133" y="317"/>
                </a:lnTo>
                <a:lnTo>
                  <a:pt x="80151" y="372"/>
                </a:lnTo>
                <a:lnTo>
                  <a:pt x="80226" y="465"/>
                </a:lnTo>
                <a:lnTo>
                  <a:pt x="80337" y="540"/>
                </a:lnTo>
                <a:lnTo>
                  <a:pt x="80431" y="596"/>
                </a:lnTo>
                <a:lnTo>
                  <a:pt x="80337" y="670"/>
                </a:lnTo>
                <a:lnTo>
                  <a:pt x="80226" y="763"/>
                </a:lnTo>
                <a:lnTo>
                  <a:pt x="80170" y="819"/>
                </a:lnTo>
                <a:lnTo>
                  <a:pt x="80133" y="875"/>
                </a:lnTo>
                <a:lnTo>
                  <a:pt x="80114" y="950"/>
                </a:lnTo>
                <a:lnTo>
                  <a:pt x="80133" y="1005"/>
                </a:lnTo>
                <a:lnTo>
                  <a:pt x="80170" y="1061"/>
                </a:lnTo>
                <a:lnTo>
                  <a:pt x="80207" y="1098"/>
                </a:lnTo>
                <a:lnTo>
                  <a:pt x="80263" y="1098"/>
                </a:lnTo>
                <a:lnTo>
                  <a:pt x="80319" y="1080"/>
                </a:lnTo>
                <a:lnTo>
                  <a:pt x="80449" y="1024"/>
                </a:lnTo>
                <a:lnTo>
                  <a:pt x="80542" y="968"/>
                </a:lnTo>
                <a:lnTo>
                  <a:pt x="80673" y="894"/>
                </a:lnTo>
                <a:lnTo>
                  <a:pt x="80728" y="838"/>
                </a:lnTo>
                <a:lnTo>
                  <a:pt x="80784" y="819"/>
                </a:lnTo>
                <a:lnTo>
                  <a:pt x="80840" y="838"/>
                </a:lnTo>
                <a:lnTo>
                  <a:pt x="80896" y="894"/>
                </a:lnTo>
                <a:lnTo>
                  <a:pt x="81008" y="968"/>
                </a:lnTo>
                <a:lnTo>
                  <a:pt x="81101" y="1005"/>
                </a:lnTo>
                <a:lnTo>
                  <a:pt x="81157" y="1024"/>
                </a:lnTo>
                <a:lnTo>
                  <a:pt x="81194" y="987"/>
                </a:lnTo>
                <a:lnTo>
                  <a:pt x="81194" y="950"/>
                </a:lnTo>
                <a:lnTo>
                  <a:pt x="81175" y="875"/>
                </a:lnTo>
                <a:lnTo>
                  <a:pt x="81157" y="801"/>
                </a:lnTo>
                <a:lnTo>
                  <a:pt x="81082" y="670"/>
                </a:lnTo>
                <a:lnTo>
                  <a:pt x="81343" y="540"/>
                </a:lnTo>
                <a:lnTo>
                  <a:pt x="81473" y="465"/>
                </a:lnTo>
                <a:lnTo>
                  <a:pt x="81529" y="410"/>
                </a:lnTo>
                <a:lnTo>
                  <a:pt x="81548" y="354"/>
                </a:lnTo>
                <a:lnTo>
                  <a:pt x="81566" y="317"/>
                </a:lnTo>
                <a:lnTo>
                  <a:pt x="81548" y="261"/>
                </a:lnTo>
                <a:lnTo>
                  <a:pt x="81529" y="223"/>
                </a:lnTo>
                <a:lnTo>
                  <a:pt x="81510" y="168"/>
                </a:lnTo>
                <a:lnTo>
                  <a:pt x="81473" y="149"/>
                </a:lnTo>
                <a:lnTo>
                  <a:pt x="81417" y="130"/>
                </a:lnTo>
                <a:lnTo>
                  <a:pt x="81380" y="112"/>
                </a:lnTo>
                <a:lnTo>
                  <a:pt x="81324" y="112"/>
                </a:lnTo>
                <a:lnTo>
                  <a:pt x="81212" y="149"/>
                </a:lnTo>
                <a:lnTo>
                  <a:pt x="81101" y="205"/>
                </a:lnTo>
                <a:lnTo>
                  <a:pt x="80989" y="261"/>
                </a:lnTo>
                <a:lnTo>
                  <a:pt x="80877" y="317"/>
                </a:lnTo>
                <a:lnTo>
                  <a:pt x="80784" y="335"/>
                </a:lnTo>
                <a:lnTo>
                  <a:pt x="80747" y="335"/>
                </a:lnTo>
                <a:lnTo>
                  <a:pt x="80654" y="242"/>
                </a:lnTo>
                <a:lnTo>
                  <a:pt x="80542" y="186"/>
                </a:lnTo>
                <a:lnTo>
                  <a:pt x="80449" y="130"/>
                </a:lnTo>
                <a:lnTo>
                  <a:pt x="80337" y="112"/>
                </a:lnTo>
                <a:close/>
                <a:moveTo>
                  <a:pt x="14318" y="93"/>
                </a:moveTo>
                <a:lnTo>
                  <a:pt x="14243" y="112"/>
                </a:lnTo>
                <a:lnTo>
                  <a:pt x="14113" y="149"/>
                </a:lnTo>
                <a:lnTo>
                  <a:pt x="14001" y="223"/>
                </a:lnTo>
                <a:lnTo>
                  <a:pt x="13908" y="298"/>
                </a:lnTo>
                <a:lnTo>
                  <a:pt x="13852" y="354"/>
                </a:lnTo>
                <a:lnTo>
                  <a:pt x="13796" y="372"/>
                </a:lnTo>
                <a:lnTo>
                  <a:pt x="13741" y="372"/>
                </a:lnTo>
                <a:lnTo>
                  <a:pt x="13685" y="354"/>
                </a:lnTo>
                <a:lnTo>
                  <a:pt x="13629" y="317"/>
                </a:lnTo>
                <a:lnTo>
                  <a:pt x="13554" y="298"/>
                </a:lnTo>
                <a:lnTo>
                  <a:pt x="13461" y="279"/>
                </a:lnTo>
                <a:lnTo>
                  <a:pt x="13405" y="298"/>
                </a:lnTo>
                <a:lnTo>
                  <a:pt x="13387" y="335"/>
                </a:lnTo>
                <a:lnTo>
                  <a:pt x="13387" y="391"/>
                </a:lnTo>
                <a:lnTo>
                  <a:pt x="13405" y="447"/>
                </a:lnTo>
                <a:lnTo>
                  <a:pt x="13443" y="521"/>
                </a:lnTo>
                <a:lnTo>
                  <a:pt x="13554" y="633"/>
                </a:lnTo>
                <a:lnTo>
                  <a:pt x="13480" y="745"/>
                </a:lnTo>
                <a:lnTo>
                  <a:pt x="13424" y="875"/>
                </a:lnTo>
                <a:lnTo>
                  <a:pt x="13424" y="931"/>
                </a:lnTo>
                <a:lnTo>
                  <a:pt x="13424" y="968"/>
                </a:lnTo>
                <a:lnTo>
                  <a:pt x="13480" y="987"/>
                </a:lnTo>
                <a:lnTo>
                  <a:pt x="13554" y="987"/>
                </a:lnTo>
                <a:lnTo>
                  <a:pt x="13610" y="950"/>
                </a:lnTo>
                <a:lnTo>
                  <a:pt x="13666" y="894"/>
                </a:lnTo>
                <a:lnTo>
                  <a:pt x="13722" y="838"/>
                </a:lnTo>
                <a:lnTo>
                  <a:pt x="13759" y="819"/>
                </a:lnTo>
                <a:lnTo>
                  <a:pt x="13778" y="801"/>
                </a:lnTo>
                <a:lnTo>
                  <a:pt x="13834" y="838"/>
                </a:lnTo>
                <a:lnTo>
                  <a:pt x="13908" y="894"/>
                </a:lnTo>
                <a:lnTo>
                  <a:pt x="14020" y="1005"/>
                </a:lnTo>
                <a:lnTo>
                  <a:pt x="14113" y="1061"/>
                </a:lnTo>
                <a:lnTo>
                  <a:pt x="14262" y="1098"/>
                </a:lnTo>
                <a:lnTo>
                  <a:pt x="14318" y="1117"/>
                </a:lnTo>
                <a:lnTo>
                  <a:pt x="14374" y="1098"/>
                </a:lnTo>
                <a:lnTo>
                  <a:pt x="14411" y="1061"/>
                </a:lnTo>
                <a:lnTo>
                  <a:pt x="14448" y="987"/>
                </a:lnTo>
                <a:lnTo>
                  <a:pt x="14448" y="912"/>
                </a:lnTo>
                <a:lnTo>
                  <a:pt x="14411" y="856"/>
                </a:lnTo>
                <a:lnTo>
                  <a:pt x="14355" y="801"/>
                </a:lnTo>
                <a:lnTo>
                  <a:pt x="14299" y="745"/>
                </a:lnTo>
                <a:lnTo>
                  <a:pt x="14150" y="652"/>
                </a:lnTo>
                <a:lnTo>
                  <a:pt x="14038" y="577"/>
                </a:lnTo>
                <a:lnTo>
                  <a:pt x="14262" y="428"/>
                </a:lnTo>
                <a:lnTo>
                  <a:pt x="14355" y="335"/>
                </a:lnTo>
                <a:lnTo>
                  <a:pt x="14392" y="279"/>
                </a:lnTo>
                <a:lnTo>
                  <a:pt x="14411" y="223"/>
                </a:lnTo>
                <a:lnTo>
                  <a:pt x="14392" y="149"/>
                </a:lnTo>
                <a:lnTo>
                  <a:pt x="14374" y="112"/>
                </a:lnTo>
                <a:lnTo>
                  <a:pt x="14318" y="93"/>
                </a:lnTo>
                <a:close/>
                <a:moveTo>
                  <a:pt x="25042" y="74"/>
                </a:moveTo>
                <a:lnTo>
                  <a:pt x="24986" y="93"/>
                </a:lnTo>
                <a:lnTo>
                  <a:pt x="24874" y="168"/>
                </a:lnTo>
                <a:lnTo>
                  <a:pt x="24763" y="242"/>
                </a:lnTo>
                <a:lnTo>
                  <a:pt x="24669" y="335"/>
                </a:lnTo>
                <a:lnTo>
                  <a:pt x="24558" y="410"/>
                </a:lnTo>
                <a:lnTo>
                  <a:pt x="24483" y="447"/>
                </a:lnTo>
                <a:lnTo>
                  <a:pt x="24446" y="465"/>
                </a:lnTo>
                <a:lnTo>
                  <a:pt x="24316" y="372"/>
                </a:lnTo>
                <a:lnTo>
                  <a:pt x="24223" y="317"/>
                </a:lnTo>
                <a:lnTo>
                  <a:pt x="24167" y="298"/>
                </a:lnTo>
                <a:lnTo>
                  <a:pt x="24055" y="298"/>
                </a:lnTo>
                <a:lnTo>
                  <a:pt x="24036" y="317"/>
                </a:lnTo>
                <a:lnTo>
                  <a:pt x="24018" y="335"/>
                </a:lnTo>
                <a:lnTo>
                  <a:pt x="24018" y="372"/>
                </a:lnTo>
                <a:lnTo>
                  <a:pt x="24036" y="447"/>
                </a:lnTo>
                <a:lnTo>
                  <a:pt x="24092" y="521"/>
                </a:lnTo>
                <a:lnTo>
                  <a:pt x="24204" y="614"/>
                </a:lnTo>
                <a:lnTo>
                  <a:pt x="24278" y="670"/>
                </a:lnTo>
                <a:lnTo>
                  <a:pt x="24316" y="726"/>
                </a:lnTo>
                <a:lnTo>
                  <a:pt x="24297" y="763"/>
                </a:lnTo>
                <a:lnTo>
                  <a:pt x="24260" y="819"/>
                </a:lnTo>
                <a:lnTo>
                  <a:pt x="24223" y="856"/>
                </a:lnTo>
                <a:lnTo>
                  <a:pt x="24204" y="912"/>
                </a:lnTo>
                <a:lnTo>
                  <a:pt x="24204" y="968"/>
                </a:lnTo>
                <a:lnTo>
                  <a:pt x="24223" y="987"/>
                </a:lnTo>
                <a:lnTo>
                  <a:pt x="24241" y="987"/>
                </a:lnTo>
                <a:lnTo>
                  <a:pt x="24278" y="968"/>
                </a:lnTo>
                <a:lnTo>
                  <a:pt x="24353" y="894"/>
                </a:lnTo>
                <a:lnTo>
                  <a:pt x="24390" y="875"/>
                </a:lnTo>
                <a:lnTo>
                  <a:pt x="24427" y="856"/>
                </a:lnTo>
                <a:lnTo>
                  <a:pt x="24465" y="856"/>
                </a:lnTo>
                <a:lnTo>
                  <a:pt x="24502" y="875"/>
                </a:lnTo>
                <a:lnTo>
                  <a:pt x="24595" y="950"/>
                </a:lnTo>
                <a:lnTo>
                  <a:pt x="24707" y="1024"/>
                </a:lnTo>
                <a:lnTo>
                  <a:pt x="24800" y="1080"/>
                </a:lnTo>
                <a:lnTo>
                  <a:pt x="24893" y="1117"/>
                </a:lnTo>
                <a:lnTo>
                  <a:pt x="24986" y="1117"/>
                </a:lnTo>
                <a:lnTo>
                  <a:pt x="25023" y="1098"/>
                </a:lnTo>
                <a:lnTo>
                  <a:pt x="25060" y="1080"/>
                </a:lnTo>
                <a:lnTo>
                  <a:pt x="25079" y="1043"/>
                </a:lnTo>
                <a:lnTo>
                  <a:pt x="25079" y="987"/>
                </a:lnTo>
                <a:lnTo>
                  <a:pt x="25060" y="931"/>
                </a:lnTo>
                <a:lnTo>
                  <a:pt x="25023" y="875"/>
                </a:lnTo>
                <a:lnTo>
                  <a:pt x="24930" y="782"/>
                </a:lnTo>
                <a:lnTo>
                  <a:pt x="24818" y="689"/>
                </a:lnTo>
                <a:lnTo>
                  <a:pt x="24707" y="633"/>
                </a:lnTo>
                <a:lnTo>
                  <a:pt x="24986" y="484"/>
                </a:lnTo>
                <a:lnTo>
                  <a:pt x="25135" y="391"/>
                </a:lnTo>
                <a:lnTo>
                  <a:pt x="25172" y="335"/>
                </a:lnTo>
                <a:lnTo>
                  <a:pt x="25209" y="298"/>
                </a:lnTo>
                <a:lnTo>
                  <a:pt x="25209" y="242"/>
                </a:lnTo>
                <a:lnTo>
                  <a:pt x="25209" y="205"/>
                </a:lnTo>
                <a:lnTo>
                  <a:pt x="25191" y="149"/>
                </a:lnTo>
                <a:lnTo>
                  <a:pt x="25172" y="112"/>
                </a:lnTo>
                <a:lnTo>
                  <a:pt x="25135" y="93"/>
                </a:lnTo>
                <a:lnTo>
                  <a:pt x="25079" y="74"/>
                </a:lnTo>
                <a:close/>
                <a:moveTo>
                  <a:pt x="46266" y="112"/>
                </a:moveTo>
                <a:lnTo>
                  <a:pt x="46192" y="149"/>
                </a:lnTo>
                <a:lnTo>
                  <a:pt x="46043" y="242"/>
                </a:lnTo>
                <a:lnTo>
                  <a:pt x="45950" y="317"/>
                </a:lnTo>
                <a:lnTo>
                  <a:pt x="45894" y="242"/>
                </a:lnTo>
                <a:lnTo>
                  <a:pt x="45820" y="168"/>
                </a:lnTo>
                <a:lnTo>
                  <a:pt x="45782" y="149"/>
                </a:lnTo>
                <a:lnTo>
                  <a:pt x="45745" y="130"/>
                </a:lnTo>
                <a:lnTo>
                  <a:pt x="45708" y="130"/>
                </a:lnTo>
                <a:lnTo>
                  <a:pt x="45652" y="149"/>
                </a:lnTo>
                <a:lnTo>
                  <a:pt x="45615" y="168"/>
                </a:lnTo>
                <a:lnTo>
                  <a:pt x="45577" y="205"/>
                </a:lnTo>
                <a:lnTo>
                  <a:pt x="45577" y="261"/>
                </a:lnTo>
                <a:lnTo>
                  <a:pt x="45577" y="298"/>
                </a:lnTo>
                <a:lnTo>
                  <a:pt x="45615" y="391"/>
                </a:lnTo>
                <a:lnTo>
                  <a:pt x="45652" y="465"/>
                </a:lnTo>
                <a:lnTo>
                  <a:pt x="45671" y="540"/>
                </a:lnTo>
                <a:lnTo>
                  <a:pt x="45689" y="559"/>
                </a:lnTo>
                <a:lnTo>
                  <a:pt x="45671" y="670"/>
                </a:lnTo>
                <a:lnTo>
                  <a:pt x="45652" y="726"/>
                </a:lnTo>
                <a:lnTo>
                  <a:pt x="45615" y="782"/>
                </a:lnTo>
                <a:lnTo>
                  <a:pt x="45596" y="838"/>
                </a:lnTo>
                <a:lnTo>
                  <a:pt x="45577" y="894"/>
                </a:lnTo>
                <a:lnTo>
                  <a:pt x="45596" y="950"/>
                </a:lnTo>
                <a:lnTo>
                  <a:pt x="45633" y="968"/>
                </a:lnTo>
                <a:lnTo>
                  <a:pt x="45671" y="950"/>
                </a:lnTo>
                <a:lnTo>
                  <a:pt x="45708" y="931"/>
                </a:lnTo>
                <a:lnTo>
                  <a:pt x="45875" y="745"/>
                </a:lnTo>
                <a:lnTo>
                  <a:pt x="45968" y="856"/>
                </a:lnTo>
                <a:lnTo>
                  <a:pt x="46099" y="987"/>
                </a:lnTo>
                <a:lnTo>
                  <a:pt x="46173" y="1061"/>
                </a:lnTo>
                <a:lnTo>
                  <a:pt x="46248" y="1098"/>
                </a:lnTo>
                <a:lnTo>
                  <a:pt x="46322" y="1117"/>
                </a:lnTo>
                <a:lnTo>
                  <a:pt x="46359" y="1098"/>
                </a:lnTo>
                <a:lnTo>
                  <a:pt x="46378" y="1098"/>
                </a:lnTo>
                <a:lnTo>
                  <a:pt x="46397" y="1061"/>
                </a:lnTo>
                <a:lnTo>
                  <a:pt x="46415" y="1043"/>
                </a:lnTo>
                <a:lnTo>
                  <a:pt x="46397" y="968"/>
                </a:lnTo>
                <a:lnTo>
                  <a:pt x="46359" y="894"/>
                </a:lnTo>
                <a:lnTo>
                  <a:pt x="46304" y="819"/>
                </a:lnTo>
                <a:lnTo>
                  <a:pt x="46192" y="652"/>
                </a:lnTo>
                <a:lnTo>
                  <a:pt x="46099" y="559"/>
                </a:lnTo>
                <a:lnTo>
                  <a:pt x="46229" y="484"/>
                </a:lnTo>
                <a:lnTo>
                  <a:pt x="46378" y="391"/>
                </a:lnTo>
                <a:lnTo>
                  <a:pt x="46434" y="335"/>
                </a:lnTo>
                <a:lnTo>
                  <a:pt x="46490" y="279"/>
                </a:lnTo>
                <a:lnTo>
                  <a:pt x="46490" y="205"/>
                </a:lnTo>
                <a:lnTo>
                  <a:pt x="46453" y="149"/>
                </a:lnTo>
                <a:lnTo>
                  <a:pt x="46397" y="112"/>
                </a:lnTo>
                <a:close/>
                <a:moveTo>
                  <a:pt x="51833" y="93"/>
                </a:moveTo>
                <a:lnTo>
                  <a:pt x="51721" y="130"/>
                </a:lnTo>
                <a:lnTo>
                  <a:pt x="51573" y="242"/>
                </a:lnTo>
                <a:lnTo>
                  <a:pt x="51479" y="317"/>
                </a:lnTo>
                <a:lnTo>
                  <a:pt x="51424" y="372"/>
                </a:lnTo>
                <a:lnTo>
                  <a:pt x="51386" y="391"/>
                </a:lnTo>
                <a:lnTo>
                  <a:pt x="51330" y="372"/>
                </a:lnTo>
                <a:lnTo>
                  <a:pt x="51275" y="335"/>
                </a:lnTo>
                <a:lnTo>
                  <a:pt x="51163" y="242"/>
                </a:lnTo>
                <a:lnTo>
                  <a:pt x="51088" y="205"/>
                </a:lnTo>
                <a:lnTo>
                  <a:pt x="50995" y="168"/>
                </a:lnTo>
                <a:lnTo>
                  <a:pt x="50921" y="168"/>
                </a:lnTo>
                <a:lnTo>
                  <a:pt x="50884" y="186"/>
                </a:lnTo>
                <a:lnTo>
                  <a:pt x="50865" y="242"/>
                </a:lnTo>
                <a:lnTo>
                  <a:pt x="50865" y="279"/>
                </a:lnTo>
                <a:lnTo>
                  <a:pt x="50884" y="335"/>
                </a:lnTo>
                <a:lnTo>
                  <a:pt x="50977" y="447"/>
                </a:lnTo>
                <a:lnTo>
                  <a:pt x="51144" y="614"/>
                </a:lnTo>
                <a:lnTo>
                  <a:pt x="51051" y="707"/>
                </a:lnTo>
                <a:lnTo>
                  <a:pt x="50939" y="819"/>
                </a:lnTo>
                <a:lnTo>
                  <a:pt x="50902" y="875"/>
                </a:lnTo>
                <a:lnTo>
                  <a:pt x="50884" y="950"/>
                </a:lnTo>
                <a:lnTo>
                  <a:pt x="50884" y="1005"/>
                </a:lnTo>
                <a:lnTo>
                  <a:pt x="50902" y="1061"/>
                </a:lnTo>
                <a:lnTo>
                  <a:pt x="50977" y="1117"/>
                </a:lnTo>
                <a:lnTo>
                  <a:pt x="51033" y="1117"/>
                </a:lnTo>
                <a:lnTo>
                  <a:pt x="51107" y="1098"/>
                </a:lnTo>
                <a:lnTo>
                  <a:pt x="51163" y="1043"/>
                </a:lnTo>
                <a:lnTo>
                  <a:pt x="51275" y="912"/>
                </a:lnTo>
                <a:lnTo>
                  <a:pt x="51368" y="819"/>
                </a:lnTo>
                <a:lnTo>
                  <a:pt x="51461" y="912"/>
                </a:lnTo>
                <a:lnTo>
                  <a:pt x="51591" y="1024"/>
                </a:lnTo>
                <a:lnTo>
                  <a:pt x="51666" y="1061"/>
                </a:lnTo>
                <a:lnTo>
                  <a:pt x="51740" y="1080"/>
                </a:lnTo>
                <a:lnTo>
                  <a:pt x="51815" y="1080"/>
                </a:lnTo>
                <a:lnTo>
                  <a:pt x="51870" y="1043"/>
                </a:lnTo>
                <a:lnTo>
                  <a:pt x="51908" y="968"/>
                </a:lnTo>
                <a:lnTo>
                  <a:pt x="51908" y="912"/>
                </a:lnTo>
                <a:lnTo>
                  <a:pt x="51889" y="838"/>
                </a:lnTo>
                <a:lnTo>
                  <a:pt x="51833" y="763"/>
                </a:lnTo>
                <a:lnTo>
                  <a:pt x="51703" y="652"/>
                </a:lnTo>
                <a:lnTo>
                  <a:pt x="51573" y="559"/>
                </a:lnTo>
                <a:lnTo>
                  <a:pt x="51777" y="335"/>
                </a:lnTo>
                <a:lnTo>
                  <a:pt x="51870" y="205"/>
                </a:lnTo>
                <a:lnTo>
                  <a:pt x="51908" y="149"/>
                </a:lnTo>
                <a:lnTo>
                  <a:pt x="51889" y="112"/>
                </a:lnTo>
                <a:lnTo>
                  <a:pt x="51870" y="93"/>
                </a:lnTo>
                <a:close/>
                <a:moveTo>
                  <a:pt x="32191" y="93"/>
                </a:moveTo>
                <a:lnTo>
                  <a:pt x="32117" y="112"/>
                </a:lnTo>
                <a:lnTo>
                  <a:pt x="32098" y="149"/>
                </a:lnTo>
                <a:lnTo>
                  <a:pt x="32079" y="205"/>
                </a:lnTo>
                <a:lnTo>
                  <a:pt x="32117" y="279"/>
                </a:lnTo>
                <a:lnTo>
                  <a:pt x="32191" y="410"/>
                </a:lnTo>
                <a:lnTo>
                  <a:pt x="32266" y="521"/>
                </a:lnTo>
                <a:lnTo>
                  <a:pt x="32191" y="577"/>
                </a:lnTo>
                <a:lnTo>
                  <a:pt x="32117" y="652"/>
                </a:lnTo>
                <a:lnTo>
                  <a:pt x="32042" y="726"/>
                </a:lnTo>
                <a:lnTo>
                  <a:pt x="32042" y="763"/>
                </a:lnTo>
                <a:lnTo>
                  <a:pt x="32042" y="819"/>
                </a:lnTo>
                <a:lnTo>
                  <a:pt x="32061" y="856"/>
                </a:lnTo>
                <a:lnTo>
                  <a:pt x="32117" y="894"/>
                </a:lnTo>
                <a:lnTo>
                  <a:pt x="32154" y="912"/>
                </a:lnTo>
                <a:lnTo>
                  <a:pt x="32210" y="912"/>
                </a:lnTo>
                <a:lnTo>
                  <a:pt x="32340" y="856"/>
                </a:lnTo>
                <a:lnTo>
                  <a:pt x="32415" y="838"/>
                </a:lnTo>
                <a:lnTo>
                  <a:pt x="32470" y="819"/>
                </a:lnTo>
                <a:lnTo>
                  <a:pt x="32526" y="819"/>
                </a:lnTo>
                <a:lnTo>
                  <a:pt x="32563" y="838"/>
                </a:lnTo>
                <a:lnTo>
                  <a:pt x="32638" y="912"/>
                </a:lnTo>
                <a:lnTo>
                  <a:pt x="32806" y="1043"/>
                </a:lnTo>
                <a:lnTo>
                  <a:pt x="32917" y="1098"/>
                </a:lnTo>
                <a:lnTo>
                  <a:pt x="33010" y="1136"/>
                </a:lnTo>
                <a:lnTo>
                  <a:pt x="33085" y="1136"/>
                </a:lnTo>
                <a:lnTo>
                  <a:pt x="33141" y="1117"/>
                </a:lnTo>
                <a:lnTo>
                  <a:pt x="33178" y="1098"/>
                </a:lnTo>
                <a:lnTo>
                  <a:pt x="33196" y="1080"/>
                </a:lnTo>
                <a:lnTo>
                  <a:pt x="33215" y="1043"/>
                </a:lnTo>
                <a:lnTo>
                  <a:pt x="33196" y="1005"/>
                </a:lnTo>
                <a:lnTo>
                  <a:pt x="33159" y="931"/>
                </a:lnTo>
                <a:lnTo>
                  <a:pt x="33085" y="838"/>
                </a:lnTo>
                <a:lnTo>
                  <a:pt x="33010" y="745"/>
                </a:lnTo>
                <a:lnTo>
                  <a:pt x="32861" y="633"/>
                </a:lnTo>
                <a:lnTo>
                  <a:pt x="32992" y="559"/>
                </a:lnTo>
                <a:lnTo>
                  <a:pt x="33141" y="484"/>
                </a:lnTo>
                <a:lnTo>
                  <a:pt x="33196" y="428"/>
                </a:lnTo>
                <a:lnTo>
                  <a:pt x="33234" y="372"/>
                </a:lnTo>
                <a:lnTo>
                  <a:pt x="33252" y="298"/>
                </a:lnTo>
                <a:lnTo>
                  <a:pt x="33252" y="223"/>
                </a:lnTo>
                <a:lnTo>
                  <a:pt x="33196" y="168"/>
                </a:lnTo>
                <a:lnTo>
                  <a:pt x="33159" y="130"/>
                </a:lnTo>
                <a:lnTo>
                  <a:pt x="33085" y="112"/>
                </a:lnTo>
                <a:lnTo>
                  <a:pt x="33029" y="112"/>
                </a:lnTo>
                <a:lnTo>
                  <a:pt x="32880" y="149"/>
                </a:lnTo>
                <a:lnTo>
                  <a:pt x="32768" y="205"/>
                </a:lnTo>
                <a:lnTo>
                  <a:pt x="32657" y="298"/>
                </a:lnTo>
                <a:lnTo>
                  <a:pt x="32582" y="335"/>
                </a:lnTo>
                <a:lnTo>
                  <a:pt x="32526" y="354"/>
                </a:lnTo>
                <a:lnTo>
                  <a:pt x="32489" y="354"/>
                </a:lnTo>
                <a:lnTo>
                  <a:pt x="32452" y="317"/>
                </a:lnTo>
                <a:lnTo>
                  <a:pt x="32377" y="223"/>
                </a:lnTo>
                <a:lnTo>
                  <a:pt x="32284" y="130"/>
                </a:lnTo>
                <a:lnTo>
                  <a:pt x="32247" y="93"/>
                </a:lnTo>
                <a:close/>
                <a:moveTo>
                  <a:pt x="83949" y="93"/>
                </a:moveTo>
                <a:lnTo>
                  <a:pt x="83856" y="112"/>
                </a:lnTo>
                <a:lnTo>
                  <a:pt x="83745" y="186"/>
                </a:lnTo>
                <a:lnTo>
                  <a:pt x="83633" y="261"/>
                </a:lnTo>
                <a:lnTo>
                  <a:pt x="83558" y="298"/>
                </a:lnTo>
                <a:lnTo>
                  <a:pt x="83521" y="335"/>
                </a:lnTo>
                <a:lnTo>
                  <a:pt x="83484" y="317"/>
                </a:lnTo>
                <a:lnTo>
                  <a:pt x="83428" y="298"/>
                </a:lnTo>
                <a:lnTo>
                  <a:pt x="83354" y="242"/>
                </a:lnTo>
                <a:lnTo>
                  <a:pt x="83279" y="186"/>
                </a:lnTo>
                <a:lnTo>
                  <a:pt x="83186" y="130"/>
                </a:lnTo>
                <a:lnTo>
                  <a:pt x="83093" y="130"/>
                </a:lnTo>
                <a:lnTo>
                  <a:pt x="83074" y="168"/>
                </a:lnTo>
                <a:lnTo>
                  <a:pt x="83056" y="186"/>
                </a:lnTo>
                <a:lnTo>
                  <a:pt x="83056" y="223"/>
                </a:lnTo>
                <a:lnTo>
                  <a:pt x="83056" y="261"/>
                </a:lnTo>
                <a:lnTo>
                  <a:pt x="83093" y="335"/>
                </a:lnTo>
                <a:lnTo>
                  <a:pt x="83130" y="410"/>
                </a:lnTo>
                <a:lnTo>
                  <a:pt x="83205" y="484"/>
                </a:lnTo>
                <a:lnTo>
                  <a:pt x="83242" y="521"/>
                </a:lnTo>
                <a:lnTo>
                  <a:pt x="83260" y="559"/>
                </a:lnTo>
                <a:lnTo>
                  <a:pt x="83242" y="596"/>
                </a:lnTo>
                <a:lnTo>
                  <a:pt x="83186" y="652"/>
                </a:lnTo>
                <a:lnTo>
                  <a:pt x="83112" y="745"/>
                </a:lnTo>
                <a:lnTo>
                  <a:pt x="83000" y="894"/>
                </a:lnTo>
                <a:lnTo>
                  <a:pt x="82963" y="968"/>
                </a:lnTo>
                <a:lnTo>
                  <a:pt x="82944" y="1024"/>
                </a:lnTo>
                <a:lnTo>
                  <a:pt x="82963" y="1061"/>
                </a:lnTo>
                <a:lnTo>
                  <a:pt x="82981" y="1098"/>
                </a:lnTo>
                <a:lnTo>
                  <a:pt x="83000" y="1117"/>
                </a:lnTo>
                <a:lnTo>
                  <a:pt x="83074" y="1136"/>
                </a:lnTo>
                <a:lnTo>
                  <a:pt x="83149" y="1117"/>
                </a:lnTo>
                <a:lnTo>
                  <a:pt x="83186" y="1098"/>
                </a:lnTo>
                <a:lnTo>
                  <a:pt x="83205" y="1080"/>
                </a:lnTo>
                <a:lnTo>
                  <a:pt x="83447" y="745"/>
                </a:lnTo>
                <a:lnTo>
                  <a:pt x="83577" y="838"/>
                </a:lnTo>
                <a:lnTo>
                  <a:pt x="83726" y="950"/>
                </a:lnTo>
                <a:lnTo>
                  <a:pt x="83800" y="1005"/>
                </a:lnTo>
                <a:lnTo>
                  <a:pt x="83875" y="1024"/>
                </a:lnTo>
                <a:lnTo>
                  <a:pt x="83949" y="1005"/>
                </a:lnTo>
                <a:lnTo>
                  <a:pt x="84024" y="968"/>
                </a:lnTo>
                <a:lnTo>
                  <a:pt x="84061" y="931"/>
                </a:lnTo>
                <a:lnTo>
                  <a:pt x="84080" y="894"/>
                </a:lnTo>
                <a:lnTo>
                  <a:pt x="84080" y="856"/>
                </a:lnTo>
                <a:lnTo>
                  <a:pt x="84080" y="819"/>
                </a:lnTo>
                <a:lnTo>
                  <a:pt x="84042" y="745"/>
                </a:lnTo>
                <a:lnTo>
                  <a:pt x="83987" y="689"/>
                </a:lnTo>
                <a:lnTo>
                  <a:pt x="83800" y="559"/>
                </a:lnTo>
                <a:lnTo>
                  <a:pt x="83670" y="484"/>
                </a:lnTo>
                <a:lnTo>
                  <a:pt x="83782" y="372"/>
                </a:lnTo>
                <a:lnTo>
                  <a:pt x="83931" y="205"/>
                </a:lnTo>
                <a:lnTo>
                  <a:pt x="83968" y="149"/>
                </a:lnTo>
                <a:lnTo>
                  <a:pt x="83987" y="93"/>
                </a:lnTo>
                <a:close/>
                <a:moveTo>
                  <a:pt x="86668" y="74"/>
                </a:moveTo>
                <a:lnTo>
                  <a:pt x="86593" y="93"/>
                </a:lnTo>
                <a:lnTo>
                  <a:pt x="86500" y="130"/>
                </a:lnTo>
                <a:lnTo>
                  <a:pt x="86426" y="168"/>
                </a:lnTo>
                <a:lnTo>
                  <a:pt x="86351" y="223"/>
                </a:lnTo>
                <a:lnTo>
                  <a:pt x="86258" y="279"/>
                </a:lnTo>
                <a:lnTo>
                  <a:pt x="86183" y="335"/>
                </a:lnTo>
                <a:lnTo>
                  <a:pt x="86090" y="335"/>
                </a:lnTo>
                <a:lnTo>
                  <a:pt x="86016" y="298"/>
                </a:lnTo>
                <a:lnTo>
                  <a:pt x="85904" y="186"/>
                </a:lnTo>
                <a:lnTo>
                  <a:pt x="85774" y="112"/>
                </a:lnTo>
                <a:lnTo>
                  <a:pt x="85718" y="93"/>
                </a:lnTo>
                <a:lnTo>
                  <a:pt x="85699" y="112"/>
                </a:lnTo>
                <a:lnTo>
                  <a:pt x="85681" y="130"/>
                </a:lnTo>
                <a:lnTo>
                  <a:pt x="85699" y="168"/>
                </a:lnTo>
                <a:lnTo>
                  <a:pt x="85737" y="261"/>
                </a:lnTo>
                <a:lnTo>
                  <a:pt x="85848" y="391"/>
                </a:lnTo>
                <a:lnTo>
                  <a:pt x="85904" y="447"/>
                </a:lnTo>
                <a:lnTo>
                  <a:pt x="85960" y="503"/>
                </a:lnTo>
                <a:lnTo>
                  <a:pt x="85960" y="521"/>
                </a:lnTo>
                <a:lnTo>
                  <a:pt x="85941" y="577"/>
                </a:lnTo>
                <a:lnTo>
                  <a:pt x="85886" y="633"/>
                </a:lnTo>
                <a:lnTo>
                  <a:pt x="85793" y="726"/>
                </a:lnTo>
                <a:lnTo>
                  <a:pt x="85737" y="801"/>
                </a:lnTo>
                <a:lnTo>
                  <a:pt x="85699" y="894"/>
                </a:lnTo>
                <a:lnTo>
                  <a:pt x="85681" y="987"/>
                </a:lnTo>
                <a:lnTo>
                  <a:pt x="85681" y="1024"/>
                </a:lnTo>
                <a:lnTo>
                  <a:pt x="85681" y="1061"/>
                </a:lnTo>
                <a:lnTo>
                  <a:pt x="85737" y="1117"/>
                </a:lnTo>
                <a:lnTo>
                  <a:pt x="85793" y="1136"/>
                </a:lnTo>
                <a:lnTo>
                  <a:pt x="85848" y="1136"/>
                </a:lnTo>
                <a:lnTo>
                  <a:pt x="85923" y="1098"/>
                </a:lnTo>
                <a:lnTo>
                  <a:pt x="85997" y="1024"/>
                </a:lnTo>
                <a:lnTo>
                  <a:pt x="86053" y="950"/>
                </a:lnTo>
                <a:lnTo>
                  <a:pt x="86183" y="763"/>
                </a:lnTo>
                <a:lnTo>
                  <a:pt x="86258" y="856"/>
                </a:lnTo>
                <a:lnTo>
                  <a:pt x="86370" y="968"/>
                </a:lnTo>
                <a:lnTo>
                  <a:pt x="86444" y="1005"/>
                </a:lnTo>
                <a:lnTo>
                  <a:pt x="86500" y="1043"/>
                </a:lnTo>
                <a:lnTo>
                  <a:pt x="86556" y="1024"/>
                </a:lnTo>
                <a:lnTo>
                  <a:pt x="86612" y="1005"/>
                </a:lnTo>
                <a:lnTo>
                  <a:pt x="86649" y="950"/>
                </a:lnTo>
                <a:lnTo>
                  <a:pt x="86649" y="875"/>
                </a:lnTo>
                <a:lnTo>
                  <a:pt x="86612" y="819"/>
                </a:lnTo>
                <a:lnTo>
                  <a:pt x="86574" y="745"/>
                </a:lnTo>
                <a:lnTo>
                  <a:pt x="86444" y="633"/>
                </a:lnTo>
                <a:lnTo>
                  <a:pt x="86351" y="540"/>
                </a:lnTo>
                <a:lnTo>
                  <a:pt x="86556" y="335"/>
                </a:lnTo>
                <a:lnTo>
                  <a:pt x="86668" y="205"/>
                </a:lnTo>
                <a:lnTo>
                  <a:pt x="86705" y="149"/>
                </a:lnTo>
                <a:lnTo>
                  <a:pt x="86723" y="112"/>
                </a:lnTo>
                <a:lnTo>
                  <a:pt x="86705" y="93"/>
                </a:lnTo>
                <a:lnTo>
                  <a:pt x="86668" y="74"/>
                </a:lnTo>
                <a:close/>
                <a:moveTo>
                  <a:pt x="91936" y="74"/>
                </a:moveTo>
                <a:lnTo>
                  <a:pt x="91881" y="93"/>
                </a:lnTo>
                <a:lnTo>
                  <a:pt x="91843" y="130"/>
                </a:lnTo>
                <a:lnTo>
                  <a:pt x="91750" y="242"/>
                </a:lnTo>
                <a:lnTo>
                  <a:pt x="91657" y="317"/>
                </a:lnTo>
                <a:lnTo>
                  <a:pt x="91601" y="391"/>
                </a:lnTo>
                <a:lnTo>
                  <a:pt x="91434" y="279"/>
                </a:lnTo>
                <a:lnTo>
                  <a:pt x="91322" y="223"/>
                </a:lnTo>
                <a:lnTo>
                  <a:pt x="91266" y="205"/>
                </a:lnTo>
                <a:lnTo>
                  <a:pt x="91210" y="205"/>
                </a:lnTo>
                <a:lnTo>
                  <a:pt x="91173" y="242"/>
                </a:lnTo>
                <a:lnTo>
                  <a:pt x="91155" y="298"/>
                </a:lnTo>
                <a:lnTo>
                  <a:pt x="91192" y="354"/>
                </a:lnTo>
                <a:lnTo>
                  <a:pt x="91229" y="410"/>
                </a:lnTo>
                <a:lnTo>
                  <a:pt x="91322" y="521"/>
                </a:lnTo>
                <a:lnTo>
                  <a:pt x="91359" y="577"/>
                </a:lnTo>
                <a:lnTo>
                  <a:pt x="91378" y="614"/>
                </a:lnTo>
                <a:lnTo>
                  <a:pt x="91359" y="670"/>
                </a:lnTo>
                <a:lnTo>
                  <a:pt x="91322" y="707"/>
                </a:lnTo>
                <a:lnTo>
                  <a:pt x="91210" y="801"/>
                </a:lnTo>
                <a:lnTo>
                  <a:pt x="91080" y="875"/>
                </a:lnTo>
                <a:lnTo>
                  <a:pt x="91061" y="931"/>
                </a:lnTo>
                <a:lnTo>
                  <a:pt x="91043" y="987"/>
                </a:lnTo>
                <a:lnTo>
                  <a:pt x="91061" y="1024"/>
                </a:lnTo>
                <a:lnTo>
                  <a:pt x="91080" y="1061"/>
                </a:lnTo>
                <a:lnTo>
                  <a:pt x="91136" y="1117"/>
                </a:lnTo>
                <a:lnTo>
                  <a:pt x="91229" y="1136"/>
                </a:lnTo>
                <a:lnTo>
                  <a:pt x="91266" y="1117"/>
                </a:lnTo>
                <a:lnTo>
                  <a:pt x="91303" y="1098"/>
                </a:lnTo>
                <a:lnTo>
                  <a:pt x="91583" y="856"/>
                </a:lnTo>
                <a:lnTo>
                  <a:pt x="91657" y="931"/>
                </a:lnTo>
                <a:lnTo>
                  <a:pt x="91788" y="1005"/>
                </a:lnTo>
                <a:lnTo>
                  <a:pt x="91843" y="1024"/>
                </a:lnTo>
                <a:lnTo>
                  <a:pt x="91899" y="1024"/>
                </a:lnTo>
                <a:lnTo>
                  <a:pt x="91955" y="987"/>
                </a:lnTo>
                <a:lnTo>
                  <a:pt x="91992" y="950"/>
                </a:lnTo>
                <a:lnTo>
                  <a:pt x="92011" y="875"/>
                </a:lnTo>
                <a:lnTo>
                  <a:pt x="92011" y="819"/>
                </a:lnTo>
                <a:lnTo>
                  <a:pt x="91992" y="763"/>
                </a:lnTo>
                <a:lnTo>
                  <a:pt x="91955" y="707"/>
                </a:lnTo>
                <a:lnTo>
                  <a:pt x="91881" y="614"/>
                </a:lnTo>
                <a:lnTo>
                  <a:pt x="91862" y="577"/>
                </a:lnTo>
                <a:lnTo>
                  <a:pt x="91862" y="540"/>
                </a:lnTo>
                <a:lnTo>
                  <a:pt x="91862" y="484"/>
                </a:lnTo>
                <a:lnTo>
                  <a:pt x="91899" y="428"/>
                </a:lnTo>
                <a:lnTo>
                  <a:pt x="91992" y="335"/>
                </a:lnTo>
                <a:lnTo>
                  <a:pt x="92030" y="279"/>
                </a:lnTo>
                <a:lnTo>
                  <a:pt x="92048" y="223"/>
                </a:lnTo>
                <a:lnTo>
                  <a:pt x="92067" y="168"/>
                </a:lnTo>
                <a:lnTo>
                  <a:pt x="92030" y="112"/>
                </a:lnTo>
                <a:lnTo>
                  <a:pt x="91992" y="74"/>
                </a:lnTo>
                <a:close/>
                <a:moveTo>
                  <a:pt x="8937" y="56"/>
                </a:moveTo>
                <a:lnTo>
                  <a:pt x="8900" y="74"/>
                </a:lnTo>
                <a:lnTo>
                  <a:pt x="8844" y="74"/>
                </a:lnTo>
                <a:lnTo>
                  <a:pt x="8751" y="130"/>
                </a:lnTo>
                <a:lnTo>
                  <a:pt x="8676" y="205"/>
                </a:lnTo>
                <a:lnTo>
                  <a:pt x="8509" y="372"/>
                </a:lnTo>
                <a:lnTo>
                  <a:pt x="8434" y="428"/>
                </a:lnTo>
                <a:lnTo>
                  <a:pt x="8397" y="428"/>
                </a:lnTo>
                <a:lnTo>
                  <a:pt x="8360" y="447"/>
                </a:lnTo>
                <a:lnTo>
                  <a:pt x="8304" y="428"/>
                </a:lnTo>
                <a:lnTo>
                  <a:pt x="8267" y="391"/>
                </a:lnTo>
                <a:lnTo>
                  <a:pt x="8192" y="317"/>
                </a:lnTo>
                <a:lnTo>
                  <a:pt x="8099" y="242"/>
                </a:lnTo>
                <a:lnTo>
                  <a:pt x="8062" y="223"/>
                </a:lnTo>
                <a:lnTo>
                  <a:pt x="8006" y="223"/>
                </a:lnTo>
                <a:lnTo>
                  <a:pt x="7969" y="261"/>
                </a:lnTo>
                <a:lnTo>
                  <a:pt x="7950" y="279"/>
                </a:lnTo>
                <a:lnTo>
                  <a:pt x="7950" y="317"/>
                </a:lnTo>
                <a:lnTo>
                  <a:pt x="7969" y="372"/>
                </a:lnTo>
                <a:lnTo>
                  <a:pt x="8025" y="447"/>
                </a:lnTo>
                <a:lnTo>
                  <a:pt x="8081" y="521"/>
                </a:lnTo>
                <a:lnTo>
                  <a:pt x="8155" y="614"/>
                </a:lnTo>
                <a:lnTo>
                  <a:pt x="8174" y="652"/>
                </a:lnTo>
                <a:lnTo>
                  <a:pt x="8174" y="707"/>
                </a:lnTo>
                <a:lnTo>
                  <a:pt x="8155" y="763"/>
                </a:lnTo>
                <a:lnTo>
                  <a:pt x="8118" y="819"/>
                </a:lnTo>
                <a:lnTo>
                  <a:pt x="8043" y="912"/>
                </a:lnTo>
                <a:lnTo>
                  <a:pt x="8025" y="1005"/>
                </a:lnTo>
                <a:lnTo>
                  <a:pt x="8025" y="1098"/>
                </a:lnTo>
                <a:lnTo>
                  <a:pt x="8043" y="1136"/>
                </a:lnTo>
                <a:lnTo>
                  <a:pt x="8062" y="1154"/>
                </a:lnTo>
                <a:lnTo>
                  <a:pt x="8099" y="1154"/>
                </a:lnTo>
                <a:lnTo>
                  <a:pt x="8155" y="1136"/>
                </a:lnTo>
                <a:lnTo>
                  <a:pt x="8230" y="1080"/>
                </a:lnTo>
                <a:lnTo>
                  <a:pt x="8323" y="1005"/>
                </a:lnTo>
                <a:lnTo>
                  <a:pt x="8416" y="931"/>
                </a:lnTo>
                <a:lnTo>
                  <a:pt x="8490" y="894"/>
                </a:lnTo>
                <a:lnTo>
                  <a:pt x="8528" y="894"/>
                </a:lnTo>
                <a:lnTo>
                  <a:pt x="8565" y="912"/>
                </a:lnTo>
                <a:lnTo>
                  <a:pt x="8658" y="987"/>
                </a:lnTo>
                <a:lnTo>
                  <a:pt x="8751" y="1043"/>
                </a:lnTo>
                <a:lnTo>
                  <a:pt x="8807" y="1061"/>
                </a:lnTo>
                <a:lnTo>
                  <a:pt x="8844" y="1061"/>
                </a:lnTo>
                <a:lnTo>
                  <a:pt x="8956" y="1043"/>
                </a:lnTo>
                <a:lnTo>
                  <a:pt x="8993" y="1043"/>
                </a:lnTo>
                <a:lnTo>
                  <a:pt x="9012" y="1005"/>
                </a:lnTo>
                <a:lnTo>
                  <a:pt x="9012" y="968"/>
                </a:lnTo>
                <a:lnTo>
                  <a:pt x="8993" y="894"/>
                </a:lnTo>
                <a:lnTo>
                  <a:pt x="8937" y="838"/>
                </a:lnTo>
                <a:lnTo>
                  <a:pt x="8881" y="763"/>
                </a:lnTo>
                <a:lnTo>
                  <a:pt x="8751" y="670"/>
                </a:lnTo>
                <a:lnTo>
                  <a:pt x="8900" y="559"/>
                </a:lnTo>
                <a:lnTo>
                  <a:pt x="8993" y="484"/>
                </a:lnTo>
                <a:lnTo>
                  <a:pt x="9067" y="410"/>
                </a:lnTo>
                <a:lnTo>
                  <a:pt x="9123" y="335"/>
                </a:lnTo>
                <a:lnTo>
                  <a:pt x="9142" y="242"/>
                </a:lnTo>
                <a:lnTo>
                  <a:pt x="9142" y="205"/>
                </a:lnTo>
                <a:lnTo>
                  <a:pt x="9123" y="168"/>
                </a:lnTo>
                <a:lnTo>
                  <a:pt x="9086" y="130"/>
                </a:lnTo>
                <a:lnTo>
                  <a:pt x="9049" y="93"/>
                </a:lnTo>
                <a:lnTo>
                  <a:pt x="8993" y="74"/>
                </a:lnTo>
                <a:lnTo>
                  <a:pt x="8937" y="56"/>
                </a:lnTo>
                <a:close/>
                <a:moveTo>
                  <a:pt x="35840" y="19"/>
                </a:moveTo>
                <a:lnTo>
                  <a:pt x="35766" y="37"/>
                </a:lnTo>
                <a:lnTo>
                  <a:pt x="35691" y="56"/>
                </a:lnTo>
                <a:lnTo>
                  <a:pt x="35542" y="168"/>
                </a:lnTo>
                <a:lnTo>
                  <a:pt x="35431" y="242"/>
                </a:lnTo>
                <a:lnTo>
                  <a:pt x="35338" y="354"/>
                </a:lnTo>
                <a:lnTo>
                  <a:pt x="35282" y="410"/>
                </a:lnTo>
                <a:lnTo>
                  <a:pt x="35244" y="428"/>
                </a:lnTo>
                <a:lnTo>
                  <a:pt x="35207" y="428"/>
                </a:lnTo>
                <a:lnTo>
                  <a:pt x="35151" y="391"/>
                </a:lnTo>
                <a:lnTo>
                  <a:pt x="35058" y="298"/>
                </a:lnTo>
                <a:lnTo>
                  <a:pt x="34965" y="205"/>
                </a:lnTo>
                <a:lnTo>
                  <a:pt x="34928" y="186"/>
                </a:lnTo>
                <a:lnTo>
                  <a:pt x="34872" y="168"/>
                </a:lnTo>
                <a:lnTo>
                  <a:pt x="34816" y="168"/>
                </a:lnTo>
                <a:lnTo>
                  <a:pt x="34760" y="186"/>
                </a:lnTo>
                <a:lnTo>
                  <a:pt x="34742" y="205"/>
                </a:lnTo>
                <a:lnTo>
                  <a:pt x="34723" y="223"/>
                </a:lnTo>
                <a:lnTo>
                  <a:pt x="34723" y="298"/>
                </a:lnTo>
                <a:lnTo>
                  <a:pt x="34779" y="391"/>
                </a:lnTo>
                <a:lnTo>
                  <a:pt x="34835" y="484"/>
                </a:lnTo>
                <a:lnTo>
                  <a:pt x="34909" y="577"/>
                </a:lnTo>
                <a:lnTo>
                  <a:pt x="35021" y="707"/>
                </a:lnTo>
                <a:lnTo>
                  <a:pt x="34947" y="819"/>
                </a:lnTo>
                <a:lnTo>
                  <a:pt x="34909" y="931"/>
                </a:lnTo>
                <a:lnTo>
                  <a:pt x="34909" y="968"/>
                </a:lnTo>
                <a:lnTo>
                  <a:pt x="34928" y="987"/>
                </a:lnTo>
                <a:lnTo>
                  <a:pt x="34965" y="987"/>
                </a:lnTo>
                <a:lnTo>
                  <a:pt x="35040" y="950"/>
                </a:lnTo>
                <a:lnTo>
                  <a:pt x="35170" y="838"/>
                </a:lnTo>
                <a:lnTo>
                  <a:pt x="35300" y="931"/>
                </a:lnTo>
                <a:lnTo>
                  <a:pt x="35375" y="968"/>
                </a:lnTo>
                <a:lnTo>
                  <a:pt x="35431" y="1005"/>
                </a:lnTo>
                <a:lnTo>
                  <a:pt x="35580" y="1117"/>
                </a:lnTo>
                <a:lnTo>
                  <a:pt x="35710" y="1154"/>
                </a:lnTo>
                <a:lnTo>
                  <a:pt x="35766" y="1154"/>
                </a:lnTo>
                <a:lnTo>
                  <a:pt x="35822" y="1136"/>
                </a:lnTo>
                <a:lnTo>
                  <a:pt x="35877" y="1117"/>
                </a:lnTo>
                <a:lnTo>
                  <a:pt x="35896" y="1080"/>
                </a:lnTo>
                <a:lnTo>
                  <a:pt x="35896" y="1024"/>
                </a:lnTo>
                <a:lnTo>
                  <a:pt x="35877" y="950"/>
                </a:lnTo>
                <a:lnTo>
                  <a:pt x="35859" y="894"/>
                </a:lnTo>
                <a:lnTo>
                  <a:pt x="35803" y="838"/>
                </a:lnTo>
                <a:lnTo>
                  <a:pt x="35673" y="745"/>
                </a:lnTo>
                <a:lnTo>
                  <a:pt x="35449" y="596"/>
                </a:lnTo>
                <a:lnTo>
                  <a:pt x="35747" y="391"/>
                </a:lnTo>
                <a:lnTo>
                  <a:pt x="35822" y="317"/>
                </a:lnTo>
                <a:lnTo>
                  <a:pt x="35896" y="242"/>
                </a:lnTo>
                <a:lnTo>
                  <a:pt x="35933" y="168"/>
                </a:lnTo>
                <a:lnTo>
                  <a:pt x="35933" y="112"/>
                </a:lnTo>
                <a:lnTo>
                  <a:pt x="35896" y="37"/>
                </a:lnTo>
                <a:lnTo>
                  <a:pt x="35840" y="19"/>
                </a:lnTo>
                <a:close/>
                <a:moveTo>
                  <a:pt x="88548" y="56"/>
                </a:moveTo>
                <a:lnTo>
                  <a:pt x="88474" y="74"/>
                </a:lnTo>
                <a:lnTo>
                  <a:pt x="88399" y="112"/>
                </a:lnTo>
                <a:lnTo>
                  <a:pt x="88362" y="186"/>
                </a:lnTo>
                <a:lnTo>
                  <a:pt x="88362" y="242"/>
                </a:lnTo>
                <a:lnTo>
                  <a:pt x="88380" y="298"/>
                </a:lnTo>
                <a:lnTo>
                  <a:pt x="88455" y="410"/>
                </a:lnTo>
                <a:lnTo>
                  <a:pt x="88622" y="614"/>
                </a:lnTo>
                <a:lnTo>
                  <a:pt x="88492" y="689"/>
                </a:lnTo>
                <a:lnTo>
                  <a:pt x="88325" y="838"/>
                </a:lnTo>
                <a:lnTo>
                  <a:pt x="88250" y="912"/>
                </a:lnTo>
                <a:lnTo>
                  <a:pt x="88213" y="987"/>
                </a:lnTo>
                <a:lnTo>
                  <a:pt x="88213" y="1024"/>
                </a:lnTo>
                <a:lnTo>
                  <a:pt x="88231" y="1061"/>
                </a:lnTo>
                <a:lnTo>
                  <a:pt x="88250" y="1080"/>
                </a:lnTo>
                <a:lnTo>
                  <a:pt x="88306" y="1117"/>
                </a:lnTo>
                <a:lnTo>
                  <a:pt x="88399" y="1117"/>
                </a:lnTo>
                <a:lnTo>
                  <a:pt x="88529" y="1061"/>
                </a:lnTo>
                <a:lnTo>
                  <a:pt x="88641" y="987"/>
                </a:lnTo>
                <a:lnTo>
                  <a:pt x="88753" y="931"/>
                </a:lnTo>
                <a:lnTo>
                  <a:pt x="88864" y="931"/>
                </a:lnTo>
                <a:lnTo>
                  <a:pt x="88864" y="950"/>
                </a:lnTo>
                <a:lnTo>
                  <a:pt x="88902" y="1005"/>
                </a:lnTo>
                <a:lnTo>
                  <a:pt x="88958" y="1080"/>
                </a:lnTo>
                <a:lnTo>
                  <a:pt x="89051" y="1154"/>
                </a:lnTo>
                <a:lnTo>
                  <a:pt x="89088" y="1154"/>
                </a:lnTo>
                <a:lnTo>
                  <a:pt x="89144" y="1136"/>
                </a:lnTo>
                <a:lnTo>
                  <a:pt x="89181" y="1098"/>
                </a:lnTo>
                <a:lnTo>
                  <a:pt x="89200" y="1061"/>
                </a:lnTo>
                <a:lnTo>
                  <a:pt x="89200" y="1024"/>
                </a:lnTo>
                <a:lnTo>
                  <a:pt x="89181" y="968"/>
                </a:lnTo>
                <a:lnTo>
                  <a:pt x="89162" y="875"/>
                </a:lnTo>
                <a:lnTo>
                  <a:pt x="89144" y="801"/>
                </a:lnTo>
                <a:lnTo>
                  <a:pt x="89162" y="763"/>
                </a:lnTo>
                <a:lnTo>
                  <a:pt x="89181" y="726"/>
                </a:lnTo>
                <a:lnTo>
                  <a:pt x="89255" y="689"/>
                </a:lnTo>
                <a:lnTo>
                  <a:pt x="89330" y="633"/>
                </a:lnTo>
                <a:lnTo>
                  <a:pt x="89404" y="577"/>
                </a:lnTo>
                <a:lnTo>
                  <a:pt x="89460" y="521"/>
                </a:lnTo>
                <a:lnTo>
                  <a:pt x="89516" y="447"/>
                </a:lnTo>
                <a:lnTo>
                  <a:pt x="89535" y="391"/>
                </a:lnTo>
                <a:lnTo>
                  <a:pt x="89535" y="354"/>
                </a:lnTo>
                <a:lnTo>
                  <a:pt x="89516" y="317"/>
                </a:lnTo>
                <a:lnTo>
                  <a:pt x="89498" y="298"/>
                </a:lnTo>
                <a:lnTo>
                  <a:pt x="89423" y="261"/>
                </a:lnTo>
                <a:lnTo>
                  <a:pt x="89293" y="261"/>
                </a:lnTo>
                <a:lnTo>
                  <a:pt x="89237" y="298"/>
                </a:lnTo>
                <a:lnTo>
                  <a:pt x="89107" y="354"/>
                </a:lnTo>
                <a:lnTo>
                  <a:pt x="89051" y="372"/>
                </a:lnTo>
                <a:lnTo>
                  <a:pt x="88995" y="391"/>
                </a:lnTo>
                <a:lnTo>
                  <a:pt x="88939" y="372"/>
                </a:lnTo>
                <a:lnTo>
                  <a:pt x="88902" y="354"/>
                </a:lnTo>
                <a:lnTo>
                  <a:pt x="88809" y="261"/>
                </a:lnTo>
                <a:lnTo>
                  <a:pt x="88716" y="149"/>
                </a:lnTo>
                <a:lnTo>
                  <a:pt x="88678" y="112"/>
                </a:lnTo>
                <a:lnTo>
                  <a:pt x="88622" y="74"/>
                </a:lnTo>
                <a:lnTo>
                  <a:pt x="88548" y="56"/>
                </a:lnTo>
                <a:close/>
                <a:moveTo>
                  <a:pt x="43045" y="19"/>
                </a:moveTo>
                <a:lnTo>
                  <a:pt x="42971" y="37"/>
                </a:lnTo>
                <a:lnTo>
                  <a:pt x="42952" y="37"/>
                </a:lnTo>
                <a:lnTo>
                  <a:pt x="42952" y="74"/>
                </a:lnTo>
                <a:lnTo>
                  <a:pt x="42952" y="130"/>
                </a:lnTo>
                <a:lnTo>
                  <a:pt x="42971" y="205"/>
                </a:lnTo>
                <a:lnTo>
                  <a:pt x="43027" y="298"/>
                </a:lnTo>
                <a:lnTo>
                  <a:pt x="43064" y="372"/>
                </a:lnTo>
                <a:lnTo>
                  <a:pt x="43101" y="447"/>
                </a:lnTo>
                <a:lnTo>
                  <a:pt x="43120" y="465"/>
                </a:lnTo>
                <a:lnTo>
                  <a:pt x="43120" y="484"/>
                </a:lnTo>
                <a:lnTo>
                  <a:pt x="43083" y="559"/>
                </a:lnTo>
                <a:lnTo>
                  <a:pt x="43045" y="614"/>
                </a:lnTo>
                <a:lnTo>
                  <a:pt x="42990" y="689"/>
                </a:lnTo>
                <a:lnTo>
                  <a:pt x="42841" y="856"/>
                </a:lnTo>
                <a:lnTo>
                  <a:pt x="42785" y="950"/>
                </a:lnTo>
                <a:lnTo>
                  <a:pt x="42748" y="1024"/>
                </a:lnTo>
                <a:lnTo>
                  <a:pt x="42729" y="1098"/>
                </a:lnTo>
                <a:lnTo>
                  <a:pt x="42748" y="1136"/>
                </a:lnTo>
                <a:lnTo>
                  <a:pt x="42766" y="1173"/>
                </a:lnTo>
                <a:lnTo>
                  <a:pt x="42803" y="1192"/>
                </a:lnTo>
                <a:lnTo>
                  <a:pt x="42841" y="1192"/>
                </a:lnTo>
                <a:lnTo>
                  <a:pt x="42896" y="1154"/>
                </a:lnTo>
                <a:lnTo>
                  <a:pt x="42971" y="1098"/>
                </a:lnTo>
                <a:lnTo>
                  <a:pt x="43045" y="987"/>
                </a:lnTo>
                <a:lnTo>
                  <a:pt x="43194" y="782"/>
                </a:lnTo>
                <a:lnTo>
                  <a:pt x="43269" y="633"/>
                </a:lnTo>
                <a:lnTo>
                  <a:pt x="43399" y="745"/>
                </a:lnTo>
                <a:lnTo>
                  <a:pt x="43511" y="819"/>
                </a:lnTo>
                <a:lnTo>
                  <a:pt x="43623" y="875"/>
                </a:lnTo>
                <a:lnTo>
                  <a:pt x="43734" y="931"/>
                </a:lnTo>
                <a:lnTo>
                  <a:pt x="43827" y="950"/>
                </a:lnTo>
                <a:lnTo>
                  <a:pt x="43883" y="950"/>
                </a:lnTo>
                <a:lnTo>
                  <a:pt x="43920" y="931"/>
                </a:lnTo>
                <a:lnTo>
                  <a:pt x="43939" y="894"/>
                </a:lnTo>
                <a:lnTo>
                  <a:pt x="43976" y="856"/>
                </a:lnTo>
                <a:lnTo>
                  <a:pt x="43976" y="801"/>
                </a:lnTo>
                <a:lnTo>
                  <a:pt x="43958" y="745"/>
                </a:lnTo>
                <a:lnTo>
                  <a:pt x="43920" y="689"/>
                </a:lnTo>
                <a:lnTo>
                  <a:pt x="43865" y="652"/>
                </a:lnTo>
                <a:lnTo>
                  <a:pt x="43753" y="596"/>
                </a:lnTo>
                <a:lnTo>
                  <a:pt x="43641" y="540"/>
                </a:lnTo>
                <a:lnTo>
                  <a:pt x="43511" y="447"/>
                </a:lnTo>
                <a:lnTo>
                  <a:pt x="43455" y="410"/>
                </a:lnTo>
                <a:lnTo>
                  <a:pt x="43436" y="391"/>
                </a:lnTo>
                <a:lnTo>
                  <a:pt x="43455" y="354"/>
                </a:lnTo>
                <a:lnTo>
                  <a:pt x="43511" y="317"/>
                </a:lnTo>
                <a:lnTo>
                  <a:pt x="43548" y="261"/>
                </a:lnTo>
                <a:lnTo>
                  <a:pt x="43623" y="186"/>
                </a:lnTo>
                <a:lnTo>
                  <a:pt x="43678" y="112"/>
                </a:lnTo>
                <a:lnTo>
                  <a:pt x="43697" y="74"/>
                </a:lnTo>
                <a:lnTo>
                  <a:pt x="43697" y="56"/>
                </a:lnTo>
                <a:lnTo>
                  <a:pt x="43678" y="56"/>
                </a:lnTo>
                <a:lnTo>
                  <a:pt x="43641" y="74"/>
                </a:lnTo>
                <a:lnTo>
                  <a:pt x="43548" y="149"/>
                </a:lnTo>
                <a:lnTo>
                  <a:pt x="43455" y="223"/>
                </a:lnTo>
                <a:lnTo>
                  <a:pt x="43381" y="279"/>
                </a:lnTo>
                <a:lnTo>
                  <a:pt x="43325" y="279"/>
                </a:lnTo>
                <a:lnTo>
                  <a:pt x="43287" y="261"/>
                </a:lnTo>
                <a:lnTo>
                  <a:pt x="43213" y="168"/>
                </a:lnTo>
                <a:lnTo>
                  <a:pt x="43139" y="74"/>
                </a:lnTo>
                <a:lnTo>
                  <a:pt x="43083" y="37"/>
                </a:lnTo>
                <a:lnTo>
                  <a:pt x="43045" y="19"/>
                </a:lnTo>
                <a:close/>
                <a:moveTo>
                  <a:pt x="65257" y="0"/>
                </a:moveTo>
                <a:lnTo>
                  <a:pt x="65182" y="19"/>
                </a:lnTo>
                <a:lnTo>
                  <a:pt x="65108" y="56"/>
                </a:lnTo>
                <a:lnTo>
                  <a:pt x="64978" y="149"/>
                </a:lnTo>
                <a:lnTo>
                  <a:pt x="64903" y="242"/>
                </a:lnTo>
                <a:lnTo>
                  <a:pt x="64810" y="354"/>
                </a:lnTo>
                <a:lnTo>
                  <a:pt x="64754" y="410"/>
                </a:lnTo>
                <a:lnTo>
                  <a:pt x="64717" y="428"/>
                </a:lnTo>
                <a:lnTo>
                  <a:pt x="64661" y="447"/>
                </a:lnTo>
                <a:lnTo>
                  <a:pt x="64624" y="428"/>
                </a:lnTo>
                <a:lnTo>
                  <a:pt x="64493" y="391"/>
                </a:lnTo>
                <a:lnTo>
                  <a:pt x="64382" y="335"/>
                </a:lnTo>
                <a:lnTo>
                  <a:pt x="64270" y="317"/>
                </a:lnTo>
                <a:lnTo>
                  <a:pt x="64158" y="317"/>
                </a:lnTo>
                <a:lnTo>
                  <a:pt x="64140" y="335"/>
                </a:lnTo>
                <a:lnTo>
                  <a:pt x="64121" y="354"/>
                </a:lnTo>
                <a:lnTo>
                  <a:pt x="64140" y="391"/>
                </a:lnTo>
                <a:lnTo>
                  <a:pt x="64196" y="447"/>
                </a:lnTo>
                <a:lnTo>
                  <a:pt x="64363" y="559"/>
                </a:lnTo>
                <a:lnTo>
                  <a:pt x="64512" y="652"/>
                </a:lnTo>
                <a:lnTo>
                  <a:pt x="64400" y="782"/>
                </a:lnTo>
                <a:lnTo>
                  <a:pt x="64270" y="950"/>
                </a:lnTo>
                <a:lnTo>
                  <a:pt x="64251" y="1024"/>
                </a:lnTo>
                <a:lnTo>
                  <a:pt x="64233" y="1080"/>
                </a:lnTo>
                <a:lnTo>
                  <a:pt x="64251" y="1098"/>
                </a:lnTo>
                <a:lnTo>
                  <a:pt x="64289" y="1117"/>
                </a:lnTo>
                <a:lnTo>
                  <a:pt x="64400" y="1080"/>
                </a:lnTo>
                <a:lnTo>
                  <a:pt x="64475" y="1024"/>
                </a:lnTo>
                <a:lnTo>
                  <a:pt x="64549" y="950"/>
                </a:lnTo>
                <a:lnTo>
                  <a:pt x="64624" y="875"/>
                </a:lnTo>
                <a:lnTo>
                  <a:pt x="64661" y="856"/>
                </a:lnTo>
                <a:lnTo>
                  <a:pt x="64698" y="838"/>
                </a:lnTo>
                <a:lnTo>
                  <a:pt x="64773" y="838"/>
                </a:lnTo>
                <a:lnTo>
                  <a:pt x="64829" y="875"/>
                </a:lnTo>
                <a:lnTo>
                  <a:pt x="64959" y="987"/>
                </a:lnTo>
                <a:lnTo>
                  <a:pt x="65071" y="1080"/>
                </a:lnTo>
                <a:lnTo>
                  <a:pt x="65220" y="1173"/>
                </a:lnTo>
                <a:lnTo>
                  <a:pt x="65294" y="1192"/>
                </a:lnTo>
                <a:lnTo>
                  <a:pt x="65369" y="1192"/>
                </a:lnTo>
                <a:lnTo>
                  <a:pt x="65424" y="1154"/>
                </a:lnTo>
                <a:lnTo>
                  <a:pt x="65443" y="1080"/>
                </a:lnTo>
                <a:lnTo>
                  <a:pt x="65443" y="987"/>
                </a:lnTo>
                <a:lnTo>
                  <a:pt x="65406" y="912"/>
                </a:lnTo>
                <a:lnTo>
                  <a:pt x="65350" y="838"/>
                </a:lnTo>
                <a:lnTo>
                  <a:pt x="65275" y="763"/>
                </a:lnTo>
                <a:lnTo>
                  <a:pt x="65108" y="652"/>
                </a:lnTo>
                <a:lnTo>
                  <a:pt x="64978" y="577"/>
                </a:lnTo>
                <a:lnTo>
                  <a:pt x="65089" y="484"/>
                </a:lnTo>
                <a:lnTo>
                  <a:pt x="65220" y="354"/>
                </a:lnTo>
                <a:lnTo>
                  <a:pt x="65275" y="279"/>
                </a:lnTo>
                <a:lnTo>
                  <a:pt x="65331" y="205"/>
                </a:lnTo>
                <a:lnTo>
                  <a:pt x="65350" y="149"/>
                </a:lnTo>
                <a:lnTo>
                  <a:pt x="65350" y="74"/>
                </a:lnTo>
                <a:lnTo>
                  <a:pt x="65294" y="19"/>
                </a:lnTo>
                <a:lnTo>
                  <a:pt x="65257" y="0"/>
                </a:lnTo>
                <a:close/>
                <a:moveTo>
                  <a:pt x="931" y="37"/>
                </a:moveTo>
                <a:lnTo>
                  <a:pt x="801" y="93"/>
                </a:lnTo>
                <a:lnTo>
                  <a:pt x="689" y="186"/>
                </a:lnTo>
                <a:lnTo>
                  <a:pt x="596" y="298"/>
                </a:lnTo>
                <a:lnTo>
                  <a:pt x="540" y="372"/>
                </a:lnTo>
                <a:lnTo>
                  <a:pt x="485" y="391"/>
                </a:lnTo>
                <a:lnTo>
                  <a:pt x="447" y="391"/>
                </a:lnTo>
                <a:lnTo>
                  <a:pt x="391" y="354"/>
                </a:lnTo>
                <a:lnTo>
                  <a:pt x="298" y="279"/>
                </a:lnTo>
                <a:lnTo>
                  <a:pt x="243" y="242"/>
                </a:lnTo>
                <a:lnTo>
                  <a:pt x="187" y="205"/>
                </a:lnTo>
                <a:lnTo>
                  <a:pt x="131" y="205"/>
                </a:lnTo>
                <a:lnTo>
                  <a:pt x="75" y="242"/>
                </a:lnTo>
                <a:lnTo>
                  <a:pt x="75" y="261"/>
                </a:lnTo>
                <a:lnTo>
                  <a:pt x="75" y="279"/>
                </a:lnTo>
                <a:lnTo>
                  <a:pt x="94" y="354"/>
                </a:lnTo>
                <a:lnTo>
                  <a:pt x="168" y="465"/>
                </a:lnTo>
                <a:lnTo>
                  <a:pt x="243" y="540"/>
                </a:lnTo>
                <a:lnTo>
                  <a:pt x="298" y="577"/>
                </a:lnTo>
                <a:lnTo>
                  <a:pt x="317" y="614"/>
                </a:lnTo>
                <a:lnTo>
                  <a:pt x="298" y="633"/>
                </a:lnTo>
                <a:lnTo>
                  <a:pt x="261" y="670"/>
                </a:lnTo>
                <a:lnTo>
                  <a:pt x="224" y="726"/>
                </a:lnTo>
                <a:lnTo>
                  <a:pt x="187" y="782"/>
                </a:lnTo>
                <a:lnTo>
                  <a:pt x="112" y="875"/>
                </a:lnTo>
                <a:lnTo>
                  <a:pt x="75" y="931"/>
                </a:lnTo>
                <a:lnTo>
                  <a:pt x="56" y="987"/>
                </a:lnTo>
                <a:lnTo>
                  <a:pt x="38" y="1043"/>
                </a:lnTo>
                <a:lnTo>
                  <a:pt x="56" y="1117"/>
                </a:lnTo>
                <a:lnTo>
                  <a:pt x="94" y="1173"/>
                </a:lnTo>
                <a:lnTo>
                  <a:pt x="112" y="1192"/>
                </a:lnTo>
                <a:lnTo>
                  <a:pt x="149" y="1210"/>
                </a:lnTo>
                <a:lnTo>
                  <a:pt x="187" y="1192"/>
                </a:lnTo>
                <a:lnTo>
                  <a:pt x="261" y="1154"/>
                </a:lnTo>
                <a:lnTo>
                  <a:pt x="336" y="1080"/>
                </a:lnTo>
                <a:lnTo>
                  <a:pt x="485" y="894"/>
                </a:lnTo>
                <a:lnTo>
                  <a:pt x="559" y="782"/>
                </a:lnTo>
                <a:lnTo>
                  <a:pt x="615" y="782"/>
                </a:lnTo>
                <a:lnTo>
                  <a:pt x="652" y="801"/>
                </a:lnTo>
                <a:lnTo>
                  <a:pt x="764" y="856"/>
                </a:lnTo>
                <a:lnTo>
                  <a:pt x="820" y="875"/>
                </a:lnTo>
                <a:lnTo>
                  <a:pt x="857" y="894"/>
                </a:lnTo>
                <a:lnTo>
                  <a:pt x="913" y="856"/>
                </a:lnTo>
                <a:lnTo>
                  <a:pt x="950" y="801"/>
                </a:lnTo>
                <a:lnTo>
                  <a:pt x="987" y="745"/>
                </a:lnTo>
                <a:lnTo>
                  <a:pt x="969" y="707"/>
                </a:lnTo>
                <a:lnTo>
                  <a:pt x="950" y="652"/>
                </a:lnTo>
                <a:lnTo>
                  <a:pt x="931" y="633"/>
                </a:lnTo>
                <a:lnTo>
                  <a:pt x="838" y="577"/>
                </a:lnTo>
                <a:lnTo>
                  <a:pt x="745" y="521"/>
                </a:lnTo>
                <a:lnTo>
                  <a:pt x="857" y="261"/>
                </a:lnTo>
                <a:lnTo>
                  <a:pt x="931" y="37"/>
                </a:lnTo>
                <a:close/>
                <a:moveTo>
                  <a:pt x="91862" y="2625"/>
                </a:moveTo>
                <a:lnTo>
                  <a:pt x="91825" y="2644"/>
                </a:lnTo>
                <a:lnTo>
                  <a:pt x="91750" y="2718"/>
                </a:lnTo>
                <a:lnTo>
                  <a:pt x="91639" y="2849"/>
                </a:lnTo>
                <a:lnTo>
                  <a:pt x="91545" y="2755"/>
                </a:lnTo>
                <a:lnTo>
                  <a:pt x="91490" y="2700"/>
                </a:lnTo>
                <a:lnTo>
                  <a:pt x="91434" y="2681"/>
                </a:lnTo>
                <a:lnTo>
                  <a:pt x="91378" y="2662"/>
                </a:lnTo>
                <a:lnTo>
                  <a:pt x="91322" y="2681"/>
                </a:lnTo>
                <a:lnTo>
                  <a:pt x="91303" y="2737"/>
                </a:lnTo>
                <a:lnTo>
                  <a:pt x="91285" y="2830"/>
                </a:lnTo>
                <a:lnTo>
                  <a:pt x="91303" y="2886"/>
                </a:lnTo>
                <a:lnTo>
                  <a:pt x="91359" y="2960"/>
                </a:lnTo>
                <a:lnTo>
                  <a:pt x="91415" y="3035"/>
                </a:lnTo>
                <a:lnTo>
                  <a:pt x="91434" y="3091"/>
                </a:lnTo>
                <a:lnTo>
                  <a:pt x="91397" y="3146"/>
                </a:lnTo>
                <a:lnTo>
                  <a:pt x="91303" y="3240"/>
                </a:lnTo>
                <a:lnTo>
                  <a:pt x="91155" y="3370"/>
                </a:lnTo>
                <a:lnTo>
                  <a:pt x="91117" y="3407"/>
                </a:lnTo>
                <a:lnTo>
                  <a:pt x="91117" y="3426"/>
                </a:lnTo>
                <a:lnTo>
                  <a:pt x="91155" y="3444"/>
                </a:lnTo>
                <a:lnTo>
                  <a:pt x="91192" y="3444"/>
                </a:lnTo>
                <a:lnTo>
                  <a:pt x="91303" y="3426"/>
                </a:lnTo>
                <a:lnTo>
                  <a:pt x="91490" y="3351"/>
                </a:lnTo>
                <a:lnTo>
                  <a:pt x="91545" y="3295"/>
                </a:lnTo>
                <a:lnTo>
                  <a:pt x="91583" y="3295"/>
                </a:lnTo>
                <a:lnTo>
                  <a:pt x="91601" y="3314"/>
                </a:lnTo>
                <a:lnTo>
                  <a:pt x="91639" y="3370"/>
                </a:lnTo>
                <a:lnTo>
                  <a:pt x="91732" y="3463"/>
                </a:lnTo>
                <a:lnTo>
                  <a:pt x="91862" y="3575"/>
                </a:lnTo>
                <a:lnTo>
                  <a:pt x="91918" y="3612"/>
                </a:lnTo>
                <a:lnTo>
                  <a:pt x="91974" y="3612"/>
                </a:lnTo>
                <a:lnTo>
                  <a:pt x="91992" y="3575"/>
                </a:lnTo>
                <a:lnTo>
                  <a:pt x="91992" y="3482"/>
                </a:lnTo>
                <a:lnTo>
                  <a:pt x="91955" y="3388"/>
                </a:lnTo>
                <a:lnTo>
                  <a:pt x="91899" y="3295"/>
                </a:lnTo>
                <a:lnTo>
                  <a:pt x="91825" y="3202"/>
                </a:lnTo>
                <a:lnTo>
                  <a:pt x="91806" y="3146"/>
                </a:lnTo>
                <a:lnTo>
                  <a:pt x="91806" y="3128"/>
                </a:lnTo>
                <a:lnTo>
                  <a:pt x="91825" y="3091"/>
                </a:lnTo>
                <a:lnTo>
                  <a:pt x="91843" y="3053"/>
                </a:lnTo>
                <a:lnTo>
                  <a:pt x="91918" y="2979"/>
                </a:lnTo>
                <a:lnTo>
                  <a:pt x="92011" y="2904"/>
                </a:lnTo>
                <a:lnTo>
                  <a:pt x="92030" y="2867"/>
                </a:lnTo>
                <a:lnTo>
                  <a:pt x="92048" y="2830"/>
                </a:lnTo>
                <a:lnTo>
                  <a:pt x="92048" y="2737"/>
                </a:lnTo>
                <a:lnTo>
                  <a:pt x="92030" y="2681"/>
                </a:lnTo>
                <a:lnTo>
                  <a:pt x="91974" y="2625"/>
                </a:lnTo>
                <a:close/>
                <a:moveTo>
                  <a:pt x="969" y="2607"/>
                </a:moveTo>
                <a:lnTo>
                  <a:pt x="913" y="2625"/>
                </a:lnTo>
                <a:lnTo>
                  <a:pt x="801" y="2700"/>
                </a:lnTo>
                <a:lnTo>
                  <a:pt x="615" y="2849"/>
                </a:lnTo>
                <a:lnTo>
                  <a:pt x="522" y="2737"/>
                </a:lnTo>
                <a:lnTo>
                  <a:pt x="410" y="2681"/>
                </a:lnTo>
                <a:lnTo>
                  <a:pt x="317" y="2681"/>
                </a:lnTo>
                <a:lnTo>
                  <a:pt x="243" y="2718"/>
                </a:lnTo>
                <a:lnTo>
                  <a:pt x="205" y="2774"/>
                </a:lnTo>
                <a:lnTo>
                  <a:pt x="205" y="2830"/>
                </a:lnTo>
                <a:lnTo>
                  <a:pt x="205" y="2867"/>
                </a:lnTo>
                <a:lnTo>
                  <a:pt x="224" y="2923"/>
                </a:lnTo>
                <a:lnTo>
                  <a:pt x="243" y="2979"/>
                </a:lnTo>
                <a:lnTo>
                  <a:pt x="280" y="3035"/>
                </a:lnTo>
                <a:lnTo>
                  <a:pt x="336" y="3091"/>
                </a:lnTo>
                <a:lnTo>
                  <a:pt x="243" y="3202"/>
                </a:lnTo>
                <a:lnTo>
                  <a:pt x="168" y="3295"/>
                </a:lnTo>
                <a:lnTo>
                  <a:pt x="112" y="3388"/>
                </a:lnTo>
                <a:lnTo>
                  <a:pt x="75" y="3463"/>
                </a:lnTo>
                <a:lnTo>
                  <a:pt x="56" y="3537"/>
                </a:lnTo>
                <a:lnTo>
                  <a:pt x="75" y="3575"/>
                </a:lnTo>
                <a:lnTo>
                  <a:pt x="112" y="3593"/>
                </a:lnTo>
                <a:lnTo>
                  <a:pt x="149" y="3612"/>
                </a:lnTo>
                <a:lnTo>
                  <a:pt x="205" y="3631"/>
                </a:lnTo>
                <a:lnTo>
                  <a:pt x="243" y="3612"/>
                </a:lnTo>
                <a:lnTo>
                  <a:pt x="280" y="3593"/>
                </a:lnTo>
                <a:lnTo>
                  <a:pt x="354" y="3537"/>
                </a:lnTo>
                <a:lnTo>
                  <a:pt x="410" y="3463"/>
                </a:lnTo>
                <a:lnTo>
                  <a:pt x="466" y="3388"/>
                </a:lnTo>
                <a:lnTo>
                  <a:pt x="559" y="3314"/>
                </a:lnTo>
                <a:lnTo>
                  <a:pt x="652" y="3351"/>
                </a:lnTo>
                <a:lnTo>
                  <a:pt x="708" y="3388"/>
                </a:lnTo>
                <a:lnTo>
                  <a:pt x="764" y="3426"/>
                </a:lnTo>
                <a:lnTo>
                  <a:pt x="820" y="3463"/>
                </a:lnTo>
                <a:lnTo>
                  <a:pt x="876" y="3482"/>
                </a:lnTo>
                <a:lnTo>
                  <a:pt x="969" y="3482"/>
                </a:lnTo>
                <a:lnTo>
                  <a:pt x="987" y="3444"/>
                </a:lnTo>
                <a:lnTo>
                  <a:pt x="987" y="3426"/>
                </a:lnTo>
                <a:lnTo>
                  <a:pt x="969" y="3333"/>
                </a:lnTo>
                <a:lnTo>
                  <a:pt x="913" y="3240"/>
                </a:lnTo>
                <a:lnTo>
                  <a:pt x="838" y="3128"/>
                </a:lnTo>
                <a:lnTo>
                  <a:pt x="820" y="3091"/>
                </a:lnTo>
                <a:lnTo>
                  <a:pt x="838" y="3035"/>
                </a:lnTo>
                <a:lnTo>
                  <a:pt x="857" y="2998"/>
                </a:lnTo>
                <a:lnTo>
                  <a:pt x="913" y="2942"/>
                </a:lnTo>
                <a:lnTo>
                  <a:pt x="1024" y="2867"/>
                </a:lnTo>
                <a:lnTo>
                  <a:pt x="1080" y="2793"/>
                </a:lnTo>
                <a:lnTo>
                  <a:pt x="1118" y="2718"/>
                </a:lnTo>
                <a:lnTo>
                  <a:pt x="1118" y="2681"/>
                </a:lnTo>
                <a:lnTo>
                  <a:pt x="1099" y="2644"/>
                </a:lnTo>
                <a:lnTo>
                  <a:pt x="1080" y="2625"/>
                </a:lnTo>
                <a:lnTo>
                  <a:pt x="1024" y="2607"/>
                </a:lnTo>
                <a:close/>
                <a:moveTo>
                  <a:pt x="91955" y="5176"/>
                </a:moveTo>
                <a:lnTo>
                  <a:pt x="91918" y="5194"/>
                </a:lnTo>
                <a:lnTo>
                  <a:pt x="91881" y="5232"/>
                </a:lnTo>
                <a:lnTo>
                  <a:pt x="91769" y="5399"/>
                </a:lnTo>
                <a:lnTo>
                  <a:pt x="91657" y="5585"/>
                </a:lnTo>
                <a:lnTo>
                  <a:pt x="91545" y="5492"/>
                </a:lnTo>
                <a:lnTo>
                  <a:pt x="91378" y="5362"/>
                </a:lnTo>
                <a:lnTo>
                  <a:pt x="91303" y="5325"/>
                </a:lnTo>
                <a:lnTo>
                  <a:pt x="91229" y="5288"/>
                </a:lnTo>
                <a:lnTo>
                  <a:pt x="91155" y="5269"/>
                </a:lnTo>
                <a:lnTo>
                  <a:pt x="91136" y="5288"/>
                </a:lnTo>
                <a:lnTo>
                  <a:pt x="91099" y="5306"/>
                </a:lnTo>
                <a:lnTo>
                  <a:pt x="91099" y="5325"/>
                </a:lnTo>
                <a:lnTo>
                  <a:pt x="91080" y="5362"/>
                </a:lnTo>
                <a:lnTo>
                  <a:pt x="91099" y="5436"/>
                </a:lnTo>
                <a:lnTo>
                  <a:pt x="91136" y="5511"/>
                </a:lnTo>
                <a:lnTo>
                  <a:pt x="91210" y="5585"/>
                </a:lnTo>
                <a:lnTo>
                  <a:pt x="91341" y="5716"/>
                </a:lnTo>
                <a:lnTo>
                  <a:pt x="91452" y="5809"/>
                </a:lnTo>
                <a:lnTo>
                  <a:pt x="91285" y="5958"/>
                </a:lnTo>
                <a:lnTo>
                  <a:pt x="91248" y="5995"/>
                </a:lnTo>
                <a:lnTo>
                  <a:pt x="91229" y="6051"/>
                </a:lnTo>
                <a:lnTo>
                  <a:pt x="91229" y="6088"/>
                </a:lnTo>
                <a:lnTo>
                  <a:pt x="91248" y="6107"/>
                </a:lnTo>
                <a:lnTo>
                  <a:pt x="91322" y="6107"/>
                </a:lnTo>
                <a:lnTo>
                  <a:pt x="91397" y="6069"/>
                </a:lnTo>
                <a:lnTo>
                  <a:pt x="91527" y="6014"/>
                </a:lnTo>
                <a:lnTo>
                  <a:pt x="91620" y="5995"/>
                </a:lnTo>
                <a:lnTo>
                  <a:pt x="91732" y="6032"/>
                </a:lnTo>
                <a:lnTo>
                  <a:pt x="91806" y="6069"/>
                </a:lnTo>
                <a:lnTo>
                  <a:pt x="91881" y="6107"/>
                </a:lnTo>
                <a:lnTo>
                  <a:pt x="91955" y="6107"/>
                </a:lnTo>
                <a:lnTo>
                  <a:pt x="91992" y="6088"/>
                </a:lnTo>
                <a:lnTo>
                  <a:pt x="92030" y="6051"/>
                </a:lnTo>
                <a:lnTo>
                  <a:pt x="92067" y="5995"/>
                </a:lnTo>
                <a:lnTo>
                  <a:pt x="92067" y="5958"/>
                </a:lnTo>
                <a:lnTo>
                  <a:pt x="92067" y="5902"/>
                </a:lnTo>
                <a:lnTo>
                  <a:pt x="92030" y="5865"/>
                </a:lnTo>
                <a:lnTo>
                  <a:pt x="91955" y="5790"/>
                </a:lnTo>
                <a:lnTo>
                  <a:pt x="91881" y="5734"/>
                </a:lnTo>
                <a:lnTo>
                  <a:pt x="91936" y="5660"/>
                </a:lnTo>
                <a:lnTo>
                  <a:pt x="92011" y="5548"/>
                </a:lnTo>
                <a:lnTo>
                  <a:pt x="92067" y="5436"/>
                </a:lnTo>
                <a:lnTo>
                  <a:pt x="92085" y="5399"/>
                </a:lnTo>
                <a:lnTo>
                  <a:pt x="92085" y="5343"/>
                </a:lnTo>
                <a:lnTo>
                  <a:pt x="92067" y="5269"/>
                </a:lnTo>
                <a:lnTo>
                  <a:pt x="92011" y="5194"/>
                </a:lnTo>
                <a:lnTo>
                  <a:pt x="91992" y="5176"/>
                </a:lnTo>
                <a:close/>
                <a:moveTo>
                  <a:pt x="782" y="4971"/>
                </a:moveTo>
                <a:lnTo>
                  <a:pt x="745" y="4990"/>
                </a:lnTo>
                <a:lnTo>
                  <a:pt x="671" y="5027"/>
                </a:lnTo>
                <a:lnTo>
                  <a:pt x="615" y="5083"/>
                </a:lnTo>
                <a:lnTo>
                  <a:pt x="578" y="5139"/>
                </a:lnTo>
                <a:lnTo>
                  <a:pt x="540" y="5194"/>
                </a:lnTo>
                <a:lnTo>
                  <a:pt x="522" y="5250"/>
                </a:lnTo>
                <a:lnTo>
                  <a:pt x="485" y="5306"/>
                </a:lnTo>
                <a:lnTo>
                  <a:pt x="429" y="5343"/>
                </a:lnTo>
                <a:lnTo>
                  <a:pt x="391" y="5343"/>
                </a:lnTo>
                <a:lnTo>
                  <a:pt x="336" y="5325"/>
                </a:lnTo>
                <a:lnTo>
                  <a:pt x="243" y="5306"/>
                </a:lnTo>
                <a:lnTo>
                  <a:pt x="131" y="5306"/>
                </a:lnTo>
                <a:lnTo>
                  <a:pt x="75" y="5343"/>
                </a:lnTo>
                <a:lnTo>
                  <a:pt x="56" y="5381"/>
                </a:lnTo>
                <a:lnTo>
                  <a:pt x="75" y="5436"/>
                </a:lnTo>
                <a:lnTo>
                  <a:pt x="112" y="5492"/>
                </a:lnTo>
                <a:lnTo>
                  <a:pt x="168" y="5567"/>
                </a:lnTo>
                <a:lnTo>
                  <a:pt x="298" y="5660"/>
                </a:lnTo>
                <a:lnTo>
                  <a:pt x="224" y="5790"/>
                </a:lnTo>
                <a:lnTo>
                  <a:pt x="131" y="5976"/>
                </a:lnTo>
                <a:lnTo>
                  <a:pt x="94" y="6069"/>
                </a:lnTo>
                <a:lnTo>
                  <a:pt x="94" y="6144"/>
                </a:lnTo>
                <a:lnTo>
                  <a:pt x="94" y="6218"/>
                </a:lnTo>
                <a:lnTo>
                  <a:pt x="112" y="6237"/>
                </a:lnTo>
                <a:lnTo>
                  <a:pt x="149" y="6256"/>
                </a:lnTo>
                <a:lnTo>
                  <a:pt x="205" y="6274"/>
                </a:lnTo>
                <a:lnTo>
                  <a:pt x="280" y="6256"/>
                </a:lnTo>
                <a:lnTo>
                  <a:pt x="336" y="6218"/>
                </a:lnTo>
                <a:lnTo>
                  <a:pt x="410" y="6144"/>
                </a:lnTo>
                <a:lnTo>
                  <a:pt x="503" y="5995"/>
                </a:lnTo>
                <a:lnTo>
                  <a:pt x="596" y="5883"/>
                </a:lnTo>
                <a:lnTo>
                  <a:pt x="764" y="6051"/>
                </a:lnTo>
                <a:lnTo>
                  <a:pt x="876" y="6107"/>
                </a:lnTo>
                <a:lnTo>
                  <a:pt x="931" y="6125"/>
                </a:lnTo>
                <a:lnTo>
                  <a:pt x="1024" y="6125"/>
                </a:lnTo>
                <a:lnTo>
                  <a:pt x="1062" y="6107"/>
                </a:lnTo>
                <a:lnTo>
                  <a:pt x="1118" y="6051"/>
                </a:lnTo>
                <a:lnTo>
                  <a:pt x="1136" y="5976"/>
                </a:lnTo>
                <a:lnTo>
                  <a:pt x="1118" y="5883"/>
                </a:lnTo>
                <a:lnTo>
                  <a:pt x="1099" y="5827"/>
                </a:lnTo>
                <a:lnTo>
                  <a:pt x="1043" y="5772"/>
                </a:lnTo>
                <a:lnTo>
                  <a:pt x="950" y="5679"/>
                </a:lnTo>
                <a:lnTo>
                  <a:pt x="838" y="5604"/>
                </a:lnTo>
                <a:lnTo>
                  <a:pt x="820" y="5548"/>
                </a:lnTo>
                <a:lnTo>
                  <a:pt x="801" y="5511"/>
                </a:lnTo>
                <a:lnTo>
                  <a:pt x="820" y="5455"/>
                </a:lnTo>
                <a:lnTo>
                  <a:pt x="857" y="5399"/>
                </a:lnTo>
                <a:lnTo>
                  <a:pt x="913" y="5269"/>
                </a:lnTo>
                <a:lnTo>
                  <a:pt x="950" y="5194"/>
                </a:lnTo>
                <a:lnTo>
                  <a:pt x="950" y="5139"/>
                </a:lnTo>
                <a:lnTo>
                  <a:pt x="950" y="5064"/>
                </a:lnTo>
                <a:lnTo>
                  <a:pt x="913" y="5008"/>
                </a:lnTo>
                <a:lnTo>
                  <a:pt x="876" y="4990"/>
                </a:lnTo>
                <a:lnTo>
                  <a:pt x="820" y="4971"/>
                </a:lnTo>
                <a:close/>
                <a:moveTo>
                  <a:pt x="1080" y="7615"/>
                </a:moveTo>
                <a:lnTo>
                  <a:pt x="857" y="7801"/>
                </a:lnTo>
                <a:lnTo>
                  <a:pt x="652" y="7987"/>
                </a:lnTo>
                <a:lnTo>
                  <a:pt x="559" y="7875"/>
                </a:lnTo>
                <a:lnTo>
                  <a:pt x="447" y="7764"/>
                </a:lnTo>
                <a:lnTo>
                  <a:pt x="373" y="7708"/>
                </a:lnTo>
                <a:lnTo>
                  <a:pt x="317" y="7689"/>
                </a:lnTo>
                <a:lnTo>
                  <a:pt x="243" y="7689"/>
                </a:lnTo>
                <a:lnTo>
                  <a:pt x="187" y="7708"/>
                </a:lnTo>
                <a:lnTo>
                  <a:pt x="168" y="7764"/>
                </a:lnTo>
                <a:lnTo>
                  <a:pt x="168" y="7838"/>
                </a:lnTo>
                <a:lnTo>
                  <a:pt x="187" y="7894"/>
                </a:lnTo>
                <a:lnTo>
                  <a:pt x="224" y="7950"/>
                </a:lnTo>
                <a:lnTo>
                  <a:pt x="336" y="8080"/>
                </a:lnTo>
                <a:lnTo>
                  <a:pt x="429" y="8155"/>
                </a:lnTo>
                <a:lnTo>
                  <a:pt x="205" y="8285"/>
                </a:lnTo>
                <a:lnTo>
                  <a:pt x="112" y="8378"/>
                </a:lnTo>
                <a:lnTo>
                  <a:pt x="75" y="8415"/>
                </a:lnTo>
                <a:lnTo>
                  <a:pt x="56" y="8471"/>
                </a:lnTo>
                <a:lnTo>
                  <a:pt x="56" y="8527"/>
                </a:lnTo>
                <a:lnTo>
                  <a:pt x="56" y="8564"/>
                </a:lnTo>
                <a:lnTo>
                  <a:pt x="75" y="8602"/>
                </a:lnTo>
                <a:lnTo>
                  <a:pt x="112" y="8620"/>
                </a:lnTo>
                <a:lnTo>
                  <a:pt x="187" y="8657"/>
                </a:lnTo>
                <a:lnTo>
                  <a:pt x="280" y="8639"/>
                </a:lnTo>
                <a:lnTo>
                  <a:pt x="336" y="8620"/>
                </a:lnTo>
                <a:lnTo>
                  <a:pt x="391" y="8583"/>
                </a:lnTo>
                <a:lnTo>
                  <a:pt x="503" y="8490"/>
                </a:lnTo>
                <a:lnTo>
                  <a:pt x="615" y="8415"/>
                </a:lnTo>
                <a:lnTo>
                  <a:pt x="652" y="8397"/>
                </a:lnTo>
                <a:lnTo>
                  <a:pt x="708" y="8397"/>
                </a:lnTo>
                <a:lnTo>
                  <a:pt x="745" y="8415"/>
                </a:lnTo>
                <a:lnTo>
                  <a:pt x="782" y="8453"/>
                </a:lnTo>
                <a:lnTo>
                  <a:pt x="894" y="8546"/>
                </a:lnTo>
                <a:lnTo>
                  <a:pt x="987" y="8639"/>
                </a:lnTo>
                <a:lnTo>
                  <a:pt x="1043" y="8657"/>
                </a:lnTo>
                <a:lnTo>
                  <a:pt x="1080" y="8639"/>
                </a:lnTo>
                <a:lnTo>
                  <a:pt x="1099" y="8620"/>
                </a:lnTo>
                <a:lnTo>
                  <a:pt x="1099" y="8583"/>
                </a:lnTo>
                <a:lnTo>
                  <a:pt x="1043" y="8490"/>
                </a:lnTo>
                <a:lnTo>
                  <a:pt x="950" y="8360"/>
                </a:lnTo>
                <a:lnTo>
                  <a:pt x="820" y="8192"/>
                </a:lnTo>
                <a:lnTo>
                  <a:pt x="913" y="8099"/>
                </a:lnTo>
                <a:lnTo>
                  <a:pt x="1043" y="7820"/>
                </a:lnTo>
                <a:lnTo>
                  <a:pt x="1099" y="7652"/>
                </a:lnTo>
                <a:lnTo>
                  <a:pt x="1099" y="7615"/>
                </a:lnTo>
                <a:close/>
                <a:moveTo>
                  <a:pt x="91341" y="7559"/>
                </a:moveTo>
                <a:lnTo>
                  <a:pt x="91303" y="7578"/>
                </a:lnTo>
                <a:lnTo>
                  <a:pt x="91285" y="7615"/>
                </a:lnTo>
                <a:lnTo>
                  <a:pt x="91266" y="7652"/>
                </a:lnTo>
                <a:lnTo>
                  <a:pt x="91248" y="7726"/>
                </a:lnTo>
                <a:lnTo>
                  <a:pt x="91266" y="7801"/>
                </a:lnTo>
                <a:lnTo>
                  <a:pt x="91303" y="7894"/>
                </a:lnTo>
                <a:lnTo>
                  <a:pt x="91359" y="7987"/>
                </a:lnTo>
                <a:lnTo>
                  <a:pt x="91471" y="8136"/>
                </a:lnTo>
                <a:lnTo>
                  <a:pt x="91564" y="8248"/>
                </a:lnTo>
                <a:lnTo>
                  <a:pt x="91266" y="8415"/>
                </a:lnTo>
                <a:lnTo>
                  <a:pt x="91099" y="8527"/>
                </a:lnTo>
                <a:lnTo>
                  <a:pt x="91043" y="8583"/>
                </a:lnTo>
                <a:lnTo>
                  <a:pt x="91006" y="8639"/>
                </a:lnTo>
                <a:lnTo>
                  <a:pt x="90987" y="8713"/>
                </a:lnTo>
                <a:lnTo>
                  <a:pt x="91006" y="8750"/>
                </a:lnTo>
                <a:lnTo>
                  <a:pt x="91043" y="8769"/>
                </a:lnTo>
                <a:lnTo>
                  <a:pt x="91080" y="8769"/>
                </a:lnTo>
                <a:lnTo>
                  <a:pt x="91192" y="8750"/>
                </a:lnTo>
                <a:lnTo>
                  <a:pt x="91285" y="8713"/>
                </a:lnTo>
                <a:lnTo>
                  <a:pt x="91434" y="8620"/>
                </a:lnTo>
                <a:lnTo>
                  <a:pt x="91564" y="8508"/>
                </a:lnTo>
                <a:lnTo>
                  <a:pt x="91639" y="8453"/>
                </a:lnTo>
                <a:lnTo>
                  <a:pt x="91676" y="8397"/>
                </a:lnTo>
                <a:lnTo>
                  <a:pt x="91713" y="8378"/>
                </a:lnTo>
                <a:lnTo>
                  <a:pt x="91750" y="8397"/>
                </a:lnTo>
                <a:lnTo>
                  <a:pt x="91788" y="8434"/>
                </a:lnTo>
                <a:lnTo>
                  <a:pt x="91862" y="8471"/>
                </a:lnTo>
                <a:lnTo>
                  <a:pt x="92030" y="8527"/>
                </a:lnTo>
                <a:lnTo>
                  <a:pt x="92123" y="8564"/>
                </a:lnTo>
                <a:lnTo>
                  <a:pt x="92179" y="8564"/>
                </a:lnTo>
                <a:lnTo>
                  <a:pt x="92197" y="8546"/>
                </a:lnTo>
                <a:lnTo>
                  <a:pt x="92179" y="8490"/>
                </a:lnTo>
                <a:lnTo>
                  <a:pt x="92011" y="8322"/>
                </a:lnTo>
                <a:lnTo>
                  <a:pt x="91936" y="8229"/>
                </a:lnTo>
                <a:lnTo>
                  <a:pt x="91918" y="8173"/>
                </a:lnTo>
                <a:lnTo>
                  <a:pt x="91918" y="8136"/>
                </a:lnTo>
                <a:lnTo>
                  <a:pt x="91974" y="8080"/>
                </a:lnTo>
                <a:lnTo>
                  <a:pt x="92048" y="7987"/>
                </a:lnTo>
                <a:lnTo>
                  <a:pt x="92123" y="7894"/>
                </a:lnTo>
                <a:lnTo>
                  <a:pt x="92141" y="7857"/>
                </a:lnTo>
                <a:lnTo>
                  <a:pt x="92141" y="7820"/>
                </a:lnTo>
                <a:lnTo>
                  <a:pt x="92123" y="7820"/>
                </a:lnTo>
                <a:lnTo>
                  <a:pt x="92085" y="7838"/>
                </a:lnTo>
                <a:lnTo>
                  <a:pt x="92030" y="7894"/>
                </a:lnTo>
                <a:lnTo>
                  <a:pt x="91918" y="7987"/>
                </a:lnTo>
                <a:lnTo>
                  <a:pt x="91825" y="8062"/>
                </a:lnTo>
                <a:lnTo>
                  <a:pt x="91788" y="8043"/>
                </a:lnTo>
                <a:lnTo>
                  <a:pt x="91732" y="7987"/>
                </a:lnTo>
                <a:lnTo>
                  <a:pt x="91657" y="7913"/>
                </a:lnTo>
                <a:lnTo>
                  <a:pt x="91620" y="7820"/>
                </a:lnTo>
                <a:lnTo>
                  <a:pt x="91583" y="7708"/>
                </a:lnTo>
                <a:lnTo>
                  <a:pt x="91527" y="7633"/>
                </a:lnTo>
                <a:lnTo>
                  <a:pt x="91452" y="7578"/>
                </a:lnTo>
                <a:lnTo>
                  <a:pt x="91378" y="7559"/>
                </a:lnTo>
                <a:close/>
                <a:moveTo>
                  <a:pt x="336" y="10072"/>
                </a:moveTo>
                <a:lnTo>
                  <a:pt x="298" y="10091"/>
                </a:lnTo>
                <a:lnTo>
                  <a:pt x="261" y="10110"/>
                </a:lnTo>
                <a:lnTo>
                  <a:pt x="224" y="10147"/>
                </a:lnTo>
                <a:lnTo>
                  <a:pt x="187" y="10203"/>
                </a:lnTo>
                <a:lnTo>
                  <a:pt x="168" y="10277"/>
                </a:lnTo>
                <a:lnTo>
                  <a:pt x="187" y="10370"/>
                </a:lnTo>
                <a:lnTo>
                  <a:pt x="243" y="10445"/>
                </a:lnTo>
                <a:lnTo>
                  <a:pt x="354" y="10594"/>
                </a:lnTo>
                <a:lnTo>
                  <a:pt x="466" y="10705"/>
                </a:lnTo>
                <a:lnTo>
                  <a:pt x="336" y="10798"/>
                </a:lnTo>
                <a:lnTo>
                  <a:pt x="149" y="10929"/>
                </a:lnTo>
                <a:lnTo>
                  <a:pt x="75" y="11003"/>
                </a:lnTo>
                <a:lnTo>
                  <a:pt x="56" y="11078"/>
                </a:lnTo>
                <a:lnTo>
                  <a:pt x="38" y="11115"/>
                </a:lnTo>
                <a:lnTo>
                  <a:pt x="56" y="11152"/>
                </a:lnTo>
                <a:lnTo>
                  <a:pt x="94" y="11189"/>
                </a:lnTo>
                <a:lnTo>
                  <a:pt x="131" y="11208"/>
                </a:lnTo>
                <a:lnTo>
                  <a:pt x="187" y="11227"/>
                </a:lnTo>
                <a:lnTo>
                  <a:pt x="224" y="11208"/>
                </a:lnTo>
                <a:lnTo>
                  <a:pt x="317" y="11171"/>
                </a:lnTo>
                <a:lnTo>
                  <a:pt x="466" y="11059"/>
                </a:lnTo>
                <a:lnTo>
                  <a:pt x="522" y="10985"/>
                </a:lnTo>
                <a:lnTo>
                  <a:pt x="559" y="10947"/>
                </a:lnTo>
                <a:lnTo>
                  <a:pt x="596" y="10929"/>
                </a:lnTo>
                <a:lnTo>
                  <a:pt x="652" y="10929"/>
                </a:lnTo>
                <a:lnTo>
                  <a:pt x="689" y="10947"/>
                </a:lnTo>
                <a:lnTo>
                  <a:pt x="782" y="11022"/>
                </a:lnTo>
                <a:lnTo>
                  <a:pt x="838" y="11078"/>
                </a:lnTo>
                <a:lnTo>
                  <a:pt x="913" y="11115"/>
                </a:lnTo>
                <a:lnTo>
                  <a:pt x="1024" y="11115"/>
                </a:lnTo>
                <a:lnTo>
                  <a:pt x="1043" y="11096"/>
                </a:lnTo>
                <a:lnTo>
                  <a:pt x="1062" y="11059"/>
                </a:lnTo>
                <a:lnTo>
                  <a:pt x="1062" y="11022"/>
                </a:lnTo>
                <a:lnTo>
                  <a:pt x="1043" y="10929"/>
                </a:lnTo>
                <a:lnTo>
                  <a:pt x="931" y="10780"/>
                </a:lnTo>
                <a:lnTo>
                  <a:pt x="876" y="10687"/>
                </a:lnTo>
                <a:lnTo>
                  <a:pt x="876" y="10650"/>
                </a:lnTo>
                <a:lnTo>
                  <a:pt x="913" y="10575"/>
                </a:lnTo>
                <a:lnTo>
                  <a:pt x="969" y="10482"/>
                </a:lnTo>
                <a:lnTo>
                  <a:pt x="1024" y="10407"/>
                </a:lnTo>
                <a:lnTo>
                  <a:pt x="1080" y="10296"/>
                </a:lnTo>
                <a:lnTo>
                  <a:pt x="1118" y="10240"/>
                </a:lnTo>
                <a:lnTo>
                  <a:pt x="1118" y="10203"/>
                </a:lnTo>
                <a:lnTo>
                  <a:pt x="1099" y="10147"/>
                </a:lnTo>
                <a:lnTo>
                  <a:pt x="1080" y="10147"/>
                </a:lnTo>
                <a:lnTo>
                  <a:pt x="1062" y="10165"/>
                </a:lnTo>
                <a:lnTo>
                  <a:pt x="894" y="10333"/>
                </a:lnTo>
                <a:lnTo>
                  <a:pt x="727" y="10501"/>
                </a:lnTo>
                <a:lnTo>
                  <a:pt x="633" y="10352"/>
                </a:lnTo>
                <a:lnTo>
                  <a:pt x="522" y="10184"/>
                </a:lnTo>
                <a:lnTo>
                  <a:pt x="447" y="10128"/>
                </a:lnTo>
                <a:lnTo>
                  <a:pt x="373" y="10091"/>
                </a:lnTo>
                <a:lnTo>
                  <a:pt x="336" y="10072"/>
                </a:lnTo>
                <a:close/>
                <a:moveTo>
                  <a:pt x="91899" y="10091"/>
                </a:moveTo>
                <a:lnTo>
                  <a:pt x="91843" y="10110"/>
                </a:lnTo>
                <a:lnTo>
                  <a:pt x="91769" y="10147"/>
                </a:lnTo>
                <a:lnTo>
                  <a:pt x="91713" y="10221"/>
                </a:lnTo>
                <a:lnTo>
                  <a:pt x="91639" y="10370"/>
                </a:lnTo>
                <a:lnTo>
                  <a:pt x="91583" y="10482"/>
                </a:lnTo>
                <a:lnTo>
                  <a:pt x="91508" y="10426"/>
                </a:lnTo>
                <a:lnTo>
                  <a:pt x="91415" y="10352"/>
                </a:lnTo>
                <a:lnTo>
                  <a:pt x="91303" y="10296"/>
                </a:lnTo>
                <a:lnTo>
                  <a:pt x="91266" y="10296"/>
                </a:lnTo>
                <a:lnTo>
                  <a:pt x="91210" y="10314"/>
                </a:lnTo>
                <a:lnTo>
                  <a:pt x="91173" y="10352"/>
                </a:lnTo>
                <a:lnTo>
                  <a:pt x="91155" y="10389"/>
                </a:lnTo>
                <a:lnTo>
                  <a:pt x="91136" y="10426"/>
                </a:lnTo>
                <a:lnTo>
                  <a:pt x="91155" y="10463"/>
                </a:lnTo>
                <a:lnTo>
                  <a:pt x="91192" y="10538"/>
                </a:lnTo>
                <a:lnTo>
                  <a:pt x="91266" y="10612"/>
                </a:lnTo>
                <a:lnTo>
                  <a:pt x="91341" y="10668"/>
                </a:lnTo>
                <a:lnTo>
                  <a:pt x="91378" y="10705"/>
                </a:lnTo>
                <a:lnTo>
                  <a:pt x="91397" y="10743"/>
                </a:lnTo>
                <a:lnTo>
                  <a:pt x="91378" y="10836"/>
                </a:lnTo>
                <a:lnTo>
                  <a:pt x="91341" y="10892"/>
                </a:lnTo>
                <a:lnTo>
                  <a:pt x="91303" y="10947"/>
                </a:lnTo>
                <a:lnTo>
                  <a:pt x="91266" y="11003"/>
                </a:lnTo>
                <a:lnTo>
                  <a:pt x="91229" y="11059"/>
                </a:lnTo>
                <a:lnTo>
                  <a:pt x="91210" y="11152"/>
                </a:lnTo>
                <a:lnTo>
                  <a:pt x="91210" y="11227"/>
                </a:lnTo>
                <a:lnTo>
                  <a:pt x="91229" y="11245"/>
                </a:lnTo>
                <a:lnTo>
                  <a:pt x="91248" y="11264"/>
                </a:lnTo>
                <a:lnTo>
                  <a:pt x="91359" y="11264"/>
                </a:lnTo>
                <a:lnTo>
                  <a:pt x="91397" y="11245"/>
                </a:lnTo>
                <a:lnTo>
                  <a:pt x="91452" y="11208"/>
                </a:lnTo>
                <a:lnTo>
                  <a:pt x="91527" y="11096"/>
                </a:lnTo>
                <a:lnTo>
                  <a:pt x="91620" y="10985"/>
                </a:lnTo>
                <a:lnTo>
                  <a:pt x="91657" y="10966"/>
                </a:lnTo>
                <a:lnTo>
                  <a:pt x="91694" y="10947"/>
                </a:lnTo>
                <a:lnTo>
                  <a:pt x="91732" y="10947"/>
                </a:lnTo>
                <a:lnTo>
                  <a:pt x="91788" y="10985"/>
                </a:lnTo>
                <a:lnTo>
                  <a:pt x="91899" y="11059"/>
                </a:lnTo>
                <a:lnTo>
                  <a:pt x="91955" y="11078"/>
                </a:lnTo>
                <a:lnTo>
                  <a:pt x="91992" y="11078"/>
                </a:lnTo>
                <a:lnTo>
                  <a:pt x="92030" y="11041"/>
                </a:lnTo>
                <a:lnTo>
                  <a:pt x="92030" y="10966"/>
                </a:lnTo>
                <a:lnTo>
                  <a:pt x="92011" y="10910"/>
                </a:lnTo>
                <a:lnTo>
                  <a:pt x="91974" y="10873"/>
                </a:lnTo>
                <a:lnTo>
                  <a:pt x="91918" y="10817"/>
                </a:lnTo>
                <a:lnTo>
                  <a:pt x="91881" y="10780"/>
                </a:lnTo>
                <a:lnTo>
                  <a:pt x="91881" y="10724"/>
                </a:lnTo>
                <a:lnTo>
                  <a:pt x="91881" y="10668"/>
                </a:lnTo>
                <a:lnTo>
                  <a:pt x="91936" y="10575"/>
                </a:lnTo>
                <a:lnTo>
                  <a:pt x="91992" y="10463"/>
                </a:lnTo>
                <a:lnTo>
                  <a:pt x="92030" y="10333"/>
                </a:lnTo>
                <a:lnTo>
                  <a:pt x="92048" y="10277"/>
                </a:lnTo>
                <a:lnTo>
                  <a:pt x="92030" y="10221"/>
                </a:lnTo>
                <a:lnTo>
                  <a:pt x="92011" y="10165"/>
                </a:lnTo>
                <a:lnTo>
                  <a:pt x="91974" y="10128"/>
                </a:lnTo>
                <a:lnTo>
                  <a:pt x="91899" y="10091"/>
                </a:lnTo>
                <a:close/>
                <a:moveTo>
                  <a:pt x="894" y="12437"/>
                </a:moveTo>
                <a:lnTo>
                  <a:pt x="857" y="12455"/>
                </a:lnTo>
                <a:lnTo>
                  <a:pt x="782" y="12493"/>
                </a:lnTo>
                <a:lnTo>
                  <a:pt x="708" y="12567"/>
                </a:lnTo>
                <a:lnTo>
                  <a:pt x="596" y="12772"/>
                </a:lnTo>
                <a:lnTo>
                  <a:pt x="522" y="12921"/>
                </a:lnTo>
                <a:lnTo>
                  <a:pt x="391" y="12846"/>
                </a:lnTo>
                <a:lnTo>
                  <a:pt x="317" y="12828"/>
                </a:lnTo>
                <a:lnTo>
                  <a:pt x="243" y="12809"/>
                </a:lnTo>
                <a:lnTo>
                  <a:pt x="205" y="12809"/>
                </a:lnTo>
                <a:lnTo>
                  <a:pt x="168" y="12846"/>
                </a:lnTo>
                <a:lnTo>
                  <a:pt x="187" y="12902"/>
                </a:lnTo>
                <a:lnTo>
                  <a:pt x="224" y="12995"/>
                </a:lnTo>
                <a:lnTo>
                  <a:pt x="298" y="13107"/>
                </a:lnTo>
                <a:lnTo>
                  <a:pt x="354" y="13163"/>
                </a:lnTo>
                <a:lnTo>
                  <a:pt x="373" y="13219"/>
                </a:lnTo>
                <a:lnTo>
                  <a:pt x="354" y="13275"/>
                </a:lnTo>
                <a:lnTo>
                  <a:pt x="317" y="13331"/>
                </a:lnTo>
                <a:lnTo>
                  <a:pt x="224" y="13461"/>
                </a:lnTo>
                <a:lnTo>
                  <a:pt x="168" y="13554"/>
                </a:lnTo>
                <a:lnTo>
                  <a:pt x="112" y="13684"/>
                </a:lnTo>
                <a:lnTo>
                  <a:pt x="94" y="13740"/>
                </a:lnTo>
                <a:lnTo>
                  <a:pt x="112" y="13796"/>
                </a:lnTo>
                <a:lnTo>
                  <a:pt x="131" y="13833"/>
                </a:lnTo>
                <a:lnTo>
                  <a:pt x="187" y="13870"/>
                </a:lnTo>
                <a:lnTo>
                  <a:pt x="317" y="13870"/>
                </a:lnTo>
                <a:lnTo>
                  <a:pt x="373" y="13833"/>
                </a:lnTo>
                <a:lnTo>
                  <a:pt x="429" y="13777"/>
                </a:lnTo>
                <a:lnTo>
                  <a:pt x="522" y="13666"/>
                </a:lnTo>
                <a:lnTo>
                  <a:pt x="596" y="13573"/>
                </a:lnTo>
                <a:lnTo>
                  <a:pt x="689" y="13703"/>
                </a:lnTo>
                <a:lnTo>
                  <a:pt x="745" y="13759"/>
                </a:lnTo>
                <a:lnTo>
                  <a:pt x="801" y="13815"/>
                </a:lnTo>
                <a:lnTo>
                  <a:pt x="857" y="13870"/>
                </a:lnTo>
                <a:lnTo>
                  <a:pt x="931" y="13889"/>
                </a:lnTo>
                <a:lnTo>
                  <a:pt x="987" y="13870"/>
                </a:lnTo>
                <a:lnTo>
                  <a:pt x="1062" y="13796"/>
                </a:lnTo>
                <a:lnTo>
                  <a:pt x="1099" y="13722"/>
                </a:lnTo>
                <a:lnTo>
                  <a:pt x="1099" y="13647"/>
                </a:lnTo>
                <a:lnTo>
                  <a:pt x="1080" y="13573"/>
                </a:lnTo>
                <a:lnTo>
                  <a:pt x="1043" y="13479"/>
                </a:lnTo>
                <a:lnTo>
                  <a:pt x="931" y="13331"/>
                </a:lnTo>
                <a:lnTo>
                  <a:pt x="838" y="13219"/>
                </a:lnTo>
                <a:lnTo>
                  <a:pt x="931" y="13070"/>
                </a:lnTo>
                <a:lnTo>
                  <a:pt x="1043" y="12865"/>
                </a:lnTo>
                <a:lnTo>
                  <a:pt x="1080" y="12753"/>
                </a:lnTo>
                <a:lnTo>
                  <a:pt x="1080" y="12660"/>
                </a:lnTo>
                <a:lnTo>
                  <a:pt x="1062" y="12567"/>
                </a:lnTo>
                <a:lnTo>
                  <a:pt x="1043" y="12530"/>
                </a:lnTo>
                <a:lnTo>
                  <a:pt x="1006" y="12493"/>
                </a:lnTo>
                <a:lnTo>
                  <a:pt x="969" y="12455"/>
                </a:lnTo>
                <a:lnTo>
                  <a:pt x="931" y="12437"/>
                </a:lnTo>
                <a:close/>
                <a:moveTo>
                  <a:pt x="91229" y="12474"/>
                </a:moveTo>
                <a:lnTo>
                  <a:pt x="91192" y="12493"/>
                </a:lnTo>
                <a:lnTo>
                  <a:pt x="91155" y="12530"/>
                </a:lnTo>
                <a:lnTo>
                  <a:pt x="91136" y="12549"/>
                </a:lnTo>
                <a:lnTo>
                  <a:pt x="91136" y="12586"/>
                </a:lnTo>
                <a:lnTo>
                  <a:pt x="91136" y="12679"/>
                </a:lnTo>
                <a:lnTo>
                  <a:pt x="91155" y="12791"/>
                </a:lnTo>
                <a:lnTo>
                  <a:pt x="91210" y="12902"/>
                </a:lnTo>
                <a:lnTo>
                  <a:pt x="91322" y="13107"/>
                </a:lnTo>
                <a:lnTo>
                  <a:pt x="91415" y="13256"/>
                </a:lnTo>
                <a:lnTo>
                  <a:pt x="91266" y="13442"/>
                </a:lnTo>
                <a:lnTo>
                  <a:pt x="91192" y="13573"/>
                </a:lnTo>
                <a:lnTo>
                  <a:pt x="91192" y="13628"/>
                </a:lnTo>
                <a:lnTo>
                  <a:pt x="91192" y="13666"/>
                </a:lnTo>
                <a:lnTo>
                  <a:pt x="91229" y="13684"/>
                </a:lnTo>
                <a:lnTo>
                  <a:pt x="91266" y="13666"/>
                </a:lnTo>
                <a:lnTo>
                  <a:pt x="91378" y="13610"/>
                </a:lnTo>
                <a:lnTo>
                  <a:pt x="91545" y="13479"/>
                </a:lnTo>
                <a:lnTo>
                  <a:pt x="91620" y="13591"/>
                </a:lnTo>
                <a:lnTo>
                  <a:pt x="91713" y="13759"/>
                </a:lnTo>
                <a:lnTo>
                  <a:pt x="91825" y="13889"/>
                </a:lnTo>
                <a:lnTo>
                  <a:pt x="91881" y="13926"/>
                </a:lnTo>
                <a:lnTo>
                  <a:pt x="91936" y="13945"/>
                </a:lnTo>
                <a:lnTo>
                  <a:pt x="91992" y="13945"/>
                </a:lnTo>
                <a:lnTo>
                  <a:pt x="92011" y="13926"/>
                </a:lnTo>
                <a:lnTo>
                  <a:pt x="92030" y="13908"/>
                </a:lnTo>
                <a:lnTo>
                  <a:pt x="92048" y="13870"/>
                </a:lnTo>
                <a:lnTo>
                  <a:pt x="92030" y="13796"/>
                </a:lnTo>
                <a:lnTo>
                  <a:pt x="92011" y="13703"/>
                </a:lnTo>
                <a:lnTo>
                  <a:pt x="91918" y="13517"/>
                </a:lnTo>
                <a:lnTo>
                  <a:pt x="91843" y="13405"/>
                </a:lnTo>
                <a:lnTo>
                  <a:pt x="91788" y="13312"/>
                </a:lnTo>
                <a:lnTo>
                  <a:pt x="91788" y="13256"/>
                </a:lnTo>
                <a:lnTo>
                  <a:pt x="91806" y="13200"/>
                </a:lnTo>
                <a:lnTo>
                  <a:pt x="91881" y="13126"/>
                </a:lnTo>
                <a:lnTo>
                  <a:pt x="91974" y="12995"/>
                </a:lnTo>
                <a:lnTo>
                  <a:pt x="92011" y="12940"/>
                </a:lnTo>
                <a:lnTo>
                  <a:pt x="92030" y="12865"/>
                </a:lnTo>
                <a:lnTo>
                  <a:pt x="92011" y="12772"/>
                </a:lnTo>
                <a:lnTo>
                  <a:pt x="91992" y="12735"/>
                </a:lnTo>
                <a:lnTo>
                  <a:pt x="91974" y="12716"/>
                </a:lnTo>
                <a:lnTo>
                  <a:pt x="91918" y="12716"/>
                </a:lnTo>
                <a:lnTo>
                  <a:pt x="91843" y="12735"/>
                </a:lnTo>
                <a:lnTo>
                  <a:pt x="91788" y="12791"/>
                </a:lnTo>
                <a:lnTo>
                  <a:pt x="91713" y="12846"/>
                </a:lnTo>
                <a:lnTo>
                  <a:pt x="91620" y="12977"/>
                </a:lnTo>
                <a:lnTo>
                  <a:pt x="91545" y="12828"/>
                </a:lnTo>
                <a:lnTo>
                  <a:pt x="91434" y="12623"/>
                </a:lnTo>
                <a:lnTo>
                  <a:pt x="91378" y="12549"/>
                </a:lnTo>
                <a:lnTo>
                  <a:pt x="91303" y="12493"/>
                </a:lnTo>
                <a:lnTo>
                  <a:pt x="91266" y="12474"/>
                </a:lnTo>
                <a:close/>
                <a:moveTo>
                  <a:pt x="838" y="15062"/>
                </a:moveTo>
                <a:lnTo>
                  <a:pt x="801" y="15081"/>
                </a:lnTo>
                <a:lnTo>
                  <a:pt x="764" y="15118"/>
                </a:lnTo>
                <a:lnTo>
                  <a:pt x="652" y="15304"/>
                </a:lnTo>
                <a:lnTo>
                  <a:pt x="559" y="15509"/>
                </a:lnTo>
                <a:lnTo>
                  <a:pt x="503" y="15416"/>
                </a:lnTo>
                <a:lnTo>
                  <a:pt x="410" y="15323"/>
                </a:lnTo>
                <a:lnTo>
                  <a:pt x="354" y="15285"/>
                </a:lnTo>
                <a:lnTo>
                  <a:pt x="298" y="15267"/>
                </a:lnTo>
                <a:lnTo>
                  <a:pt x="261" y="15267"/>
                </a:lnTo>
                <a:lnTo>
                  <a:pt x="205" y="15304"/>
                </a:lnTo>
                <a:lnTo>
                  <a:pt x="168" y="15341"/>
                </a:lnTo>
                <a:lnTo>
                  <a:pt x="168" y="15416"/>
                </a:lnTo>
                <a:lnTo>
                  <a:pt x="168" y="15472"/>
                </a:lnTo>
                <a:lnTo>
                  <a:pt x="187" y="15546"/>
                </a:lnTo>
                <a:lnTo>
                  <a:pt x="243" y="15676"/>
                </a:lnTo>
                <a:lnTo>
                  <a:pt x="280" y="15788"/>
                </a:lnTo>
                <a:lnTo>
                  <a:pt x="317" y="15844"/>
                </a:lnTo>
                <a:lnTo>
                  <a:pt x="336" y="15863"/>
                </a:lnTo>
                <a:lnTo>
                  <a:pt x="317" y="15974"/>
                </a:lnTo>
                <a:lnTo>
                  <a:pt x="280" y="16012"/>
                </a:lnTo>
                <a:lnTo>
                  <a:pt x="261" y="16067"/>
                </a:lnTo>
                <a:lnTo>
                  <a:pt x="224" y="16123"/>
                </a:lnTo>
                <a:lnTo>
                  <a:pt x="205" y="16179"/>
                </a:lnTo>
                <a:lnTo>
                  <a:pt x="224" y="16235"/>
                </a:lnTo>
                <a:lnTo>
                  <a:pt x="243" y="16254"/>
                </a:lnTo>
                <a:lnTo>
                  <a:pt x="298" y="16235"/>
                </a:lnTo>
                <a:lnTo>
                  <a:pt x="336" y="16198"/>
                </a:lnTo>
                <a:lnTo>
                  <a:pt x="447" y="16105"/>
                </a:lnTo>
                <a:lnTo>
                  <a:pt x="485" y="16086"/>
                </a:lnTo>
                <a:lnTo>
                  <a:pt x="540" y="16067"/>
                </a:lnTo>
                <a:lnTo>
                  <a:pt x="578" y="16086"/>
                </a:lnTo>
                <a:lnTo>
                  <a:pt x="633" y="16105"/>
                </a:lnTo>
                <a:lnTo>
                  <a:pt x="727" y="16198"/>
                </a:lnTo>
                <a:lnTo>
                  <a:pt x="782" y="16216"/>
                </a:lnTo>
                <a:lnTo>
                  <a:pt x="838" y="16235"/>
                </a:lnTo>
                <a:lnTo>
                  <a:pt x="894" y="16235"/>
                </a:lnTo>
                <a:lnTo>
                  <a:pt x="950" y="16198"/>
                </a:lnTo>
                <a:lnTo>
                  <a:pt x="1006" y="16160"/>
                </a:lnTo>
                <a:lnTo>
                  <a:pt x="1006" y="16105"/>
                </a:lnTo>
                <a:lnTo>
                  <a:pt x="1006" y="16049"/>
                </a:lnTo>
                <a:lnTo>
                  <a:pt x="969" y="15993"/>
                </a:lnTo>
                <a:lnTo>
                  <a:pt x="894" y="15900"/>
                </a:lnTo>
                <a:lnTo>
                  <a:pt x="820" y="15807"/>
                </a:lnTo>
                <a:lnTo>
                  <a:pt x="764" y="15732"/>
                </a:lnTo>
                <a:lnTo>
                  <a:pt x="764" y="15676"/>
                </a:lnTo>
                <a:lnTo>
                  <a:pt x="857" y="15527"/>
                </a:lnTo>
                <a:lnTo>
                  <a:pt x="950" y="15379"/>
                </a:lnTo>
                <a:lnTo>
                  <a:pt x="987" y="15285"/>
                </a:lnTo>
                <a:lnTo>
                  <a:pt x="987" y="15211"/>
                </a:lnTo>
                <a:lnTo>
                  <a:pt x="969" y="15136"/>
                </a:lnTo>
                <a:lnTo>
                  <a:pt x="913" y="15081"/>
                </a:lnTo>
                <a:lnTo>
                  <a:pt x="876" y="15062"/>
                </a:lnTo>
                <a:close/>
                <a:moveTo>
                  <a:pt x="92011" y="15136"/>
                </a:moveTo>
                <a:lnTo>
                  <a:pt x="91955" y="15174"/>
                </a:lnTo>
                <a:lnTo>
                  <a:pt x="91862" y="15267"/>
                </a:lnTo>
                <a:lnTo>
                  <a:pt x="91769" y="15379"/>
                </a:lnTo>
                <a:lnTo>
                  <a:pt x="91694" y="15509"/>
                </a:lnTo>
                <a:lnTo>
                  <a:pt x="91601" y="15621"/>
                </a:lnTo>
                <a:lnTo>
                  <a:pt x="91508" y="15472"/>
                </a:lnTo>
                <a:lnTo>
                  <a:pt x="91359" y="15267"/>
                </a:lnTo>
                <a:lnTo>
                  <a:pt x="91285" y="15192"/>
                </a:lnTo>
                <a:lnTo>
                  <a:pt x="91192" y="15155"/>
                </a:lnTo>
                <a:lnTo>
                  <a:pt x="91117" y="15155"/>
                </a:lnTo>
                <a:lnTo>
                  <a:pt x="91080" y="15192"/>
                </a:lnTo>
                <a:lnTo>
                  <a:pt x="91043" y="15230"/>
                </a:lnTo>
                <a:lnTo>
                  <a:pt x="91024" y="15304"/>
                </a:lnTo>
                <a:lnTo>
                  <a:pt x="91024" y="15379"/>
                </a:lnTo>
                <a:lnTo>
                  <a:pt x="91061" y="15453"/>
                </a:lnTo>
                <a:lnTo>
                  <a:pt x="91117" y="15527"/>
                </a:lnTo>
                <a:lnTo>
                  <a:pt x="91229" y="15676"/>
                </a:lnTo>
                <a:lnTo>
                  <a:pt x="91266" y="15751"/>
                </a:lnTo>
                <a:lnTo>
                  <a:pt x="91303" y="15807"/>
                </a:lnTo>
                <a:lnTo>
                  <a:pt x="91341" y="15881"/>
                </a:lnTo>
                <a:lnTo>
                  <a:pt x="91341" y="15918"/>
                </a:lnTo>
                <a:lnTo>
                  <a:pt x="91303" y="15937"/>
                </a:lnTo>
                <a:lnTo>
                  <a:pt x="91248" y="16012"/>
                </a:lnTo>
                <a:lnTo>
                  <a:pt x="91192" y="16086"/>
                </a:lnTo>
                <a:lnTo>
                  <a:pt x="91192" y="16123"/>
                </a:lnTo>
                <a:lnTo>
                  <a:pt x="91210" y="16160"/>
                </a:lnTo>
                <a:lnTo>
                  <a:pt x="91229" y="16179"/>
                </a:lnTo>
                <a:lnTo>
                  <a:pt x="91266" y="16179"/>
                </a:lnTo>
                <a:lnTo>
                  <a:pt x="91359" y="16123"/>
                </a:lnTo>
                <a:lnTo>
                  <a:pt x="91434" y="16067"/>
                </a:lnTo>
                <a:lnTo>
                  <a:pt x="91490" y="16030"/>
                </a:lnTo>
                <a:lnTo>
                  <a:pt x="91545" y="16067"/>
                </a:lnTo>
                <a:lnTo>
                  <a:pt x="91601" y="16123"/>
                </a:lnTo>
                <a:lnTo>
                  <a:pt x="91694" y="16235"/>
                </a:lnTo>
                <a:lnTo>
                  <a:pt x="91806" y="16291"/>
                </a:lnTo>
                <a:lnTo>
                  <a:pt x="91918" y="16328"/>
                </a:lnTo>
                <a:lnTo>
                  <a:pt x="91955" y="16328"/>
                </a:lnTo>
                <a:lnTo>
                  <a:pt x="91992" y="16309"/>
                </a:lnTo>
                <a:lnTo>
                  <a:pt x="92030" y="16272"/>
                </a:lnTo>
                <a:lnTo>
                  <a:pt x="92030" y="16198"/>
                </a:lnTo>
                <a:lnTo>
                  <a:pt x="92030" y="16142"/>
                </a:lnTo>
                <a:lnTo>
                  <a:pt x="92011" y="16105"/>
                </a:lnTo>
                <a:lnTo>
                  <a:pt x="91936" y="16030"/>
                </a:lnTo>
                <a:lnTo>
                  <a:pt x="91881" y="15974"/>
                </a:lnTo>
                <a:lnTo>
                  <a:pt x="91825" y="15900"/>
                </a:lnTo>
                <a:lnTo>
                  <a:pt x="91788" y="15807"/>
                </a:lnTo>
                <a:lnTo>
                  <a:pt x="91862" y="15714"/>
                </a:lnTo>
                <a:lnTo>
                  <a:pt x="91936" y="15621"/>
                </a:lnTo>
                <a:lnTo>
                  <a:pt x="92011" y="15546"/>
                </a:lnTo>
                <a:lnTo>
                  <a:pt x="92104" y="15453"/>
                </a:lnTo>
                <a:lnTo>
                  <a:pt x="92141" y="15341"/>
                </a:lnTo>
                <a:lnTo>
                  <a:pt x="92160" y="15230"/>
                </a:lnTo>
                <a:lnTo>
                  <a:pt x="92160" y="15174"/>
                </a:lnTo>
                <a:lnTo>
                  <a:pt x="92123" y="15155"/>
                </a:lnTo>
                <a:lnTo>
                  <a:pt x="92104" y="15136"/>
                </a:lnTo>
                <a:close/>
                <a:moveTo>
                  <a:pt x="91881" y="17650"/>
                </a:moveTo>
                <a:lnTo>
                  <a:pt x="91825" y="17669"/>
                </a:lnTo>
                <a:lnTo>
                  <a:pt x="91788" y="17706"/>
                </a:lnTo>
                <a:lnTo>
                  <a:pt x="91732" y="17780"/>
                </a:lnTo>
                <a:lnTo>
                  <a:pt x="91657" y="17855"/>
                </a:lnTo>
                <a:lnTo>
                  <a:pt x="91564" y="18041"/>
                </a:lnTo>
                <a:lnTo>
                  <a:pt x="91490" y="17911"/>
                </a:lnTo>
                <a:lnTo>
                  <a:pt x="91359" y="17762"/>
                </a:lnTo>
                <a:lnTo>
                  <a:pt x="91303" y="17724"/>
                </a:lnTo>
                <a:lnTo>
                  <a:pt x="91229" y="17687"/>
                </a:lnTo>
                <a:lnTo>
                  <a:pt x="91155" y="17706"/>
                </a:lnTo>
                <a:lnTo>
                  <a:pt x="91080" y="17743"/>
                </a:lnTo>
                <a:lnTo>
                  <a:pt x="91061" y="17817"/>
                </a:lnTo>
                <a:lnTo>
                  <a:pt x="91061" y="17873"/>
                </a:lnTo>
                <a:lnTo>
                  <a:pt x="91080" y="17948"/>
                </a:lnTo>
                <a:lnTo>
                  <a:pt x="91117" y="18022"/>
                </a:lnTo>
                <a:lnTo>
                  <a:pt x="91192" y="18153"/>
                </a:lnTo>
                <a:lnTo>
                  <a:pt x="91285" y="18264"/>
                </a:lnTo>
                <a:lnTo>
                  <a:pt x="91359" y="18357"/>
                </a:lnTo>
                <a:lnTo>
                  <a:pt x="91378" y="18413"/>
                </a:lnTo>
                <a:lnTo>
                  <a:pt x="91359" y="18469"/>
                </a:lnTo>
                <a:lnTo>
                  <a:pt x="91322" y="18581"/>
                </a:lnTo>
                <a:lnTo>
                  <a:pt x="91285" y="18693"/>
                </a:lnTo>
                <a:lnTo>
                  <a:pt x="91285" y="18748"/>
                </a:lnTo>
                <a:lnTo>
                  <a:pt x="91303" y="18804"/>
                </a:lnTo>
                <a:lnTo>
                  <a:pt x="91359" y="18860"/>
                </a:lnTo>
                <a:lnTo>
                  <a:pt x="91452" y="18860"/>
                </a:lnTo>
                <a:lnTo>
                  <a:pt x="91508" y="18823"/>
                </a:lnTo>
                <a:lnTo>
                  <a:pt x="91601" y="18730"/>
                </a:lnTo>
                <a:lnTo>
                  <a:pt x="91676" y="18637"/>
                </a:lnTo>
                <a:lnTo>
                  <a:pt x="91750" y="18693"/>
                </a:lnTo>
                <a:lnTo>
                  <a:pt x="91899" y="18786"/>
                </a:lnTo>
                <a:lnTo>
                  <a:pt x="91974" y="18804"/>
                </a:lnTo>
                <a:lnTo>
                  <a:pt x="92030" y="18823"/>
                </a:lnTo>
                <a:lnTo>
                  <a:pt x="92085" y="18823"/>
                </a:lnTo>
                <a:lnTo>
                  <a:pt x="92123" y="18767"/>
                </a:lnTo>
                <a:lnTo>
                  <a:pt x="92123" y="18748"/>
                </a:lnTo>
                <a:lnTo>
                  <a:pt x="92123" y="18711"/>
                </a:lnTo>
                <a:lnTo>
                  <a:pt x="92085" y="18637"/>
                </a:lnTo>
                <a:lnTo>
                  <a:pt x="91992" y="18544"/>
                </a:lnTo>
                <a:lnTo>
                  <a:pt x="91881" y="18413"/>
                </a:lnTo>
                <a:lnTo>
                  <a:pt x="91881" y="18376"/>
                </a:lnTo>
                <a:lnTo>
                  <a:pt x="91881" y="18302"/>
                </a:lnTo>
                <a:lnTo>
                  <a:pt x="91918" y="18246"/>
                </a:lnTo>
                <a:lnTo>
                  <a:pt x="91936" y="18171"/>
                </a:lnTo>
                <a:lnTo>
                  <a:pt x="92011" y="18060"/>
                </a:lnTo>
                <a:lnTo>
                  <a:pt x="92085" y="17948"/>
                </a:lnTo>
                <a:lnTo>
                  <a:pt x="92104" y="17873"/>
                </a:lnTo>
                <a:lnTo>
                  <a:pt x="92085" y="17799"/>
                </a:lnTo>
                <a:lnTo>
                  <a:pt x="92067" y="17762"/>
                </a:lnTo>
                <a:lnTo>
                  <a:pt x="92048" y="17724"/>
                </a:lnTo>
                <a:lnTo>
                  <a:pt x="92011" y="17687"/>
                </a:lnTo>
                <a:lnTo>
                  <a:pt x="91974" y="17669"/>
                </a:lnTo>
                <a:lnTo>
                  <a:pt x="91918" y="17650"/>
                </a:lnTo>
                <a:close/>
                <a:moveTo>
                  <a:pt x="931" y="17445"/>
                </a:moveTo>
                <a:lnTo>
                  <a:pt x="857" y="17501"/>
                </a:lnTo>
                <a:lnTo>
                  <a:pt x="745" y="17631"/>
                </a:lnTo>
                <a:lnTo>
                  <a:pt x="671" y="17780"/>
                </a:lnTo>
                <a:lnTo>
                  <a:pt x="559" y="18097"/>
                </a:lnTo>
                <a:lnTo>
                  <a:pt x="503" y="18022"/>
                </a:lnTo>
                <a:lnTo>
                  <a:pt x="447" y="17929"/>
                </a:lnTo>
                <a:lnTo>
                  <a:pt x="373" y="17873"/>
                </a:lnTo>
                <a:lnTo>
                  <a:pt x="298" y="17836"/>
                </a:lnTo>
                <a:lnTo>
                  <a:pt x="243" y="17836"/>
                </a:lnTo>
                <a:lnTo>
                  <a:pt x="187" y="17855"/>
                </a:lnTo>
                <a:lnTo>
                  <a:pt x="168" y="17892"/>
                </a:lnTo>
                <a:lnTo>
                  <a:pt x="131" y="17911"/>
                </a:lnTo>
                <a:lnTo>
                  <a:pt x="131" y="18004"/>
                </a:lnTo>
                <a:lnTo>
                  <a:pt x="149" y="18115"/>
                </a:lnTo>
                <a:lnTo>
                  <a:pt x="205" y="18190"/>
                </a:lnTo>
                <a:lnTo>
                  <a:pt x="280" y="18283"/>
                </a:lnTo>
                <a:lnTo>
                  <a:pt x="336" y="18357"/>
                </a:lnTo>
                <a:lnTo>
                  <a:pt x="373" y="18395"/>
                </a:lnTo>
                <a:lnTo>
                  <a:pt x="373" y="18432"/>
                </a:lnTo>
                <a:lnTo>
                  <a:pt x="373" y="18469"/>
                </a:lnTo>
                <a:lnTo>
                  <a:pt x="354" y="18525"/>
                </a:lnTo>
                <a:lnTo>
                  <a:pt x="280" y="18655"/>
                </a:lnTo>
                <a:lnTo>
                  <a:pt x="224" y="18786"/>
                </a:lnTo>
                <a:lnTo>
                  <a:pt x="224" y="18823"/>
                </a:lnTo>
                <a:lnTo>
                  <a:pt x="243" y="18860"/>
                </a:lnTo>
                <a:lnTo>
                  <a:pt x="261" y="18879"/>
                </a:lnTo>
                <a:lnTo>
                  <a:pt x="317" y="18860"/>
                </a:lnTo>
                <a:lnTo>
                  <a:pt x="410" y="18786"/>
                </a:lnTo>
                <a:lnTo>
                  <a:pt x="559" y="18618"/>
                </a:lnTo>
                <a:lnTo>
                  <a:pt x="652" y="18711"/>
                </a:lnTo>
                <a:lnTo>
                  <a:pt x="782" y="18823"/>
                </a:lnTo>
                <a:lnTo>
                  <a:pt x="857" y="18860"/>
                </a:lnTo>
                <a:lnTo>
                  <a:pt x="931" y="18897"/>
                </a:lnTo>
                <a:lnTo>
                  <a:pt x="987" y="18897"/>
                </a:lnTo>
                <a:lnTo>
                  <a:pt x="1024" y="18860"/>
                </a:lnTo>
                <a:lnTo>
                  <a:pt x="1043" y="18804"/>
                </a:lnTo>
                <a:lnTo>
                  <a:pt x="1024" y="18748"/>
                </a:lnTo>
                <a:lnTo>
                  <a:pt x="987" y="18674"/>
                </a:lnTo>
                <a:lnTo>
                  <a:pt x="913" y="18599"/>
                </a:lnTo>
                <a:lnTo>
                  <a:pt x="801" y="18469"/>
                </a:lnTo>
                <a:lnTo>
                  <a:pt x="745" y="18413"/>
                </a:lnTo>
                <a:lnTo>
                  <a:pt x="727" y="18376"/>
                </a:lnTo>
                <a:lnTo>
                  <a:pt x="745" y="18320"/>
                </a:lnTo>
                <a:lnTo>
                  <a:pt x="764" y="18246"/>
                </a:lnTo>
                <a:lnTo>
                  <a:pt x="857" y="18115"/>
                </a:lnTo>
                <a:lnTo>
                  <a:pt x="950" y="17985"/>
                </a:lnTo>
                <a:lnTo>
                  <a:pt x="1006" y="17873"/>
                </a:lnTo>
                <a:lnTo>
                  <a:pt x="1024" y="17743"/>
                </a:lnTo>
                <a:lnTo>
                  <a:pt x="1024" y="17575"/>
                </a:lnTo>
                <a:lnTo>
                  <a:pt x="1006" y="17501"/>
                </a:lnTo>
                <a:lnTo>
                  <a:pt x="987" y="17445"/>
                </a:lnTo>
                <a:close/>
                <a:moveTo>
                  <a:pt x="913" y="20108"/>
                </a:moveTo>
                <a:lnTo>
                  <a:pt x="857" y="20126"/>
                </a:lnTo>
                <a:lnTo>
                  <a:pt x="782" y="20182"/>
                </a:lnTo>
                <a:lnTo>
                  <a:pt x="671" y="20294"/>
                </a:lnTo>
                <a:lnTo>
                  <a:pt x="578" y="20405"/>
                </a:lnTo>
                <a:lnTo>
                  <a:pt x="503" y="20312"/>
                </a:lnTo>
                <a:lnTo>
                  <a:pt x="391" y="20238"/>
                </a:lnTo>
                <a:lnTo>
                  <a:pt x="336" y="20201"/>
                </a:lnTo>
                <a:lnTo>
                  <a:pt x="261" y="20201"/>
                </a:lnTo>
                <a:lnTo>
                  <a:pt x="205" y="20219"/>
                </a:lnTo>
                <a:lnTo>
                  <a:pt x="168" y="20256"/>
                </a:lnTo>
                <a:lnTo>
                  <a:pt x="131" y="20331"/>
                </a:lnTo>
                <a:lnTo>
                  <a:pt x="149" y="20387"/>
                </a:lnTo>
                <a:lnTo>
                  <a:pt x="187" y="20461"/>
                </a:lnTo>
                <a:lnTo>
                  <a:pt x="224" y="20517"/>
                </a:lnTo>
                <a:lnTo>
                  <a:pt x="317" y="20629"/>
                </a:lnTo>
                <a:lnTo>
                  <a:pt x="354" y="20685"/>
                </a:lnTo>
                <a:lnTo>
                  <a:pt x="373" y="20722"/>
                </a:lnTo>
                <a:lnTo>
                  <a:pt x="354" y="20778"/>
                </a:lnTo>
                <a:lnTo>
                  <a:pt x="336" y="20834"/>
                </a:lnTo>
                <a:lnTo>
                  <a:pt x="261" y="20964"/>
                </a:lnTo>
                <a:lnTo>
                  <a:pt x="224" y="21020"/>
                </a:lnTo>
                <a:lnTo>
                  <a:pt x="187" y="21094"/>
                </a:lnTo>
                <a:lnTo>
                  <a:pt x="187" y="21150"/>
                </a:lnTo>
                <a:lnTo>
                  <a:pt x="224" y="21206"/>
                </a:lnTo>
                <a:lnTo>
                  <a:pt x="280" y="21243"/>
                </a:lnTo>
                <a:lnTo>
                  <a:pt x="336" y="21243"/>
                </a:lnTo>
                <a:lnTo>
                  <a:pt x="391" y="21206"/>
                </a:lnTo>
                <a:lnTo>
                  <a:pt x="447" y="21169"/>
                </a:lnTo>
                <a:lnTo>
                  <a:pt x="559" y="21038"/>
                </a:lnTo>
                <a:lnTo>
                  <a:pt x="652" y="20945"/>
                </a:lnTo>
                <a:lnTo>
                  <a:pt x="764" y="21094"/>
                </a:lnTo>
                <a:lnTo>
                  <a:pt x="838" y="21169"/>
                </a:lnTo>
                <a:lnTo>
                  <a:pt x="876" y="21187"/>
                </a:lnTo>
                <a:lnTo>
                  <a:pt x="913" y="21206"/>
                </a:lnTo>
                <a:lnTo>
                  <a:pt x="950" y="21187"/>
                </a:lnTo>
                <a:lnTo>
                  <a:pt x="987" y="21150"/>
                </a:lnTo>
                <a:lnTo>
                  <a:pt x="987" y="21113"/>
                </a:lnTo>
                <a:lnTo>
                  <a:pt x="987" y="21076"/>
                </a:lnTo>
                <a:lnTo>
                  <a:pt x="950" y="20983"/>
                </a:lnTo>
                <a:lnTo>
                  <a:pt x="931" y="20908"/>
                </a:lnTo>
                <a:lnTo>
                  <a:pt x="876" y="20815"/>
                </a:lnTo>
                <a:lnTo>
                  <a:pt x="857" y="20741"/>
                </a:lnTo>
                <a:lnTo>
                  <a:pt x="857" y="20685"/>
                </a:lnTo>
                <a:lnTo>
                  <a:pt x="913" y="20573"/>
                </a:lnTo>
                <a:lnTo>
                  <a:pt x="969" y="20498"/>
                </a:lnTo>
                <a:lnTo>
                  <a:pt x="1006" y="20405"/>
                </a:lnTo>
                <a:lnTo>
                  <a:pt x="1043" y="20294"/>
                </a:lnTo>
                <a:lnTo>
                  <a:pt x="1043" y="20256"/>
                </a:lnTo>
                <a:lnTo>
                  <a:pt x="1024" y="20201"/>
                </a:lnTo>
                <a:lnTo>
                  <a:pt x="987" y="20126"/>
                </a:lnTo>
                <a:lnTo>
                  <a:pt x="913" y="20108"/>
                </a:lnTo>
                <a:close/>
                <a:moveTo>
                  <a:pt x="91899" y="20275"/>
                </a:moveTo>
                <a:lnTo>
                  <a:pt x="91825" y="20331"/>
                </a:lnTo>
                <a:lnTo>
                  <a:pt x="91769" y="20387"/>
                </a:lnTo>
                <a:lnTo>
                  <a:pt x="91676" y="20517"/>
                </a:lnTo>
                <a:lnTo>
                  <a:pt x="91601" y="20647"/>
                </a:lnTo>
                <a:lnTo>
                  <a:pt x="91452" y="20424"/>
                </a:lnTo>
                <a:lnTo>
                  <a:pt x="91415" y="20387"/>
                </a:lnTo>
                <a:lnTo>
                  <a:pt x="91378" y="20350"/>
                </a:lnTo>
                <a:lnTo>
                  <a:pt x="91322" y="20312"/>
                </a:lnTo>
                <a:lnTo>
                  <a:pt x="91192" y="20312"/>
                </a:lnTo>
                <a:lnTo>
                  <a:pt x="91155" y="20331"/>
                </a:lnTo>
                <a:lnTo>
                  <a:pt x="91136" y="20368"/>
                </a:lnTo>
                <a:lnTo>
                  <a:pt x="91117" y="20405"/>
                </a:lnTo>
                <a:lnTo>
                  <a:pt x="91117" y="20498"/>
                </a:lnTo>
                <a:lnTo>
                  <a:pt x="91136" y="20592"/>
                </a:lnTo>
                <a:lnTo>
                  <a:pt x="91210" y="20741"/>
                </a:lnTo>
                <a:lnTo>
                  <a:pt x="91285" y="20852"/>
                </a:lnTo>
                <a:lnTo>
                  <a:pt x="91359" y="20964"/>
                </a:lnTo>
                <a:lnTo>
                  <a:pt x="91359" y="21057"/>
                </a:lnTo>
                <a:lnTo>
                  <a:pt x="91341" y="21113"/>
                </a:lnTo>
                <a:lnTo>
                  <a:pt x="91322" y="21150"/>
                </a:lnTo>
                <a:lnTo>
                  <a:pt x="91322" y="21206"/>
                </a:lnTo>
                <a:lnTo>
                  <a:pt x="91359" y="21243"/>
                </a:lnTo>
                <a:lnTo>
                  <a:pt x="91397" y="21262"/>
                </a:lnTo>
                <a:lnTo>
                  <a:pt x="91434" y="21243"/>
                </a:lnTo>
                <a:lnTo>
                  <a:pt x="91471" y="21206"/>
                </a:lnTo>
                <a:lnTo>
                  <a:pt x="91508" y="21187"/>
                </a:lnTo>
                <a:lnTo>
                  <a:pt x="91564" y="21131"/>
                </a:lnTo>
                <a:lnTo>
                  <a:pt x="91732" y="21262"/>
                </a:lnTo>
                <a:lnTo>
                  <a:pt x="91806" y="21280"/>
                </a:lnTo>
                <a:lnTo>
                  <a:pt x="91881" y="21280"/>
                </a:lnTo>
                <a:lnTo>
                  <a:pt x="91918" y="21262"/>
                </a:lnTo>
                <a:lnTo>
                  <a:pt x="91936" y="21225"/>
                </a:lnTo>
                <a:lnTo>
                  <a:pt x="91974" y="21150"/>
                </a:lnTo>
                <a:lnTo>
                  <a:pt x="91955" y="21076"/>
                </a:lnTo>
                <a:lnTo>
                  <a:pt x="91936" y="21001"/>
                </a:lnTo>
                <a:lnTo>
                  <a:pt x="91881" y="20927"/>
                </a:lnTo>
                <a:lnTo>
                  <a:pt x="91843" y="20908"/>
                </a:lnTo>
                <a:lnTo>
                  <a:pt x="91825" y="20871"/>
                </a:lnTo>
                <a:lnTo>
                  <a:pt x="91843" y="20796"/>
                </a:lnTo>
                <a:lnTo>
                  <a:pt x="91881" y="20759"/>
                </a:lnTo>
                <a:lnTo>
                  <a:pt x="91918" y="20722"/>
                </a:lnTo>
                <a:lnTo>
                  <a:pt x="91992" y="20629"/>
                </a:lnTo>
                <a:lnTo>
                  <a:pt x="92030" y="20554"/>
                </a:lnTo>
                <a:lnTo>
                  <a:pt x="92067" y="20461"/>
                </a:lnTo>
                <a:lnTo>
                  <a:pt x="92085" y="20405"/>
                </a:lnTo>
                <a:lnTo>
                  <a:pt x="92085" y="20368"/>
                </a:lnTo>
                <a:lnTo>
                  <a:pt x="92067" y="20331"/>
                </a:lnTo>
                <a:lnTo>
                  <a:pt x="92030" y="20294"/>
                </a:lnTo>
                <a:lnTo>
                  <a:pt x="91955" y="20275"/>
                </a:lnTo>
                <a:close/>
                <a:moveTo>
                  <a:pt x="261" y="22658"/>
                </a:moveTo>
                <a:lnTo>
                  <a:pt x="224" y="22677"/>
                </a:lnTo>
                <a:lnTo>
                  <a:pt x="205" y="22714"/>
                </a:lnTo>
                <a:lnTo>
                  <a:pt x="187" y="22751"/>
                </a:lnTo>
                <a:lnTo>
                  <a:pt x="187" y="22789"/>
                </a:lnTo>
                <a:lnTo>
                  <a:pt x="224" y="22919"/>
                </a:lnTo>
                <a:lnTo>
                  <a:pt x="261" y="22975"/>
                </a:lnTo>
                <a:lnTo>
                  <a:pt x="317" y="23031"/>
                </a:lnTo>
                <a:lnTo>
                  <a:pt x="354" y="23086"/>
                </a:lnTo>
                <a:lnTo>
                  <a:pt x="391" y="23142"/>
                </a:lnTo>
                <a:lnTo>
                  <a:pt x="447" y="23217"/>
                </a:lnTo>
                <a:lnTo>
                  <a:pt x="391" y="23291"/>
                </a:lnTo>
                <a:lnTo>
                  <a:pt x="354" y="23328"/>
                </a:lnTo>
                <a:lnTo>
                  <a:pt x="317" y="23384"/>
                </a:lnTo>
                <a:lnTo>
                  <a:pt x="224" y="23459"/>
                </a:lnTo>
                <a:lnTo>
                  <a:pt x="187" y="23496"/>
                </a:lnTo>
                <a:lnTo>
                  <a:pt x="149" y="23552"/>
                </a:lnTo>
                <a:lnTo>
                  <a:pt x="149" y="23608"/>
                </a:lnTo>
                <a:lnTo>
                  <a:pt x="168" y="23664"/>
                </a:lnTo>
                <a:lnTo>
                  <a:pt x="205" y="23719"/>
                </a:lnTo>
                <a:lnTo>
                  <a:pt x="243" y="23757"/>
                </a:lnTo>
                <a:lnTo>
                  <a:pt x="298" y="23757"/>
                </a:lnTo>
                <a:lnTo>
                  <a:pt x="354" y="23738"/>
                </a:lnTo>
                <a:lnTo>
                  <a:pt x="447" y="23682"/>
                </a:lnTo>
                <a:lnTo>
                  <a:pt x="540" y="23608"/>
                </a:lnTo>
                <a:lnTo>
                  <a:pt x="615" y="23533"/>
                </a:lnTo>
                <a:lnTo>
                  <a:pt x="633" y="23477"/>
                </a:lnTo>
                <a:lnTo>
                  <a:pt x="671" y="23459"/>
                </a:lnTo>
                <a:lnTo>
                  <a:pt x="708" y="23477"/>
                </a:lnTo>
                <a:lnTo>
                  <a:pt x="745" y="23515"/>
                </a:lnTo>
                <a:lnTo>
                  <a:pt x="782" y="23552"/>
                </a:lnTo>
                <a:lnTo>
                  <a:pt x="838" y="23589"/>
                </a:lnTo>
                <a:lnTo>
                  <a:pt x="894" y="23626"/>
                </a:lnTo>
                <a:lnTo>
                  <a:pt x="931" y="23626"/>
                </a:lnTo>
                <a:lnTo>
                  <a:pt x="950" y="23608"/>
                </a:lnTo>
                <a:lnTo>
                  <a:pt x="969" y="23589"/>
                </a:lnTo>
                <a:lnTo>
                  <a:pt x="950" y="23533"/>
                </a:lnTo>
                <a:lnTo>
                  <a:pt x="913" y="23459"/>
                </a:lnTo>
                <a:lnTo>
                  <a:pt x="857" y="23347"/>
                </a:lnTo>
                <a:lnTo>
                  <a:pt x="838" y="23291"/>
                </a:lnTo>
                <a:lnTo>
                  <a:pt x="838" y="23235"/>
                </a:lnTo>
                <a:lnTo>
                  <a:pt x="931" y="22956"/>
                </a:lnTo>
                <a:lnTo>
                  <a:pt x="987" y="22789"/>
                </a:lnTo>
                <a:lnTo>
                  <a:pt x="1006" y="22751"/>
                </a:lnTo>
                <a:lnTo>
                  <a:pt x="1006" y="22733"/>
                </a:lnTo>
                <a:lnTo>
                  <a:pt x="987" y="22733"/>
                </a:lnTo>
                <a:lnTo>
                  <a:pt x="652" y="23049"/>
                </a:lnTo>
                <a:lnTo>
                  <a:pt x="522" y="22863"/>
                </a:lnTo>
                <a:lnTo>
                  <a:pt x="447" y="22751"/>
                </a:lnTo>
                <a:lnTo>
                  <a:pt x="373" y="22695"/>
                </a:lnTo>
                <a:lnTo>
                  <a:pt x="298" y="22658"/>
                </a:lnTo>
                <a:close/>
                <a:moveTo>
                  <a:pt x="91359" y="22733"/>
                </a:moveTo>
                <a:lnTo>
                  <a:pt x="91285" y="22751"/>
                </a:lnTo>
                <a:lnTo>
                  <a:pt x="91266" y="22770"/>
                </a:lnTo>
                <a:lnTo>
                  <a:pt x="91248" y="22826"/>
                </a:lnTo>
                <a:lnTo>
                  <a:pt x="91266" y="22882"/>
                </a:lnTo>
                <a:lnTo>
                  <a:pt x="91322" y="23012"/>
                </a:lnTo>
                <a:lnTo>
                  <a:pt x="91359" y="23124"/>
                </a:lnTo>
                <a:lnTo>
                  <a:pt x="91397" y="23161"/>
                </a:lnTo>
                <a:lnTo>
                  <a:pt x="91415" y="23217"/>
                </a:lnTo>
                <a:lnTo>
                  <a:pt x="91397" y="23254"/>
                </a:lnTo>
                <a:lnTo>
                  <a:pt x="91341" y="23273"/>
                </a:lnTo>
                <a:lnTo>
                  <a:pt x="91266" y="23347"/>
                </a:lnTo>
                <a:lnTo>
                  <a:pt x="91173" y="23459"/>
                </a:lnTo>
                <a:lnTo>
                  <a:pt x="91117" y="23515"/>
                </a:lnTo>
                <a:lnTo>
                  <a:pt x="91099" y="23570"/>
                </a:lnTo>
                <a:lnTo>
                  <a:pt x="91099" y="23626"/>
                </a:lnTo>
                <a:lnTo>
                  <a:pt x="91099" y="23664"/>
                </a:lnTo>
                <a:lnTo>
                  <a:pt x="91136" y="23719"/>
                </a:lnTo>
                <a:lnTo>
                  <a:pt x="91173" y="23757"/>
                </a:lnTo>
                <a:lnTo>
                  <a:pt x="91210" y="23775"/>
                </a:lnTo>
                <a:lnTo>
                  <a:pt x="91248" y="23775"/>
                </a:lnTo>
                <a:lnTo>
                  <a:pt x="91303" y="23757"/>
                </a:lnTo>
                <a:lnTo>
                  <a:pt x="91341" y="23719"/>
                </a:lnTo>
                <a:lnTo>
                  <a:pt x="91564" y="23496"/>
                </a:lnTo>
                <a:lnTo>
                  <a:pt x="91601" y="23589"/>
                </a:lnTo>
                <a:lnTo>
                  <a:pt x="91676" y="23738"/>
                </a:lnTo>
                <a:lnTo>
                  <a:pt x="91713" y="23794"/>
                </a:lnTo>
                <a:lnTo>
                  <a:pt x="91750" y="23850"/>
                </a:lnTo>
                <a:lnTo>
                  <a:pt x="91806" y="23868"/>
                </a:lnTo>
                <a:lnTo>
                  <a:pt x="91862" y="23868"/>
                </a:lnTo>
                <a:lnTo>
                  <a:pt x="91899" y="23831"/>
                </a:lnTo>
                <a:lnTo>
                  <a:pt x="91936" y="23794"/>
                </a:lnTo>
                <a:lnTo>
                  <a:pt x="91936" y="23738"/>
                </a:lnTo>
                <a:lnTo>
                  <a:pt x="91936" y="23664"/>
                </a:lnTo>
                <a:lnTo>
                  <a:pt x="91899" y="23515"/>
                </a:lnTo>
                <a:lnTo>
                  <a:pt x="91862" y="23422"/>
                </a:lnTo>
                <a:lnTo>
                  <a:pt x="91825" y="23310"/>
                </a:lnTo>
                <a:lnTo>
                  <a:pt x="91825" y="23254"/>
                </a:lnTo>
                <a:lnTo>
                  <a:pt x="91881" y="23198"/>
                </a:lnTo>
                <a:lnTo>
                  <a:pt x="91955" y="23124"/>
                </a:lnTo>
                <a:lnTo>
                  <a:pt x="92048" y="23049"/>
                </a:lnTo>
                <a:lnTo>
                  <a:pt x="92085" y="23012"/>
                </a:lnTo>
                <a:lnTo>
                  <a:pt x="92104" y="22956"/>
                </a:lnTo>
                <a:lnTo>
                  <a:pt x="92085" y="22900"/>
                </a:lnTo>
                <a:lnTo>
                  <a:pt x="92048" y="22863"/>
                </a:lnTo>
                <a:lnTo>
                  <a:pt x="91955" y="22863"/>
                </a:lnTo>
                <a:lnTo>
                  <a:pt x="91843" y="22919"/>
                </a:lnTo>
                <a:lnTo>
                  <a:pt x="91750" y="22956"/>
                </a:lnTo>
                <a:lnTo>
                  <a:pt x="91676" y="22993"/>
                </a:lnTo>
                <a:lnTo>
                  <a:pt x="91639" y="22993"/>
                </a:lnTo>
                <a:lnTo>
                  <a:pt x="91564" y="22900"/>
                </a:lnTo>
                <a:lnTo>
                  <a:pt x="91471" y="22807"/>
                </a:lnTo>
                <a:lnTo>
                  <a:pt x="91397" y="22751"/>
                </a:lnTo>
                <a:lnTo>
                  <a:pt x="91359" y="22733"/>
                </a:lnTo>
                <a:close/>
                <a:moveTo>
                  <a:pt x="913" y="25190"/>
                </a:moveTo>
                <a:lnTo>
                  <a:pt x="857" y="25209"/>
                </a:lnTo>
                <a:lnTo>
                  <a:pt x="801" y="25227"/>
                </a:lnTo>
                <a:lnTo>
                  <a:pt x="764" y="25283"/>
                </a:lnTo>
                <a:lnTo>
                  <a:pt x="727" y="25321"/>
                </a:lnTo>
                <a:lnTo>
                  <a:pt x="689" y="25358"/>
                </a:lnTo>
                <a:lnTo>
                  <a:pt x="633" y="25395"/>
                </a:lnTo>
                <a:lnTo>
                  <a:pt x="596" y="25414"/>
                </a:lnTo>
                <a:lnTo>
                  <a:pt x="485" y="25358"/>
                </a:lnTo>
                <a:lnTo>
                  <a:pt x="373" y="25302"/>
                </a:lnTo>
                <a:lnTo>
                  <a:pt x="261" y="25302"/>
                </a:lnTo>
                <a:lnTo>
                  <a:pt x="243" y="25339"/>
                </a:lnTo>
                <a:lnTo>
                  <a:pt x="243" y="25376"/>
                </a:lnTo>
                <a:lnTo>
                  <a:pt x="261" y="25432"/>
                </a:lnTo>
                <a:lnTo>
                  <a:pt x="298" y="25488"/>
                </a:lnTo>
                <a:lnTo>
                  <a:pt x="336" y="25525"/>
                </a:lnTo>
                <a:lnTo>
                  <a:pt x="391" y="25563"/>
                </a:lnTo>
                <a:lnTo>
                  <a:pt x="410" y="25600"/>
                </a:lnTo>
                <a:lnTo>
                  <a:pt x="447" y="25674"/>
                </a:lnTo>
                <a:lnTo>
                  <a:pt x="447" y="25730"/>
                </a:lnTo>
                <a:lnTo>
                  <a:pt x="354" y="25860"/>
                </a:lnTo>
                <a:lnTo>
                  <a:pt x="224" y="26084"/>
                </a:lnTo>
                <a:lnTo>
                  <a:pt x="168" y="26214"/>
                </a:lnTo>
                <a:lnTo>
                  <a:pt x="149" y="26251"/>
                </a:lnTo>
                <a:lnTo>
                  <a:pt x="168" y="26251"/>
                </a:lnTo>
                <a:lnTo>
                  <a:pt x="410" y="26103"/>
                </a:lnTo>
                <a:lnTo>
                  <a:pt x="522" y="26009"/>
                </a:lnTo>
                <a:lnTo>
                  <a:pt x="633" y="25898"/>
                </a:lnTo>
                <a:lnTo>
                  <a:pt x="727" y="26103"/>
                </a:lnTo>
                <a:lnTo>
                  <a:pt x="820" y="26196"/>
                </a:lnTo>
                <a:lnTo>
                  <a:pt x="857" y="26233"/>
                </a:lnTo>
                <a:lnTo>
                  <a:pt x="950" y="26233"/>
                </a:lnTo>
                <a:lnTo>
                  <a:pt x="987" y="26214"/>
                </a:lnTo>
                <a:lnTo>
                  <a:pt x="1024" y="26196"/>
                </a:lnTo>
                <a:lnTo>
                  <a:pt x="1043" y="26158"/>
                </a:lnTo>
                <a:lnTo>
                  <a:pt x="1043" y="26065"/>
                </a:lnTo>
                <a:lnTo>
                  <a:pt x="1043" y="25991"/>
                </a:lnTo>
                <a:lnTo>
                  <a:pt x="1006" y="25916"/>
                </a:lnTo>
                <a:lnTo>
                  <a:pt x="969" y="25842"/>
                </a:lnTo>
                <a:lnTo>
                  <a:pt x="931" y="25786"/>
                </a:lnTo>
                <a:lnTo>
                  <a:pt x="913" y="25712"/>
                </a:lnTo>
                <a:lnTo>
                  <a:pt x="876" y="25637"/>
                </a:lnTo>
                <a:lnTo>
                  <a:pt x="876" y="25600"/>
                </a:lnTo>
                <a:lnTo>
                  <a:pt x="931" y="25488"/>
                </a:lnTo>
                <a:lnTo>
                  <a:pt x="969" y="25376"/>
                </a:lnTo>
                <a:lnTo>
                  <a:pt x="987" y="25265"/>
                </a:lnTo>
                <a:lnTo>
                  <a:pt x="987" y="25227"/>
                </a:lnTo>
                <a:lnTo>
                  <a:pt x="969" y="25209"/>
                </a:lnTo>
                <a:lnTo>
                  <a:pt x="913" y="25190"/>
                </a:lnTo>
                <a:close/>
                <a:moveTo>
                  <a:pt x="91899" y="25227"/>
                </a:moveTo>
                <a:lnTo>
                  <a:pt x="91862" y="25246"/>
                </a:lnTo>
                <a:lnTo>
                  <a:pt x="91825" y="25302"/>
                </a:lnTo>
                <a:lnTo>
                  <a:pt x="91694" y="25507"/>
                </a:lnTo>
                <a:lnTo>
                  <a:pt x="91564" y="25730"/>
                </a:lnTo>
                <a:lnTo>
                  <a:pt x="91508" y="25618"/>
                </a:lnTo>
                <a:lnTo>
                  <a:pt x="91415" y="25488"/>
                </a:lnTo>
                <a:lnTo>
                  <a:pt x="91359" y="25432"/>
                </a:lnTo>
                <a:lnTo>
                  <a:pt x="91303" y="25395"/>
                </a:lnTo>
                <a:lnTo>
                  <a:pt x="91248" y="25358"/>
                </a:lnTo>
                <a:lnTo>
                  <a:pt x="91173" y="25358"/>
                </a:lnTo>
                <a:lnTo>
                  <a:pt x="91117" y="25376"/>
                </a:lnTo>
                <a:lnTo>
                  <a:pt x="91080" y="25414"/>
                </a:lnTo>
                <a:lnTo>
                  <a:pt x="91061" y="25470"/>
                </a:lnTo>
                <a:lnTo>
                  <a:pt x="91080" y="25544"/>
                </a:lnTo>
                <a:lnTo>
                  <a:pt x="91136" y="25656"/>
                </a:lnTo>
                <a:lnTo>
                  <a:pt x="91192" y="25767"/>
                </a:lnTo>
                <a:lnTo>
                  <a:pt x="91285" y="25860"/>
                </a:lnTo>
                <a:lnTo>
                  <a:pt x="91341" y="25935"/>
                </a:lnTo>
                <a:lnTo>
                  <a:pt x="91378" y="25991"/>
                </a:lnTo>
                <a:lnTo>
                  <a:pt x="91341" y="26028"/>
                </a:lnTo>
                <a:lnTo>
                  <a:pt x="91285" y="26084"/>
                </a:lnTo>
                <a:lnTo>
                  <a:pt x="91229" y="26140"/>
                </a:lnTo>
                <a:lnTo>
                  <a:pt x="91210" y="26177"/>
                </a:lnTo>
                <a:lnTo>
                  <a:pt x="91210" y="26196"/>
                </a:lnTo>
                <a:lnTo>
                  <a:pt x="91210" y="26233"/>
                </a:lnTo>
                <a:lnTo>
                  <a:pt x="91248" y="26251"/>
                </a:lnTo>
                <a:lnTo>
                  <a:pt x="91322" y="26214"/>
                </a:lnTo>
                <a:lnTo>
                  <a:pt x="91490" y="26121"/>
                </a:lnTo>
                <a:lnTo>
                  <a:pt x="91583" y="26233"/>
                </a:lnTo>
                <a:lnTo>
                  <a:pt x="91657" y="26307"/>
                </a:lnTo>
                <a:lnTo>
                  <a:pt x="91750" y="26400"/>
                </a:lnTo>
                <a:lnTo>
                  <a:pt x="91788" y="26419"/>
                </a:lnTo>
                <a:lnTo>
                  <a:pt x="91843" y="26438"/>
                </a:lnTo>
                <a:lnTo>
                  <a:pt x="91881" y="26419"/>
                </a:lnTo>
                <a:lnTo>
                  <a:pt x="91918" y="26345"/>
                </a:lnTo>
                <a:lnTo>
                  <a:pt x="91899" y="26289"/>
                </a:lnTo>
                <a:lnTo>
                  <a:pt x="91881" y="26214"/>
                </a:lnTo>
                <a:lnTo>
                  <a:pt x="91788" y="26084"/>
                </a:lnTo>
                <a:lnTo>
                  <a:pt x="91750" y="26009"/>
                </a:lnTo>
                <a:lnTo>
                  <a:pt x="91732" y="25954"/>
                </a:lnTo>
                <a:lnTo>
                  <a:pt x="91769" y="25898"/>
                </a:lnTo>
                <a:lnTo>
                  <a:pt x="91825" y="25842"/>
                </a:lnTo>
                <a:lnTo>
                  <a:pt x="91918" y="25749"/>
                </a:lnTo>
                <a:lnTo>
                  <a:pt x="92011" y="25618"/>
                </a:lnTo>
                <a:lnTo>
                  <a:pt x="92104" y="25488"/>
                </a:lnTo>
                <a:lnTo>
                  <a:pt x="92123" y="25414"/>
                </a:lnTo>
                <a:lnTo>
                  <a:pt x="92123" y="25358"/>
                </a:lnTo>
                <a:lnTo>
                  <a:pt x="92104" y="25302"/>
                </a:lnTo>
                <a:lnTo>
                  <a:pt x="92067" y="25265"/>
                </a:lnTo>
                <a:lnTo>
                  <a:pt x="92030" y="25246"/>
                </a:lnTo>
                <a:lnTo>
                  <a:pt x="91992" y="25227"/>
                </a:lnTo>
                <a:close/>
                <a:moveTo>
                  <a:pt x="112" y="27555"/>
                </a:moveTo>
                <a:lnTo>
                  <a:pt x="75" y="27573"/>
                </a:lnTo>
                <a:lnTo>
                  <a:pt x="38" y="27592"/>
                </a:lnTo>
                <a:lnTo>
                  <a:pt x="0" y="27629"/>
                </a:lnTo>
                <a:lnTo>
                  <a:pt x="0" y="27666"/>
                </a:lnTo>
                <a:lnTo>
                  <a:pt x="0" y="27760"/>
                </a:lnTo>
                <a:lnTo>
                  <a:pt x="38" y="27853"/>
                </a:lnTo>
                <a:lnTo>
                  <a:pt x="112" y="27946"/>
                </a:lnTo>
                <a:lnTo>
                  <a:pt x="280" y="28132"/>
                </a:lnTo>
                <a:lnTo>
                  <a:pt x="391" y="28262"/>
                </a:lnTo>
                <a:lnTo>
                  <a:pt x="298" y="28355"/>
                </a:lnTo>
                <a:lnTo>
                  <a:pt x="187" y="28486"/>
                </a:lnTo>
                <a:lnTo>
                  <a:pt x="94" y="28616"/>
                </a:lnTo>
                <a:lnTo>
                  <a:pt x="75" y="28690"/>
                </a:lnTo>
                <a:lnTo>
                  <a:pt x="94" y="28728"/>
                </a:lnTo>
                <a:lnTo>
                  <a:pt x="112" y="28765"/>
                </a:lnTo>
                <a:lnTo>
                  <a:pt x="131" y="28765"/>
                </a:lnTo>
                <a:lnTo>
                  <a:pt x="187" y="28784"/>
                </a:lnTo>
                <a:lnTo>
                  <a:pt x="261" y="28746"/>
                </a:lnTo>
                <a:lnTo>
                  <a:pt x="317" y="28709"/>
                </a:lnTo>
                <a:lnTo>
                  <a:pt x="466" y="28579"/>
                </a:lnTo>
                <a:lnTo>
                  <a:pt x="540" y="28504"/>
                </a:lnTo>
                <a:lnTo>
                  <a:pt x="633" y="28635"/>
                </a:lnTo>
                <a:lnTo>
                  <a:pt x="745" y="28802"/>
                </a:lnTo>
                <a:lnTo>
                  <a:pt x="801" y="28858"/>
                </a:lnTo>
                <a:lnTo>
                  <a:pt x="857" y="28877"/>
                </a:lnTo>
                <a:lnTo>
                  <a:pt x="876" y="28858"/>
                </a:lnTo>
                <a:lnTo>
                  <a:pt x="876" y="28839"/>
                </a:lnTo>
                <a:lnTo>
                  <a:pt x="894" y="28728"/>
                </a:lnTo>
                <a:lnTo>
                  <a:pt x="857" y="28616"/>
                </a:lnTo>
                <a:lnTo>
                  <a:pt x="820" y="28504"/>
                </a:lnTo>
                <a:lnTo>
                  <a:pt x="764" y="28374"/>
                </a:lnTo>
                <a:lnTo>
                  <a:pt x="764" y="28337"/>
                </a:lnTo>
                <a:lnTo>
                  <a:pt x="764" y="28299"/>
                </a:lnTo>
                <a:lnTo>
                  <a:pt x="782" y="28244"/>
                </a:lnTo>
                <a:lnTo>
                  <a:pt x="857" y="28188"/>
                </a:lnTo>
                <a:lnTo>
                  <a:pt x="969" y="28113"/>
                </a:lnTo>
                <a:lnTo>
                  <a:pt x="1043" y="28020"/>
                </a:lnTo>
                <a:lnTo>
                  <a:pt x="1136" y="27890"/>
                </a:lnTo>
                <a:lnTo>
                  <a:pt x="1173" y="27815"/>
                </a:lnTo>
                <a:lnTo>
                  <a:pt x="1192" y="27760"/>
                </a:lnTo>
                <a:lnTo>
                  <a:pt x="1173" y="27704"/>
                </a:lnTo>
                <a:lnTo>
                  <a:pt x="1118" y="27666"/>
                </a:lnTo>
                <a:lnTo>
                  <a:pt x="1062" y="27648"/>
                </a:lnTo>
                <a:lnTo>
                  <a:pt x="987" y="27666"/>
                </a:lnTo>
                <a:lnTo>
                  <a:pt x="913" y="27722"/>
                </a:lnTo>
                <a:lnTo>
                  <a:pt x="838" y="27778"/>
                </a:lnTo>
                <a:lnTo>
                  <a:pt x="708" y="27908"/>
                </a:lnTo>
                <a:lnTo>
                  <a:pt x="615" y="28020"/>
                </a:lnTo>
                <a:lnTo>
                  <a:pt x="522" y="27871"/>
                </a:lnTo>
                <a:lnTo>
                  <a:pt x="447" y="27778"/>
                </a:lnTo>
                <a:lnTo>
                  <a:pt x="373" y="27685"/>
                </a:lnTo>
                <a:lnTo>
                  <a:pt x="298" y="27611"/>
                </a:lnTo>
                <a:lnTo>
                  <a:pt x="205" y="27555"/>
                </a:lnTo>
                <a:close/>
                <a:moveTo>
                  <a:pt x="91303" y="27778"/>
                </a:moveTo>
                <a:lnTo>
                  <a:pt x="91248" y="27797"/>
                </a:lnTo>
                <a:lnTo>
                  <a:pt x="91192" y="27853"/>
                </a:lnTo>
                <a:lnTo>
                  <a:pt x="91173" y="27927"/>
                </a:lnTo>
                <a:lnTo>
                  <a:pt x="91173" y="28002"/>
                </a:lnTo>
                <a:lnTo>
                  <a:pt x="91210" y="28076"/>
                </a:lnTo>
                <a:lnTo>
                  <a:pt x="91303" y="28225"/>
                </a:lnTo>
                <a:lnTo>
                  <a:pt x="91359" y="28337"/>
                </a:lnTo>
                <a:lnTo>
                  <a:pt x="91378" y="28393"/>
                </a:lnTo>
                <a:lnTo>
                  <a:pt x="91378" y="28430"/>
                </a:lnTo>
                <a:lnTo>
                  <a:pt x="91322" y="28541"/>
                </a:lnTo>
                <a:lnTo>
                  <a:pt x="91285" y="28635"/>
                </a:lnTo>
                <a:lnTo>
                  <a:pt x="91285" y="28690"/>
                </a:lnTo>
                <a:lnTo>
                  <a:pt x="91303" y="28728"/>
                </a:lnTo>
                <a:lnTo>
                  <a:pt x="91341" y="28784"/>
                </a:lnTo>
                <a:lnTo>
                  <a:pt x="91378" y="28821"/>
                </a:lnTo>
                <a:lnTo>
                  <a:pt x="91415" y="28821"/>
                </a:lnTo>
                <a:lnTo>
                  <a:pt x="91452" y="28802"/>
                </a:lnTo>
                <a:lnTo>
                  <a:pt x="91545" y="28746"/>
                </a:lnTo>
                <a:lnTo>
                  <a:pt x="91601" y="28672"/>
                </a:lnTo>
                <a:lnTo>
                  <a:pt x="91694" y="28765"/>
                </a:lnTo>
                <a:lnTo>
                  <a:pt x="91806" y="28877"/>
                </a:lnTo>
                <a:lnTo>
                  <a:pt x="91862" y="28895"/>
                </a:lnTo>
                <a:lnTo>
                  <a:pt x="91918" y="28895"/>
                </a:lnTo>
                <a:lnTo>
                  <a:pt x="91955" y="28877"/>
                </a:lnTo>
                <a:lnTo>
                  <a:pt x="91992" y="28784"/>
                </a:lnTo>
                <a:lnTo>
                  <a:pt x="91974" y="28728"/>
                </a:lnTo>
                <a:lnTo>
                  <a:pt x="91955" y="28690"/>
                </a:lnTo>
                <a:lnTo>
                  <a:pt x="91899" y="28579"/>
                </a:lnTo>
                <a:lnTo>
                  <a:pt x="91825" y="28486"/>
                </a:lnTo>
                <a:lnTo>
                  <a:pt x="91788" y="28430"/>
                </a:lnTo>
                <a:lnTo>
                  <a:pt x="91788" y="28393"/>
                </a:lnTo>
                <a:lnTo>
                  <a:pt x="91806" y="28318"/>
                </a:lnTo>
                <a:lnTo>
                  <a:pt x="91862" y="28244"/>
                </a:lnTo>
                <a:lnTo>
                  <a:pt x="91955" y="28113"/>
                </a:lnTo>
                <a:lnTo>
                  <a:pt x="92011" y="27964"/>
                </a:lnTo>
                <a:lnTo>
                  <a:pt x="92011" y="27890"/>
                </a:lnTo>
                <a:lnTo>
                  <a:pt x="91992" y="27871"/>
                </a:lnTo>
                <a:lnTo>
                  <a:pt x="91974" y="27871"/>
                </a:lnTo>
                <a:lnTo>
                  <a:pt x="91918" y="27890"/>
                </a:lnTo>
                <a:lnTo>
                  <a:pt x="91843" y="27927"/>
                </a:lnTo>
                <a:lnTo>
                  <a:pt x="91750" y="27983"/>
                </a:lnTo>
                <a:lnTo>
                  <a:pt x="91620" y="28113"/>
                </a:lnTo>
                <a:lnTo>
                  <a:pt x="91564" y="28020"/>
                </a:lnTo>
                <a:lnTo>
                  <a:pt x="91471" y="27890"/>
                </a:lnTo>
                <a:lnTo>
                  <a:pt x="91415" y="27834"/>
                </a:lnTo>
                <a:lnTo>
                  <a:pt x="91359" y="27797"/>
                </a:lnTo>
                <a:lnTo>
                  <a:pt x="91303" y="27778"/>
                </a:lnTo>
                <a:close/>
                <a:moveTo>
                  <a:pt x="913" y="30124"/>
                </a:moveTo>
                <a:lnTo>
                  <a:pt x="838" y="30180"/>
                </a:lnTo>
                <a:lnTo>
                  <a:pt x="764" y="30273"/>
                </a:lnTo>
                <a:lnTo>
                  <a:pt x="633" y="30478"/>
                </a:lnTo>
                <a:lnTo>
                  <a:pt x="559" y="30627"/>
                </a:lnTo>
                <a:lnTo>
                  <a:pt x="485" y="30534"/>
                </a:lnTo>
                <a:lnTo>
                  <a:pt x="391" y="30422"/>
                </a:lnTo>
                <a:lnTo>
                  <a:pt x="317" y="30385"/>
                </a:lnTo>
                <a:lnTo>
                  <a:pt x="261" y="30366"/>
                </a:lnTo>
                <a:lnTo>
                  <a:pt x="205" y="30366"/>
                </a:lnTo>
                <a:lnTo>
                  <a:pt x="149" y="30385"/>
                </a:lnTo>
                <a:lnTo>
                  <a:pt x="131" y="30422"/>
                </a:lnTo>
                <a:lnTo>
                  <a:pt x="112" y="30459"/>
                </a:lnTo>
                <a:lnTo>
                  <a:pt x="131" y="30515"/>
                </a:lnTo>
                <a:lnTo>
                  <a:pt x="149" y="30571"/>
                </a:lnTo>
                <a:lnTo>
                  <a:pt x="205" y="30683"/>
                </a:lnTo>
                <a:lnTo>
                  <a:pt x="261" y="30757"/>
                </a:lnTo>
                <a:lnTo>
                  <a:pt x="336" y="30850"/>
                </a:lnTo>
                <a:lnTo>
                  <a:pt x="336" y="30887"/>
                </a:lnTo>
                <a:lnTo>
                  <a:pt x="317" y="30962"/>
                </a:lnTo>
                <a:lnTo>
                  <a:pt x="280" y="31036"/>
                </a:lnTo>
                <a:lnTo>
                  <a:pt x="224" y="31111"/>
                </a:lnTo>
                <a:lnTo>
                  <a:pt x="168" y="31185"/>
                </a:lnTo>
                <a:lnTo>
                  <a:pt x="149" y="31260"/>
                </a:lnTo>
                <a:lnTo>
                  <a:pt x="168" y="31297"/>
                </a:lnTo>
                <a:lnTo>
                  <a:pt x="187" y="31334"/>
                </a:lnTo>
                <a:lnTo>
                  <a:pt x="261" y="31334"/>
                </a:lnTo>
                <a:lnTo>
                  <a:pt x="354" y="31278"/>
                </a:lnTo>
                <a:lnTo>
                  <a:pt x="429" y="31222"/>
                </a:lnTo>
                <a:lnTo>
                  <a:pt x="503" y="31148"/>
                </a:lnTo>
                <a:lnTo>
                  <a:pt x="540" y="31092"/>
                </a:lnTo>
                <a:lnTo>
                  <a:pt x="578" y="31074"/>
                </a:lnTo>
                <a:lnTo>
                  <a:pt x="633" y="31092"/>
                </a:lnTo>
                <a:lnTo>
                  <a:pt x="708" y="31148"/>
                </a:lnTo>
                <a:lnTo>
                  <a:pt x="764" y="31204"/>
                </a:lnTo>
                <a:lnTo>
                  <a:pt x="820" y="31241"/>
                </a:lnTo>
                <a:lnTo>
                  <a:pt x="931" y="31260"/>
                </a:lnTo>
                <a:lnTo>
                  <a:pt x="969" y="31241"/>
                </a:lnTo>
                <a:lnTo>
                  <a:pt x="987" y="31222"/>
                </a:lnTo>
                <a:lnTo>
                  <a:pt x="987" y="31185"/>
                </a:lnTo>
                <a:lnTo>
                  <a:pt x="969" y="31148"/>
                </a:lnTo>
                <a:lnTo>
                  <a:pt x="913" y="31055"/>
                </a:lnTo>
                <a:lnTo>
                  <a:pt x="838" y="30943"/>
                </a:lnTo>
                <a:lnTo>
                  <a:pt x="782" y="30906"/>
                </a:lnTo>
                <a:lnTo>
                  <a:pt x="764" y="30850"/>
                </a:lnTo>
                <a:lnTo>
                  <a:pt x="782" y="30813"/>
                </a:lnTo>
                <a:lnTo>
                  <a:pt x="838" y="30757"/>
                </a:lnTo>
                <a:lnTo>
                  <a:pt x="913" y="30664"/>
                </a:lnTo>
                <a:lnTo>
                  <a:pt x="969" y="30552"/>
                </a:lnTo>
                <a:lnTo>
                  <a:pt x="1024" y="30441"/>
                </a:lnTo>
                <a:lnTo>
                  <a:pt x="1062" y="30310"/>
                </a:lnTo>
                <a:lnTo>
                  <a:pt x="1062" y="30254"/>
                </a:lnTo>
                <a:lnTo>
                  <a:pt x="1043" y="30198"/>
                </a:lnTo>
                <a:lnTo>
                  <a:pt x="1006" y="30161"/>
                </a:lnTo>
                <a:lnTo>
                  <a:pt x="987" y="30124"/>
                </a:lnTo>
                <a:close/>
                <a:moveTo>
                  <a:pt x="91192" y="30292"/>
                </a:moveTo>
                <a:lnTo>
                  <a:pt x="91173" y="30310"/>
                </a:lnTo>
                <a:lnTo>
                  <a:pt x="91155" y="30347"/>
                </a:lnTo>
                <a:lnTo>
                  <a:pt x="91136" y="30403"/>
                </a:lnTo>
                <a:lnTo>
                  <a:pt x="91136" y="30534"/>
                </a:lnTo>
                <a:lnTo>
                  <a:pt x="91173" y="30645"/>
                </a:lnTo>
                <a:lnTo>
                  <a:pt x="91229" y="30757"/>
                </a:lnTo>
                <a:lnTo>
                  <a:pt x="91303" y="30869"/>
                </a:lnTo>
                <a:lnTo>
                  <a:pt x="91397" y="30980"/>
                </a:lnTo>
                <a:lnTo>
                  <a:pt x="91397" y="31036"/>
                </a:lnTo>
                <a:lnTo>
                  <a:pt x="91378" y="31111"/>
                </a:lnTo>
                <a:lnTo>
                  <a:pt x="91322" y="31222"/>
                </a:lnTo>
                <a:lnTo>
                  <a:pt x="91303" y="31297"/>
                </a:lnTo>
                <a:lnTo>
                  <a:pt x="91303" y="31353"/>
                </a:lnTo>
                <a:lnTo>
                  <a:pt x="91322" y="31390"/>
                </a:lnTo>
                <a:lnTo>
                  <a:pt x="91359" y="31427"/>
                </a:lnTo>
                <a:lnTo>
                  <a:pt x="91397" y="31427"/>
                </a:lnTo>
                <a:lnTo>
                  <a:pt x="91434" y="31409"/>
                </a:lnTo>
                <a:lnTo>
                  <a:pt x="91508" y="31371"/>
                </a:lnTo>
                <a:lnTo>
                  <a:pt x="91583" y="31316"/>
                </a:lnTo>
                <a:lnTo>
                  <a:pt x="91639" y="31278"/>
                </a:lnTo>
                <a:lnTo>
                  <a:pt x="91713" y="31278"/>
                </a:lnTo>
                <a:lnTo>
                  <a:pt x="91769" y="31297"/>
                </a:lnTo>
                <a:lnTo>
                  <a:pt x="91806" y="31334"/>
                </a:lnTo>
                <a:lnTo>
                  <a:pt x="91843" y="31371"/>
                </a:lnTo>
                <a:lnTo>
                  <a:pt x="91899" y="31371"/>
                </a:lnTo>
                <a:lnTo>
                  <a:pt x="91992" y="31390"/>
                </a:lnTo>
                <a:lnTo>
                  <a:pt x="92030" y="31371"/>
                </a:lnTo>
                <a:lnTo>
                  <a:pt x="92030" y="31334"/>
                </a:lnTo>
                <a:lnTo>
                  <a:pt x="92011" y="31278"/>
                </a:lnTo>
                <a:lnTo>
                  <a:pt x="91992" y="31222"/>
                </a:lnTo>
                <a:lnTo>
                  <a:pt x="91974" y="31185"/>
                </a:lnTo>
                <a:lnTo>
                  <a:pt x="91918" y="31111"/>
                </a:lnTo>
                <a:lnTo>
                  <a:pt x="91862" y="31018"/>
                </a:lnTo>
                <a:lnTo>
                  <a:pt x="91862" y="30999"/>
                </a:lnTo>
                <a:lnTo>
                  <a:pt x="91899" y="30925"/>
                </a:lnTo>
                <a:lnTo>
                  <a:pt x="91955" y="30813"/>
                </a:lnTo>
                <a:lnTo>
                  <a:pt x="92011" y="30701"/>
                </a:lnTo>
                <a:lnTo>
                  <a:pt x="92030" y="30627"/>
                </a:lnTo>
                <a:lnTo>
                  <a:pt x="92030" y="30571"/>
                </a:lnTo>
                <a:lnTo>
                  <a:pt x="92011" y="30515"/>
                </a:lnTo>
                <a:lnTo>
                  <a:pt x="91955" y="30478"/>
                </a:lnTo>
                <a:lnTo>
                  <a:pt x="91899" y="30459"/>
                </a:lnTo>
                <a:lnTo>
                  <a:pt x="91843" y="30459"/>
                </a:lnTo>
                <a:lnTo>
                  <a:pt x="91788" y="30478"/>
                </a:lnTo>
                <a:lnTo>
                  <a:pt x="91750" y="30534"/>
                </a:lnTo>
                <a:lnTo>
                  <a:pt x="91657" y="30627"/>
                </a:lnTo>
                <a:lnTo>
                  <a:pt x="91601" y="30720"/>
                </a:lnTo>
                <a:lnTo>
                  <a:pt x="91527" y="30608"/>
                </a:lnTo>
                <a:lnTo>
                  <a:pt x="91378" y="30403"/>
                </a:lnTo>
                <a:lnTo>
                  <a:pt x="91303" y="30329"/>
                </a:lnTo>
                <a:lnTo>
                  <a:pt x="91229" y="30292"/>
                </a:lnTo>
                <a:close/>
                <a:moveTo>
                  <a:pt x="280" y="32675"/>
                </a:moveTo>
                <a:lnTo>
                  <a:pt x="205" y="32712"/>
                </a:lnTo>
                <a:lnTo>
                  <a:pt x="168" y="32768"/>
                </a:lnTo>
                <a:lnTo>
                  <a:pt x="168" y="32842"/>
                </a:lnTo>
                <a:lnTo>
                  <a:pt x="205" y="32917"/>
                </a:lnTo>
                <a:lnTo>
                  <a:pt x="243" y="32991"/>
                </a:lnTo>
                <a:lnTo>
                  <a:pt x="354" y="33140"/>
                </a:lnTo>
                <a:lnTo>
                  <a:pt x="466" y="33252"/>
                </a:lnTo>
                <a:lnTo>
                  <a:pt x="298" y="33401"/>
                </a:lnTo>
                <a:lnTo>
                  <a:pt x="149" y="33550"/>
                </a:lnTo>
                <a:lnTo>
                  <a:pt x="131" y="33587"/>
                </a:lnTo>
                <a:lnTo>
                  <a:pt x="131" y="33624"/>
                </a:lnTo>
                <a:lnTo>
                  <a:pt x="149" y="33661"/>
                </a:lnTo>
                <a:lnTo>
                  <a:pt x="205" y="33699"/>
                </a:lnTo>
                <a:lnTo>
                  <a:pt x="280" y="33717"/>
                </a:lnTo>
                <a:lnTo>
                  <a:pt x="317" y="33699"/>
                </a:lnTo>
                <a:lnTo>
                  <a:pt x="373" y="33680"/>
                </a:lnTo>
                <a:lnTo>
                  <a:pt x="466" y="33606"/>
                </a:lnTo>
                <a:lnTo>
                  <a:pt x="615" y="33457"/>
                </a:lnTo>
                <a:lnTo>
                  <a:pt x="671" y="33550"/>
                </a:lnTo>
                <a:lnTo>
                  <a:pt x="764" y="33680"/>
                </a:lnTo>
                <a:lnTo>
                  <a:pt x="876" y="33792"/>
                </a:lnTo>
                <a:lnTo>
                  <a:pt x="931" y="33810"/>
                </a:lnTo>
                <a:lnTo>
                  <a:pt x="987" y="33810"/>
                </a:lnTo>
                <a:lnTo>
                  <a:pt x="1024" y="33773"/>
                </a:lnTo>
                <a:lnTo>
                  <a:pt x="1062" y="33736"/>
                </a:lnTo>
                <a:lnTo>
                  <a:pt x="1062" y="33661"/>
                </a:lnTo>
                <a:lnTo>
                  <a:pt x="1043" y="33606"/>
                </a:lnTo>
                <a:lnTo>
                  <a:pt x="987" y="33457"/>
                </a:lnTo>
                <a:lnTo>
                  <a:pt x="931" y="33364"/>
                </a:lnTo>
                <a:lnTo>
                  <a:pt x="876" y="33233"/>
                </a:lnTo>
                <a:lnTo>
                  <a:pt x="876" y="33177"/>
                </a:lnTo>
                <a:lnTo>
                  <a:pt x="876" y="33103"/>
                </a:lnTo>
                <a:lnTo>
                  <a:pt x="913" y="33047"/>
                </a:lnTo>
                <a:lnTo>
                  <a:pt x="969" y="32973"/>
                </a:lnTo>
                <a:lnTo>
                  <a:pt x="1006" y="32917"/>
                </a:lnTo>
                <a:lnTo>
                  <a:pt x="1006" y="32842"/>
                </a:lnTo>
                <a:lnTo>
                  <a:pt x="987" y="32805"/>
                </a:lnTo>
                <a:lnTo>
                  <a:pt x="950" y="32786"/>
                </a:lnTo>
                <a:lnTo>
                  <a:pt x="913" y="32805"/>
                </a:lnTo>
                <a:lnTo>
                  <a:pt x="876" y="32842"/>
                </a:lnTo>
                <a:lnTo>
                  <a:pt x="764" y="32935"/>
                </a:lnTo>
                <a:lnTo>
                  <a:pt x="708" y="33010"/>
                </a:lnTo>
                <a:lnTo>
                  <a:pt x="615" y="32898"/>
                </a:lnTo>
                <a:lnTo>
                  <a:pt x="485" y="32768"/>
                </a:lnTo>
                <a:lnTo>
                  <a:pt x="410" y="32712"/>
                </a:lnTo>
                <a:lnTo>
                  <a:pt x="336" y="32675"/>
                </a:lnTo>
                <a:close/>
                <a:moveTo>
                  <a:pt x="91825" y="32917"/>
                </a:moveTo>
                <a:lnTo>
                  <a:pt x="91769" y="32935"/>
                </a:lnTo>
                <a:lnTo>
                  <a:pt x="91694" y="32991"/>
                </a:lnTo>
                <a:lnTo>
                  <a:pt x="91620" y="33047"/>
                </a:lnTo>
                <a:lnTo>
                  <a:pt x="91564" y="32991"/>
                </a:lnTo>
                <a:lnTo>
                  <a:pt x="91490" y="32973"/>
                </a:lnTo>
                <a:lnTo>
                  <a:pt x="91434" y="32973"/>
                </a:lnTo>
                <a:lnTo>
                  <a:pt x="91378" y="32991"/>
                </a:lnTo>
                <a:lnTo>
                  <a:pt x="91341" y="33047"/>
                </a:lnTo>
                <a:lnTo>
                  <a:pt x="91322" y="33103"/>
                </a:lnTo>
                <a:lnTo>
                  <a:pt x="91303" y="33177"/>
                </a:lnTo>
                <a:lnTo>
                  <a:pt x="91322" y="33252"/>
                </a:lnTo>
                <a:lnTo>
                  <a:pt x="91341" y="33289"/>
                </a:lnTo>
                <a:lnTo>
                  <a:pt x="91359" y="33326"/>
                </a:lnTo>
                <a:lnTo>
                  <a:pt x="91378" y="33345"/>
                </a:lnTo>
                <a:lnTo>
                  <a:pt x="91378" y="33401"/>
                </a:lnTo>
                <a:lnTo>
                  <a:pt x="91359" y="33457"/>
                </a:lnTo>
                <a:lnTo>
                  <a:pt x="91322" y="33513"/>
                </a:lnTo>
                <a:lnTo>
                  <a:pt x="91248" y="33624"/>
                </a:lnTo>
                <a:lnTo>
                  <a:pt x="91210" y="33717"/>
                </a:lnTo>
                <a:lnTo>
                  <a:pt x="91210" y="33810"/>
                </a:lnTo>
                <a:lnTo>
                  <a:pt x="91229" y="33848"/>
                </a:lnTo>
                <a:lnTo>
                  <a:pt x="91248" y="33885"/>
                </a:lnTo>
                <a:lnTo>
                  <a:pt x="91285" y="33866"/>
                </a:lnTo>
                <a:lnTo>
                  <a:pt x="91341" y="33848"/>
                </a:lnTo>
                <a:lnTo>
                  <a:pt x="91471" y="33717"/>
                </a:lnTo>
                <a:lnTo>
                  <a:pt x="91583" y="33587"/>
                </a:lnTo>
                <a:lnTo>
                  <a:pt x="91639" y="33680"/>
                </a:lnTo>
                <a:lnTo>
                  <a:pt x="91713" y="33773"/>
                </a:lnTo>
                <a:lnTo>
                  <a:pt x="91750" y="33810"/>
                </a:lnTo>
                <a:lnTo>
                  <a:pt x="91806" y="33848"/>
                </a:lnTo>
                <a:lnTo>
                  <a:pt x="91862" y="33848"/>
                </a:lnTo>
                <a:lnTo>
                  <a:pt x="91918" y="33829"/>
                </a:lnTo>
                <a:lnTo>
                  <a:pt x="91955" y="33810"/>
                </a:lnTo>
                <a:lnTo>
                  <a:pt x="91992" y="33773"/>
                </a:lnTo>
                <a:lnTo>
                  <a:pt x="92011" y="33717"/>
                </a:lnTo>
                <a:lnTo>
                  <a:pt x="91992" y="33680"/>
                </a:lnTo>
                <a:lnTo>
                  <a:pt x="91974" y="33568"/>
                </a:lnTo>
                <a:lnTo>
                  <a:pt x="91918" y="33475"/>
                </a:lnTo>
                <a:lnTo>
                  <a:pt x="91881" y="33382"/>
                </a:lnTo>
                <a:lnTo>
                  <a:pt x="91843" y="33345"/>
                </a:lnTo>
                <a:lnTo>
                  <a:pt x="91825" y="33289"/>
                </a:lnTo>
                <a:lnTo>
                  <a:pt x="91843" y="33252"/>
                </a:lnTo>
                <a:lnTo>
                  <a:pt x="91881" y="33215"/>
                </a:lnTo>
                <a:lnTo>
                  <a:pt x="91899" y="33159"/>
                </a:lnTo>
                <a:lnTo>
                  <a:pt x="91936" y="33103"/>
                </a:lnTo>
                <a:lnTo>
                  <a:pt x="91955" y="33047"/>
                </a:lnTo>
                <a:lnTo>
                  <a:pt x="91936" y="32991"/>
                </a:lnTo>
                <a:lnTo>
                  <a:pt x="91899" y="32954"/>
                </a:lnTo>
                <a:lnTo>
                  <a:pt x="91862" y="32935"/>
                </a:lnTo>
                <a:lnTo>
                  <a:pt x="91825" y="32917"/>
                </a:lnTo>
                <a:close/>
                <a:moveTo>
                  <a:pt x="1006" y="35114"/>
                </a:moveTo>
                <a:lnTo>
                  <a:pt x="969" y="35132"/>
                </a:lnTo>
                <a:lnTo>
                  <a:pt x="764" y="35337"/>
                </a:lnTo>
                <a:lnTo>
                  <a:pt x="578" y="35579"/>
                </a:lnTo>
                <a:lnTo>
                  <a:pt x="503" y="35486"/>
                </a:lnTo>
                <a:lnTo>
                  <a:pt x="373" y="35337"/>
                </a:lnTo>
                <a:lnTo>
                  <a:pt x="317" y="35281"/>
                </a:lnTo>
                <a:lnTo>
                  <a:pt x="243" y="35244"/>
                </a:lnTo>
                <a:lnTo>
                  <a:pt x="187" y="35244"/>
                </a:lnTo>
                <a:lnTo>
                  <a:pt x="168" y="35263"/>
                </a:lnTo>
                <a:lnTo>
                  <a:pt x="149" y="35281"/>
                </a:lnTo>
                <a:lnTo>
                  <a:pt x="112" y="35356"/>
                </a:lnTo>
                <a:lnTo>
                  <a:pt x="131" y="35430"/>
                </a:lnTo>
                <a:lnTo>
                  <a:pt x="168" y="35505"/>
                </a:lnTo>
                <a:lnTo>
                  <a:pt x="224" y="35560"/>
                </a:lnTo>
                <a:lnTo>
                  <a:pt x="336" y="35691"/>
                </a:lnTo>
                <a:lnTo>
                  <a:pt x="373" y="35747"/>
                </a:lnTo>
                <a:lnTo>
                  <a:pt x="391" y="35821"/>
                </a:lnTo>
                <a:lnTo>
                  <a:pt x="391" y="35858"/>
                </a:lnTo>
                <a:lnTo>
                  <a:pt x="354" y="35914"/>
                </a:lnTo>
                <a:lnTo>
                  <a:pt x="280" y="36007"/>
                </a:lnTo>
                <a:lnTo>
                  <a:pt x="261" y="36045"/>
                </a:lnTo>
                <a:lnTo>
                  <a:pt x="280" y="36063"/>
                </a:lnTo>
                <a:lnTo>
                  <a:pt x="317" y="36082"/>
                </a:lnTo>
                <a:lnTo>
                  <a:pt x="391" y="36063"/>
                </a:lnTo>
                <a:lnTo>
                  <a:pt x="466" y="36045"/>
                </a:lnTo>
                <a:lnTo>
                  <a:pt x="485" y="36026"/>
                </a:lnTo>
                <a:lnTo>
                  <a:pt x="522" y="36026"/>
                </a:lnTo>
                <a:lnTo>
                  <a:pt x="559" y="36045"/>
                </a:lnTo>
                <a:lnTo>
                  <a:pt x="596" y="36082"/>
                </a:lnTo>
                <a:lnTo>
                  <a:pt x="633" y="36138"/>
                </a:lnTo>
                <a:lnTo>
                  <a:pt x="689" y="36231"/>
                </a:lnTo>
                <a:lnTo>
                  <a:pt x="745" y="36287"/>
                </a:lnTo>
                <a:lnTo>
                  <a:pt x="820" y="36361"/>
                </a:lnTo>
                <a:lnTo>
                  <a:pt x="894" y="36398"/>
                </a:lnTo>
                <a:lnTo>
                  <a:pt x="931" y="36398"/>
                </a:lnTo>
                <a:lnTo>
                  <a:pt x="987" y="36380"/>
                </a:lnTo>
                <a:lnTo>
                  <a:pt x="1024" y="36342"/>
                </a:lnTo>
                <a:lnTo>
                  <a:pt x="1043" y="36287"/>
                </a:lnTo>
                <a:lnTo>
                  <a:pt x="1024" y="36231"/>
                </a:lnTo>
                <a:lnTo>
                  <a:pt x="1006" y="36156"/>
                </a:lnTo>
                <a:lnTo>
                  <a:pt x="913" y="36026"/>
                </a:lnTo>
                <a:lnTo>
                  <a:pt x="857" y="35951"/>
                </a:lnTo>
                <a:lnTo>
                  <a:pt x="782" y="35877"/>
                </a:lnTo>
                <a:lnTo>
                  <a:pt x="745" y="35840"/>
                </a:lnTo>
                <a:lnTo>
                  <a:pt x="727" y="35803"/>
                </a:lnTo>
                <a:lnTo>
                  <a:pt x="764" y="35747"/>
                </a:lnTo>
                <a:lnTo>
                  <a:pt x="820" y="35672"/>
                </a:lnTo>
                <a:lnTo>
                  <a:pt x="931" y="35560"/>
                </a:lnTo>
                <a:lnTo>
                  <a:pt x="969" y="35449"/>
                </a:lnTo>
                <a:lnTo>
                  <a:pt x="1006" y="35281"/>
                </a:lnTo>
                <a:lnTo>
                  <a:pt x="1024" y="35188"/>
                </a:lnTo>
                <a:lnTo>
                  <a:pt x="1024" y="35132"/>
                </a:lnTo>
                <a:lnTo>
                  <a:pt x="1006" y="35114"/>
                </a:lnTo>
                <a:close/>
                <a:moveTo>
                  <a:pt x="91248" y="35374"/>
                </a:moveTo>
                <a:lnTo>
                  <a:pt x="91173" y="35393"/>
                </a:lnTo>
                <a:lnTo>
                  <a:pt x="91136" y="35412"/>
                </a:lnTo>
                <a:lnTo>
                  <a:pt x="91099" y="35449"/>
                </a:lnTo>
                <a:lnTo>
                  <a:pt x="91099" y="35505"/>
                </a:lnTo>
                <a:lnTo>
                  <a:pt x="91099" y="35616"/>
                </a:lnTo>
                <a:lnTo>
                  <a:pt x="91155" y="35728"/>
                </a:lnTo>
                <a:lnTo>
                  <a:pt x="91192" y="35784"/>
                </a:lnTo>
                <a:lnTo>
                  <a:pt x="91248" y="35858"/>
                </a:lnTo>
                <a:lnTo>
                  <a:pt x="91303" y="35914"/>
                </a:lnTo>
                <a:lnTo>
                  <a:pt x="91341" y="35970"/>
                </a:lnTo>
                <a:lnTo>
                  <a:pt x="91359" y="36045"/>
                </a:lnTo>
                <a:lnTo>
                  <a:pt x="91359" y="36082"/>
                </a:lnTo>
                <a:lnTo>
                  <a:pt x="91266" y="36194"/>
                </a:lnTo>
                <a:lnTo>
                  <a:pt x="91229" y="36249"/>
                </a:lnTo>
                <a:lnTo>
                  <a:pt x="91210" y="36305"/>
                </a:lnTo>
                <a:lnTo>
                  <a:pt x="91210" y="36342"/>
                </a:lnTo>
                <a:lnTo>
                  <a:pt x="91229" y="36380"/>
                </a:lnTo>
                <a:lnTo>
                  <a:pt x="91248" y="36398"/>
                </a:lnTo>
                <a:lnTo>
                  <a:pt x="91303" y="36398"/>
                </a:lnTo>
                <a:lnTo>
                  <a:pt x="91359" y="36380"/>
                </a:lnTo>
                <a:lnTo>
                  <a:pt x="91415" y="36361"/>
                </a:lnTo>
                <a:lnTo>
                  <a:pt x="91508" y="36305"/>
                </a:lnTo>
                <a:lnTo>
                  <a:pt x="91527" y="36287"/>
                </a:lnTo>
                <a:lnTo>
                  <a:pt x="91564" y="36305"/>
                </a:lnTo>
                <a:lnTo>
                  <a:pt x="91639" y="36342"/>
                </a:lnTo>
                <a:lnTo>
                  <a:pt x="91676" y="36380"/>
                </a:lnTo>
                <a:lnTo>
                  <a:pt x="91732" y="36417"/>
                </a:lnTo>
                <a:lnTo>
                  <a:pt x="91788" y="36454"/>
                </a:lnTo>
                <a:lnTo>
                  <a:pt x="91862" y="36454"/>
                </a:lnTo>
                <a:lnTo>
                  <a:pt x="91899" y="36436"/>
                </a:lnTo>
                <a:lnTo>
                  <a:pt x="91918" y="36398"/>
                </a:lnTo>
                <a:lnTo>
                  <a:pt x="91936" y="36361"/>
                </a:lnTo>
                <a:lnTo>
                  <a:pt x="91918" y="36324"/>
                </a:lnTo>
                <a:lnTo>
                  <a:pt x="91899" y="36249"/>
                </a:lnTo>
                <a:lnTo>
                  <a:pt x="91862" y="36175"/>
                </a:lnTo>
                <a:lnTo>
                  <a:pt x="91825" y="36082"/>
                </a:lnTo>
                <a:lnTo>
                  <a:pt x="91825" y="36045"/>
                </a:lnTo>
                <a:lnTo>
                  <a:pt x="91843" y="35989"/>
                </a:lnTo>
                <a:lnTo>
                  <a:pt x="91899" y="35914"/>
                </a:lnTo>
                <a:lnTo>
                  <a:pt x="91955" y="35840"/>
                </a:lnTo>
                <a:lnTo>
                  <a:pt x="92011" y="35747"/>
                </a:lnTo>
                <a:lnTo>
                  <a:pt x="92085" y="35635"/>
                </a:lnTo>
                <a:lnTo>
                  <a:pt x="92104" y="35579"/>
                </a:lnTo>
                <a:lnTo>
                  <a:pt x="92104" y="35523"/>
                </a:lnTo>
                <a:lnTo>
                  <a:pt x="92104" y="35467"/>
                </a:lnTo>
                <a:lnTo>
                  <a:pt x="92067" y="35430"/>
                </a:lnTo>
                <a:lnTo>
                  <a:pt x="92011" y="35412"/>
                </a:lnTo>
                <a:lnTo>
                  <a:pt x="91936" y="35412"/>
                </a:lnTo>
                <a:lnTo>
                  <a:pt x="91881" y="35467"/>
                </a:lnTo>
                <a:lnTo>
                  <a:pt x="91806" y="35523"/>
                </a:lnTo>
                <a:lnTo>
                  <a:pt x="91694" y="35672"/>
                </a:lnTo>
                <a:lnTo>
                  <a:pt x="91620" y="35765"/>
                </a:lnTo>
                <a:lnTo>
                  <a:pt x="91471" y="35542"/>
                </a:lnTo>
                <a:lnTo>
                  <a:pt x="91359" y="35430"/>
                </a:lnTo>
                <a:lnTo>
                  <a:pt x="91303" y="35393"/>
                </a:lnTo>
                <a:lnTo>
                  <a:pt x="91248" y="35374"/>
                </a:lnTo>
                <a:close/>
                <a:moveTo>
                  <a:pt x="261" y="37571"/>
                </a:moveTo>
                <a:lnTo>
                  <a:pt x="205" y="37590"/>
                </a:lnTo>
                <a:lnTo>
                  <a:pt x="168" y="37608"/>
                </a:lnTo>
                <a:lnTo>
                  <a:pt x="149" y="37664"/>
                </a:lnTo>
                <a:lnTo>
                  <a:pt x="149" y="37776"/>
                </a:lnTo>
                <a:lnTo>
                  <a:pt x="168" y="37888"/>
                </a:lnTo>
                <a:lnTo>
                  <a:pt x="224" y="38018"/>
                </a:lnTo>
                <a:lnTo>
                  <a:pt x="298" y="38148"/>
                </a:lnTo>
                <a:lnTo>
                  <a:pt x="373" y="38241"/>
                </a:lnTo>
                <a:lnTo>
                  <a:pt x="410" y="38279"/>
                </a:lnTo>
                <a:lnTo>
                  <a:pt x="410" y="38316"/>
                </a:lnTo>
                <a:lnTo>
                  <a:pt x="410" y="38372"/>
                </a:lnTo>
                <a:lnTo>
                  <a:pt x="354" y="38409"/>
                </a:lnTo>
                <a:lnTo>
                  <a:pt x="261" y="38632"/>
                </a:lnTo>
                <a:lnTo>
                  <a:pt x="243" y="38688"/>
                </a:lnTo>
                <a:lnTo>
                  <a:pt x="243" y="38744"/>
                </a:lnTo>
                <a:lnTo>
                  <a:pt x="261" y="38781"/>
                </a:lnTo>
                <a:lnTo>
                  <a:pt x="298" y="38763"/>
                </a:lnTo>
                <a:lnTo>
                  <a:pt x="447" y="38670"/>
                </a:lnTo>
                <a:lnTo>
                  <a:pt x="578" y="38577"/>
                </a:lnTo>
                <a:lnTo>
                  <a:pt x="652" y="38670"/>
                </a:lnTo>
                <a:lnTo>
                  <a:pt x="745" y="38819"/>
                </a:lnTo>
                <a:lnTo>
                  <a:pt x="801" y="38875"/>
                </a:lnTo>
                <a:lnTo>
                  <a:pt x="857" y="38930"/>
                </a:lnTo>
                <a:lnTo>
                  <a:pt x="913" y="38968"/>
                </a:lnTo>
                <a:lnTo>
                  <a:pt x="969" y="38968"/>
                </a:lnTo>
                <a:lnTo>
                  <a:pt x="1024" y="38930"/>
                </a:lnTo>
                <a:lnTo>
                  <a:pt x="1043" y="38856"/>
                </a:lnTo>
                <a:lnTo>
                  <a:pt x="1043" y="38781"/>
                </a:lnTo>
                <a:lnTo>
                  <a:pt x="1024" y="38707"/>
                </a:lnTo>
                <a:lnTo>
                  <a:pt x="931" y="38539"/>
                </a:lnTo>
                <a:lnTo>
                  <a:pt x="876" y="38428"/>
                </a:lnTo>
                <a:lnTo>
                  <a:pt x="857" y="38335"/>
                </a:lnTo>
                <a:lnTo>
                  <a:pt x="876" y="38279"/>
                </a:lnTo>
                <a:lnTo>
                  <a:pt x="969" y="38148"/>
                </a:lnTo>
                <a:lnTo>
                  <a:pt x="1024" y="38037"/>
                </a:lnTo>
                <a:lnTo>
                  <a:pt x="1043" y="37981"/>
                </a:lnTo>
                <a:lnTo>
                  <a:pt x="1043" y="37925"/>
                </a:lnTo>
                <a:lnTo>
                  <a:pt x="987" y="37851"/>
                </a:lnTo>
                <a:lnTo>
                  <a:pt x="950" y="37832"/>
                </a:lnTo>
                <a:lnTo>
                  <a:pt x="894" y="37813"/>
                </a:lnTo>
                <a:lnTo>
                  <a:pt x="838" y="37832"/>
                </a:lnTo>
                <a:lnTo>
                  <a:pt x="745" y="37906"/>
                </a:lnTo>
                <a:lnTo>
                  <a:pt x="652" y="37999"/>
                </a:lnTo>
                <a:lnTo>
                  <a:pt x="596" y="37888"/>
                </a:lnTo>
                <a:lnTo>
                  <a:pt x="522" y="37757"/>
                </a:lnTo>
                <a:lnTo>
                  <a:pt x="429" y="37646"/>
                </a:lnTo>
                <a:lnTo>
                  <a:pt x="373" y="37608"/>
                </a:lnTo>
                <a:lnTo>
                  <a:pt x="317" y="37590"/>
                </a:lnTo>
                <a:lnTo>
                  <a:pt x="261" y="37571"/>
                </a:lnTo>
                <a:close/>
                <a:moveTo>
                  <a:pt x="91788" y="37888"/>
                </a:moveTo>
                <a:lnTo>
                  <a:pt x="91750" y="37925"/>
                </a:lnTo>
                <a:lnTo>
                  <a:pt x="91676" y="37999"/>
                </a:lnTo>
                <a:lnTo>
                  <a:pt x="91601" y="38055"/>
                </a:lnTo>
                <a:lnTo>
                  <a:pt x="91564" y="38093"/>
                </a:lnTo>
                <a:lnTo>
                  <a:pt x="91527" y="38074"/>
                </a:lnTo>
                <a:lnTo>
                  <a:pt x="91508" y="38055"/>
                </a:lnTo>
                <a:lnTo>
                  <a:pt x="91452" y="37999"/>
                </a:lnTo>
                <a:lnTo>
                  <a:pt x="91378" y="37944"/>
                </a:lnTo>
                <a:lnTo>
                  <a:pt x="91341" y="37925"/>
                </a:lnTo>
                <a:lnTo>
                  <a:pt x="91303" y="37944"/>
                </a:lnTo>
                <a:lnTo>
                  <a:pt x="91266" y="37944"/>
                </a:lnTo>
                <a:lnTo>
                  <a:pt x="91229" y="37981"/>
                </a:lnTo>
                <a:lnTo>
                  <a:pt x="91210" y="37999"/>
                </a:lnTo>
                <a:lnTo>
                  <a:pt x="91210" y="38037"/>
                </a:lnTo>
                <a:lnTo>
                  <a:pt x="91210" y="38111"/>
                </a:lnTo>
                <a:lnTo>
                  <a:pt x="91229" y="38186"/>
                </a:lnTo>
                <a:lnTo>
                  <a:pt x="91285" y="38297"/>
                </a:lnTo>
                <a:lnTo>
                  <a:pt x="91285" y="38335"/>
                </a:lnTo>
                <a:lnTo>
                  <a:pt x="91266" y="38409"/>
                </a:lnTo>
                <a:lnTo>
                  <a:pt x="91229" y="38465"/>
                </a:lnTo>
                <a:lnTo>
                  <a:pt x="91173" y="38539"/>
                </a:lnTo>
                <a:lnTo>
                  <a:pt x="91155" y="38577"/>
                </a:lnTo>
                <a:lnTo>
                  <a:pt x="91136" y="38614"/>
                </a:lnTo>
                <a:lnTo>
                  <a:pt x="91155" y="38651"/>
                </a:lnTo>
                <a:lnTo>
                  <a:pt x="91173" y="38688"/>
                </a:lnTo>
                <a:lnTo>
                  <a:pt x="91229" y="38707"/>
                </a:lnTo>
                <a:lnTo>
                  <a:pt x="91266" y="38726"/>
                </a:lnTo>
                <a:lnTo>
                  <a:pt x="91359" y="38707"/>
                </a:lnTo>
                <a:lnTo>
                  <a:pt x="91434" y="38651"/>
                </a:lnTo>
                <a:lnTo>
                  <a:pt x="91508" y="38595"/>
                </a:lnTo>
                <a:lnTo>
                  <a:pt x="91583" y="38726"/>
                </a:lnTo>
                <a:lnTo>
                  <a:pt x="91713" y="38912"/>
                </a:lnTo>
                <a:lnTo>
                  <a:pt x="91769" y="38968"/>
                </a:lnTo>
                <a:lnTo>
                  <a:pt x="91825" y="39005"/>
                </a:lnTo>
                <a:lnTo>
                  <a:pt x="91862" y="39005"/>
                </a:lnTo>
                <a:lnTo>
                  <a:pt x="91881" y="38986"/>
                </a:lnTo>
                <a:lnTo>
                  <a:pt x="91918" y="38968"/>
                </a:lnTo>
                <a:lnTo>
                  <a:pt x="91936" y="38912"/>
                </a:lnTo>
                <a:lnTo>
                  <a:pt x="91936" y="38837"/>
                </a:lnTo>
                <a:lnTo>
                  <a:pt x="91899" y="38726"/>
                </a:lnTo>
                <a:lnTo>
                  <a:pt x="91825" y="38539"/>
                </a:lnTo>
                <a:lnTo>
                  <a:pt x="91788" y="38446"/>
                </a:lnTo>
                <a:lnTo>
                  <a:pt x="91788" y="38428"/>
                </a:lnTo>
                <a:lnTo>
                  <a:pt x="91806" y="38372"/>
                </a:lnTo>
                <a:lnTo>
                  <a:pt x="91843" y="38316"/>
                </a:lnTo>
                <a:lnTo>
                  <a:pt x="91899" y="38260"/>
                </a:lnTo>
                <a:lnTo>
                  <a:pt x="92011" y="38167"/>
                </a:lnTo>
                <a:lnTo>
                  <a:pt x="92048" y="38111"/>
                </a:lnTo>
                <a:lnTo>
                  <a:pt x="92048" y="38037"/>
                </a:lnTo>
                <a:lnTo>
                  <a:pt x="92048" y="37981"/>
                </a:lnTo>
                <a:lnTo>
                  <a:pt x="92011" y="37944"/>
                </a:lnTo>
                <a:lnTo>
                  <a:pt x="91974" y="37906"/>
                </a:lnTo>
                <a:lnTo>
                  <a:pt x="91918" y="37888"/>
                </a:lnTo>
                <a:close/>
                <a:moveTo>
                  <a:pt x="224" y="40252"/>
                </a:moveTo>
                <a:lnTo>
                  <a:pt x="149" y="40289"/>
                </a:lnTo>
                <a:lnTo>
                  <a:pt x="112" y="40364"/>
                </a:lnTo>
                <a:lnTo>
                  <a:pt x="112" y="40420"/>
                </a:lnTo>
                <a:lnTo>
                  <a:pt x="131" y="40494"/>
                </a:lnTo>
                <a:lnTo>
                  <a:pt x="168" y="40569"/>
                </a:lnTo>
                <a:lnTo>
                  <a:pt x="280" y="40699"/>
                </a:lnTo>
                <a:lnTo>
                  <a:pt x="373" y="40811"/>
                </a:lnTo>
                <a:lnTo>
                  <a:pt x="261" y="40904"/>
                </a:lnTo>
                <a:lnTo>
                  <a:pt x="131" y="41053"/>
                </a:lnTo>
                <a:lnTo>
                  <a:pt x="94" y="41127"/>
                </a:lnTo>
                <a:lnTo>
                  <a:pt x="75" y="41202"/>
                </a:lnTo>
                <a:lnTo>
                  <a:pt x="94" y="41239"/>
                </a:lnTo>
                <a:lnTo>
                  <a:pt x="112" y="41258"/>
                </a:lnTo>
                <a:lnTo>
                  <a:pt x="149" y="41276"/>
                </a:lnTo>
                <a:lnTo>
                  <a:pt x="205" y="41295"/>
                </a:lnTo>
                <a:lnTo>
                  <a:pt x="243" y="41295"/>
                </a:lnTo>
                <a:lnTo>
                  <a:pt x="280" y="41276"/>
                </a:lnTo>
                <a:lnTo>
                  <a:pt x="354" y="41239"/>
                </a:lnTo>
                <a:lnTo>
                  <a:pt x="485" y="41127"/>
                </a:lnTo>
                <a:lnTo>
                  <a:pt x="559" y="41071"/>
                </a:lnTo>
                <a:lnTo>
                  <a:pt x="578" y="41053"/>
                </a:lnTo>
                <a:lnTo>
                  <a:pt x="615" y="41071"/>
                </a:lnTo>
                <a:lnTo>
                  <a:pt x="652" y="41090"/>
                </a:lnTo>
                <a:lnTo>
                  <a:pt x="708" y="41127"/>
                </a:lnTo>
                <a:lnTo>
                  <a:pt x="801" y="41220"/>
                </a:lnTo>
                <a:lnTo>
                  <a:pt x="913" y="41276"/>
                </a:lnTo>
                <a:lnTo>
                  <a:pt x="987" y="41295"/>
                </a:lnTo>
                <a:lnTo>
                  <a:pt x="1006" y="41276"/>
                </a:lnTo>
                <a:lnTo>
                  <a:pt x="1006" y="41258"/>
                </a:lnTo>
                <a:lnTo>
                  <a:pt x="1006" y="41202"/>
                </a:lnTo>
                <a:lnTo>
                  <a:pt x="931" y="41034"/>
                </a:lnTo>
                <a:lnTo>
                  <a:pt x="876" y="40867"/>
                </a:lnTo>
                <a:lnTo>
                  <a:pt x="838" y="40792"/>
                </a:lnTo>
                <a:lnTo>
                  <a:pt x="857" y="40718"/>
                </a:lnTo>
                <a:lnTo>
                  <a:pt x="894" y="40662"/>
                </a:lnTo>
                <a:lnTo>
                  <a:pt x="931" y="40625"/>
                </a:lnTo>
                <a:lnTo>
                  <a:pt x="1006" y="40532"/>
                </a:lnTo>
                <a:lnTo>
                  <a:pt x="1080" y="40364"/>
                </a:lnTo>
                <a:lnTo>
                  <a:pt x="1099" y="40289"/>
                </a:lnTo>
                <a:lnTo>
                  <a:pt x="1080" y="40271"/>
                </a:lnTo>
                <a:lnTo>
                  <a:pt x="1062" y="40271"/>
                </a:lnTo>
                <a:lnTo>
                  <a:pt x="950" y="40327"/>
                </a:lnTo>
                <a:lnTo>
                  <a:pt x="838" y="40420"/>
                </a:lnTo>
                <a:lnTo>
                  <a:pt x="633" y="40587"/>
                </a:lnTo>
                <a:lnTo>
                  <a:pt x="540" y="40476"/>
                </a:lnTo>
                <a:lnTo>
                  <a:pt x="429" y="40345"/>
                </a:lnTo>
                <a:lnTo>
                  <a:pt x="354" y="40289"/>
                </a:lnTo>
                <a:lnTo>
                  <a:pt x="298" y="40252"/>
                </a:lnTo>
                <a:close/>
                <a:moveTo>
                  <a:pt x="91899" y="40364"/>
                </a:moveTo>
                <a:lnTo>
                  <a:pt x="91843" y="40383"/>
                </a:lnTo>
                <a:lnTo>
                  <a:pt x="91806" y="40420"/>
                </a:lnTo>
                <a:lnTo>
                  <a:pt x="91527" y="40755"/>
                </a:lnTo>
                <a:lnTo>
                  <a:pt x="91471" y="40662"/>
                </a:lnTo>
                <a:lnTo>
                  <a:pt x="91378" y="40550"/>
                </a:lnTo>
                <a:lnTo>
                  <a:pt x="91322" y="40494"/>
                </a:lnTo>
                <a:lnTo>
                  <a:pt x="91266" y="40476"/>
                </a:lnTo>
                <a:lnTo>
                  <a:pt x="91210" y="40476"/>
                </a:lnTo>
                <a:lnTo>
                  <a:pt x="91155" y="40532"/>
                </a:lnTo>
                <a:lnTo>
                  <a:pt x="91117" y="40587"/>
                </a:lnTo>
                <a:lnTo>
                  <a:pt x="91117" y="40662"/>
                </a:lnTo>
                <a:lnTo>
                  <a:pt x="91136" y="40718"/>
                </a:lnTo>
                <a:lnTo>
                  <a:pt x="91173" y="40792"/>
                </a:lnTo>
                <a:lnTo>
                  <a:pt x="91266" y="40904"/>
                </a:lnTo>
                <a:lnTo>
                  <a:pt x="91285" y="40960"/>
                </a:lnTo>
                <a:lnTo>
                  <a:pt x="91303" y="41016"/>
                </a:lnTo>
                <a:lnTo>
                  <a:pt x="91285" y="41071"/>
                </a:lnTo>
                <a:lnTo>
                  <a:pt x="91248" y="41127"/>
                </a:lnTo>
                <a:lnTo>
                  <a:pt x="91136" y="41239"/>
                </a:lnTo>
                <a:lnTo>
                  <a:pt x="91080" y="41295"/>
                </a:lnTo>
                <a:lnTo>
                  <a:pt x="91043" y="41369"/>
                </a:lnTo>
                <a:lnTo>
                  <a:pt x="91043" y="41425"/>
                </a:lnTo>
                <a:lnTo>
                  <a:pt x="91099" y="41481"/>
                </a:lnTo>
                <a:lnTo>
                  <a:pt x="91136" y="41500"/>
                </a:lnTo>
                <a:lnTo>
                  <a:pt x="91155" y="41500"/>
                </a:lnTo>
                <a:lnTo>
                  <a:pt x="91229" y="41481"/>
                </a:lnTo>
                <a:lnTo>
                  <a:pt x="91359" y="41407"/>
                </a:lnTo>
                <a:lnTo>
                  <a:pt x="91490" y="41332"/>
                </a:lnTo>
                <a:lnTo>
                  <a:pt x="91527" y="41332"/>
                </a:lnTo>
                <a:lnTo>
                  <a:pt x="91601" y="41369"/>
                </a:lnTo>
                <a:lnTo>
                  <a:pt x="91676" y="41425"/>
                </a:lnTo>
                <a:lnTo>
                  <a:pt x="91788" y="41518"/>
                </a:lnTo>
                <a:lnTo>
                  <a:pt x="91843" y="41556"/>
                </a:lnTo>
                <a:lnTo>
                  <a:pt x="91936" y="41556"/>
                </a:lnTo>
                <a:lnTo>
                  <a:pt x="91974" y="41500"/>
                </a:lnTo>
                <a:lnTo>
                  <a:pt x="91974" y="41462"/>
                </a:lnTo>
                <a:lnTo>
                  <a:pt x="91955" y="41425"/>
                </a:lnTo>
                <a:lnTo>
                  <a:pt x="91918" y="41351"/>
                </a:lnTo>
                <a:lnTo>
                  <a:pt x="91862" y="41295"/>
                </a:lnTo>
                <a:lnTo>
                  <a:pt x="91806" y="41239"/>
                </a:lnTo>
                <a:lnTo>
                  <a:pt x="91732" y="41109"/>
                </a:lnTo>
                <a:lnTo>
                  <a:pt x="91881" y="40960"/>
                </a:lnTo>
                <a:lnTo>
                  <a:pt x="91974" y="40867"/>
                </a:lnTo>
                <a:lnTo>
                  <a:pt x="92067" y="40755"/>
                </a:lnTo>
                <a:lnTo>
                  <a:pt x="92104" y="40699"/>
                </a:lnTo>
                <a:lnTo>
                  <a:pt x="92123" y="40643"/>
                </a:lnTo>
                <a:lnTo>
                  <a:pt x="92141" y="40587"/>
                </a:lnTo>
                <a:lnTo>
                  <a:pt x="92123" y="40513"/>
                </a:lnTo>
                <a:lnTo>
                  <a:pt x="92104" y="40476"/>
                </a:lnTo>
                <a:lnTo>
                  <a:pt x="92067" y="40420"/>
                </a:lnTo>
                <a:lnTo>
                  <a:pt x="92030" y="40383"/>
                </a:lnTo>
                <a:lnTo>
                  <a:pt x="91992" y="40364"/>
                </a:lnTo>
                <a:close/>
                <a:moveTo>
                  <a:pt x="894" y="42784"/>
                </a:moveTo>
                <a:lnTo>
                  <a:pt x="857" y="42803"/>
                </a:lnTo>
                <a:lnTo>
                  <a:pt x="820" y="42822"/>
                </a:lnTo>
                <a:lnTo>
                  <a:pt x="745" y="42877"/>
                </a:lnTo>
                <a:lnTo>
                  <a:pt x="633" y="43026"/>
                </a:lnTo>
                <a:lnTo>
                  <a:pt x="540" y="42915"/>
                </a:lnTo>
                <a:lnTo>
                  <a:pt x="485" y="42877"/>
                </a:lnTo>
                <a:lnTo>
                  <a:pt x="429" y="42840"/>
                </a:lnTo>
                <a:lnTo>
                  <a:pt x="373" y="42822"/>
                </a:lnTo>
                <a:lnTo>
                  <a:pt x="317" y="42840"/>
                </a:lnTo>
                <a:lnTo>
                  <a:pt x="298" y="42896"/>
                </a:lnTo>
                <a:lnTo>
                  <a:pt x="280" y="42989"/>
                </a:lnTo>
                <a:lnTo>
                  <a:pt x="298" y="43064"/>
                </a:lnTo>
                <a:lnTo>
                  <a:pt x="354" y="43119"/>
                </a:lnTo>
                <a:lnTo>
                  <a:pt x="410" y="43194"/>
                </a:lnTo>
                <a:lnTo>
                  <a:pt x="429" y="43250"/>
                </a:lnTo>
                <a:lnTo>
                  <a:pt x="391" y="43306"/>
                </a:lnTo>
                <a:lnTo>
                  <a:pt x="298" y="43399"/>
                </a:lnTo>
                <a:lnTo>
                  <a:pt x="149" y="43529"/>
                </a:lnTo>
                <a:lnTo>
                  <a:pt x="112" y="43566"/>
                </a:lnTo>
                <a:lnTo>
                  <a:pt x="131" y="43603"/>
                </a:lnTo>
                <a:lnTo>
                  <a:pt x="298" y="43603"/>
                </a:lnTo>
                <a:lnTo>
                  <a:pt x="485" y="43510"/>
                </a:lnTo>
                <a:lnTo>
                  <a:pt x="540" y="43473"/>
                </a:lnTo>
                <a:lnTo>
                  <a:pt x="578" y="43455"/>
                </a:lnTo>
                <a:lnTo>
                  <a:pt x="615" y="43473"/>
                </a:lnTo>
                <a:lnTo>
                  <a:pt x="633" y="43529"/>
                </a:lnTo>
                <a:lnTo>
                  <a:pt x="727" y="43622"/>
                </a:lnTo>
                <a:lnTo>
                  <a:pt x="857" y="43734"/>
                </a:lnTo>
                <a:lnTo>
                  <a:pt x="913" y="43771"/>
                </a:lnTo>
                <a:lnTo>
                  <a:pt x="950" y="43790"/>
                </a:lnTo>
                <a:lnTo>
                  <a:pt x="969" y="43771"/>
                </a:lnTo>
                <a:lnTo>
                  <a:pt x="987" y="43734"/>
                </a:lnTo>
                <a:lnTo>
                  <a:pt x="987" y="43641"/>
                </a:lnTo>
                <a:lnTo>
                  <a:pt x="950" y="43548"/>
                </a:lnTo>
                <a:lnTo>
                  <a:pt x="894" y="43455"/>
                </a:lnTo>
                <a:lnTo>
                  <a:pt x="820" y="43361"/>
                </a:lnTo>
                <a:lnTo>
                  <a:pt x="801" y="43324"/>
                </a:lnTo>
                <a:lnTo>
                  <a:pt x="801" y="43287"/>
                </a:lnTo>
                <a:lnTo>
                  <a:pt x="820" y="43250"/>
                </a:lnTo>
                <a:lnTo>
                  <a:pt x="838" y="43213"/>
                </a:lnTo>
                <a:lnTo>
                  <a:pt x="931" y="43157"/>
                </a:lnTo>
                <a:lnTo>
                  <a:pt x="1006" y="43082"/>
                </a:lnTo>
                <a:lnTo>
                  <a:pt x="1024" y="43026"/>
                </a:lnTo>
                <a:lnTo>
                  <a:pt x="1043" y="42989"/>
                </a:lnTo>
                <a:lnTo>
                  <a:pt x="1043" y="42915"/>
                </a:lnTo>
                <a:lnTo>
                  <a:pt x="1024" y="42840"/>
                </a:lnTo>
                <a:lnTo>
                  <a:pt x="969" y="42803"/>
                </a:lnTo>
                <a:lnTo>
                  <a:pt x="894" y="42784"/>
                </a:lnTo>
                <a:close/>
                <a:moveTo>
                  <a:pt x="91341" y="42877"/>
                </a:moveTo>
                <a:lnTo>
                  <a:pt x="91266" y="42896"/>
                </a:lnTo>
                <a:lnTo>
                  <a:pt x="91210" y="42952"/>
                </a:lnTo>
                <a:lnTo>
                  <a:pt x="91192" y="43008"/>
                </a:lnTo>
                <a:lnTo>
                  <a:pt x="91210" y="43082"/>
                </a:lnTo>
                <a:lnTo>
                  <a:pt x="91248" y="43213"/>
                </a:lnTo>
                <a:lnTo>
                  <a:pt x="91359" y="43417"/>
                </a:lnTo>
                <a:lnTo>
                  <a:pt x="91210" y="43566"/>
                </a:lnTo>
                <a:lnTo>
                  <a:pt x="91173" y="43622"/>
                </a:lnTo>
                <a:lnTo>
                  <a:pt x="91173" y="43678"/>
                </a:lnTo>
                <a:lnTo>
                  <a:pt x="91210" y="43734"/>
                </a:lnTo>
                <a:lnTo>
                  <a:pt x="91248" y="43771"/>
                </a:lnTo>
                <a:lnTo>
                  <a:pt x="91341" y="43771"/>
                </a:lnTo>
                <a:lnTo>
                  <a:pt x="91434" y="43734"/>
                </a:lnTo>
                <a:lnTo>
                  <a:pt x="91490" y="43697"/>
                </a:lnTo>
                <a:lnTo>
                  <a:pt x="91527" y="43678"/>
                </a:lnTo>
                <a:lnTo>
                  <a:pt x="91564" y="43715"/>
                </a:lnTo>
                <a:lnTo>
                  <a:pt x="91601" y="43771"/>
                </a:lnTo>
                <a:lnTo>
                  <a:pt x="91694" y="43883"/>
                </a:lnTo>
                <a:lnTo>
                  <a:pt x="91825" y="44032"/>
                </a:lnTo>
                <a:lnTo>
                  <a:pt x="91899" y="44069"/>
                </a:lnTo>
                <a:lnTo>
                  <a:pt x="91974" y="44069"/>
                </a:lnTo>
                <a:lnTo>
                  <a:pt x="91992" y="44032"/>
                </a:lnTo>
                <a:lnTo>
                  <a:pt x="92011" y="43920"/>
                </a:lnTo>
                <a:lnTo>
                  <a:pt x="92011" y="43883"/>
                </a:lnTo>
                <a:lnTo>
                  <a:pt x="91992" y="43827"/>
                </a:lnTo>
                <a:lnTo>
                  <a:pt x="91936" y="43734"/>
                </a:lnTo>
                <a:lnTo>
                  <a:pt x="91881" y="43641"/>
                </a:lnTo>
                <a:lnTo>
                  <a:pt x="91843" y="43548"/>
                </a:lnTo>
                <a:lnTo>
                  <a:pt x="91806" y="43510"/>
                </a:lnTo>
                <a:lnTo>
                  <a:pt x="91806" y="43473"/>
                </a:lnTo>
                <a:lnTo>
                  <a:pt x="91825" y="43436"/>
                </a:lnTo>
                <a:lnTo>
                  <a:pt x="91862" y="43399"/>
                </a:lnTo>
                <a:lnTo>
                  <a:pt x="91955" y="43268"/>
                </a:lnTo>
                <a:lnTo>
                  <a:pt x="91992" y="43157"/>
                </a:lnTo>
                <a:lnTo>
                  <a:pt x="91992" y="43082"/>
                </a:lnTo>
                <a:lnTo>
                  <a:pt x="91974" y="43026"/>
                </a:lnTo>
                <a:lnTo>
                  <a:pt x="91918" y="43008"/>
                </a:lnTo>
                <a:lnTo>
                  <a:pt x="91843" y="43026"/>
                </a:lnTo>
                <a:lnTo>
                  <a:pt x="91769" y="43045"/>
                </a:lnTo>
                <a:lnTo>
                  <a:pt x="91694" y="43082"/>
                </a:lnTo>
                <a:lnTo>
                  <a:pt x="91620" y="43157"/>
                </a:lnTo>
                <a:lnTo>
                  <a:pt x="91564" y="43045"/>
                </a:lnTo>
                <a:lnTo>
                  <a:pt x="91452" y="42933"/>
                </a:lnTo>
                <a:lnTo>
                  <a:pt x="91397" y="42896"/>
                </a:lnTo>
                <a:lnTo>
                  <a:pt x="91341" y="42877"/>
                </a:lnTo>
                <a:close/>
                <a:moveTo>
                  <a:pt x="913" y="45335"/>
                </a:moveTo>
                <a:lnTo>
                  <a:pt x="876" y="45372"/>
                </a:lnTo>
                <a:lnTo>
                  <a:pt x="764" y="45558"/>
                </a:lnTo>
                <a:lnTo>
                  <a:pt x="652" y="45726"/>
                </a:lnTo>
                <a:lnTo>
                  <a:pt x="540" y="45651"/>
                </a:lnTo>
                <a:lnTo>
                  <a:pt x="391" y="45521"/>
                </a:lnTo>
                <a:lnTo>
                  <a:pt x="298" y="45465"/>
                </a:lnTo>
                <a:lnTo>
                  <a:pt x="224" y="45428"/>
                </a:lnTo>
                <a:lnTo>
                  <a:pt x="131" y="45428"/>
                </a:lnTo>
                <a:lnTo>
                  <a:pt x="112" y="45465"/>
                </a:lnTo>
                <a:lnTo>
                  <a:pt x="94" y="45484"/>
                </a:lnTo>
                <a:lnTo>
                  <a:pt x="75" y="45521"/>
                </a:lnTo>
                <a:lnTo>
                  <a:pt x="94" y="45577"/>
                </a:lnTo>
                <a:lnTo>
                  <a:pt x="149" y="45651"/>
                </a:lnTo>
                <a:lnTo>
                  <a:pt x="205" y="45726"/>
                </a:lnTo>
                <a:lnTo>
                  <a:pt x="336" y="45875"/>
                </a:lnTo>
                <a:lnTo>
                  <a:pt x="447" y="45968"/>
                </a:lnTo>
                <a:lnTo>
                  <a:pt x="280" y="46117"/>
                </a:lnTo>
                <a:lnTo>
                  <a:pt x="261" y="46154"/>
                </a:lnTo>
                <a:lnTo>
                  <a:pt x="224" y="46191"/>
                </a:lnTo>
                <a:lnTo>
                  <a:pt x="224" y="46229"/>
                </a:lnTo>
                <a:lnTo>
                  <a:pt x="261" y="46266"/>
                </a:lnTo>
                <a:lnTo>
                  <a:pt x="317" y="46266"/>
                </a:lnTo>
                <a:lnTo>
                  <a:pt x="391" y="46229"/>
                </a:lnTo>
                <a:lnTo>
                  <a:pt x="522" y="46173"/>
                </a:lnTo>
                <a:lnTo>
                  <a:pt x="615" y="46154"/>
                </a:lnTo>
                <a:lnTo>
                  <a:pt x="727" y="46191"/>
                </a:lnTo>
                <a:lnTo>
                  <a:pt x="801" y="46229"/>
                </a:lnTo>
                <a:lnTo>
                  <a:pt x="876" y="46266"/>
                </a:lnTo>
                <a:lnTo>
                  <a:pt x="950" y="46266"/>
                </a:lnTo>
                <a:lnTo>
                  <a:pt x="987" y="46247"/>
                </a:lnTo>
                <a:lnTo>
                  <a:pt x="1024" y="46210"/>
                </a:lnTo>
                <a:lnTo>
                  <a:pt x="1062" y="46154"/>
                </a:lnTo>
                <a:lnTo>
                  <a:pt x="1062" y="46098"/>
                </a:lnTo>
                <a:lnTo>
                  <a:pt x="1062" y="46061"/>
                </a:lnTo>
                <a:lnTo>
                  <a:pt x="1024" y="46024"/>
                </a:lnTo>
                <a:lnTo>
                  <a:pt x="950" y="45949"/>
                </a:lnTo>
                <a:lnTo>
                  <a:pt x="876" y="45894"/>
                </a:lnTo>
                <a:lnTo>
                  <a:pt x="931" y="45800"/>
                </a:lnTo>
                <a:lnTo>
                  <a:pt x="1006" y="45707"/>
                </a:lnTo>
                <a:lnTo>
                  <a:pt x="1062" y="45596"/>
                </a:lnTo>
                <a:lnTo>
                  <a:pt x="1080" y="45540"/>
                </a:lnTo>
                <a:lnTo>
                  <a:pt x="1080" y="45503"/>
                </a:lnTo>
                <a:lnTo>
                  <a:pt x="1062" y="45428"/>
                </a:lnTo>
                <a:lnTo>
                  <a:pt x="1024" y="45354"/>
                </a:lnTo>
                <a:lnTo>
                  <a:pt x="987" y="45335"/>
                </a:lnTo>
                <a:close/>
                <a:moveTo>
                  <a:pt x="91285" y="45428"/>
                </a:moveTo>
                <a:lnTo>
                  <a:pt x="91248" y="45447"/>
                </a:lnTo>
                <a:lnTo>
                  <a:pt x="91210" y="45465"/>
                </a:lnTo>
                <a:lnTo>
                  <a:pt x="91155" y="45540"/>
                </a:lnTo>
                <a:lnTo>
                  <a:pt x="91136" y="45633"/>
                </a:lnTo>
                <a:lnTo>
                  <a:pt x="91136" y="45670"/>
                </a:lnTo>
                <a:lnTo>
                  <a:pt x="91155" y="45707"/>
                </a:lnTo>
                <a:lnTo>
                  <a:pt x="91248" y="45819"/>
                </a:lnTo>
                <a:lnTo>
                  <a:pt x="91303" y="45894"/>
                </a:lnTo>
                <a:lnTo>
                  <a:pt x="91322" y="45949"/>
                </a:lnTo>
                <a:lnTo>
                  <a:pt x="91341" y="46005"/>
                </a:lnTo>
                <a:lnTo>
                  <a:pt x="91322" y="46061"/>
                </a:lnTo>
                <a:lnTo>
                  <a:pt x="91266" y="46154"/>
                </a:lnTo>
                <a:lnTo>
                  <a:pt x="91248" y="46229"/>
                </a:lnTo>
                <a:lnTo>
                  <a:pt x="91210" y="46303"/>
                </a:lnTo>
                <a:lnTo>
                  <a:pt x="91210" y="46340"/>
                </a:lnTo>
                <a:lnTo>
                  <a:pt x="91229" y="46359"/>
                </a:lnTo>
                <a:lnTo>
                  <a:pt x="91248" y="46378"/>
                </a:lnTo>
                <a:lnTo>
                  <a:pt x="91303" y="46396"/>
                </a:lnTo>
                <a:lnTo>
                  <a:pt x="91341" y="46378"/>
                </a:lnTo>
                <a:lnTo>
                  <a:pt x="91378" y="46340"/>
                </a:lnTo>
                <a:lnTo>
                  <a:pt x="91452" y="46284"/>
                </a:lnTo>
                <a:lnTo>
                  <a:pt x="91527" y="46247"/>
                </a:lnTo>
                <a:lnTo>
                  <a:pt x="91564" y="46247"/>
                </a:lnTo>
                <a:lnTo>
                  <a:pt x="91601" y="46284"/>
                </a:lnTo>
                <a:lnTo>
                  <a:pt x="91657" y="46340"/>
                </a:lnTo>
                <a:lnTo>
                  <a:pt x="91732" y="46415"/>
                </a:lnTo>
                <a:lnTo>
                  <a:pt x="91806" y="46508"/>
                </a:lnTo>
                <a:lnTo>
                  <a:pt x="91862" y="46545"/>
                </a:lnTo>
                <a:lnTo>
                  <a:pt x="91918" y="46564"/>
                </a:lnTo>
                <a:lnTo>
                  <a:pt x="91955" y="46564"/>
                </a:lnTo>
                <a:lnTo>
                  <a:pt x="92011" y="46545"/>
                </a:lnTo>
                <a:lnTo>
                  <a:pt x="92048" y="46508"/>
                </a:lnTo>
                <a:lnTo>
                  <a:pt x="92048" y="46471"/>
                </a:lnTo>
                <a:lnTo>
                  <a:pt x="92048" y="46433"/>
                </a:lnTo>
                <a:lnTo>
                  <a:pt x="92048" y="46378"/>
                </a:lnTo>
                <a:lnTo>
                  <a:pt x="91992" y="46303"/>
                </a:lnTo>
                <a:lnTo>
                  <a:pt x="91955" y="46210"/>
                </a:lnTo>
                <a:lnTo>
                  <a:pt x="91881" y="46117"/>
                </a:lnTo>
                <a:lnTo>
                  <a:pt x="91843" y="46042"/>
                </a:lnTo>
                <a:lnTo>
                  <a:pt x="91825" y="45987"/>
                </a:lnTo>
                <a:lnTo>
                  <a:pt x="91825" y="45931"/>
                </a:lnTo>
                <a:lnTo>
                  <a:pt x="91843" y="45894"/>
                </a:lnTo>
                <a:lnTo>
                  <a:pt x="91918" y="45800"/>
                </a:lnTo>
                <a:lnTo>
                  <a:pt x="91955" y="45726"/>
                </a:lnTo>
                <a:lnTo>
                  <a:pt x="92011" y="45614"/>
                </a:lnTo>
                <a:lnTo>
                  <a:pt x="92011" y="45577"/>
                </a:lnTo>
                <a:lnTo>
                  <a:pt x="92011" y="45521"/>
                </a:lnTo>
                <a:lnTo>
                  <a:pt x="91992" y="45484"/>
                </a:lnTo>
                <a:lnTo>
                  <a:pt x="91936" y="45447"/>
                </a:lnTo>
                <a:lnTo>
                  <a:pt x="91843" y="45447"/>
                </a:lnTo>
                <a:lnTo>
                  <a:pt x="91750" y="45521"/>
                </a:lnTo>
                <a:lnTo>
                  <a:pt x="91657" y="45596"/>
                </a:lnTo>
                <a:lnTo>
                  <a:pt x="91601" y="45670"/>
                </a:lnTo>
                <a:lnTo>
                  <a:pt x="91527" y="45596"/>
                </a:lnTo>
                <a:lnTo>
                  <a:pt x="91471" y="45503"/>
                </a:lnTo>
                <a:lnTo>
                  <a:pt x="91378" y="45447"/>
                </a:lnTo>
                <a:lnTo>
                  <a:pt x="91341" y="45428"/>
                </a:lnTo>
                <a:close/>
                <a:moveTo>
                  <a:pt x="336" y="47699"/>
                </a:moveTo>
                <a:lnTo>
                  <a:pt x="298" y="47718"/>
                </a:lnTo>
                <a:lnTo>
                  <a:pt x="280" y="47755"/>
                </a:lnTo>
                <a:lnTo>
                  <a:pt x="261" y="47793"/>
                </a:lnTo>
                <a:lnTo>
                  <a:pt x="243" y="47867"/>
                </a:lnTo>
                <a:lnTo>
                  <a:pt x="261" y="47960"/>
                </a:lnTo>
                <a:lnTo>
                  <a:pt x="298" y="48035"/>
                </a:lnTo>
                <a:lnTo>
                  <a:pt x="354" y="48128"/>
                </a:lnTo>
                <a:lnTo>
                  <a:pt x="466" y="48277"/>
                </a:lnTo>
                <a:lnTo>
                  <a:pt x="559" y="48388"/>
                </a:lnTo>
                <a:lnTo>
                  <a:pt x="243" y="48593"/>
                </a:lnTo>
                <a:lnTo>
                  <a:pt x="131" y="48649"/>
                </a:lnTo>
                <a:lnTo>
                  <a:pt x="56" y="48723"/>
                </a:lnTo>
                <a:lnTo>
                  <a:pt x="0" y="48779"/>
                </a:lnTo>
                <a:lnTo>
                  <a:pt x="0" y="48835"/>
                </a:lnTo>
                <a:lnTo>
                  <a:pt x="19" y="48910"/>
                </a:lnTo>
                <a:lnTo>
                  <a:pt x="75" y="48928"/>
                </a:lnTo>
                <a:lnTo>
                  <a:pt x="131" y="48928"/>
                </a:lnTo>
                <a:lnTo>
                  <a:pt x="205" y="48910"/>
                </a:lnTo>
                <a:lnTo>
                  <a:pt x="336" y="48817"/>
                </a:lnTo>
                <a:lnTo>
                  <a:pt x="447" y="48742"/>
                </a:lnTo>
                <a:lnTo>
                  <a:pt x="578" y="48612"/>
                </a:lnTo>
                <a:lnTo>
                  <a:pt x="652" y="48556"/>
                </a:lnTo>
                <a:lnTo>
                  <a:pt x="708" y="48519"/>
                </a:lnTo>
                <a:lnTo>
                  <a:pt x="727" y="48519"/>
                </a:lnTo>
                <a:lnTo>
                  <a:pt x="764" y="48537"/>
                </a:lnTo>
                <a:lnTo>
                  <a:pt x="857" y="48612"/>
                </a:lnTo>
                <a:lnTo>
                  <a:pt x="950" y="48668"/>
                </a:lnTo>
                <a:lnTo>
                  <a:pt x="1024" y="48705"/>
                </a:lnTo>
                <a:lnTo>
                  <a:pt x="1155" y="48705"/>
                </a:lnTo>
                <a:lnTo>
                  <a:pt x="1173" y="48686"/>
                </a:lnTo>
                <a:lnTo>
                  <a:pt x="1173" y="48630"/>
                </a:lnTo>
                <a:lnTo>
                  <a:pt x="1118" y="48575"/>
                </a:lnTo>
                <a:lnTo>
                  <a:pt x="1006" y="48426"/>
                </a:lnTo>
                <a:lnTo>
                  <a:pt x="894" y="48314"/>
                </a:lnTo>
                <a:lnTo>
                  <a:pt x="1043" y="48146"/>
                </a:lnTo>
                <a:lnTo>
                  <a:pt x="1118" y="48035"/>
                </a:lnTo>
                <a:lnTo>
                  <a:pt x="1136" y="47997"/>
                </a:lnTo>
                <a:lnTo>
                  <a:pt x="1136" y="47979"/>
                </a:lnTo>
                <a:lnTo>
                  <a:pt x="1118" y="47960"/>
                </a:lnTo>
                <a:lnTo>
                  <a:pt x="1080" y="47979"/>
                </a:lnTo>
                <a:lnTo>
                  <a:pt x="1024" y="48035"/>
                </a:lnTo>
                <a:lnTo>
                  <a:pt x="913" y="48128"/>
                </a:lnTo>
                <a:lnTo>
                  <a:pt x="820" y="48202"/>
                </a:lnTo>
                <a:lnTo>
                  <a:pt x="782" y="48184"/>
                </a:lnTo>
                <a:lnTo>
                  <a:pt x="727" y="48128"/>
                </a:lnTo>
                <a:lnTo>
                  <a:pt x="671" y="48053"/>
                </a:lnTo>
                <a:lnTo>
                  <a:pt x="615" y="47960"/>
                </a:lnTo>
                <a:lnTo>
                  <a:pt x="578" y="47867"/>
                </a:lnTo>
                <a:lnTo>
                  <a:pt x="522" y="47774"/>
                </a:lnTo>
                <a:lnTo>
                  <a:pt x="447" y="47718"/>
                </a:lnTo>
                <a:lnTo>
                  <a:pt x="373" y="47699"/>
                </a:lnTo>
                <a:close/>
                <a:moveTo>
                  <a:pt x="91173" y="47942"/>
                </a:moveTo>
                <a:lnTo>
                  <a:pt x="91192" y="48016"/>
                </a:lnTo>
                <a:lnTo>
                  <a:pt x="91248" y="48184"/>
                </a:lnTo>
                <a:lnTo>
                  <a:pt x="91378" y="48444"/>
                </a:lnTo>
                <a:lnTo>
                  <a:pt x="91229" y="48500"/>
                </a:lnTo>
                <a:lnTo>
                  <a:pt x="91173" y="48556"/>
                </a:lnTo>
                <a:lnTo>
                  <a:pt x="91136" y="48612"/>
                </a:lnTo>
                <a:lnTo>
                  <a:pt x="91136" y="48649"/>
                </a:lnTo>
                <a:lnTo>
                  <a:pt x="91136" y="48686"/>
                </a:lnTo>
                <a:lnTo>
                  <a:pt x="91173" y="48761"/>
                </a:lnTo>
                <a:lnTo>
                  <a:pt x="91248" y="48798"/>
                </a:lnTo>
                <a:lnTo>
                  <a:pt x="91285" y="48817"/>
                </a:lnTo>
                <a:lnTo>
                  <a:pt x="91322" y="48798"/>
                </a:lnTo>
                <a:lnTo>
                  <a:pt x="91434" y="48742"/>
                </a:lnTo>
                <a:lnTo>
                  <a:pt x="91508" y="48723"/>
                </a:lnTo>
                <a:lnTo>
                  <a:pt x="91545" y="48705"/>
                </a:lnTo>
                <a:lnTo>
                  <a:pt x="91564" y="48742"/>
                </a:lnTo>
                <a:lnTo>
                  <a:pt x="91601" y="48779"/>
                </a:lnTo>
                <a:lnTo>
                  <a:pt x="91657" y="48872"/>
                </a:lnTo>
                <a:lnTo>
                  <a:pt x="91750" y="49003"/>
                </a:lnTo>
                <a:lnTo>
                  <a:pt x="91825" y="49059"/>
                </a:lnTo>
                <a:lnTo>
                  <a:pt x="91899" y="49096"/>
                </a:lnTo>
                <a:lnTo>
                  <a:pt x="92011" y="49096"/>
                </a:lnTo>
                <a:lnTo>
                  <a:pt x="92030" y="49077"/>
                </a:lnTo>
                <a:lnTo>
                  <a:pt x="92048" y="49040"/>
                </a:lnTo>
                <a:lnTo>
                  <a:pt x="92067" y="48984"/>
                </a:lnTo>
                <a:lnTo>
                  <a:pt x="92030" y="48891"/>
                </a:lnTo>
                <a:lnTo>
                  <a:pt x="91936" y="48723"/>
                </a:lnTo>
                <a:lnTo>
                  <a:pt x="91862" y="48593"/>
                </a:lnTo>
                <a:lnTo>
                  <a:pt x="91825" y="48537"/>
                </a:lnTo>
                <a:lnTo>
                  <a:pt x="91881" y="48463"/>
                </a:lnTo>
                <a:lnTo>
                  <a:pt x="91936" y="48388"/>
                </a:lnTo>
                <a:lnTo>
                  <a:pt x="91992" y="48295"/>
                </a:lnTo>
                <a:lnTo>
                  <a:pt x="92030" y="48202"/>
                </a:lnTo>
                <a:lnTo>
                  <a:pt x="92011" y="48165"/>
                </a:lnTo>
                <a:lnTo>
                  <a:pt x="91974" y="48146"/>
                </a:lnTo>
                <a:lnTo>
                  <a:pt x="91899" y="48165"/>
                </a:lnTo>
                <a:lnTo>
                  <a:pt x="91843" y="48184"/>
                </a:lnTo>
                <a:lnTo>
                  <a:pt x="91806" y="48221"/>
                </a:lnTo>
                <a:lnTo>
                  <a:pt x="91750" y="48258"/>
                </a:lnTo>
                <a:lnTo>
                  <a:pt x="91694" y="48277"/>
                </a:lnTo>
                <a:lnTo>
                  <a:pt x="91620" y="48295"/>
                </a:lnTo>
                <a:lnTo>
                  <a:pt x="91545" y="48239"/>
                </a:lnTo>
                <a:lnTo>
                  <a:pt x="91452" y="48165"/>
                </a:lnTo>
                <a:lnTo>
                  <a:pt x="91378" y="48090"/>
                </a:lnTo>
                <a:lnTo>
                  <a:pt x="91285" y="48016"/>
                </a:lnTo>
                <a:lnTo>
                  <a:pt x="91173" y="47942"/>
                </a:lnTo>
                <a:close/>
                <a:moveTo>
                  <a:pt x="14374" y="50399"/>
                </a:moveTo>
                <a:lnTo>
                  <a:pt x="14318" y="50418"/>
                </a:lnTo>
                <a:lnTo>
                  <a:pt x="14225" y="50474"/>
                </a:lnTo>
                <a:lnTo>
                  <a:pt x="14094" y="50604"/>
                </a:lnTo>
                <a:lnTo>
                  <a:pt x="14057" y="50660"/>
                </a:lnTo>
                <a:lnTo>
                  <a:pt x="14001" y="50678"/>
                </a:lnTo>
                <a:lnTo>
                  <a:pt x="13964" y="50660"/>
                </a:lnTo>
                <a:lnTo>
                  <a:pt x="13908" y="50604"/>
                </a:lnTo>
                <a:lnTo>
                  <a:pt x="13778" y="50548"/>
                </a:lnTo>
                <a:lnTo>
                  <a:pt x="13629" y="50455"/>
                </a:lnTo>
                <a:lnTo>
                  <a:pt x="13536" y="50418"/>
                </a:lnTo>
                <a:lnTo>
                  <a:pt x="13461" y="50418"/>
                </a:lnTo>
                <a:lnTo>
                  <a:pt x="13405" y="50436"/>
                </a:lnTo>
                <a:lnTo>
                  <a:pt x="13368" y="50455"/>
                </a:lnTo>
                <a:lnTo>
                  <a:pt x="13350" y="50492"/>
                </a:lnTo>
                <a:lnTo>
                  <a:pt x="13350" y="50548"/>
                </a:lnTo>
                <a:lnTo>
                  <a:pt x="13368" y="50604"/>
                </a:lnTo>
                <a:lnTo>
                  <a:pt x="13424" y="50660"/>
                </a:lnTo>
                <a:lnTo>
                  <a:pt x="13499" y="50716"/>
                </a:lnTo>
                <a:lnTo>
                  <a:pt x="13648" y="50790"/>
                </a:lnTo>
                <a:lnTo>
                  <a:pt x="13778" y="50846"/>
                </a:lnTo>
                <a:lnTo>
                  <a:pt x="13685" y="50920"/>
                </a:lnTo>
                <a:lnTo>
                  <a:pt x="13592" y="51013"/>
                </a:lnTo>
                <a:lnTo>
                  <a:pt x="13554" y="51051"/>
                </a:lnTo>
                <a:lnTo>
                  <a:pt x="13536" y="51107"/>
                </a:lnTo>
                <a:lnTo>
                  <a:pt x="13554" y="51162"/>
                </a:lnTo>
                <a:lnTo>
                  <a:pt x="13573" y="51200"/>
                </a:lnTo>
                <a:lnTo>
                  <a:pt x="13610" y="51237"/>
                </a:lnTo>
                <a:lnTo>
                  <a:pt x="13796" y="51237"/>
                </a:lnTo>
                <a:lnTo>
                  <a:pt x="13927" y="51200"/>
                </a:lnTo>
                <a:lnTo>
                  <a:pt x="14020" y="51144"/>
                </a:lnTo>
                <a:lnTo>
                  <a:pt x="14094" y="51107"/>
                </a:lnTo>
                <a:lnTo>
                  <a:pt x="14132" y="51069"/>
                </a:lnTo>
                <a:lnTo>
                  <a:pt x="14150" y="51051"/>
                </a:lnTo>
                <a:lnTo>
                  <a:pt x="14225" y="51069"/>
                </a:lnTo>
                <a:lnTo>
                  <a:pt x="14281" y="51107"/>
                </a:lnTo>
                <a:lnTo>
                  <a:pt x="14355" y="51162"/>
                </a:lnTo>
                <a:lnTo>
                  <a:pt x="14411" y="51181"/>
                </a:lnTo>
                <a:lnTo>
                  <a:pt x="14504" y="51218"/>
                </a:lnTo>
                <a:lnTo>
                  <a:pt x="14523" y="51218"/>
                </a:lnTo>
                <a:lnTo>
                  <a:pt x="14541" y="51162"/>
                </a:lnTo>
                <a:lnTo>
                  <a:pt x="14541" y="51144"/>
                </a:lnTo>
                <a:lnTo>
                  <a:pt x="14504" y="51107"/>
                </a:lnTo>
                <a:lnTo>
                  <a:pt x="14448" y="51032"/>
                </a:lnTo>
                <a:lnTo>
                  <a:pt x="14318" y="50920"/>
                </a:lnTo>
                <a:lnTo>
                  <a:pt x="14392" y="50809"/>
                </a:lnTo>
                <a:lnTo>
                  <a:pt x="14485" y="50678"/>
                </a:lnTo>
                <a:lnTo>
                  <a:pt x="14504" y="50604"/>
                </a:lnTo>
                <a:lnTo>
                  <a:pt x="14504" y="50529"/>
                </a:lnTo>
                <a:lnTo>
                  <a:pt x="14485" y="50474"/>
                </a:lnTo>
                <a:lnTo>
                  <a:pt x="14448" y="50418"/>
                </a:lnTo>
                <a:lnTo>
                  <a:pt x="14374" y="50399"/>
                </a:lnTo>
                <a:close/>
                <a:moveTo>
                  <a:pt x="75813" y="50418"/>
                </a:moveTo>
                <a:lnTo>
                  <a:pt x="75702" y="50455"/>
                </a:lnTo>
                <a:lnTo>
                  <a:pt x="75608" y="50492"/>
                </a:lnTo>
                <a:lnTo>
                  <a:pt x="75515" y="50548"/>
                </a:lnTo>
                <a:lnTo>
                  <a:pt x="75478" y="50585"/>
                </a:lnTo>
                <a:lnTo>
                  <a:pt x="75385" y="50585"/>
                </a:lnTo>
                <a:lnTo>
                  <a:pt x="75348" y="50529"/>
                </a:lnTo>
                <a:lnTo>
                  <a:pt x="75292" y="50511"/>
                </a:lnTo>
                <a:lnTo>
                  <a:pt x="75255" y="50492"/>
                </a:lnTo>
                <a:lnTo>
                  <a:pt x="75199" y="50474"/>
                </a:lnTo>
                <a:lnTo>
                  <a:pt x="75124" y="50492"/>
                </a:lnTo>
                <a:lnTo>
                  <a:pt x="75087" y="50511"/>
                </a:lnTo>
                <a:lnTo>
                  <a:pt x="75069" y="50567"/>
                </a:lnTo>
                <a:lnTo>
                  <a:pt x="75069" y="50604"/>
                </a:lnTo>
                <a:lnTo>
                  <a:pt x="75069" y="50641"/>
                </a:lnTo>
                <a:lnTo>
                  <a:pt x="75124" y="50716"/>
                </a:lnTo>
                <a:lnTo>
                  <a:pt x="75180" y="50790"/>
                </a:lnTo>
                <a:lnTo>
                  <a:pt x="75124" y="50865"/>
                </a:lnTo>
                <a:lnTo>
                  <a:pt x="75106" y="50939"/>
                </a:lnTo>
                <a:lnTo>
                  <a:pt x="75106" y="50995"/>
                </a:lnTo>
                <a:lnTo>
                  <a:pt x="75124" y="51032"/>
                </a:lnTo>
                <a:lnTo>
                  <a:pt x="75143" y="51069"/>
                </a:lnTo>
                <a:lnTo>
                  <a:pt x="75180" y="51088"/>
                </a:lnTo>
                <a:lnTo>
                  <a:pt x="75236" y="51125"/>
                </a:lnTo>
                <a:lnTo>
                  <a:pt x="75329" y="51125"/>
                </a:lnTo>
                <a:lnTo>
                  <a:pt x="75366" y="51107"/>
                </a:lnTo>
                <a:lnTo>
                  <a:pt x="75459" y="51051"/>
                </a:lnTo>
                <a:lnTo>
                  <a:pt x="75571" y="51051"/>
                </a:lnTo>
                <a:lnTo>
                  <a:pt x="75627" y="51088"/>
                </a:lnTo>
                <a:lnTo>
                  <a:pt x="75757" y="51181"/>
                </a:lnTo>
                <a:lnTo>
                  <a:pt x="75832" y="51218"/>
                </a:lnTo>
                <a:lnTo>
                  <a:pt x="75888" y="51237"/>
                </a:lnTo>
                <a:lnTo>
                  <a:pt x="75944" y="51237"/>
                </a:lnTo>
                <a:lnTo>
                  <a:pt x="75981" y="51200"/>
                </a:lnTo>
                <a:lnTo>
                  <a:pt x="75999" y="51162"/>
                </a:lnTo>
                <a:lnTo>
                  <a:pt x="75981" y="51107"/>
                </a:lnTo>
                <a:lnTo>
                  <a:pt x="75962" y="51051"/>
                </a:lnTo>
                <a:lnTo>
                  <a:pt x="75906" y="50995"/>
                </a:lnTo>
                <a:lnTo>
                  <a:pt x="75813" y="50902"/>
                </a:lnTo>
                <a:lnTo>
                  <a:pt x="75720" y="50827"/>
                </a:lnTo>
                <a:lnTo>
                  <a:pt x="75813" y="50771"/>
                </a:lnTo>
                <a:lnTo>
                  <a:pt x="75925" y="50697"/>
                </a:lnTo>
                <a:lnTo>
                  <a:pt x="75962" y="50660"/>
                </a:lnTo>
                <a:lnTo>
                  <a:pt x="75981" y="50623"/>
                </a:lnTo>
                <a:lnTo>
                  <a:pt x="75999" y="50567"/>
                </a:lnTo>
                <a:lnTo>
                  <a:pt x="75981" y="50511"/>
                </a:lnTo>
                <a:lnTo>
                  <a:pt x="75944" y="50455"/>
                </a:lnTo>
                <a:lnTo>
                  <a:pt x="75906" y="50418"/>
                </a:lnTo>
                <a:close/>
                <a:moveTo>
                  <a:pt x="86686" y="50399"/>
                </a:moveTo>
                <a:lnTo>
                  <a:pt x="86500" y="50492"/>
                </a:lnTo>
                <a:lnTo>
                  <a:pt x="86407" y="50529"/>
                </a:lnTo>
                <a:lnTo>
                  <a:pt x="86314" y="50567"/>
                </a:lnTo>
                <a:lnTo>
                  <a:pt x="86277" y="50604"/>
                </a:lnTo>
                <a:lnTo>
                  <a:pt x="86239" y="50623"/>
                </a:lnTo>
                <a:lnTo>
                  <a:pt x="86202" y="50604"/>
                </a:lnTo>
                <a:lnTo>
                  <a:pt x="86165" y="50548"/>
                </a:lnTo>
                <a:lnTo>
                  <a:pt x="86016" y="50455"/>
                </a:lnTo>
                <a:lnTo>
                  <a:pt x="85923" y="50418"/>
                </a:lnTo>
                <a:lnTo>
                  <a:pt x="85848" y="50418"/>
                </a:lnTo>
                <a:lnTo>
                  <a:pt x="85793" y="50455"/>
                </a:lnTo>
                <a:lnTo>
                  <a:pt x="85774" y="50492"/>
                </a:lnTo>
                <a:lnTo>
                  <a:pt x="85774" y="50567"/>
                </a:lnTo>
                <a:lnTo>
                  <a:pt x="85811" y="50641"/>
                </a:lnTo>
                <a:lnTo>
                  <a:pt x="85848" y="50716"/>
                </a:lnTo>
                <a:lnTo>
                  <a:pt x="85904" y="50790"/>
                </a:lnTo>
                <a:lnTo>
                  <a:pt x="85793" y="50883"/>
                </a:lnTo>
                <a:lnTo>
                  <a:pt x="85737" y="50939"/>
                </a:lnTo>
                <a:lnTo>
                  <a:pt x="85681" y="51013"/>
                </a:lnTo>
                <a:lnTo>
                  <a:pt x="85644" y="51069"/>
                </a:lnTo>
                <a:lnTo>
                  <a:pt x="85644" y="51125"/>
                </a:lnTo>
                <a:lnTo>
                  <a:pt x="85681" y="51181"/>
                </a:lnTo>
                <a:lnTo>
                  <a:pt x="85774" y="51218"/>
                </a:lnTo>
                <a:lnTo>
                  <a:pt x="85848" y="51218"/>
                </a:lnTo>
                <a:lnTo>
                  <a:pt x="85923" y="51200"/>
                </a:lnTo>
                <a:lnTo>
                  <a:pt x="85997" y="51144"/>
                </a:lnTo>
                <a:lnTo>
                  <a:pt x="86072" y="51125"/>
                </a:lnTo>
                <a:lnTo>
                  <a:pt x="86128" y="51069"/>
                </a:lnTo>
                <a:lnTo>
                  <a:pt x="86165" y="51069"/>
                </a:lnTo>
                <a:lnTo>
                  <a:pt x="86202" y="51088"/>
                </a:lnTo>
                <a:lnTo>
                  <a:pt x="86239" y="51144"/>
                </a:lnTo>
                <a:lnTo>
                  <a:pt x="86314" y="51200"/>
                </a:lnTo>
                <a:lnTo>
                  <a:pt x="86388" y="51237"/>
                </a:lnTo>
                <a:lnTo>
                  <a:pt x="86463" y="51237"/>
                </a:lnTo>
                <a:lnTo>
                  <a:pt x="86500" y="51200"/>
                </a:lnTo>
                <a:lnTo>
                  <a:pt x="86537" y="51162"/>
                </a:lnTo>
                <a:lnTo>
                  <a:pt x="86537" y="51088"/>
                </a:lnTo>
                <a:lnTo>
                  <a:pt x="86500" y="50976"/>
                </a:lnTo>
                <a:lnTo>
                  <a:pt x="86463" y="50939"/>
                </a:lnTo>
                <a:lnTo>
                  <a:pt x="86444" y="50883"/>
                </a:lnTo>
                <a:lnTo>
                  <a:pt x="86481" y="50846"/>
                </a:lnTo>
                <a:lnTo>
                  <a:pt x="86537" y="50827"/>
                </a:lnTo>
                <a:lnTo>
                  <a:pt x="86612" y="50753"/>
                </a:lnTo>
                <a:lnTo>
                  <a:pt x="86705" y="50697"/>
                </a:lnTo>
                <a:lnTo>
                  <a:pt x="86798" y="50641"/>
                </a:lnTo>
                <a:lnTo>
                  <a:pt x="86817" y="50604"/>
                </a:lnTo>
                <a:lnTo>
                  <a:pt x="86835" y="50548"/>
                </a:lnTo>
                <a:lnTo>
                  <a:pt x="86835" y="50492"/>
                </a:lnTo>
                <a:lnTo>
                  <a:pt x="86798" y="50436"/>
                </a:lnTo>
                <a:lnTo>
                  <a:pt x="86742" y="50399"/>
                </a:lnTo>
                <a:close/>
                <a:moveTo>
                  <a:pt x="69707" y="50436"/>
                </a:moveTo>
                <a:lnTo>
                  <a:pt x="69688" y="50455"/>
                </a:lnTo>
                <a:lnTo>
                  <a:pt x="69688" y="50492"/>
                </a:lnTo>
                <a:lnTo>
                  <a:pt x="69725" y="50567"/>
                </a:lnTo>
                <a:lnTo>
                  <a:pt x="69837" y="50697"/>
                </a:lnTo>
                <a:lnTo>
                  <a:pt x="69949" y="50790"/>
                </a:lnTo>
                <a:lnTo>
                  <a:pt x="69837" y="50846"/>
                </a:lnTo>
                <a:lnTo>
                  <a:pt x="69707" y="50939"/>
                </a:lnTo>
                <a:lnTo>
                  <a:pt x="69669" y="50995"/>
                </a:lnTo>
                <a:lnTo>
                  <a:pt x="69632" y="51051"/>
                </a:lnTo>
                <a:lnTo>
                  <a:pt x="69613" y="51125"/>
                </a:lnTo>
                <a:lnTo>
                  <a:pt x="69632" y="51181"/>
                </a:lnTo>
                <a:lnTo>
                  <a:pt x="69688" y="51237"/>
                </a:lnTo>
                <a:lnTo>
                  <a:pt x="69744" y="51256"/>
                </a:lnTo>
                <a:lnTo>
                  <a:pt x="69818" y="51237"/>
                </a:lnTo>
                <a:lnTo>
                  <a:pt x="69911" y="51200"/>
                </a:lnTo>
                <a:lnTo>
                  <a:pt x="70060" y="51107"/>
                </a:lnTo>
                <a:lnTo>
                  <a:pt x="70172" y="51051"/>
                </a:lnTo>
                <a:lnTo>
                  <a:pt x="70228" y="51032"/>
                </a:lnTo>
                <a:lnTo>
                  <a:pt x="70265" y="51051"/>
                </a:lnTo>
                <a:lnTo>
                  <a:pt x="70377" y="51088"/>
                </a:lnTo>
                <a:lnTo>
                  <a:pt x="70470" y="51144"/>
                </a:lnTo>
                <a:lnTo>
                  <a:pt x="70507" y="51144"/>
                </a:lnTo>
                <a:lnTo>
                  <a:pt x="70563" y="51125"/>
                </a:lnTo>
                <a:lnTo>
                  <a:pt x="70619" y="51088"/>
                </a:lnTo>
                <a:lnTo>
                  <a:pt x="70637" y="51032"/>
                </a:lnTo>
                <a:lnTo>
                  <a:pt x="70637" y="50995"/>
                </a:lnTo>
                <a:lnTo>
                  <a:pt x="70637" y="50958"/>
                </a:lnTo>
                <a:lnTo>
                  <a:pt x="70563" y="50883"/>
                </a:lnTo>
                <a:lnTo>
                  <a:pt x="70488" y="50809"/>
                </a:lnTo>
                <a:lnTo>
                  <a:pt x="70637" y="50697"/>
                </a:lnTo>
                <a:lnTo>
                  <a:pt x="70693" y="50623"/>
                </a:lnTo>
                <a:lnTo>
                  <a:pt x="70731" y="50548"/>
                </a:lnTo>
                <a:lnTo>
                  <a:pt x="70731" y="50492"/>
                </a:lnTo>
                <a:lnTo>
                  <a:pt x="70712" y="50455"/>
                </a:lnTo>
                <a:lnTo>
                  <a:pt x="70675" y="50436"/>
                </a:lnTo>
                <a:lnTo>
                  <a:pt x="70619" y="50436"/>
                </a:lnTo>
                <a:lnTo>
                  <a:pt x="70507" y="50474"/>
                </a:lnTo>
                <a:lnTo>
                  <a:pt x="70395" y="50548"/>
                </a:lnTo>
                <a:lnTo>
                  <a:pt x="70284" y="50604"/>
                </a:lnTo>
                <a:lnTo>
                  <a:pt x="70246" y="50623"/>
                </a:lnTo>
                <a:lnTo>
                  <a:pt x="70191" y="50623"/>
                </a:lnTo>
                <a:lnTo>
                  <a:pt x="70116" y="50585"/>
                </a:lnTo>
                <a:lnTo>
                  <a:pt x="70023" y="50529"/>
                </a:lnTo>
                <a:lnTo>
                  <a:pt x="69930" y="50474"/>
                </a:lnTo>
                <a:lnTo>
                  <a:pt x="69837" y="50436"/>
                </a:lnTo>
                <a:close/>
                <a:moveTo>
                  <a:pt x="18861" y="50362"/>
                </a:moveTo>
                <a:lnTo>
                  <a:pt x="18805" y="50380"/>
                </a:lnTo>
                <a:lnTo>
                  <a:pt x="18749" y="50418"/>
                </a:lnTo>
                <a:lnTo>
                  <a:pt x="18730" y="50492"/>
                </a:lnTo>
                <a:lnTo>
                  <a:pt x="18730" y="50548"/>
                </a:lnTo>
                <a:lnTo>
                  <a:pt x="18767" y="50604"/>
                </a:lnTo>
                <a:lnTo>
                  <a:pt x="18805" y="50660"/>
                </a:lnTo>
                <a:lnTo>
                  <a:pt x="18916" y="50753"/>
                </a:lnTo>
                <a:lnTo>
                  <a:pt x="19010" y="50827"/>
                </a:lnTo>
                <a:lnTo>
                  <a:pt x="18935" y="50902"/>
                </a:lnTo>
                <a:lnTo>
                  <a:pt x="18842" y="51032"/>
                </a:lnTo>
                <a:lnTo>
                  <a:pt x="18823" y="51088"/>
                </a:lnTo>
                <a:lnTo>
                  <a:pt x="18805" y="51144"/>
                </a:lnTo>
                <a:lnTo>
                  <a:pt x="18823" y="51200"/>
                </a:lnTo>
                <a:lnTo>
                  <a:pt x="18879" y="51256"/>
                </a:lnTo>
                <a:lnTo>
                  <a:pt x="18935" y="51274"/>
                </a:lnTo>
                <a:lnTo>
                  <a:pt x="19010" y="51274"/>
                </a:lnTo>
                <a:lnTo>
                  <a:pt x="19065" y="51237"/>
                </a:lnTo>
                <a:lnTo>
                  <a:pt x="19121" y="51181"/>
                </a:lnTo>
                <a:lnTo>
                  <a:pt x="19233" y="51088"/>
                </a:lnTo>
                <a:lnTo>
                  <a:pt x="19289" y="51051"/>
                </a:lnTo>
                <a:lnTo>
                  <a:pt x="19345" y="51032"/>
                </a:lnTo>
                <a:lnTo>
                  <a:pt x="19382" y="51051"/>
                </a:lnTo>
                <a:lnTo>
                  <a:pt x="19438" y="51088"/>
                </a:lnTo>
                <a:lnTo>
                  <a:pt x="19568" y="51162"/>
                </a:lnTo>
                <a:lnTo>
                  <a:pt x="19643" y="51200"/>
                </a:lnTo>
                <a:lnTo>
                  <a:pt x="19698" y="51218"/>
                </a:lnTo>
                <a:lnTo>
                  <a:pt x="19754" y="51218"/>
                </a:lnTo>
                <a:lnTo>
                  <a:pt x="19810" y="51200"/>
                </a:lnTo>
                <a:lnTo>
                  <a:pt x="19847" y="51144"/>
                </a:lnTo>
                <a:lnTo>
                  <a:pt x="19847" y="51088"/>
                </a:lnTo>
                <a:lnTo>
                  <a:pt x="19829" y="51013"/>
                </a:lnTo>
                <a:lnTo>
                  <a:pt x="19773" y="50958"/>
                </a:lnTo>
                <a:lnTo>
                  <a:pt x="19661" y="50846"/>
                </a:lnTo>
                <a:lnTo>
                  <a:pt x="19549" y="50771"/>
                </a:lnTo>
                <a:lnTo>
                  <a:pt x="19643" y="50697"/>
                </a:lnTo>
                <a:lnTo>
                  <a:pt x="19754" y="50585"/>
                </a:lnTo>
                <a:lnTo>
                  <a:pt x="19791" y="50548"/>
                </a:lnTo>
                <a:lnTo>
                  <a:pt x="19810" y="50492"/>
                </a:lnTo>
                <a:lnTo>
                  <a:pt x="19791" y="50455"/>
                </a:lnTo>
                <a:lnTo>
                  <a:pt x="19717" y="50418"/>
                </a:lnTo>
                <a:lnTo>
                  <a:pt x="19661" y="50418"/>
                </a:lnTo>
                <a:lnTo>
                  <a:pt x="19605" y="50455"/>
                </a:lnTo>
                <a:lnTo>
                  <a:pt x="19475" y="50511"/>
                </a:lnTo>
                <a:lnTo>
                  <a:pt x="19401" y="50548"/>
                </a:lnTo>
                <a:lnTo>
                  <a:pt x="19345" y="50567"/>
                </a:lnTo>
                <a:lnTo>
                  <a:pt x="19307" y="50567"/>
                </a:lnTo>
                <a:lnTo>
                  <a:pt x="19233" y="50529"/>
                </a:lnTo>
                <a:lnTo>
                  <a:pt x="19121" y="50474"/>
                </a:lnTo>
                <a:lnTo>
                  <a:pt x="18991" y="50399"/>
                </a:lnTo>
                <a:lnTo>
                  <a:pt x="18935" y="50380"/>
                </a:lnTo>
                <a:lnTo>
                  <a:pt x="18861" y="50362"/>
                </a:lnTo>
                <a:close/>
                <a:moveTo>
                  <a:pt x="21542" y="50380"/>
                </a:moveTo>
                <a:lnTo>
                  <a:pt x="21523" y="50399"/>
                </a:lnTo>
                <a:lnTo>
                  <a:pt x="21523" y="50418"/>
                </a:lnTo>
                <a:lnTo>
                  <a:pt x="21542" y="50455"/>
                </a:lnTo>
                <a:lnTo>
                  <a:pt x="21653" y="50585"/>
                </a:lnTo>
                <a:lnTo>
                  <a:pt x="21839" y="50771"/>
                </a:lnTo>
                <a:lnTo>
                  <a:pt x="21728" y="50827"/>
                </a:lnTo>
                <a:lnTo>
                  <a:pt x="21560" y="50939"/>
                </a:lnTo>
                <a:lnTo>
                  <a:pt x="21504" y="50995"/>
                </a:lnTo>
                <a:lnTo>
                  <a:pt x="21448" y="51051"/>
                </a:lnTo>
                <a:lnTo>
                  <a:pt x="21411" y="51107"/>
                </a:lnTo>
                <a:lnTo>
                  <a:pt x="21430" y="51181"/>
                </a:lnTo>
                <a:lnTo>
                  <a:pt x="21448" y="51218"/>
                </a:lnTo>
                <a:lnTo>
                  <a:pt x="21486" y="51237"/>
                </a:lnTo>
                <a:lnTo>
                  <a:pt x="21523" y="51256"/>
                </a:lnTo>
                <a:lnTo>
                  <a:pt x="21560" y="51256"/>
                </a:lnTo>
                <a:lnTo>
                  <a:pt x="21635" y="51218"/>
                </a:lnTo>
                <a:lnTo>
                  <a:pt x="21709" y="51162"/>
                </a:lnTo>
                <a:lnTo>
                  <a:pt x="21877" y="51032"/>
                </a:lnTo>
                <a:lnTo>
                  <a:pt x="21933" y="50976"/>
                </a:lnTo>
                <a:lnTo>
                  <a:pt x="21988" y="50958"/>
                </a:lnTo>
                <a:lnTo>
                  <a:pt x="22044" y="50976"/>
                </a:lnTo>
                <a:lnTo>
                  <a:pt x="22100" y="51013"/>
                </a:lnTo>
                <a:lnTo>
                  <a:pt x="22193" y="51144"/>
                </a:lnTo>
                <a:lnTo>
                  <a:pt x="22249" y="51200"/>
                </a:lnTo>
                <a:lnTo>
                  <a:pt x="22305" y="51256"/>
                </a:lnTo>
                <a:lnTo>
                  <a:pt x="22361" y="51274"/>
                </a:lnTo>
                <a:lnTo>
                  <a:pt x="22454" y="51256"/>
                </a:lnTo>
                <a:lnTo>
                  <a:pt x="22491" y="51218"/>
                </a:lnTo>
                <a:lnTo>
                  <a:pt x="22510" y="51200"/>
                </a:lnTo>
                <a:lnTo>
                  <a:pt x="22528" y="51125"/>
                </a:lnTo>
                <a:lnTo>
                  <a:pt x="22510" y="51051"/>
                </a:lnTo>
                <a:lnTo>
                  <a:pt x="22472" y="50976"/>
                </a:lnTo>
                <a:lnTo>
                  <a:pt x="22342" y="50846"/>
                </a:lnTo>
                <a:lnTo>
                  <a:pt x="22230" y="50734"/>
                </a:lnTo>
                <a:lnTo>
                  <a:pt x="22324" y="50623"/>
                </a:lnTo>
                <a:lnTo>
                  <a:pt x="22361" y="50567"/>
                </a:lnTo>
                <a:lnTo>
                  <a:pt x="22379" y="50511"/>
                </a:lnTo>
                <a:lnTo>
                  <a:pt x="22379" y="50474"/>
                </a:lnTo>
                <a:lnTo>
                  <a:pt x="22342" y="50455"/>
                </a:lnTo>
                <a:lnTo>
                  <a:pt x="22286" y="50474"/>
                </a:lnTo>
                <a:lnTo>
                  <a:pt x="22193" y="50529"/>
                </a:lnTo>
                <a:lnTo>
                  <a:pt x="22082" y="50567"/>
                </a:lnTo>
                <a:lnTo>
                  <a:pt x="22026" y="50585"/>
                </a:lnTo>
                <a:lnTo>
                  <a:pt x="21951" y="50548"/>
                </a:lnTo>
                <a:lnTo>
                  <a:pt x="21858" y="50492"/>
                </a:lnTo>
                <a:lnTo>
                  <a:pt x="21691" y="50418"/>
                </a:lnTo>
                <a:lnTo>
                  <a:pt x="21579" y="50380"/>
                </a:lnTo>
                <a:close/>
                <a:moveTo>
                  <a:pt x="33085" y="50362"/>
                </a:moveTo>
                <a:lnTo>
                  <a:pt x="32973" y="50399"/>
                </a:lnTo>
                <a:lnTo>
                  <a:pt x="32806" y="50474"/>
                </a:lnTo>
                <a:lnTo>
                  <a:pt x="32694" y="50529"/>
                </a:lnTo>
                <a:lnTo>
                  <a:pt x="32638" y="50548"/>
                </a:lnTo>
                <a:lnTo>
                  <a:pt x="32563" y="50529"/>
                </a:lnTo>
                <a:lnTo>
                  <a:pt x="32470" y="50474"/>
                </a:lnTo>
                <a:lnTo>
                  <a:pt x="32359" y="50436"/>
                </a:lnTo>
                <a:lnTo>
                  <a:pt x="32284" y="50418"/>
                </a:lnTo>
                <a:lnTo>
                  <a:pt x="32266" y="50418"/>
                </a:lnTo>
                <a:lnTo>
                  <a:pt x="32266" y="50455"/>
                </a:lnTo>
                <a:lnTo>
                  <a:pt x="32340" y="50585"/>
                </a:lnTo>
                <a:lnTo>
                  <a:pt x="32452" y="50697"/>
                </a:lnTo>
                <a:lnTo>
                  <a:pt x="32340" y="50790"/>
                </a:lnTo>
                <a:lnTo>
                  <a:pt x="32210" y="50920"/>
                </a:lnTo>
                <a:lnTo>
                  <a:pt x="32154" y="50995"/>
                </a:lnTo>
                <a:lnTo>
                  <a:pt x="32117" y="51069"/>
                </a:lnTo>
                <a:lnTo>
                  <a:pt x="32117" y="51144"/>
                </a:lnTo>
                <a:lnTo>
                  <a:pt x="32154" y="51200"/>
                </a:lnTo>
                <a:lnTo>
                  <a:pt x="32228" y="51237"/>
                </a:lnTo>
                <a:lnTo>
                  <a:pt x="32284" y="51237"/>
                </a:lnTo>
                <a:lnTo>
                  <a:pt x="32359" y="51218"/>
                </a:lnTo>
                <a:lnTo>
                  <a:pt x="32452" y="51162"/>
                </a:lnTo>
                <a:lnTo>
                  <a:pt x="32582" y="51051"/>
                </a:lnTo>
                <a:lnTo>
                  <a:pt x="32694" y="50958"/>
                </a:lnTo>
                <a:lnTo>
                  <a:pt x="32768" y="51051"/>
                </a:lnTo>
                <a:lnTo>
                  <a:pt x="32880" y="51181"/>
                </a:lnTo>
                <a:lnTo>
                  <a:pt x="32954" y="51237"/>
                </a:lnTo>
                <a:lnTo>
                  <a:pt x="33010" y="51274"/>
                </a:lnTo>
                <a:lnTo>
                  <a:pt x="33066" y="51274"/>
                </a:lnTo>
                <a:lnTo>
                  <a:pt x="33122" y="51237"/>
                </a:lnTo>
                <a:lnTo>
                  <a:pt x="33159" y="51181"/>
                </a:lnTo>
                <a:lnTo>
                  <a:pt x="33159" y="51125"/>
                </a:lnTo>
                <a:lnTo>
                  <a:pt x="33122" y="51069"/>
                </a:lnTo>
                <a:lnTo>
                  <a:pt x="33085" y="50995"/>
                </a:lnTo>
                <a:lnTo>
                  <a:pt x="32992" y="50883"/>
                </a:lnTo>
                <a:lnTo>
                  <a:pt x="32899" y="50790"/>
                </a:lnTo>
                <a:lnTo>
                  <a:pt x="32992" y="50716"/>
                </a:lnTo>
                <a:lnTo>
                  <a:pt x="33159" y="50567"/>
                </a:lnTo>
                <a:lnTo>
                  <a:pt x="33215" y="50492"/>
                </a:lnTo>
                <a:lnTo>
                  <a:pt x="33252" y="50436"/>
                </a:lnTo>
                <a:lnTo>
                  <a:pt x="33252" y="50399"/>
                </a:lnTo>
                <a:lnTo>
                  <a:pt x="33252" y="50380"/>
                </a:lnTo>
                <a:lnTo>
                  <a:pt x="33215" y="50362"/>
                </a:lnTo>
                <a:close/>
                <a:moveTo>
                  <a:pt x="34779" y="50362"/>
                </a:moveTo>
                <a:lnTo>
                  <a:pt x="34742" y="50399"/>
                </a:lnTo>
                <a:lnTo>
                  <a:pt x="34742" y="50455"/>
                </a:lnTo>
                <a:lnTo>
                  <a:pt x="34760" y="50511"/>
                </a:lnTo>
                <a:lnTo>
                  <a:pt x="34798" y="50567"/>
                </a:lnTo>
                <a:lnTo>
                  <a:pt x="34928" y="50678"/>
                </a:lnTo>
                <a:lnTo>
                  <a:pt x="35189" y="50846"/>
                </a:lnTo>
                <a:lnTo>
                  <a:pt x="35077" y="50939"/>
                </a:lnTo>
                <a:lnTo>
                  <a:pt x="34928" y="51069"/>
                </a:lnTo>
                <a:lnTo>
                  <a:pt x="34872" y="51144"/>
                </a:lnTo>
                <a:lnTo>
                  <a:pt x="34853" y="51218"/>
                </a:lnTo>
                <a:lnTo>
                  <a:pt x="34872" y="51237"/>
                </a:lnTo>
                <a:lnTo>
                  <a:pt x="34891" y="51256"/>
                </a:lnTo>
                <a:lnTo>
                  <a:pt x="34928" y="51274"/>
                </a:lnTo>
                <a:lnTo>
                  <a:pt x="35021" y="51274"/>
                </a:lnTo>
                <a:lnTo>
                  <a:pt x="35058" y="51256"/>
                </a:lnTo>
                <a:lnTo>
                  <a:pt x="35170" y="51200"/>
                </a:lnTo>
                <a:lnTo>
                  <a:pt x="35244" y="51125"/>
                </a:lnTo>
                <a:lnTo>
                  <a:pt x="35338" y="51088"/>
                </a:lnTo>
                <a:lnTo>
                  <a:pt x="35412" y="51051"/>
                </a:lnTo>
                <a:lnTo>
                  <a:pt x="35487" y="51069"/>
                </a:lnTo>
                <a:lnTo>
                  <a:pt x="35524" y="51088"/>
                </a:lnTo>
                <a:lnTo>
                  <a:pt x="35580" y="51125"/>
                </a:lnTo>
                <a:lnTo>
                  <a:pt x="35617" y="51144"/>
                </a:lnTo>
                <a:lnTo>
                  <a:pt x="35654" y="51144"/>
                </a:lnTo>
                <a:lnTo>
                  <a:pt x="35691" y="51125"/>
                </a:lnTo>
                <a:lnTo>
                  <a:pt x="35710" y="51107"/>
                </a:lnTo>
                <a:lnTo>
                  <a:pt x="35710" y="51088"/>
                </a:lnTo>
                <a:lnTo>
                  <a:pt x="35691" y="51051"/>
                </a:lnTo>
                <a:lnTo>
                  <a:pt x="35654" y="50995"/>
                </a:lnTo>
                <a:lnTo>
                  <a:pt x="35617" y="50939"/>
                </a:lnTo>
                <a:lnTo>
                  <a:pt x="35635" y="50883"/>
                </a:lnTo>
                <a:lnTo>
                  <a:pt x="35654" y="50846"/>
                </a:lnTo>
                <a:lnTo>
                  <a:pt x="35747" y="50790"/>
                </a:lnTo>
                <a:lnTo>
                  <a:pt x="35822" y="50734"/>
                </a:lnTo>
                <a:lnTo>
                  <a:pt x="35952" y="50623"/>
                </a:lnTo>
                <a:lnTo>
                  <a:pt x="35989" y="50548"/>
                </a:lnTo>
                <a:lnTo>
                  <a:pt x="36026" y="50492"/>
                </a:lnTo>
                <a:lnTo>
                  <a:pt x="36026" y="50436"/>
                </a:lnTo>
                <a:lnTo>
                  <a:pt x="35971" y="50399"/>
                </a:lnTo>
                <a:lnTo>
                  <a:pt x="35915" y="50380"/>
                </a:lnTo>
                <a:lnTo>
                  <a:pt x="35840" y="50380"/>
                </a:lnTo>
                <a:lnTo>
                  <a:pt x="35784" y="50399"/>
                </a:lnTo>
                <a:lnTo>
                  <a:pt x="35729" y="50436"/>
                </a:lnTo>
                <a:lnTo>
                  <a:pt x="35635" y="50511"/>
                </a:lnTo>
                <a:lnTo>
                  <a:pt x="35524" y="50585"/>
                </a:lnTo>
                <a:lnTo>
                  <a:pt x="35449" y="50641"/>
                </a:lnTo>
                <a:lnTo>
                  <a:pt x="35431" y="50660"/>
                </a:lnTo>
                <a:lnTo>
                  <a:pt x="35319" y="50604"/>
                </a:lnTo>
                <a:lnTo>
                  <a:pt x="35263" y="50567"/>
                </a:lnTo>
                <a:lnTo>
                  <a:pt x="35207" y="50511"/>
                </a:lnTo>
                <a:lnTo>
                  <a:pt x="35133" y="50474"/>
                </a:lnTo>
                <a:lnTo>
                  <a:pt x="35077" y="50418"/>
                </a:lnTo>
                <a:lnTo>
                  <a:pt x="34984" y="50380"/>
                </a:lnTo>
                <a:lnTo>
                  <a:pt x="34872" y="50362"/>
                </a:lnTo>
                <a:close/>
                <a:moveTo>
                  <a:pt x="38614" y="50362"/>
                </a:moveTo>
                <a:lnTo>
                  <a:pt x="38503" y="50399"/>
                </a:lnTo>
                <a:lnTo>
                  <a:pt x="38410" y="50436"/>
                </a:lnTo>
                <a:lnTo>
                  <a:pt x="38205" y="50529"/>
                </a:lnTo>
                <a:lnTo>
                  <a:pt x="38093" y="50567"/>
                </a:lnTo>
                <a:lnTo>
                  <a:pt x="38019" y="50511"/>
                </a:lnTo>
                <a:lnTo>
                  <a:pt x="37963" y="50474"/>
                </a:lnTo>
                <a:lnTo>
                  <a:pt x="37907" y="50436"/>
                </a:lnTo>
                <a:lnTo>
                  <a:pt x="37851" y="50399"/>
                </a:lnTo>
                <a:lnTo>
                  <a:pt x="37795" y="50380"/>
                </a:lnTo>
                <a:lnTo>
                  <a:pt x="37739" y="50380"/>
                </a:lnTo>
                <a:lnTo>
                  <a:pt x="37683" y="50399"/>
                </a:lnTo>
                <a:lnTo>
                  <a:pt x="37628" y="50436"/>
                </a:lnTo>
                <a:lnTo>
                  <a:pt x="37590" y="50492"/>
                </a:lnTo>
                <a:lnTo>
                  <a:pt x="37590" y="50529"/>
                </a:lnTo>
                <a:lnTo>
                  <a:pt x="37609" y="50585"/>
                </a:lnTo>
                <a:lnTo>
                  <a:pt x="37646" y="50641"/>
                </a:lnTo>
                <a:lnTo>
                  <a:pt x="37702" y="50697"/>
                </a:lnTo>
                <a:lnTo>
                  <a:pt x="37777" y="50753"/>
                </a:lnTo>
                <a:lnTo>
                  <a:pt x="37646" y="50827"/>
                </a:lnTo>
                <a:lnTo>
                  <a:pt x="37516" y="50920"/>
                </a:lnTo>
                <a:lnTo>
                  <a:pt x="37441" y="50958"/>
                </a:lnTo>
                <a:lnTo>
                  <a:pt x="37386" y="51032"/>
                </a:lnTo>
                <a:lnTo>
                  <a:pt x="37348" y="51088"/>
                </a:lnTo>
                <a:lnTo>
                  <a:pt x="37348" y="51162"/>
                </a:lnTo>
                <a:lnTo>
                  <a:pt x="37367" y="51218"/>
                </a:lnTo>
                <a:lnTo>
                  <a:pt x="37404" y="51256"/>
                </a:lnTo>
                <a:lnTo>
                  <a:pt x="37460" y="51274"/>
                </a:lnTo>
                <a:lnTo>
                  <a:pt x="37534" y="51274"/>
                </a:lnTo>
                <a:lnTo>
                  <a:pt x="37683" y="51237"/>
                </a:lnTo>
                <a:lnTo>
                  <a:pt x="37795" y="51181"/>
                </a:lnTo>
                <a:lnTo>
                  <a:pt x="37944" y="51069"/>
                </a:lnTo>
                <a:lnTo>
                  <a:pt x="38019" y="51013"/>
                </a:lnTo>
                <a:lnTo>
                  <a:pt x="38093" y="50995"/>
                </a:lnTo>
                <a:lnTo>
                  <a:pt x="38168" y="51013"/>
                </a:lnTo>
                <a:lnTo>
                  <a:pt x="38242" y="51069"/>
                </a:lnTo>
                <a:lnTo>
                  <a:pt x="38316" y="51125"/>
                </a:lnTo>
                <a:lnTo>
                  <a:pt x="38372" y="51162"/>
                </a:lnTo>
                <a:lnTo>
                  <a:pt x="38521" y="51162"/>
                </a:lnTo>
                <a:lnTo>
                  <a:pt x="38540" y="51125"/>
                </a:lnTo>
                <a:lnTo>
                  <a:pt x="38521" y="51069"/>
                </a:lnTo>
                <a:lnTo>
                  <a:pt x="38447" y="50958"/>
                </a:lnTo>
                <a:lnTo>
                  <a:pt x="38354" y="50827"/>
                </a:lnTo>
                <a:lnTo>
                  <a:pt x="38540" y="50716"/>
                </a:lnTo>
                <a:lnTo>
                  <a:pt x="38614" y="50641"/>
                </a:lnTo>
                <a:lnTo>
                  <a:pt x="38689" y="50567"/>
                </a:lnTo>
                <a:lnTo>
                  <a:pt x="38707" y="50511"/>
                </a:lnTo>
                <a:lnTo>
                  <a:pt x="38726" y="50436"/>
                </a:lnTo>
                <a:lnTo>
                  <a:pt x="38726" y="50399"/>
                </a:lnTo>
                <a:lnTo>
                  <a:pt x="38707" y="50380"/>
                </a:lnTo>
                <a:lnTo>
                  <a:pt x="38670" y="50362"/>
                </a:lnTo>
                <a:close/>
                <a:moveTo>
                  <a:pt x="43027" y="50362"/>
                </a:moveTo>
                <a:lnTo>
                  <a:pt x="42952" y="50380"/>
                </a:lnTo>
                <a:lnTo>
                  <a:pt x="42915" y="50436"/>
                </a:lnTo>
                <a:lnTo>
                  <a:pt x="42896" y="50511"/>
                </a:lnTo>
                <a:lnTo>
                  <a:pt x="42915" y="50567"/>
                </a:lnTo>
                <a:lnTo>
                  <a:pt x="42934" y="50604"/>
                </a:lnTo>
                <a:lnTo>
                  <a:pt x="42990" y="50660"/>
                </a:lnTo>
                <a:lnTo>
                  <a:pt x="43120" y="50771"/>
                </a:lnTo>
                <a:lnTo>
                  <a:pt x="43027" y="50865"/>
                </a:lnTo>
                <a:lnTo>
                  <a:pt x="42990" y="50920"/>
                </a:lnTo>
                <a:lnTo>
                  <a:pt x="42952" y="50995"/>
                </a:lnTo>
                <a:lnTo>
                  <a:pt x="42934" y="51051"/>
                </a:lnTo>
                <a:lnTo>
                  <a:pt x="42952" y="51088"/>
                </a:lnTo>
                <a:lnTo>
                  <a:pt x="43008" y="51125"/>
                </a:lnTo>
                <a:lnTo>
                  <a:pt x="43101" y="51125"/>
                </a:lnTo>
                <a:lnTo>
                  <a:pt x="43194" y="51107"/>
                </a:lnTo>
                <a:lnTo>
                  <a:pt x="43269" y="51051"/>
                </a:lnTo>
                <a:lnTo>
                  <a:pt x="43325" y="51013"/>
                </a:lnTo>
                <a:lnTo>
                  <a:pt x="43362" y="50995"/>
                </a:lnTo>
                <a:lnTo>
                  <a:pt x="43399" y="51013"/>
                </a:lnTo>
                <a:lnTo>
                  <a:pt x="43436" y="51069"/>
                </a:lnTo>
                <a:lnTo>
                  <a:pt x="43492" y="51107"/>
                </a:lnTo>
                <a:lnTo>
                  <a:pt x="43548" y="51181"/>
                </a:lnTo>
                <a:lnTo>
                  <a:pt x="43604" y="51256"/>
                </a:lnTo>
                <a:lnTo>
                  <a:pt x="43641" y="51274"/>
                </a:lnTo>
                <a:lnTo>
                  <a:pt x="43678" y="51274"/>
                </a:lnTo>
                <a:lnTo>
                  <a:pt x="43716" y="51256"/>
                </a:lnTo>
                <a:lnTo>
                  <a:pt x="43734" y="51200"/>
                </a:lnTo>
                <a:lnTo>
                  <a:pt x="43716" y="51144"/>
                </a:lnTo>
                <a:lnTo>
                  <a:pt x="43697" y="51069"/>
                </a:lnTo>
                <a:lnTo>
                  <a:pt x="43623" y="50902"/>
                </a:lnTo>
                <a:lnTo>
                  <a:pt x="43604" y="50846"/>
                </a:lnTo>
                <a:lnTo>
                  <a:pt x="43604" y="50809"/>
                </a:lnTo>
                <a:lnTo>
                  <a:pt x="43678" y="50734"/>
                </a:lnTo>
                <a:lnTo>
                  <a:pt x="43809" y="50585"/>
                </a:lnTo>
                <a:lnTo>
                  <a:pt x="43865" y="50511"/>
                </a:lnTo>
                <a:lnTo>
                  <a:pt x="43902" y="50436"/>
                </a:lnTo>
                <a:lnTo>
                  <a:pt x="43902" y="50418"/>
                </a:lnTo>
                <a:lnTo>
                  <a:pt x="43883" y="50399"/>
                </a:lnTo>
                <a:lnTo>
                  <a:pt x="43846" y="50399"/>
                </a:lnTo>
                <a:lnTo>
                  <a:pt x="43809" y="50418"/>
                </a:lnTo>
                <a:lnTo>
                  <a:pt x="43716" y="50455"/>
                </a:lnTo>
                <a:lnTo>
                  <a:pt x="43585" y="50529"/>
                </a:lnTo>
                <a:lnTo>
                  <a:pt x="43474" y="50585"/>
                </a:lnTo>
                <a:lnTo>
                  <a:pt x="43436" y="50604"/>
                </a:lnTo>
                <a:lnTo>
                  <a:pt x="43399" y="50604"/>
                </a:lnTo>
                <a:lnTo>
                  <a:pt x="43362" y="50585"/>
                </a:lnTo>
                <a:lnTo>
                  <a:pt x="43325" y="50567"/>
                </a:lnTo>
                <a:lnTo>
                  <a:pt x="43250" y="50492"/>
                </a:lnTo>
                <a:lnTo>
                  <a:pt x="43176" y="50418"/>
                </a:lnTo>
                <a:lnTo>
                  <a:pt x="43139" y="50380"/>
                </a:lnTo>
                <a:lnTo>
                  <a:pt x="43101" y="50362"/>
                </a:lnTo>
                <a:close/>
                <a:moveTo>
                  <a:pt x="50958" y="50380"/>
                </a:moveTo>
                <a:lnTo>
                  <a:pt x="50902" y="50399"/>
                </a:lnTo>
                <a:lnTo>
                  <a:pt x="50865" y="50455"/>
                </a:lnTo>
                <a:lnTo>
                  <a:pt x="50846" y="50529"/>
                </a:lnTo>
                <a:lnTo>
                  <a:pt x="50846" y="50585"/>
                </a:lnTo>
                <a:lnTo>
                  <a:pt x="50902" y="50641"/>
                </a:lnTo>
                <a:lnTo>
                  <a:pt x="50958" y="50697"/>
                </a:lnTo>
                <a:lnTo>
                  <a:pt x="51107" y="50771"/>
                </a:lnTo>
                <a:lnTo>
                  <a:pt x="51219" y="50846"/>
                </a:lnTo>
                <a:lnTo>
                  <a:pt x="51144" y="50939"/>
                </a:lnTo>
                <a:lnTo>
                  <a:pt x="51070" y="51051"/>
                </a:lnTo>
                <a:lnTo>
                  <a:pt x="51051" y="51107"/>
                </a:lnTo>
                <a:lnTo>
                  <a:pt x="51033" y="51162"/>
                </a:lnTo>
                <a:lnTo>
                  <a:pt x="51070" y="51218"/>
                </a:lnTo>
                <a:lnTo>
                  <a:pt x="51126" y="51256"/>
                </a:lnTo>
                <a:lnTo>
                  <a:pt x="51182" y="51274"/>
                </a:lnTo>
                <a:lnTo>
                  <a:pt x="51237" y="51256"/>
                </a:lnTo>
                <a:lnTo>
                  <a:pt x="51293" y="51218"/>
                </a:lnTo>
                <a:lnTo>
                  <a:pt x="51349" y="51162"/>
                </a:lnTo>
                <a:lnTo>
                  <a:pt x="51442" y="51069"/>
                </a:lnTo>
                <a:lnTo>
                  <a:pt x="51479" y="51032"/>
                </a:lnTo>
                <a:lnTo>
                  <a:pt x="51535" y="51013"/>
                </a:lnTo>
                <a:lnTo>
                  <a:pt x="51573" y="51032"/>
                </a:lnTo>
                <a:lnTo>
                  <a:pt x="51647" y="51069"/>
                </a:lnTo>
                <a:lnTo>
                  <a:pt x="51777" y="51181"/>
                </a:lnTo>
                <a:lnTo>
                  <a:pt x="51833" y="51218"/>
                </a:lnTo>
                <a:lnTo>
                  <a:pt x="51908" y="51237"/>
                </a:lnTo>
                <a:lnTo>
                  <a:pt x="51963" y="51218"/>
                </a:lnTo>
                <a:lnTo>
                  <a:pt x="52001" y="51181"/>
                </a:lnTo>
                <a:lnTo>
                  <a:pt x="52019" y="51125"/>
                </a:lnTo>
                <a:lnTo>
                  <a:pt x="52001" y="51051"/>
                </a:lnTo>
                <a:lnTo>
                  <a:pt x="51963" y="50995"/>
                </a:lnTo>
                <a:lnTo>
                  <a:pt x="51908" y="50920"/>
                </a:lnTo>
                <a:lnTo>
                  <a:pt x="51777" y="50809"/>
                </a:lnTo>
                <a:lnTo>
                  <a:pt x="51684" y="50716"/>
                </a:lnTo>
                <a:lnTo>
                  <a:pt x="51740" y="50623"/>
                </a:lnTo>
                <a:lnTo>
                  <a:pt x="51796" y="50511"/>
                </a:lnTo>
                <a:lnTo>
                  <a:pt x="51815" y="50455"/>
                </a:lnTo>
                <a:lnTo>
                  <a:pt x="51815" y="50418"/>
                </a:lnTo>
                <a:lnTo>
                  <a:pt x="51777" y="50399"/>
                </a:lnTo>
                <a:lnTo>
                  <a:pt x="51703" y="50380"/>
                </a:lnTo>
                <a:lnTo>
                  <a:pt x="51666" y="50399"/>
                </a:lnTo>
                <a:lnTo>
                  <a:pt x="51610" y="50455"/>
                </a:lnTo>
                <a:lnTo>
                  <a:pt x="51554" y="50511"/>
                </a:lnTo>
                <a:lnTo>
                  <a:pt x="51517" y="50529"/>
                </a:lnTo>
                <a:lnTo>
                  <a:pt x="51442" y="50548"/>
                </a:lnTo>
                <a:lnTo>
                  <a:pt x="51386" y="50529"/>
                </a:lnTo>
                <a:lnTo>
                  <a:pt x="51275" y="50455"/>
                </a:lnTo>
                <a:lnTo>
                  <a:pt x="51163" y="50418"/>
                </a:lnTo>
                <a:lnTo>
                  <a:pt x="51051" y="50380"/>
                </a:lnTo>
                <a:close/>
                <a:moveTo>
                  <a:pt x="72574" y="50380"/>
                </a:moveTo>
                <a:lnTo>
                  <a:pt x="72499" y="50418"/>
                </a:lnTo>
                <a:lnTo>
                  <a:pt x="72462" y="50474"/>
                </a:lnTo>
                <a:lnTo>
                  <a:pt x="72443" y="50529"/>
                </a:lnTo>
                <a:lnTo>
                  <a:pt x="72443" y="50585"/>
                </a:lnTo>
                <a:lnTo>
                  <a:pt x="72481" y="50641"/>
                </a:lnTo>
                <a:lnTo>
                  <a:pt x="72592" y="50734"/>
                </a:lnTo>
                <a:lnTo>
                  <a:pt x="72704" y="50809"/>
                </a:lnTo>
                <a:lnTo>
                  <a:pt x="72462" y="50939"/>
                </a:lnTo>
                <a:lnTo>
                  <a:pt x="72350" y="51032"/>
                </a:lnTo>
                <a:lnTo>
                  <a:pt x="72313" y="51069"/>
                </a:lnTo>
                <a:lnTo>
                  <a:pt x="72294" y="51125"/>
                </a:lnTo>
                <a:lnTo>
                  <a:pt x="72294" y="51200"/>
                </a:lnTo>
                <a:lnTo>
                  <a:pt x="72332" y="51256"/>
                </a:lnTo>
                <a:lnTo>
                  <a:pt x="72388" y="51274"/>
                </a:lnTo>
                <a:lnTo>
                  <a:pt x="72462" y="51274"/>
                </a:lnTo>
                <a:lnTo>
                  <a:pt x="72611" y="51256"/>
                </a:lnTo>
                <a:lnTo>
                  <a:pt x="72723" y="51200"/>
                </a:lnTo>
                <a:lnTo>
                  <a:pt x="72778" y="51144"/>
                </a:lnTo>
                <a:lnTo>
                  <a:pt x="72872" y="51088"/>
                </a:lnTo>
                <a:lnTo>
                  <a:pt x="72946" y="51032"/>
                </a:lnTo>
                <a:lnTo>
                  <a:pt x="73002" y="50995"/>
                </a:lnTo>
                <a:lnTo>
                  <a:pt x="73039" y="50995"/>
                </a:lnTo>
                <a:lnTo>
                  <a:pt x="73076" y="51013"/>
                </a:lnTo>
                <a:lnTo>
                  <a:pt x="73151" y="51051"/>
                </a:lnTo>
                <a:lnTo>
                  <a:pt x="73225" y="51107"/>
                </a:lnTo>
                <a:lnTo>
                  <a:pt x="73263" y="51125"/>
                </a:lnTo>
                <a:lnTo>
                  <a:pt x="73300" y="51107"/>
                </a:lnTo>
                <a:lnTo>
                  <a:pt x="73374" y="51088"/>
                </a:lnTo>
                <a:lnTo>
                  <a:pt x="73393" y="51051"/>
                </a:lnTo>
                <a:lnTo>
                  <a:pt x="73412" y="51013"/>
                </a:lnTo>
                <a:lnTo>
                  <a:pt x="73393" y="50958"/>
                </a:lnTo>
                <a:lnTo>
                  <a:pt x="73318" y="50846"/>
                </a:lnTo>
                <a:lnTo>
                  <a:pt x="73225" y="50753"/>
                </a:lnTo>
                <a:lnTo>
                  <a:pt x="73281" y="50697"/>
                </a:lnTo>
                <a:lnTo>
                  <a:pt x="73337" y="50585"/>
                </a:lnTo>
                <a:lnTo>
                  <a:pt x="73374" y="50492"/>
                </a:lnTo>
                <a:lnTo>
                  <a:pt x="73374" y="50436"/>
                </a:lnTo>
                <a:lnTo>
                  <a:pt x="73356" y="50399"/>
                </a:lnTo>
                <a:lnTo>
                  <a:pt x="73318" y="50380"/>
                </a:lnTo>
                <a:lnTo>
                  <a:pt x="73281" y="50380"/>
                </a:lnTo>
                <a:lnTo>
                  <a:pt x="73188" y="50436"/>
                </a:lnTo>
                <a:lnTo>
                  <a:pt x="73114" y="50511"/>
                </a:lnTo>
                <a:lnTo>
                  <a:pt x="73039" y="50548"/>
                </a:lnTo>
                <a:lnTo>
                  <a:pt x="72983" y="50548"/>
                </a:lnTo>
                <a:lnTo>
                  <a:pt x="72909" y="50529"/>
                </a:lnTo>
                <a:lnTo>
                  <a:pt x="72778" y="50455"/>
                </a:lnTo>
                <a:lnTo>
                  <a:pt x="72704" y="50418"/>
                </a:lnTo>
                <a:lnTo>
                  <a:pt x="72648" y="50380"/>
                </a:lnTo>
                <a:close/>
                <a:moveTo>
                  <a:pt x="80468" y="50380"/>
                </a:moveTo>
                <a:lnTo>
                  <a:pt x="80393" y="50399"/>
                </a:lnTo>
                <a:lnTo>
                  <a:pt x="80337" y="50436"/>
                </a:lnTo>
                <a:lnTo>
                  <a:pt x="80319" y="50492"/>
                </a:lnTo>
                <a:lnTo>
                  <a:pt x="80319" y="50567"/>
                </a:lnTo>
                <a:lnTo>
                  <a:pt x="80337" y="50604"/>
                </a:lnTo>
                <a:lnTo>
                  <a:pt x="80412" y="50697"/>
                </a:lnTo>
                <a:lnTo>
                  <a:pt x="80505" y="50771"/>
                </a:lnTo>
                <a:lnTo>
                  <a:pt x="80524" y="50809"/>
                </a:lnTo>
                <a:lnTo>
                  <a:pt x="80542" y="50865"/>
                </a:lnTo>
                <a:lnTo>
                  <a:pt x="80524" y="50902"/>
                </a:lnTo>
                <a:lnTo>
                  <a:pt x="80505" y="50920"/>
                </a:lnTo>
                <a:lnTo>
                  <a:pt x="80449" y="50995"/>
                </a:lnTo>
                <a:lnTo>
                  <a:pt x="80393" y="51051"/>
                </a:lnTo>
                <a:lnTo>
                  <a:pt x="80393" y="51107"/>
                </a:lnTo>
                <a:lnTo>
                  <a:pt x="80393" y="51144"/>
                </a:lnTo>
                <a:lnTo>
                  <a:pt x="80431" y="51181"/>
                </a:lnTo>
                <a:lnTo>
                  <a:pt x="80468" y="51200"/>
                </a:lnTo>
                <a:lnTo>
                  <a:pt x="80505" y="51218"/>
                </a:lnTo>
                <a:lnTo>
                  <a:pt x="80542" y="51200"/>
                </a:lnTo>
                <a:lnTo>
                  <a:pt x="80635" y="51162"/>
                </a:lnTo>
                <a:lnTo>
                  <a:pt x="80710" y="51144"/>
                </a:lnTo>
                <a:lnTo>
                  <a:pt x="80784" y="51125"/>
                </a:lnTo>
                <a:lnTo>
                  <a:pt x="80803" y="51125"/>
                </a:lnTo>
                <a:lnTo>
                  <a:pt x="80821" y="51144"/>
                </a:lnTo>
                <a:lnTo>
                  <a:pt x="80896" y="51181"/>
                </a:lnTo>
                <a:lnTo>
                  <a:pt x="80933" y="51200"/>
                </a:lnTo>
                <a:lnTo>
                  <a:pt x="80970" y="51237"/>
                </a:lnTo>
                <a:lnTo>
                  <a:pt x="81026" y="51274"/>
                </a:lnTo>
                <a:lnTo>
                  <a:pt x="81082" y="51274"/>
                </a:lnTo>
                <a:lnTo>
                  <a:pt x="81138" y="51256"/>
                </a:lnTo>
                <a:lnTo>
                  <a:pt x="81157" y="51200"/>
                </a:lnTo>
                <a:lnTo>
                  <a:pt x="81175" y="51162"/>
                </a:lnTo>
                <a:lnTo>
                  <a:pt x="81157" y="51107"/>
                </a:lnTo>
                <a:lnTo>
                  <a:pt x="81101" y="50995"/>
                </a:lnTo>
                <a:lnTo>
                  <a:pt x="81045" y="50902"/>
                </a:lnTo>
                <a:lnTo>
                  <a:pt x="81250" y="50790"/>
                </a:lnTo>
                <a:lnTo>
                  <a:pt x="81361" y="50716"/>
                </a:lnTo>
                <a:lnTo>
                  <a:pt x="81399" y="50678"/>
                </a:lnTo>
                <a:lnTo>
                  <a:pt x="81436" y="50641"/>
                </a:lnTo>
                <a:lnTo>
                  <a:pt x="81455" y="50585"/>
                </a:lnTo>
                <a:lnTo>
                  <a:pt x="81436" y="50529"/>
                </a:lnTo>
                <a:lnTo>
                  <a:pt x="81399" y="50492"/>
                </a:lnTo>
                <a:lnTo>
                  <a:pt x="81380" y="50474"/>
                </a:lnTo>
                <a:lnTo>
                  <a:pt x="81324" y="50492"/>
                </a:lnTo>
                <a:lnTo>
                  <a:pt x="81231" y="50511"/>
                </a:lnTo>
                <a:lnTo>
                  <a:pt x="81082" y="50585"/>
                </a:lnTo>
                <a:lnTo>
                  <a:pt x="80952" y="50641"/>
                </a:lnTo>
                <a:lnTo>
                  <a:pt x="80896" y="50660"/>
                </a:lnTo>
                <a:lnTo>
                  <a:pt x="80859" y="50660"/>
                </a:lnTo>
                <a:lnTo>
                  <a:pt x="80821" y="50641"/>
                </a:lnTo>
                <a:lnTo>
                  <a:pt x="80784" y="50604"/>
                </a:lnTo>
                <a:lnTo>
                  <a:pt x="80710" y="50511"/>
                </a:lnTo>
                <a:lnTo>
                  <a:pt x="80617" y="50436"/>
                </a:lnTo>
                <a:lnTo>
                  <a:pt x="80579" y="50399"/>
                </a:lnTo>
                <a:lnTo>
                  <a:pt x="80524" y="50380"/>
                </a:lnTo>
                <a:close/>
                <a:moveTo>
                  <a:pt x="89311" y="50362"/>
                </a:moveTo>
                <a:lnTo>
                  <a:pt x="89144" y="50474"/>
                </a:lnTo>
                <a:lnTo>
                  <a:pt x="88958" y="50567"/>
                </a:lnTo>
                <a:lnTo>
                  <a:pt x="88864" y="50604"/>
                </a:lnTo>
                <a:lnTo>
                  <a:pt x="88790" y="50567"/>
                </a:lnTo>
                <a:lnTo>
                  <a:pt x="88753" y="50529"/>
                </a:lnTo>
                <a:lnTo>
                  <a:pt x="88697" y="50492"/>
                </a:lnTo>
                <a:lnTo>
                  <a:pt x="88660" y="50455"/>
                </a:lnTo>
                <a:lnTo>
                  <a:pt x="88604" y="50436"/>
                </a:lnTo>
                <a:lnTo>
                  <a:pt x="88492" y="50399"/>
                </a:lnTo>
                <a:lnTo>
                  <a:pt x="88455" y="50399"/>
                </a:lnTo>
                <a:lnTo>
                  <a:pt x="88418" y="50418"/>
                </a:lnTo>
                <a:lnTo>
                  <a:pt x="88399" y="50436"/>
                </a:lnTo>
                <a:lnTo>
                  <a:pt x="88399" y="50455"/>
                </a:lnTo>
                <a:lnTo>
                  <a:pt x="88399" y="50529"/>
                </a:lnTo>
                <a:lnTo>
                  <a:pt x="88418" y="50604"/>
                </a:lnTo>
                <a:lnTo>
                  <a:pt x="88474" y="50678"/>
                </a:lnTo>
                <a:lnTo>
                  <a:pt x="88529" y="50753"/>
                </a:lnTo>
                <a:lnTo>
                  <a:pt x="88585" y="50827"/>
                </a:lnTo>
                <a:lnTo>
                  <a:pt x="88492" y="50902"/>
                </a:lnTo>
                <a:lnTo>
                  <a:pt x="88380" y="51013"/>
                </a:lnTo>
                <a:lnTo>
                  <a:pt x="88343" y="51069"/>
                </a:lnTo>
                <a:lnTo>
                  <a:pt x="88343" y="51125"/>
                </a:lnTo>
                <a:lnTo>
                  <a:pt x="88362" y="51200"/>
                </a:lnTo>
                <a:lnTo>
                  <a:pt x="88436" y="51256"/>
                </a:lnTo>
                <a:lnTo>
                  <a:pt x="88492" y="51274"/>
                </a:lnTo>
                <a:lnTo>
                  <a:pt x="88548" y="51274"/>
                </a:lnTo>
                <a:lnTo>
                  <a:pt x="88604" y="51256"/>
                </a:lnTo>
                <a:lnTo>
                  <a:pt x="88678" y="51237"/>
                </a:lnTo>
                <a:lnTo>
                  <a:pt x="88771" y="51144"/>
                </a:lnTo>
                <a:lnTo>
                  <a:pt x="88827" y="51107"/>
                </a:lnTo>
                <a:lnTo>
                  <a:pt x="88864" y="51088"/>
                </a:lnTo>
                <a:lnTo>
                  <a:pt x="88920" y="51069"/>
                </a:lnTo>
                <a:lnTo>
                  <a:pt x="88976" y="51088"/>
                </a:lnTo>
                <a:lnTo>
                  <a:pt x="89069" y="51144"/>
                </a:lnTo>
                <a:lnTo>
                  <a:pt x="89200" y="51200"/>
                </a:lnTo>
                <a:lnTo>
                  <a:pt x="89293" y="51200"/>
                </a:lnTo>
                <a:lnTo>
                  <a:pt x="89311" y="51162"/>
                </a:lnTo>
                <a:lnTo>
                  <a:pt x="89311" y="51125"/>
                </a:lnTo>
                <a:lnTo>
                  <a:pt x="89311" y="51088"/>
                </a:lnTo>
                <a:lnTo>
                  <a:pt x="89237" y="51013"/>
                </a:lnTo>
                <a:lnTo>
                  <a:pt x="89162" y="50939"/>
                </a:lnTo>
                <a:lnTo>
                  <a:pt x="89144" y="50902"/>
                </a:lnTo>
                <a:lnTo>
                  <a:pt x="89125" y="50883"/>
                </a:lnTo>
                <a:lnTo>
                  <a:pt x="89144" y="50846"/>
                </a:lnTo>
                <a:lnTo>
                  <a:pt x="89181" y="50790"/>
                </a:lnTo>
                <a:lnTo>
                  <a:pt x="89293" y="50716"/>
                </a:lnTo>
                <a:lnTo>
                  <a:pt x="89404" y="50623"/>
                </a:lnTo>
                <a:lnTo>
                  <a:pt x="89442" y="50567"/>
                </a:lnTo>
                <a:lnTo>
                  <a:pt x="89479" y="50529"/>
                </a:lnTo>
                <a:lnTo>
                  <a:pt x="89479" y="50455"/>
                </a:lnTo>
                <a:lnTo>
                  <a:pt x="89442" y="50399"/>
                </a:lnTo>
                <a:lnTo>
                  <a:pt x="89423" y="50362"/>
                </a:lnTo>
                <a:close/>
                <a:moveTo>
                  <a:pt x="16031" y="50362"/>
                </a:moveTo>
                <a:lnTo>
                  <a:pt x="15993" y="50380"/>
                </a:lnTo>
                <a:lnTo>
                  <a:pt x="15938" y="50399"/>
                </a:lnTo>
                <a:lnTo>
                  <a:pt x="15919" y="50436"/>
                </a:lnTo>
                <a:lnTo>
                  <a:pt x="15919" y="50492"/>
                </a:lnTo>
                <a:lnTo>
                  <a:pt x="15938" y="50567"/>
                </a:lnTo>
                <a:lnTo>
                  <a:pt x="15993" y="50623"/>
                </a:lnTo>
                <a:lnTo>
                  <a:pt x="16049" y="50660"/>
                </a:lnTo>
                <a:lnTo>
                  <a:pt x="16217" y="50753"/>
                </a:lnTo>
                <a:lnTo>
                  <a:pt x="16533" y="50865"/>
                </a:lnTo>
                <a:lnTo>
                  <a:pt x="16459" y="50902"/>
                </a:lnTo>
                <a:lnTo>
                  <a:pt x="16384" y="50976"/>
                </a:lnTo>
                <a:lnTo>
                  <a:pt x="16310" y="51032"/>
                </a:lnTo>
                <a:lnTo>
                  <a:pt x="16291" y="51125"/>
                </a:lnTo>
                <a:lnTo>
                  <a:pt x="16291" y="51181"/>
                </a:lnTo>
                <a:lnTo>
                  <a:pt x="16291" y="51218"/>
                </a:lnTo>
                <a:lnTo>
                  <a:pt x="16329" y="51256"/>
                </a:lnTo>
                <a:lnTo>
                  <a:pt x="16366" y="51274"/>
                </a:lnTo>
                <a:lnTo>
                  <a:pt x="16459" y="51293"/>
                </a:lnTo>
                <a:lnTo>
                  <a:pt x="16552" y="51274"/>
                </a:lnTo>
                <a:lnTo>
                  <a:pt x="16645" y="51218"/>
                </a:lnTo>
                <a:lnTo>
                  <a:pt x="16719" y="51144"/>
                </a:lnTo>
                <a:lnTo>
                  <a:pt x="16794" y="51069"/>
                </a:lnTo>
                <a:lnTo>
                  <a:pt x="16850" y="51051"/>
                </a:lnTo>
                <a:lnTo>
                  <a:pt x="16868" y="51032"/>
                </a:lnTo>
                <a:lnTo>
                  <a:pt x="16924" y="51032"/>
                </a:lnTo>
                <a:lnTo>
                  <a:pt x="16980" y="51069"/>
                </a:lnTo>
                <a:lnTo>
                  <a:pt x="17092" y="51144"/>
                </a:lnTo>
                <a:lnTo>
                  <a:pt x="17222" y="51200"/>
                </a:lnTo>
                <a:lnTo>
                  <a:pt x="17278" y="51200"/>
                </a:lnTo>
                <a:lnTo>
                  <a:pt x="17315" y="51181"/>
                </a:lnTo>
                <a:lnTo>
                  <a:pt x="17315" y="51144"/>
                </a:lnTo>
                <a:lnTo>
                  <a:pt x="17297" y="51107"/>
                </a:lnTo>
                <a:lnTo>
                  <a:pt x="17222" y="51013"/>
                </a:lnTo>
                <a:lnTo>
                  <a:pt x="17073" y="50865"/>
                </a:lnTo>
                <a:lnTo>
                  <a:pt x="17129" y="50771"/>
                </a:lnTo>
                <a:lnTo>
                  <a:pt x="17241" y="50604"/>
                </a:lnTo>
                <a:lnTo>
                  <a:pt x="17297" y="50511"/>
                </a:lnTo>
                <a:lnTo>
                  <a:pt x="17315" y="50436"/>
                </a:lnTo>
                <a:lnTo>
                  <a:pt x="17315" y="50380"/>
                </a:lnTo>
                <a:lnTo>
                  <a:pt x="17278" y="50380"/>
                </a:lnTo>
                <a:lnTo>
                  <a:pt x="17222" y="50399"/>
                </a:lnTo>
                <a:lnTo>
                  <a:pt x="17148" y="50436"/>
                </a:lnTo>
                <a:lnTo>
                  <a:pt x="17017" y="50529"/>
                </a:lnTo>
                <a:lnTo>
                  <a:pt x="16887" y="50623"/>
                </a:lnTo>
                <a:lnTo>
                  <a:pt x="16831" y="50660"/>
                </a:lnTo>
                <a:lnTo>
                  <a:pt x="16719" y="50660"/>
                </a:lnTo>
                <a:lnTo>
                  <a:pt x="16664" y="50623"/>
                </a:lnTo>
                <a:lnTo>
                  <a:pt x="16515" y="50529"/>
                </a:lnTo>
                <a:lnTo>
                  <a:pt x="16366" y="50436"/>
                </a:lnTo>
                <a:lnTo>
                  <a:pt x="16291" y="50399"/>
                </a:lnTo>
                <a:lnTo>
                  <a:pt x="16217" y="50380"/>
                </a:lnTo>
                <a:lnTo>
                  <a:pt x="16105" y="50362"/>
                </a:lnTo>
                <a:close/>
                <a:moveTo>
                  <a:pt x="25023" y="50362"/>
                </a:moveTo>
                <a:lnTo>
                  <a:pt x="24930" y="50380"/>
                </a:lnTo>
                <a:lnTo>
                  <a:pt x="24856" y="50399"/>
                </a:lnTo>
                <a:lnTo>
                  <a:pt x="24800" y="50436"/>
                </a:lnTo>
                <a:lnTo>
                  <a:pt x="24669" y="50511"/>
                </a:lnTo>
                <a:lnTo>
                  <a:pt x="24595" y="50529"/>
                </a:lnTo>
                <a:lnTo>
                  <a:pt x="24576" y="50548"/>
                </a:lnTo>
                <a:lnTo>
                  <a:pt x="24465" y="50511"/>
                </a:lnTo>
                <a:lnTo>
                  <a:pt x="24372" y="50455"/>
                </a:lnTo>
                <a:lnTo>
                  <a:pt x="24260" y="50418"/>
                </a:lnTo>
                <a:lnTo>
                  <a:pt x="24204" y="50418"/>
                </a:lnTo>
                <a:lnTo>
                  <a:pt x="24148" y="50436"/>
                </a:lnTo>
                <a:lnTo>
                  <a:pt x="24129" y="50455"/>
                </a:lnTo>
                <a:lnTo>
                  <a:pt x="24111" y="50511"/>
                </a:lnTo>
                <a:lnTo>
                  <a:pt x="24129" y="50567"/>
                </a:lnTo>
                <a:lnTo>
                  <a:pt x="24185" y="50604"/>
                </a:lnTo>
                <a:lnTo>
                  <a:pt x="24278" y="50697"/>
                </a:lnTo>
                <a:lnTo>
                  <a:pt x="24353" y="50771"/>
                </a:lnTo>
                <a:lnTo>
                  <a:pt x="24353" y="50790"/>
                </a:lnTo>
                <a:lnTo>
                  <a:pt x="24334" y="50846"/>
                </a:lnTo>
                <a:lnTo>
                  <a:pt x="24297" y="50958"/>
                </a:lnTo>
                <a:lnTo>
                  <a:pt x="24241" y="51069"/>
                </a:lnTo>
                <a:lnTo>
                  <a:pt x="24241" y="51125"/>
                </a:lnTo>
                <a:lnTo>
                  <a:pt x="24241" y="51162"/>
                </a:lnTo>
                <a:lnTo>
                  <a:pt x="24278" y="51181"/>
                </a:lnTo>
                <a:lnTo>
                  <a:pt x="24353" y="51181"/>
                </a:lnTo>
                <a:lnTo>
                  <a:pt x="24390" y="51144"/>
                </a:lnTo>
                <a:lnTo>
                  <a:pt x="24427" y="51107"/>
                </a:lnTo>
                <a:lnTo>
                  <a:pt x="24520" y="51032"/>
                </a:lnTo>
                <a:lnTo>
                  <a:pt x="24614" y="50958"/>
                </a:lnTo>
                <a:lnTo>
                  <a:pt x="24651" y="50976"/>
                </a:lnTo>
                <a:lnTo>
                  <a:pt x="24707" y="50995"/>
                </a:lnTo>
                <a:lnTo>
                  <a:pt x="24800" y="51069"/>
                </a:lnTo>
                <a:lnTo>
                  <a:pt x="24967" y="51162"/>
                </a:lnTo>
                <a:lnTo>
                  <a:pt x="25098" y="51256"/>
                </a:lnTo>
                <a:lnTo>
                  <a:pt x="25153" y="51293"/>
                </a:lnTo>
                <a:lnTo>
                  <a:pt x="25191" y="51274"/>
                </a:lnTo>
                <a:lnTo>
                  <a:pt x="25209" y="51237"/>
                </a:lnTo>
                <a:lnTo>
                  <a:pt x="25172" y="51181"/>
                </a:lnTo>
                <a:lnTo>
                  <a:pt x="25060" y="51032"/>
                </a:lnTo>
                <a:lnTo>
                  <a:pt x="24930" y="50865"/>
                </a:lnTo>
                <a:lnTo>
                  <a:pt x="24856" y="50790"/>
                </a:lnTo>
                <a:lnTo>
                  <a:pt x="25042" y="50678"/>
                </a:lnTo>
                <a:lnTo>
                  <a:pt x="25135" y="50623"/>
                </a:lnTo>
                <a:lnTo>
                  <a:pt x="25153" y="50585"/>
                </a:lnTo>
                <a:lnTo>
                  <a:pt x="25172" y="50529"/>
                </a:lnTo>
                <a:lnTo>
                  <a:pt x="25172" y="50474"/>
                </a:lnTo>
                <a:lnTo>
                  <a:pt x="25172" y="50436"/>
                </a:lnTo>
                <a:lnTo>
                  <a:pt x="25135" y="50399"/>
                </a:lnTo>
                <a:lnTo>
                  <a:pt x="25116" y="50380"/>
                </a:lnTo>
                <a:lnTo>
                  <a:pt x="25023" y="50362"/>
                </a:lnTo>
                <a:close/>
                <a:moveTo>
                  <a:pt x="54719" y="50362"/>
                </a:moveTo>
                <a:lnTo>
                  <a:pt x="54496" y="50474"/>
                </a:lnTo>
                <a:lnTo>
                  <a:pt x="54291" y="50585"/>
                </a:lnTo>
                <a:lnTo>
                  <a:pt x="54216" y="50604"/>
                </a:lnTo>
                <a:lnTo>
                  <a:pt x="54179" y="50623"/>
                </a:lnTo>
                <a:lnTo>
                  <a:pt x="54123" y="50623"/>
                </a:lnTo>
                <a:lnTo>
                  <a:pt x="54086" y="50604"/>
                </a:lnTo>
                <a:lnTo>
                  <a:pt x="54011" y="50529"/>
                </a:lnTo>
                <a:lnTo>
                  <a:pt x="53918" y="50455"/>
                </a:lnTo>
                <a:lnTo>
                  <a:pt x="53844" y="50418"/>
                </a:lnTo>
                <a:lnTo>
                  <a:pt x="53751" y="50399"/>
                </a:lnTo>
                <a:lnTo>
                  <a:pt x="53714" y="50380"/>
                </a:lnTo>
                <a:lnTo>
                  <a:pt x="53658" y="50399"/>
                </a:lnTo>
                <a:lnTo>
                  <a:pt x="53639" y="50418"/>
                </a:lnTo>
                <a:lnTo>
                  <a:pt x="53602" y="50455"/>
                </a:lnTo>
                <a:lnTo>
                  <a:pt x="53602" y="50511"/>
                </a:lnTo>
                <a:lnTo>
                  <a:pt x="53620" y="50567"/>
                </a:lnTo>
                <a:lnTo>
                  <a:pt x="53639" y="50623"/>
                </a:lnTo>
                <a:lnTo>
                  <a:pt x="53676" y="50660"/>
                </a:lnTo>
                <a:lnTo>
                  <a:pt x="53788" y="50753"/>
                </a:lnTo>
                <a:lnTo>
                  <a:pt x="53863" y="50809"/>
                </a:lnTo>
                <a:lnTo>
                  <a:pt x="53732" y="50865"/>
                </a:lnTo>
                <a:lnTo>
                  <a:pt x="53565" y="50939"/>
                </a:lnTo>
                <a:lnTo>
                  <a:pt x="53490" y="50995"/>
                </a:lnTo>
                <a:lnTo>
                  <a:pt x="53434" y="51051"/>
                </a:lnTo>
                <a:lnTo>
                  <a:pt x="53378" y="51107"/>
                </a:lnTo>
                <a:lnTo>
                  <a:pt x="53378" y="51181"/>
                </a:lnTo>
                <a:lnTo>
                  <a:pt x="53397" y="51237"/>
                </a:lnTo>
                <a:lnTo>
                  <a:pt x="53453" y="51274"/>
                </a:lnTo>
                <a:lnTo>
                  <a:pt x="53509" y="51293"/>
                </a:lnTo>
                <a:lnTo>
                  <a:pt x="53583" y="51274"/>
                </a:lnTo>
                <a:lnTo>
                  <a:pt x="53732" y="51237"/>
                </a:lnTo>
                <a:lnTo>
                  <a:pt x="53825" y="51181"/>
                </a:lnTo>
                <a:lnTo>
                  <a:pt x="53993" y="51088"/>
                </a:lnTo>
                <a:lnTo>
                  <a:pt x="54086" y="51032"/>
                </a:lnTo>
                <a:lnTo>
                  <a:pt x="54142" y="51013"/>
                </a:lnTo>
                <a:lnTo>
                  <a:pt x="54216" y="51032"/>
                </a:lnTo>
                <a:lnTo>
                  <a:pt x="54291" y="51088"/>
                </a:lnTo>
                <a:lnTo>
                  <a:pt x="54347" y="51144"/>
                </a:lnTo>
                <a:lnTo>
                  <a:pt x="54421" y="51181"/>
                </a:lnTo>
                <a:lnTo>
                  <a:pt x="54514" y="51218"/>
                </a:lnTo>
                <a:lnTo>
                  <a:pt x="54551" y="51200"/>
                </a:lnTo>
                <a:lnTo>
                  <a:pt x="54570" y="51162"/>
                </a:lnTo>
                <a:lnTo>
                  <a:pt x="54551" y="51107"/>
                </a:lnTo>
                <a:lnTo>
                  <a:pt x="54458" y="50976"/>
                </a:lnTo>
                <a:lnTo>
                  <a:pt x="54365" y="50865"/>
                </a:lnTo>
                <a:lnTo>
                  <a:pt x="54570" y="50753"/>
                </a:lnTo>
                <a:lnTo>
                  <a:pt x="54663" y="50678"/>
                </a:lnTo>
                <a:lnTo>
                  <a:pt x="54756" y="50604"/>
                </a:lnTo>
                <a:lnTo>
                  <a:pt x="54793" y="50529"/>
                </a:lnTo>
                <a:lnTo>
                  <a:pt x="54831" y="50436"/>
                </a:lnTo>
                <a:lnTo>
                  <a:pt x="54831" y="50399"/>
                </a:lnTo>
                <a:lnTo>
                  <a:pt x="54812" y="50362"/>
                </a:lnTo>
                <a:close/>
                <a:moveTo>
                  <a:pt x="10706" y="50343"/>
                </a:moveTo>
                <a:lnTo>
                  <a:pt x="10650" y="50362"/>
                </a:lnTo>
                <a:lnTo>
                  <a:pt x="10594" y="50380"/>
                </a:lnTo>
                <a:lnTo>
                  <a:pt x="10557" y="50436"/>
                </a:lnTo>
                <a:lnTo>
                  <a:pt x="10538" y="50511"/>
                </a:lnTo>
                <a:lnTo>
                  <a:pt x="10557" y="50585"/>
                </a:lnTo>
                <a:lnTo>
                  <a:pt x="10594" y="50641"/>
                </a:lnTo>
                <a:lnTo>
                  <a:pt x="10669" y="50697"/>
                </a:lnTo>
                <a:lnTo>
                  <a:pt x="10743" y="50753"/>
                </a:lnTo>
                <a:lnTo>
                  <a:pt x="10911" y="50827"/>
                </a:lnTo>
                <a:lnTo>
                  <a:pt x="11041" y="50883"/>
                </a:lnTo>
                <a:lnTo>
                  <a:pt x="10967" y="51032"/>
                </a:lnTo>
                <a:lnTo>
                  <a:pt x="10929" y="51107"/>
                </a:lnTo>
                <a:lnTo>
                  <a:pt x="10911" y="51162"/>
                </a:lnTo>
                <a:lnTo>
                  <a:pt x="10929" y="51218"/>
                </a:lnTo>
                <a:lnTo>
                  <a:pt x="10948" y="51237"/>
                </a:lnTo>
                <a:lnTo>
                  <a:pt x="11004" y="51237"/>
                </a:lnTo>
                <a:lnTo>
                  <a:pt x="11097" y="51200"/>
                </a:lnTo>
                <a:lnTo>
                  <a:pt x="11209" y="51107"/>
                </a:lnTo>
                <a:lnTo>
                  <a:pt x="11283" y="51069"/>
                </a:lnTo>
                <a:lnTo>
                  <a:pt x="11320" y="51051"/>
                </a:lnTo>
                <a:lnTo>
                  <a:pt x="11376" y="51069"/>
                </a:lnTo>
                <a:lnTo>
                  <a:pt x="11451" y="51107"/>
                </a:lnTo>
                <a:lnTo>
                  <a:pt x="11562" y="51181"/>
                </a:lnTo>
                <a:lnTo>
                  <a:pt x="11674" y="51256"/>
                </a:lnTo>
                <a:lnTo>
                  <a:pt x="11786" y="51311"/>
                </a:lnTo>
                <a:lnTo>
                  <a:pt x="11897" y="51311"/>
                </a:lnTo>
                <a:lnTo>
                  <a:pt x="11953" y="51274"/>
                </a:lnTo>
                <a:lnTo>
                  <a:pt x="11972" y="51218"/>
                </a:lnTo>
                <a:lnTo>
                  <a:pt x="11991" y="51162"/>
                </a:lnTo>
                <a:lnTo>
                  <a:pt x="11972" y="51107"/>
                </a:lnTo>
                <a:lnTo>
                  <a:pt x="11935" y="51032"/>
                </a:lnTo>
                <a:lnTo>
                  <a:pt x="11897" y="50976"/>
                </a:lnTo>
                <a:lnTo>
                  <a:pt x="11786" y="50883"/>
                </a:lnTo>
                <a:lnTo>
                  <a:pt x="11674" y="50809"/>
                </a:lnTo>
                <a:lnTo>
                  <a:pt x="11767" y="50753"/>
                </a:lnTo>
                <a:lnTo>
                  <a:pt x="11860" y="50697"/>
                </a:lnTo>
                <a:lnTo>
                  <a:pt x="11935" y="50623"/>
                </a:lnTo>
                <a:lnTo>
                  <a:pt x="11991" y="50529"/>
                </a:lnTo>
                <a:lnTo>
                  <a:pt x="11991" y="50436"/>
                </a:lnTo>
                <a:lnTo>
                  <a:pt x="11972" y="50380"/>
                </a:lnTo>
                <a:lnTo>
                  <a:pt x="11916" y="50343"/>
                </a:lnTo>
                <a:lnTo>
                  <a:pt x="11767" y="50343"/>
                </a:lnTo>
                <a:lnTo>
                  <a:pt x="11674" y="50362"/>
                </a:lnTo>
                <a:lnTo>
                  <a:pt x="11544" y="50418"/>
                </a:lnTo>
                <a:lnTo>
                  <a:pt x="11413" y="50511"/>
                </a:lnTo>
                <a:lnTo>
                  <a:pt x="11357" y="50548"/>
                </a:lnTo>
                <a:lnTo>
                  <a:pt x="11283" y="50548"/>
                </a:lnTo>
                <a:lnTo>
                  <a:pt x="11209" y="50529"/>
                </a:lnTo>
                <a:lnTo>
                  <a:pt x="11134" y="50474"/>
                </a:lnTo>
                <a:lnTo>
                  <a:pt x="11041" y="50418"/>
                </a:lnTo>
                <a:lnTo>
                  <a:pt x="10967" y="50380"/>
                </a:lnTo>
                <a:lnTo>
                  <a:pt x="10855" y="50343"/>
                </a:lnTo>
                <a:close/>
                <a:moveTo>
                  <a:pt x="29529" y="50362"/>
                </a:moveTo>
                <a:lnTo>
                  <a:pt x="29473" y="50380"/>
                </a:lnTo>
                <a:lnTo>
                  <a:pt x="29436" y="50418"/>
                </a:lnTo>
                <a:lnTo>
                  <a:pt x="29417" y="50492"/>
                </a:lnTo>
                <a:lnTo>
                  <a:pt x="29417" y="50548"/>
                </a:lnTo>
                <a:lnTo>
                  <a:pt x="29473" y="50604"/>
                </a:lnTo>
                <a:lnTo>
                  <a:pt x="29529" y="50660"/>
                </a:lnTo>
                <a:lnTo>
                  <a:pt x="29603" y="50716"/>
                </a:lnTo>
                <a:lnTo>
                  <a:pt x="29901" y="50846"/>
                </a:lnTo>
                <a:lnTo>
                  <a:pt x="29808" y="50920"/>
                </a:lnTo>
                <a:lnTo>
                  <a:pt x="29715" y="51032"/>
                </a:lnTo>
                <a:lnTo>
                  <a:pt x="29659" y="51088"/>
                </a:lnTo>
                <a:lnTo>
                  <a:pt x="29640" y="51144"/>
                </a:lnTo>
                <a:lnTo>
                  <a:pt x="29640" y="51200"/>
                </a:lnTo>
                <a:lnTo>
                  <a:pt x="29659" y="51256"/>
                </a:lnTo>
                <a:lnTo>
                  <a:pt x="29715" y="51293"/>
                </a:lnTo>
                <a:lnTo>
                  <a:pt x="29771" y="51311"/>
                </a:lnTo>
                <a:lnTo>
                  <a:pt x="29845" y="51274"/>
                </a:lnTo>
                <a:lnTo>
                  <a:pt x="29901" y="51237"/>
                </a:lnTo>
                <a:lnTo>
                  <a:pt x="30031" y="51125"/>
                </a:lnTo>
                <a:lnTo>
                  <a:pt x="30087" y="51088"/>
                </a:lnTo>
                <a:lnTo>
                  <a:pt x="30125" y="51069"/>
                </a:lnTo>
                <a:lnTo>
                  <a:pt x="30162" y="51069"/>
                </a:lnTo>
                <a:lnTo>
                  <a:pt x="30218" y="51107"/>
                </a:lnTo>
                <a:lnTo>
                  <a:pt x="30348" y="51181"/>
                </a:lnTo>
                <a:lnTo>
                  <a:pt x="30497" y="51256"/>
                </a:lnTo>
                <a:lnTo>
                  <a:pt x="30553" y="51256"/>
                </a:lnTo>
                <a:lnTo>
                  <a:pt x="30590" y="51237"/>
                </a:lnTo>
                <a:lnTo>
                  <a:pt x="30609" y="51200"/>
                </a:lnTo>
                <a:lnTo>
                  <a:pt x="30609" y="51144"/>
                </a:lnTo>
                <a:lnTo>
                  <a:pt x="30571" y="51088"/>
                </a:lnTo>
                <a:lnTo>
                  <a:pt x="30534" y="51013"/>
                </a:lnTo>
                <a:lnTo>
                  <a:pt x="30441" y="50902"/>
                </a:lnTo>
                <a:lnTo>
                  <a:pt x="30348" y="50827"/>
                </a:lnTo>
                <a:lnTo>
                  <a:pt x="30441" y="50697"/>
                </a:lnTo>
                <a:lnTo>
                  <a:pt x="30515" y="50548"/>
                </a:lnTo>
                <a:lnTo>
                  <a:pt x="30534" y="50474"/>
                </a:lnTo>
                <a:lnTo>
                  <a:pt x="30515" y="50436"/>
                </a:lnTo>
                <a:lnTo>
                  <a:pt x="30460" y="50436"/>
                </a:lnTo>
                <a:lnTo>
                  <a:pt x="30367" y="50474"/>
                </a:lnTo>
                <a:lnTo>
                  <a:pt x="30255" y="50567"/>
                </a:lnTo>
                <a:lnTo>
                  <a:pt x="30180" y="50623"/>
                </a:lnTo>
                <a:lnTo>
                  <a:pt x="30125" y="50641"/>
                </a:lnTo>
                <a:lnTo>
                  <a:pt x="30069" y="50623"/>
                </a:lnTo>
                <a:lnTo>
                  <a:pt x="29994" y="50567"/>
                </a:lnTo>
                <a:lnTo>
                  <a:pt x="29864" y="50455"/>
                </a:lnTo>
                <a:lnTo>
                  <a:pt x="29752" y="50399"/>
                </a:lnTo>
                <a:lnTo>
                  <a:pt x="29603" y="50362"/>
                </a:lnTo>
                <a:close/>
                <a:moveTo>
                  <a:pt x="61757" y="50325"/>
                </a:moveTo>
                <a:lnTo>
                  <a:pt x="61719" y="50343"/>
                </a:lnTo>
                <a:lnTo>
                  <a:pt x="61682" y="50362"/>
                </a:lnTo>
                <a:lnTo>
                  <a:pt x="61645" y="50399"/>
                </a:lnTo>
                <a:lnTo>
                  <a:pt x="61626" y="50418"/>
                </a:lnTo>
                <a:lnTo>
                  <a:pt x="61626" y="50455"/>
                </a:lnTo>
                <a:lnTo>
                  <a:pt x="61645" y="50529"/>
                </a:lnTo>
                <a:lnTo>
                  <a:pt x="61719" y="50604"/>
                </a:lnTo>
                <a:lnTo>
                  <a:pt x="61868" y="50734"/>
                </a:lnTo>
                <a:lnTo>
                  <a:pt x="61999" y="50827"/>
                </a:lnTo>
                <a:lnTo>
                  <a:pt x="61887" y="50902"/>
                </a:lnTo>
                <a:lnTo>
                  <a:pt x="61738" y="51013"/>
                </a:lnTo>
                <a:lnTo>
                  <a:pt x="61682" y="51088"/>
                </a:lnTo>
                <a:lnTo>
                  <a:pt x="61664" y="51162"/>
                </a:lnTo>
                <a:lnTo>
                  <a:pt x="61664" y="51218"/>
                </a:lnTo>
                <a:lnTo>
                  <a:pt x="61738" y="51293"/>
                </a:lnTo>
                <a:lnTo>
                  <a:pt x="61757" y="51311"/>
                </a:lnTo>
                <a:lnTo>
                  <a:pt x="61812" y="51311"/>
                </a:lnTo>
                <a:lnTo>
                  <a:pt x="61887" y="51293"/>
                </a:lnTo>
                <a:lnTo>
                  <a:pt x="61980" y="51274"/>
                </a:lnTo>
                <a:lnTo>
                  <a:pt x="62054" y="51237"/>
                </a:lnTo>
                <a:lnTo>
                  <a:pt x="62129" y="51181"/>
                </a:lnTo>
                <a:lnTo>
                  <a:pt x="62222" y="51125"/>
                </a:lnTo>
                <a:lnTo>
                  <a:pt x="62315" y="51051"/>
                </a:lnTo>
                <a:lnTo>
                  <a:pt x="62427" y="51069"/>
                </a:lnTo>
                <a:lnTo>
                  <a:pt x="62539" y="51088"/>
                </a:lnTo>
                <a:lnTo>
                  <a:pt x="62594" y="51088"/>
                </a:lnTo>
                <a:lnTo>
                  <a:pt x="62613" y="51051"/>
                </a:lnTo>
                <a:lnTo>
                  <a:pt x="62613" y="51013"/>
                </a:lnTo>
                <a:lnTo>
                  <a:pt x="62613" y="50976"/>
                </a:lnTo>
                <a:lnTo>
                  <a:pt x="62576" y="50958"/>
                </a:lnTo>
                <a:lnTo>
                  <a:pt x="62557" y="50939"/>
                </a:lnTo>
                <a:lnTo>
                  <a:pt x="62539" y="50902"/>
                </a:lnTo>
                <a:lnTo>
                  <a:pt x="62539" y="50846"/>
                </a:lnTo>
                <a:lnTo>
                  <a:pt x="62557" y="50771"/>
                </a:lnTo>
                <a:lnTo>
                  <a:pt x="62632" y="50641"/>
                </a:lnTo>
                <a:lnTo>
                  <a:pt x="62650" y="50567"/>
                </a:lnTo>
                <a:lnTo>
                  <a:pt x="62632" y="50529"/>
                </a:lnTo>
                <a:lnTo>
                  <a:pt x="62613" y="50492"/>
                </a:lnTo>
                <a:lnTo>
                  <a:pt x="62557" y="50455"/>
                </a:lnTo>
                <a:lnTo>
                  <a:pt x="62483" y="50436"/>
                </a:lnTo>
                <a:lnTo>
                  <a:pt x="62427" y="50455"/>
                </a:lnTo>
                <a:lnTo>
                  <a:pt x="62371" y="50492"/>
                </a:lnTo>
                <a:lnTo>
                  <a:pt x="62297" y="50548"/>
                </a:lnTo>
                <a:lnTo>
                  <a:pt x="62278" y="50585"/>
                </a:lnTo>
                <a:lnTo>
                  <a:pt x="62222" y="50585"/>
                </a:lnTo>
                <a:lnTo>
                  <a:pt x="62166" y="50567"/>
                </a:lnTo>
                <a:lnTo>
                  <a:pt x="62092" y="50511"/>
                </a:lnTo>
                <a:lnTo>
                  <a:pt x="62036" y="50455"/>
                </a:lnTo>
                <a:lnTo>
                  <a:pt x="61887" y="50362"/>
                </a:lnTo>
                <a:lnTo>
                  <a:pt x="61812" y="50343"/>
                </a:lnTo>
                <a:lnTo>
                  <a:pt x="61757" y="50325"/>
                </a:lnTo>
                <a:close/>
                <a:moveTo>
                  <a:pt x="64475" y="50306"/>
                </a:moveTo>
                <a:lnTo>
                  <a:pt x="64419" y="50325"/>
                </a:lnTo>
                <a:lnTo>
                  <a:pt x="64382" y="50380"/>
                </a:lnTo>
                <a:lnTo>
                  <a:pt x="64363" y="50418"/>
                </a:lnTo>
                <a:lnTo>
                  <a:pt x="64382" y="50474"/>
                </a:lnTo>
                <a:lnTo>
                  <a:pt x="64400" y="50529"/>
                </a:lnTo>
                <a:lnTo>
                  <a:pt x="64475" y="50623"/>
                </a:lnTo>
                <a:lnTo>
                  <a:pt x="64493" y="50678"/>
                </a:lnTo>
                <a:lnTo>
                  <a:pt x="64512" y="50716"/>
                </a:lnTo>
                <a:lnTo>
                  <a:pt x="64493" y="50753"/>
                </a:lnTo>
                <a:lnTo>
                  <a:pt x="64475" y="50790"/>
                </a:lnTo>
                <a:lnTo>
                  <a:pt x="64382" y="50883"/>
                </a:lnTo>
                <a:lnTo>
                  <a:pt x="64307" y="50958"/>
                </a:lnTo>
                <a:lnTo>
                  <a:pt x="64270" y="51013"/>
                </a:lnTo>
                <a:lnTo>
                  <a:pt x="64251" y="51069"/>
                </a:lnTo>
                <a:lnTo>
                  <a:pt x="64270" y="51107"/>
                </a:lnTo>
                <a:lnTo>
                  <a:pt x="64289" y="51144"/>
                </a:lnTo>
                <a:lnTo>
                  <a:pt x="64307" y="51162"/>
                </a:lnTo>
                <a:lnTo>
                  <a:pt x="64363" y="51162"/>
                </a:lnTo>
                <a:lnTo>
                  <a:pt x="64456" y="51125"/>
                </a:lnTo>
                <a:lnTo>
                  <a:pt x="64531" y="51088"/>
                </a:lnTo>
                <a:lnTo>
                  <a:pt x="64680" y="51032"/>
                </a:lnTo>
                <a:lnTo>
                  <a:pt x="64717" y="51032"/>
                </a:lnTo>
                <a:lnTo>
                  <a:pt x="64791" y="51088"/>
                </a:lnTo>
                <a:lnTo>
                  <a:pt x="64847" y="51125"/>
                </a:lnTo>
                <a:lnTo>
                  <a:pt x="64903" y="51200"/>
                </a:lnTo>
                <a:lnTo>
                  <a:pt x="64959" y="51256"/>
                </a:lnTo>
                <a:lnTo>
                  <a:pt x="65015" y="51293"/>
                </a:lnTo>
                <a:lnTo>
                  <a:pt x="65089" y="51311"/>
                </a:lnTo>
                <a:lnTo>
                  <a:pt x="65164" y="51311"/>
                </a:lnTo>
                <a:lnTo>
                  <a:pt x="65238" y="51293"/>
                </a:lnTo>
                <a:lnTo>
                  <a:pt x="65257" y="51274"/>
                </a:lnTo>
                <a:lnTo>
                  <a:pt x="65275" y="51237"/>
                </a:lnTo>
                <a:lnTo>
                  <a:pt x="65294" y="51181"/>
                </a:lnTo>
                <a:lnTo>
                  <a:pt x="65275" y="51125"/>
                </a:lnTo>
                <a:lnTo>
                  <a:pt x="65238" y="51069"/>
                </a:lnTo>
                <a:lnTo>
                  <a:pt x="65201" y="51013"/>
                </a:lnTo>
                <a:lnTo>
                  <a:pt x="65015" y="50865"/>
                </a:lnTo>
                <a:lnTo>
                  <a:pt x="65201" y="50771"/>
                </a:lnTo>
                <a:lnTo>
                  <a:pt x="65294" y="50716"/>
                </a:lnTo>
                <a:lnTo>
                  <a:pt x="65369" y="50660"/>
                </a:lnTo>
                <a:lnTo>
                  <a:pt x="65387" y="50604"/>
                </a:lnTo>
                <a:lnTo>
                  <a:pt x="65387" y="50548"/>
                </a:lnTo>
                <a:lnTo>
                  <a:pt x="65350" y="50492"/>
                </a:lnTo>
                <a:lnTo>
                  <a:pt x="65331" y="50474"/>
                </a:lnTo>
                <a:lnTo>
                  <a:pt x="65294" y="50474"/>
                </a:lnTo>
                <a:lnTo>
                  <a:pt x="65145" y="50511"/>
                </a:lnTo>
                <a:lnTo>
                  <a:pt x="64996" y="50548"/>
                </a:lnTo>
                <a:lnTo>
                  <a:pt x="64866" y="50585"/>
                </a:lnTo>
                <a:lnTo>
                  <a:pt x="64754" y="50585"/>
                </a:lnTo>
                <a:lnTo>
                  <a:pt x="64717" y="50548"/>
                </a:lnTo>
                <a:lnTo>
                  <a:pt x="64680" y="50511"/>
                </a:lnTo>
                <a:lnTo>
                  <a:pt x="64605" y="50399"/>
                </a:lnTo>
                <a:lnTo>
                  <a:pt x="64568" y="50362"/>
                </a:lnTo>
                <a:lnTo>
                  <a:pt x="64531" y="50325"/>
                </a:lnTo>
                <a:lnTo>
                  <a:pt x="64475" y="50306"/>
                </a:lnTo>
                <a:close/>
                <a:moveTo>
                  <a:pt x="40253" y="50306"/>
                </a:moveTo>
                <a:lnTo>
                  <a:pt x="40215" y="50325"/>
                </a:lnTo>
                <a:lnTo>
                  <a:pt x="40215" y="50362"/>
                </a:lnTo>
                <a:lnTo>
                  <a:pt x="40234" y="50418"/>
                </a:lnTo>
                <a:lnTo>
                  <a:pt x="40327" y="50567"/>
                </a:lnTo>
                <a:lnTo>
                  <a:pt x="40532" y="50771"/>
                </a:lnTo>
                <a:lnTo>
                  <a:pt x="40420" y="50865"/>
                </a:lnTo>
                <a:lnTo>
                  <a:pt x="40290" y="50995"/>
                </a:lnTo>
                <a:lnTo>
                  <a:pt x="40234" y="51051"/>
                </a:lnTo>
                <a:lnTo>
                  <a:pt x="40197" y="51125"/>
                </a:lnTo>
                <a:lnTo>
                  <a:pt x="40197" y="51200"/>
                </a:lnTo>
                <a:lnTo>
                  <a:pt x="40234" y="51256"/>
                </a:lnTo>
                <a:lnTo>
                  <a:pt x="40309" y="51293"/>
                </a:lnTo>
                <a:lnTo>
                  <a:pt x="40364" y="51311"/>
                </a:lnTo>
                <a:lnTo>
                  <a:pt x="40439" y="51293"/>
                </a:lnTo>
                <a:lnTo>
                  <a:pt x="40513" y="51237"/>
                </a:lnTo>
                <a:lnTo>
                  <a:pt x="40644" y="51125"/>
                </a:lnTo>
                <a:lnTo>
                  <a:pt x="40755" y="51032"/>
                </a:lnTo>
                <a:lnTo>
                  <a:pt x="40904" y="51218"/>
                </a:lnTo>
                <a:lnTo>
                  <a:pt x="40997" y="51311"/>
                </a:lnTo>
                <a:lnTo>
                  <a:pt x="41053" y="51330"/>
                </a:lnTo>
                <a:lnTo>
                  <a:pt x="41146" y="51330"/>
                </a:lnTo>
                <a:lnTo>
                  <a:pt x="41184" y="51293"/>
                </a:lnTo>
                <a:lnTo>
                  <a:pt x="41221" y="51274"/>
                </a:lnTo>
                <a:lnTo>
                  <a:pt x="41221" y="51237"/>
                </a:lnTo>
                <a:lnTo>
                  <a:pt x="41221" y="51162"/>
                </a:lnTo>
                <a:lnTo>
                  <a:pt x="41184" y="51088"/>
                </a:lnTo>
                <a:lnTo>
                  <a:pt x="41146" y="51032"/>
                </a:lnTo>
                <a:lnTo>
                  <a:pt x="41109" y="50995"/>
                </a:lnTo>
                <a:lnTo>
                  <a:pt x="41072" y="50939"/>
                </a:lnTo>
                <a:lnTo>
                  <a:pt x="41035" y="50902"/>
                </a:lnTo>
                <a:lnTo>
                  <a:pt x="41016" y="50846"/>
                </a:lnTo>
                <a:lnTo>
                  <a:pt x="40997" y="50809"/>
                </a:lnTo>
                <a:lnTo>
                  <a:pt x="41072" y="50716"/>
                </a:lnTo>
                <a:lnTo>
                  <a:pt x="41128" y="50660"/>
                </a:lnTo>
                <a:lnTo>
                  <a:pt x="41202" y="50529"/>
                </a:lnTo>
                <a:lnTo>
                  <a:pt x="41239" y="50474"/>
                </a:lnTo>
                <a:lnTo>
                  <a:pt x="41239" y="50418"/>
                </a:lnTo>
                <a:lnTo>
                  <a:pt x="41221" y="50380"/>
                </a:lnTo>
                <a:lnTo>
                  <a:pt x="41165" y="50380"/>
                </a:lnTo>
                <a:lnTo>
                  <a:pt x="41035" y="50418"/>
                </a:lnTo>
                <a:lnTo>
                  <a:pt x="40904" y="50492"/>
                </a:lnTo>
                <a:lnTo>
                  <a:pt x="40774" y="50567"/>
                </a:lnTo>
                <a:lnTo>
                  <a:pt x="40737" y="50567"/>
                </a:lnTo>
                <a:lnTo>
                  <a:pt x="40662" y="50548"/>
                </a:lnTo>
                <a:lnTo>
                  <a:pt x="40439" y="50399"/>
                </a:lnTo>
                <a:lnTo>
                  <a:pt x="40309" y="50306"/>
                </a:lnTo>
                <a:close/>
                <a:moveTo>
                  <a:pt x="45708" y="50325"/>
                </a:moveTo>
                <a:lnTo>
                  <a:pt x="45652" y="50362"/>
                </a:lnTo>
                <a:lnTo>
                  <a:pt x="45615" y="50436"/>
                </a:lnTo>
                <a:lnTo>
                  <a:pt x="45633" y="50492"/>
                </a:lnTo>
                <a:lnTo>
                  <a:pt x="45671" y="50548"/>
                </a:lnTo>
                <a:lnTo>
                  <a:pt x="45726" y="50604"/>
                </a:lnTo>
                <a:lnTo>
                  <a:pt x="45894" y="50697"/>
                </a:lnTo>
                <a:lnTo>
                  <a:pt x="46006" y="50771"/>
                </a:lnTo>
                <a:lnTo>
                  <a:pt x="45931" y="50883"/>
                </a:lnTo>
                <a:lnTo>
                  <a:pt x="45801" y="51032"/>
                </a:lnTo>
                <a:lnTo>
                  <a:pt x="45745" y="51107"/>
                </a:lnTo>
                <a:lnTo>
                  <a:pt x="45708" y="51181"/>
                </a:lnTo>
                <a:lnTo>
                  <a:pt x="45708" y="51256"/>
                </a:lnTo>
                <a:lnTo>
                  <a:pt x="45708" y="51293"/>
                </a:lnTo>
                <a:lnTo>
                  <a:pt x="45726" y="51311"/>
                </a:lnTo>
                <a:lnTo>
                  <a:pt x="45764" y="51330"/>
                </a:lnTo>
                <a:lnTo>
                  <a:pt x="45782" y="51330"/>
                </a:lnTo>
                <a:lnTo>
                  <a:pt x="45857" y="51311"/>
                </a:lnTo>
                <a:lnTo>
                  <a:pt x="45931" y="51274"/>
                </a:lnTo>
                <a:lnTo>
                  <a:pt x="46006" y="51218"/>
                </a:lnTo>
                <a:lnTo>
                  <a:pt x="46155" y="51069"/>
                </a:lnTo>
                <a:lnTo>
                  <a:pt x="46248" y="50976"/>
                </a:lnTo>
                <a:lnTo>
                  <a:pt x="46378" y="51125"/>
                </a:lnTo>
                <a:lnTo>
                  <a:pt x="46471" y="51181"/>
                </a:lnTo>
                <a:lnTo>
                  <a:pt x="46508" y="51200"/>
                </a:lnTo>
                <a:lnTo>
                  <a:pt x="46527" y="51181"/>
                </a:lnTo>
                <a:lnTo>
                  <a:pt x="46546" y="51144"/>
                </a:lnTo>
                <a:lnTo>
                  <a:pt x="46527" y="51088"/>
                </a:lnTo>
                <a:lnTo>
                  <a:pt x="46490" y="50976"/>
                </a:lnTo>
                <a:lnTo>
                  <a:pt x="46434" y="50846"/>
                </a:lnTo>
                <a:lnTo>
                  <a:pt x="46415" y="50771"/>
                </a:lnTo>
                <a:lnTo>
                  <a:pt x="46453" y="50678"/>
                </a:lnTo>
                <a:lnTo>
                  <a:pt x="46508" y="50623"/>
                </a:lnTo>
                <a:lnTo>
                  <a:pt x="46546" y="50548"/>
                </a:lnTo>
                <a:lnTo>
                  <a:pt x="46546" y="50511"/>
                </a:lnTo>
                <a:lnTo>
                  <a:pt x="46527" y="50455"/>
                </a:lnTo>
                <a:lnTo>
                  <a:pt x="46490" y="50380"/>
                </a:lnTo>
                <a:lnTo>
                  <a:pt x="46434" y="50343"/>
                </a:lnTo>
                <a:lnTo>
                  <a:pt x="46359" y="50343"/>
                </a:lnTo>
                <a:lnTo>
                  <a:pt x="46322" y="50362"/>
                </a:lnTo>
                <a:lnTo>
                  <a:pt x="46285" y="50399"/>
                </a:lnTo>
                <a:lnTo>
                  <a:pt x="46173" y="50548"/>
                </a:lnTo>
                <a:lnTo>
                  <a:pt x="46062" y="50455"/>
                </a:lnTo>
                <a:lnTo>
                  <a:pt x="45931" y="50380"/>
                </a:lnTo>
                <a:lnTo>
                  <a:pt x="45857" y="50343"/>
                </a:lnTo>
                <a:lnTo>
                  <a:pt x="45782" y="50325"/>
                </a:lnTo>
                <a:close/>
                <a:moveTo>
                  <a:pt x="149" y="50287"/>
                </a:moveTo>
                <a:lnTo>
                  <a:pt x="112" y="50306"/>
                </a:lnTo>
                <a:lnTo>
                  <a:pt x="75" y="50343"/>
                </a:lnTo>
                <a:lnTo>
                  <a:pt x="56" y="50380"/>
                </a:lnTo>
                <a:lnTo>
                  <a:pt x="56" y="50418"/>
                </a:lnTo>
                <a:lnTo>
                  <a:pt x="75" y="50492"/>
                </a:lnTo>
                <a:lnTo>
                  <a:pt x="168" y="50623"/>
                </a:lnTo>
                <a:lnTo>
                  <a:pt x="243" y="50716"/>
                </a:lnTo>
                <a:lnTo>
                  <a:pt x="280" y="50753"/>
                </a:lnTo>
                <a:lnTo>
                  <a:pt x="280" y="50790"/>
                </a:lnTo>
                <a:lnTo>
                  <a:pt x="261" y="50827"/>
                </a:lnTo>
                <a:lnTo>
                  <a:pt x="224" y="50846"/>
                </a:lnTo>
                <a:lnTo>
                  <a:pt x="149" y="50920"/>
                </a:lnTo>
                <a:lnTo>
                  <a:pt x="94" y="51032"/>
                </a:lnTo>
                <a:lnTo>
                  <a:pt x="94" y="51125"/>
                </a:lnTo>
                <a:lnTo>
                  <a:pt x="131" y="51181"/>
                </a:lnTo>
                <a:lnTo>
                  <a:pt x="205" y="51200"/>
                </a:lnTo>
                <a:lnTo>
                  <a:pt x="280" y="51200"/>
                </a:lnTo>
                <a:lnTo>
                  <a:pt x="373" y="51181"/>
                </a:lnTo>
                <a:lnTo>
                  <a:pt x="466" y="51144"/>
                </a:lnTo>
                <a:lnTo>
                  <a:pt x="540" y="51069"/>
                </a:lnTo>
                <a:lnTo>
                  <a:pt x="633" y="51181"/>
                </a:lnTo>
                <a:lnTo>
                  <a:pt x="764" y="51293"/>
                </a:lnTo>
                <a:lnTo>
                  <a:pt x="820" y="51330"/>
                </a:lnTo>
                <a:lnTo>
                  <a:pt x="894" y="51349"/>
                </a:lnTo>
                <a:lnTo>
                  <a:pt x="950" y="51349"/>
                </a:lnTo>
                <a:lnTo>
                  <a:pt x="1024" y="51311"/>
                </a:lnTo>
                <a:lnTo>
                  <a:pt x="1062" y="51237"/>
                </a:lnTo>
                <a:lnTo>
                  <a:pt x="1062" y="51181"/>
                </a:lnTo>
                <a:lnTo>
                  <a:pt x="1024" y="51107"/>
                </a:lnTo>
                <a:lnTo>
                  <a:pt x="969" y="51051"/>
                </a:lnTo>
                <a:lnTo>
                  <a:pt x="838" y="50939"/>
                </a:lnTo>
                <a:lnTo>
                  <a:pt x="727" y="50846"/>
                </a:lnTo>
                <a:lnTo>
                  <a:pt x="876" y="50678"/>
                </a:lnTo>
                <a:lnTo>
                  <a:pt x="931" y="50585"/>
                </a:lnTo>
                <a:lnTo>
                  <a:pt x="950" y="50529"/>
                </a:lnTo>
                <a:lnTo>
                  <a:pt x="950" y="50492"/>
                </a:lnTo>
                <a:lnTo>
                  <a:pt x="931" y="50455"/>
                </a:lnTo>
                <a:lnTo>
                  <a:pt x="913" y="50418"/>
                </a:lnTo>
                <a:lnTo>
                  <a:pt x="857" y="50418"/>
                </a:lnTo>
                <a:lnTo>
                  <a:pt x="820" y="50436"/>
                </a:lnTo>
                <a:lnTo>
                  <a:pt x="727" y="50474"/>
                </a:lnTo>
                <a:lnTo>
                  <a:pt x="633" y="50529"/>
                </a:lnTo>
                <a:lnTo>
                  <a:pt x="540" y="50567"/>
                </a:lnTo>
                <a:lnTo>
                  <a:pt x="503" y="50585"/>
                </a:lnTo>
                <a:lnTo>
                  <a:pt x="485" y="50567"/>
                </a:lnTo>
                <a:lnTo>
                  <a:pt x="429" y="50529"/>
                </a:lnTo>
                <a:lnTo>
                  <a:pt x="336" y="50436"/>
                </a:lnTo>
                <a:lnTo>
                  <a:pt x="280" y="50380"/>
                </a:lnTo>
                <a:lnTo>
                  <a:pt x="224" y="50306"/>
                </a:lnTo>
                <a:lnTo>
                  <a:pt x="187" y="50306"/>
                </a:lnTo>
                <a:lnTo>
                  <a:pt x="149" y="50287"/>
                </a:lnTo>
                <a:close/>
                <a:moveTo>
                  <a:pt x="67026" y="50306"/>
                </a:moveTo>
                <a:lnTo>
                  <a:pt x="66951" y="50325"/>
                </a:lnTo>
                <a:lnTo>
                  <a:pt x="66914" y="50343"/>
                </a:lnTo>
                <a:lnTo>
                  <a:pt x="66895" y="50380"/>
                </a:lnTo>
                <a:lnTo>
                  <a:pt x="66877" y="50418"/>
                </a:lnTo>
                <a:lnTo>
                  <a:pt x="66895" y="50455"/>
                </a:lnTo>
                <a:lnTo>
                  <a:pt x="66932" y="50492"/>
                </a:lnTo>
                <a:lnTo>
                  <a:pt x="67007" y="50585"/>
                </a:lnTo>
                <a:lnTo>
                  <a:pt x="67119" y="50678"/>
                </a:lnTo>
                <a:lnTo>
                  <a:pt x="67249" y="50753"/>
                </a:lnTo>
                <a:lnTo>
                  <a:pt x="67398" y="50846"/>
                </a:lnTo>
                <a:lnTo>
                  <a:pt x="67268" y="50939"/>
                </a:lnTo>
                <a:lnTo>
                  <a:pt x="67119" y="51069"/>
                </a:lnTo>
                <a:lnTo>
                  <a:pt x="67044" y="51144"/>
                </a:lnTo>
                <a:lnTo>
                  <a:pt x="67026" y="51218"/>
                </a:lnTo>
                <a:lnTo>
                  <a:pt x="67026" y="51256"/>
                </a:lnTo>
                <a:lnTo>
                  <a:pt x="67044" y="51293"/>
                </a:lnTo>
                <a:lnTo>
                  <a:pt x="67063" y="51311"/>
                </a:lnTo>
                <a:lnTo>
                  <a:pt x="67119" y="51349"/>
                </a:lnTo>
                <a:lnTo>
                  <a:pt x="67193" y="51349"/>
                </a:lnTo>
                <a:lnTo>
                  <a:pt x="67268" y="51330"/>
                </a:lnTo>
                <a:lnTo>
                  <a:pt x="67342" y="51293"/>
                </a:lnTo>
                <a:lnTo>
                  <a:pt x="67416" y="51237"/>
                </a:lnTo>
                <a:lnTo>
                  <a:pt x="67565" y="51125"/>
                </a:lnTo>
                <a:lnTo>
                  <a:pt x="67621" y="51088"/>
                </a:lnTo>
                <a:lnTo>
                  <a:pt x="67696" y="51069"/>
                </a:lnTo>
                <a:lnTo>
                  <a:pt x="67733" y="51107"/>
                </a:lnTo>
                <a:lnTo>
                  <a:pt x="67789" y="51162"/>
                </a:lnTo>
                <a:lnTo>
                  <a:pt x="67845" y="51218"/>
                </a:lnTo>
                <a:lnTo>
                  <a:pt x="67901" y="51218"/>
                </a:lnTo>
                <a:lnTo>
                  <a:pt x="67919" y="51181"/>
                </a:lnTo>
                <a:lnTo>
                  <a:pt x="67919" y="51144"/>
                </a:lnTo>
                <a:lnTo>
                  <a:pt x="67882" y="51069"/>
                </a:lnTo>
                <a:lnTo>
                  <a:pt x="67826" y="50995"/>
                </a:lnTo>
                <a:lnTo>
                  <a:pt x="67807" y="50958"/>
                </a:lnTo>
                <a:lnTo>
                  <a:pt x="67807" y="50939"/>
                </a:lnTo>
                <a:lnTo>
                  <a:pt x="67807" y="50902"/>
                </a:lnTo>
                <a:lnTo>
                  <a:pt x="67845" y="50865"/>
                </a:lnTo>
                <a:lnTo>
                  <a:pt x="67938" y="50809"/>
                </a:lnTo>
                <a:lnTo>
                  <a:pt x="68031" y="50734"/>
                </a:lnTo>
                <a:lnTo>
                  <a:pt x="68068" y="50697"/>
                </a:lnTo>
                <a:lnTo>
                  <a:pt x="68087" y="50660"/>
                </a:lnTo>
                <a:lnTo>
                  <a:pt x="68087" y="50604"/>
                </a:lnTo>
                <a:lnTo>
                  <a:pt x="68087" y="50548"/>
                </a:lnTo>
                <a:lnTo>
                  <a:pt x="68087" y="50529"/>
                </a:lnTo>
                <a:lnTo>
                  <a:pt x="68068" y="50511"/>
                </a:lnTo>
                <a:lnTo>
                  <a:pt x="68031" y="50492"/>
                </a:lnTo>
                <a:lnTo>
                  <a:pt x="67994" y="50511"/>
                </a:lnTo>
                <a:lnTo>
                  <a:pt x="67845" y="50585"/>
                </a:lnTo>
                <a:lnTo>
                  <a:pt x="67714" y="50660"/>
                </a:lnTo>
                <a:lnTo>
                  <a:pt x="67621" y="50678"/>
                </a:lnTo>
                <a:lnTo>
                  <a:pt x="67584" y="50660"/>
                </a:lnTo>
                <a:lnTo>
                  <a:pt x="67472" y="50548"/>
                </a:lnTo>
                <a:lnTo>
                  <a:pt x="67379" y="50474"/>
                </a:lnTo>
                <a:lnTo>
                  <a:pt x="67268" y="50380"/>
                </a:lnTo>
                <a:lnTo>
                  <a:pt x="67137" y="50325"/>
                </a:lnTo>
                <a:lnTo>
                  <a:pt x="67081" y="50306"/>
                </a:lnTo>
                <a:close/>
                <a:moveTo>
                  <a:pt x="77787" y="50325"/>
                </a:moveTo>
                <a:lnTo>
                  <a:pt x="77750" y="50343"/>
                </a:lnTo>
                <a:lnTo>
                  <a:pt x="77712" y="50362"/>
                </a:lnTo>
                <a:lnTo>
                  <a:pt x="77712" y="50418"/>
                </a:lnTo>
                <a:lnTo>
                  <a:pt x="77712" y="50474"/>
                </a:lnTo>
                <a:lnTo>
                  <a:pt x="77731" y="50529"/>
                </a:lnTo>
                <a:lnTo>
                  <a:pt x="77768" y="50567"/>
                </a:lnTo>
                <a:lnTo>
                  <a:pt x="77861" y="50660"/>
                </a:lnTo>
                <a:lnTo>
                  <a:pt x="78066" y="50809"/>
                </a:lnTo>
                <a:lnTo>
                  <a:pt x="77936" y="50883"/>
                </a:lnTo>
                <a:lnTo>
                  <a:pt x="77787" y="50995"/>
                </a:lnTo>
                <a:lnTo>
                  <a:pt x="77712" y="51051"/>
                </a:lnTo>
                <a:lnTo>
                  <a:pt x="77675" y="51125"/>
                </a:lnTo>
                <a:lnTo>
                  <a:pt x="77656" y="51200"/>
                </a:lnTo>
                <a:lnTo>
                  <a:pt x="77675" y="51237"/>
                </a:lnTo>
                <a:lnTo>
                  <a:pt x="77694" y="51274"/>
                </a:lnTo>
                <a:lnTo>
                  <a:pt x="77750" y="51330"/>
                </a:lnTo>
                <a:lnTo>
                  <a:pt x="77824" y="51349"/>
                </a:lnTo>
                <a:lnTo>
                  <a:pt x="77898" y="51330"/>
                </a:lnTo>
                <a:lnTo>
                  <a:pt x="77973" y="51293"/>
                </a:lnTo>
                <a:lnTo>
                  <a:pt x="78122" y="51181"/>
                </a:lnTo>
                <a:lnTo>
                  <a:pt x="78234" y="51107"/>
                </a:lnTo>
                <a:lnTo>
                  <a:pt x="78308" y="51069"/>
                </a:lnTo>
                <a:lnTo>
                  <a:pt x="78364" y="51069"/>
                </a:lnTo>
                <a:lnTo>
                  <a:pt x="78401" y="51088"/>
                </a:lnTo>
                <a:lnTo>
                  <a:pt x="78476" y="51144"/>
                </a:lnTo>
                <a:lnTo>
                  <a:pt x="78550" y="51200"/>
                </a:lnTo>
                <a:lnTo>
                  <a:pt x="78606" y="51218"/>
                </a:lnTo>
                <a:lnTo>
                  <a:pt x="78662" y="51218"/>
                </a:lnTo>
                <a:lnTo>
                  <a:pt x="78680" y="51181"/>
                </a:lnTo>
                <a:lnTo>
                  <a:pt x="78699" y="51144"/>
                </a:lnTo>
                <a:lnTo>
                  <a:pt x="78699" y="51088"/>
                </a:lnTo>
                <a:lnTo>
                  <a:pt x="78680" y="51051"/>
                </a:lnTo>
                <a:lnTo>
                  <a:pt x="78643" y="50995"/>
                </a:lnTo>
                <a:lnTo>
                  <a:pt x="78587" y="50920"/>
                </a:lnTo>
                <a:lnTo>
                  <a:pt x="78569" y="50883"/>
                </a:lnTo>
                <a:lnTo>
                  <a:pt x="78569" y="50846"/>
                </a:lnTo>
                <a:lnTo>
                  <a:pt x="78569" y="50827"/>
                </a:lnTo>
                <a:lnTo>
                  <a:pt x="78587" y="50790"/>
                </a:lnTo>
                <a:lnTo>
                  <a:pt x="78662" y="50734"/>
                </a:lnTo>
                <a:lnTo>
                  <a:pt x="78718" y="50660"/>
                </a:lnTo>
                <a:lnTo>
                  <a:pt x="78736" y="50604"/>
                </a:lnTo>
                <a:lnTo>
                  <a:pt x="78755" y="50567"/>
                </a:lnTo>
                <a:lnTo>
                  <a:pt x="78736" y="50511"/>
                </a:lnTo>
                <a:lnTo>
                  <a:pt x="78699" y="50492"/>
                </a:lnTo>
                <a:lnTo>
                  <a:pt x="78587" y="50492"/>
                </a:lnTo>
                <a:lnTo>
                  <a:pt x="78476" y="50548"/>
                </a:lnTo>
                <a:lnTo>
                  <a:pt x="78401" y="50585"/>
                </a:lnTo>
                <a:lnTo>
                  <a:pt x="78345" y="50585"/>
                </a:lnTo>
                <a:lnTo>
                  <a:pt x="78289" y="50567"/>
                </a:lnTo>
                <a:lnTo>
                  <a:pt x="78196" y="50511"/>
                </a:lnTo>
                <a:lnTo>
                  <a:pt x="78085" y="50418"/>
                </a:lnTo>
                <a:lnTo>
                  <a:pt x="77973" y="50362"/>
                </a:lnTo>
                <a:lnTo>
                  <a:pt x="77880" y="50325"/>
                </a:lnTo>
                <a:close/>
                <a:moveTo>
                  <a:pt x="5437" y="50287"/>
                </a:moveTo>
                <a:lnTo>
                  <a:pt x="5418" y="50306"/>
                </a:lnTo>
                <a:lnTo>
                  <a:pt x="5400" y="50325"/>
                </a:lnTo>
                <a:lnTo>
                  <a:pt x="5400" y="50343"/>
                </a:lnTo>
                <a:lnTo>
                  <a:pt x="5437" y="50399"/>
                </a:lnTo>
                <a:lnTo>
                  <a:pt x="5549" y="50548"/>
                </a:lnTo>
                <a:lnTo>
                  <a:pt x="5753" y="50771"/>
                </a:lnTo>
                <a:lnTo>
                  <a:pt x="5660" y="50846"/>
                </a:lnTo>
                <a:lnTo>
                  <a:pt x="5530" y="50976"/>
                </a:lnTo>
                <a:lnTo>
                  <a:pt x="5493" y="51032"/>
                </a:lnTo>
                <a:lnTo>
                  <a:pt x="5456" y="51107"/>
                </a:lnTo>
                <a:lnTo>
                  <a:pt x="5456" y="51162"/>
                </a:lnTo>
                <a:lnTo>
                  <a:pt x="5493" y="51218"/>
                </a:lnTo>
                <a:lnTo>
                  <a:pt x="5549" y="51256"/>
                </a:lnTo>
                <a:lnTo>
                  <a:pt x="5605" y="51256"/>
                </a:lnTo>
                <a:lnTo>
                  <a:pt x="5679" y="51237"/>
                </a:lnTo>
                <a:lnTo>
                  <a:pt x="5735" y="51181"/>
                </a:lnTo>
                <a:lnTo>
                  <a:pt x="5847" y="51088"/>
                </a:lnTo>
                <a:lnTo>
                  <a:pt x="5940" y="50995"/>
                </a:lnTo>
                <a:lnTo>
                  <a:pt x="6014" y="51107"/>
                </a:lnTo>
                <a:lnTo>
                  <a:pt x="6126" y="51256"/>
                </a:lnTo>
                <a:lnTo>
                  <a:pt x="6182" y="51330"/>
                </a:lnTo>
                <a:lnTo>
                  <a:pt x="6256" y="51367"/>
                </a:lnTo>
                <a:lnTo>
                  <a:pt x="6331" y="51367"/>
                </a:lnTo>
                <a:lnTo>
                  <a:pt x="6386" y="51330"/>
                </a:lnTo>
                <a:lnTo>
                  <a:pt x="6442" y="51256"/>
                </a:lnTo>
                <a:lnTo>
                  <a:pt x="6442" y="51181"/>
                </a:lnTo>
                <a:lnTo>
                  <a:pt x="6424" y="51107"/>
                </a:lnTo>
                <a:lnTo>
                  <a:pt x="6368" y="51013"/>
                </a:lnTo>
                <a:lnTo>
                  <a:pt x="6256" y="50865"/>
                </a:lnTo>
                <a:lnTo>
                  <a:pt x="6144" y="50753"/>
                </a:lnTo>
                <a:lnTo>
                  <a:pt x="6312" y="50548"/>
                </a:lnTo>
                <a:lnTo>
                  <a:pt x="6405" y="50418"/>
                </a:lnTo>
                <a:lnTo>
                  <a:pt x="6424" y="50362"/>
                </a:lnTo>
                <a:lnTo>
                  <a:pt x="6424" y="50325"/>
                </a:lnTo>
                <a:lnTo>
                  <a:pt x="6386" y="50306"/>
                </a:lnTo>
                <a:lnTo>
                  <a:pt x="6349" y="50325"/>
                </a:lnTo>
                <a:lnTo>
                  <a:pt x="6238" y="50399"/>
                </a:lnTo>
                <a:lnTo>
                  <a:pt x="6051" y="50529"/>
                </a:lnTo>
                <a:lnTo>
                  <a:pt x="5995" y="50548"/>
                </a:lnTo>
                <a:lnTo>
                  <a:pt x="5958" y="50567"/>
                </a:lnTo>
                <a:lnTo>
                  <a:pt x="5865" y="50511"/>
                </a:lnTo>
                <a:lnTo>
                  <a:pt x="5772" y="50436"/>
                </a:lnTo>
                <a:lnTo>
                  <a:pt x="5679" y="50380"/>
                </a:lnTo>
                <a:lnTo>
                  <a:pt x="5530" y="50306"/>
                </a:lnTo>
                <a:lnTo>
                  <a:pt x="5437" y="50287"/>
                </a:lnTo>
                <a:close/>
                <a:moveTo>
                  <a:pt x="8137" y="50287"/>
                </a:moveTo>
                <a:lnTo>
                  <a:pt x="8099" y="50306"/>
                </a:lnTo>
                <a:lnTo>
                  <a:pt x="8118" y="50343"/>
                </a:lnTo>
                <a:lnTo>
                  <a:pt x="8137" y="50380"/>
                </a:lnTo>
                <a:lnTo>
                  <a:pt x="8248" y="50511"/>
                </a:lnTo>
                <a:lnTo>
                  <a:pt x="8453" y="50697"/>
                </a:lnTo>
                <a:lnTo>
                  <a:pt x="8304" y="50790"/>
                </a:lnTo>
                <a:lnTo>
                  <a:pt x="8137" y="50902"/>
                </a:lnTo>
                <a:lnTo>
                  <a:pt x="8062" y="50976"/>
                </a:lnTo>
                <a:lnTo>
                  <a:pt x="8025" y="51032"/>
                </a:lnTo>
                <a:lnTo>
                  <a:pt x="8025" y="51069"/>
                </a:lnTo>
                <a:lnTo>
                  <a:pt x="8025" y="51107"/>
                </a:lnTo>
                <a:lnTo>
                  <a:pt x="8043" y="51144"/>
                </a:lnTo>
                <a:lnTo>
                  <a:pt x="8081" y="51181"/>
                </a:lnTo>
                <a:lnTo>
                  <a:pt x="8155" y="51237"/>
                </a:lnTo>
                <a:lnTo>
                  <a:pt x="8230" y="51237"/>
                </a:lnTo>
                <a:lnTo>
                  <a:pt x="8304" y="51218"/>
                </a:lnTo>
                <a:lnTo>
                  <a:pt x="8397" y="51181"/>
                </a:lnTo>
                <a:lnTo>
                  <a:pt x="8546" y="51069"/>
                </a:lnTo>
                <a:lnTo>
                  <a:pt x="8658" y="50958"/>
                </a:lnTo>
                <a:lnTo>
                  <a:pt x="8732" y="51088"/>
                </a:lnTo>
                <a:lnTo>
                  <a:pt x="8844" y="51237"/>
                </a:lnTo>
                <a:lnTo>
                  <a:pt x="8919" y="51311"/>
                </a:lnTo>
                <a:lnTo>
                  <a:pt x="8974" y="51349"/>
                </a:lnTo>
                <a:lnTo>
                  <a:pt x="9049" y="51367"/>
                </a:lnTo>
                <a:lnTo>
                  <a:pt x="9086" y="51349"/>
                </a:lnTo>
                <a:lnTo>
                  <a:pt x="9123" y="51330"/>
                </a:lnTo>
                <a:lnTo>
                  <a:pt x="9161" y="51256"/>
                </a:lnTo>
                <a:lnTo>
                  <a:pt x="9161" y="51181"/>
                </a:lnTo>
                <a:lnTo>
                  <a:pt x="9123" y="51107"/>
                </a:lnTo>
                <a:lnTo>
                  <a:pt x="9086" y="51032"/>
                </a:lnTo>
                <a:lnTo>
                  <a:pt x="8956" y="50883"/>
                </a:lnTo>
                <a:lnTo>
                  <a:pt x="8844" y="50771"/>
                </a:lnTo>
                <a:lnTo>
                  <a:pt x="8919" y="50697"/>
                </a:lnTo>
                <a:lnTo>
                  <a:pt x="9012" y="50585"/>
                </a:lnTo>
                <a:lnTo>
                  <a:pt x="9049" y="50511"/>
                </a:lnTo>
                <a:lnTo>
                  <a:pt x="9067" y="50455"/>
                </a:lnTo>
                <a:lnTo>
                  <a:pt x="9067" y="50399"/>
                </a:lnTo>
                <a:lnTo>
                  <a:pt x="9030" y="50362"/>
                </a:lnTo>
                <a:lnTo>
                  <a:pt x="8974" y="50343"/>
                </a:lnTo>
                <a:lnTo>
                  <a:pt x="8919" y="50362"/>
                </a:lnTo>
                <a:lnTo>
                  <a:pt x="8863" y="50380"/>
                </a:lnTo>
                <a:lnTo>
                  <a:pt x="8788" y="50418"/>
                </a:lnTo>
                <a:lnTo>
                  <a:pt x="8676" y="50511"/>
                </a:lnTo>
                <a:lnTo>
                  <a:pt x="8621" y="50529"/>
                </a:lnTo>
                <a:lnTo>
                  <a:pt x="8565" y="50548"/>
                </a:lnTo>
                <a:lnTo>
                  <a:pt x="8490" y="50492"/>
                </a:lnTo>
                <a:lnTo>
                  <a:pt x="8341" y="50380"/>
                </a:lnTo>
                <a:lnTo>
                  <a:pt x="8192" y="50306"/>
                </a:lnTo>
                <a:lnTo>
                  <a:pt x="8137" y="50287"/>
                </a:lnTo>
                <a:close/>
                <a:moveTo>
                  <a:pt x="59876" y="50306"/>
                </a:moveTo>
                <a:lnTo>
                  <a:pt x="59839" y="50325"/>
                </a:lnTo>
                <a:lnTo>
                  <a:pt x="59764" y="50399"/>
                </a:lnTo>
                <a:lnTo>
                  <a:pt x="59690" y="50492"/>
                </a:lnTo>
                <a:lnTo>
                  <a:pt x="59616" y="50548"/>
                </a:lnTo>
                <a:lnTo>
                  <a:pt x="59560" y="50548"/>
                </a:lnTo>
                <a:lnTo>
                  <a:pt x="59485" y="50529"/>
                </a:lnTo>
                <a:lnTo>
                  <a:pt x="59336" y="50436"/>
                </a:lnTo>
                <a:lnTo>
                  <a:pt x="59225" y="50380"/>
                </a:lnTo>
                <a:lnTo>
                  <a:pt x="59094" y="50325"/>
                </a:lnTo>
                <a:lnTo>
                  <a:pt x="59020" y="50325"/>
                </a:lnTo>
                <a:lnTo>
                  <a:pt x="58964" y="50343"/>
                </a:lnTo>
                <a:lnTo>
                  <a:pt x="58908" y="50380"/>
                </a:lnTo>
                <a:lnTo>
                  <a:pt x="58871" y="50436"/>
                </a:lnTo>
                <a:lnTo>
                  <a:pt x="58852" y="50511"/>
                </a:lnTo>
                <a:lnTo>
                  <a:pt x="58871" y="50585"/>
                </a:lnTo>
                <a:lnTo>
                  <a:pt x="58908" y="50641"/>
                </a:lnTo>
                <a:lnTo>
                  <a:pt x="58982" y="50697"/>
                </a:lnTo>
                <a:lnTo>
                  <a:pt x="59113" y="50790"/>
                </a:lnTo>
                <a:lnTo>
                  <a:pt x="59243" y="50846"/>
                </a:lnTo>
                <a:lnTo>
                  <a:pt x="59113" y="50939"/>
                </a:lnTo>
                <a:lnTo>
                  <a:pt x="58982" y="51051"/>
                </a:lnTo>
                <a:lnTo>
                  <a:pt x="58927" y="51125"/>
                </a:lnTo>
                <a:lnTo>
                  <a:pt x="58889" y="51200"/>
                </a:lnTo>
                <a:lnTo>
                  <a:pt x="58908" y="51256"/>
                </a:lnTo>
                <a:lnTo>
                  <a:pt x="58964" y="51330"/>
                </a:lnTo>
                <a:lnTo>
                  <a:pt x="59020" y="51349"/>
                </a:lnTo>
                <a:lnTo>
                  <a:pt x="59094" y="51367"/>
                </a:lnTo>
                <a:lnTo>
                  <a:pt x="59150" y="51349"/>
                </a:lnTo>
                <a:lnTo>
                  <a:pt x="59225" y="51311"/>
                </a:lnTo>
                <a:lnTo>
                  <a:pt x="59373" y="51218"/>
                </a:lnTo>
                <a:lnTo>
                  <a:pt x="59467" y="51125"/>
                </a:lnTo>
                <a:lnTo>
                  <a:pt x="59560" y="51069"/>
                </a:lnTo>
                <a:lnTo>
                  <a:pt x="59616" y="51051"/>
                </a:lnTo>
                <a:lnTo>
                  <a:pt x="59690" y="51069"/>
                </a:lnTo>
                <a:lnTo>
                  <a:pt x="59783" y="51107"/>
                </a:lnTo>
                <a:lnTo>
                  <a:pt x="59895" y="51125"/>
                </a:lnTo>
                <a:lnTo>
                  <a:pt x="59951" y="51125"/>
                </a:lnTo>
                <a:lnTo>
                  <a:pt x="60006" y="51107"/>
                </a:lnTo>
                <a:lnTo>
                  <a:pt x="60062" y="51069"/>
                </a:lnTo>
                <a:lnTo>
                  <a:pt x="60081" y="51013"/>
                </a:lnTo>
                <a:lnTo>
                  <a:pt x="60062" y="50958"/>
                </a:lnTo>
                <a:lnTo>
                  <a:pt x="60025" y="50902"/>
                </a:lnTo>
                <a:lnTo>
                  <a:pt x="59932" y="50809"/>
                </a:lnTo>
                <a:lnTo>
                  <a:pt x="59839" y="50753"/>
                </a:lnTo>
                <a:lnTo>
                  <a:pt x="59932" y="50641"/>
                </a:lnTo>
                <a:lnTo>
                  <a:pt x="60006" y="50492"/>
                </a:lnTo>
                <a:lnTo>
                  <a:pt x="60025" y="50418"/>
                </a:lnTo>
                <a:lnTo>
                  <a:pt x="60025" y="50362"/>
                </a:lnTo>
                <a:lnTo>
                  <a:pt x="59988" y="50325"/>
                </a:lnTo>
                <a:lnTo>
                  <a:pt x="59913" y="50306"/>
                </a:lnTo>
                <a:close/>
                <a:moveTo>
                  <a:pt x="83149" y="50287"/>
                </a:moveTo>
                <a:lnTo>
                  <a:pt x="83074" y="50306"/>
                </a:lnTo>
                <a:lnTo>
                  <a:pt x="83018" y="50362"/>
                </a:lnTo>
                <a:lnTo>
                  <a:pt x="82963" y="50436"/>
                </a:lnTo>
                <a:lnTo>
                  <a:pt x="82963" y="50511"/>
                </a:lnTo>
                <a:lnTo>
                  <a:pt x="82981" y="50567"/>
                </a:lnTo>
                <a:lnTo>
                  <a:pt x="83018" y="50623"/>
                </a:lnTo>
                <a:lnTo>
                  <a:pt x="83130" y="50716"/>
                </a:lnTo>
                <a:lnTo>
                  <a:pt x="83372" y="50902"/>
                </a:lnTo>
                <a:lnTo>
                  <a:pt x="83242" y="50976"/>
                </a:lnTo>
                <a:lnTo>
                  <a:pt x="83186" y="51032"/>
                </a:lnTo>
                <a:lnTo>
                  <a:pt x="83130" y="51088"/>
                </a:lnTo>
                <a:lnTo>
                  <a:pt x="83093" y="51144"/>
                </a:lnTo>
                <a:lnTo>
                  <a:pt x="83093" y="51200"/>
                </a:lnTo>
                <a:lnTo>
                  <a:pt x="83130" y="51256"/>
                </a:lnTo>
                <a:lnTo>
                  <a:pt x="83223" y="51293"/>
                </a:lnTo>
                <a:lnTo>
                  <a:pt x="83316" y="51293"/>
                </a:lnTo>
                <a:lnTo>
                  <a:pt x="83391" y="51256"/>
                </a:lnTo>
                <a:lnTo>
                  <a:pt x="83465" y="51200"/>
                </a:lnTo>
                <a:lnTo>
                  <a:pt x="83540" y="51162"/>
                </a:lnTo>
                <a:lnTo>
                  <a:pt x="83633" y="51144"/>
                </a:lnTo>
                <a:lnTo>
                  <a:pt x="83707" y="51181"/>
                </a:lnTo>
                <a:lnTo>
                  <a:pt x="83745" y="51218"/>
                </a:lnTo>
                <a:lnTo>
                  <a:pt x="83800" y="51256"/>
                </a:lnTo>
                <a:lnTo>
                  <a:pt x="83856" y="51293"/>
                </a:lnTo>
                <a:lnTo>
                  <a:pt x="83912" y="51330"/>
                </a:lnTo>
                <a:lnTo>
                  <a:pt x="84024" y="51367"/>
                </a:lnTo>
                <a:lnTo>
                  <a:pt x="84061" y="51349"/>
                </a:lnTo>
                <a:lnTo>
                  <a:pt x="84080" y="51349"/>
                </a:lnTo>
                <a:lnTo>
                  <a:pt x="84098" y="51330"/>
                </a:lnTo>
                <a:lnTo>
                  <a:pt x="84098" y="51293"/>
                </a:lnTo>
                <a:lnTo>
                  <a:pt x="84080" y="51218"/>
                </a:lnTo>
                <a:lnTo>
                  <a:pt x="83987" y="51051"/>
                </a:lnTo>
                <a:lnTo>
                  <a:pt x="83931" y="50920"/>
                </a:lnTo>
                <a:lnTo>
                  <a:pt x="83931" y="50883"/>
                </a:lnTo>
                <a:lnTo>
                  <a:pt x="83949" y="50846"/>
                </a:lnTo>
                <a:lnTo>
                  <a:pt x="84005" y="50771"/>
                </a:lnTo>
                <a:lnTo>
                  <a:pt x="84080" y="50697"/>
                </a:lnTo>
                <a:lnTo>
                  <a:pt x="84136" y="50623"/>
                </a:lnTo>
                <a:lnTo>
                  <a:pt x="84136" y="50567"/>
                </a:lnTo>
                <a:lnTo>
                  <a:pt x="84136" y="50492"/>
                </a:lnTo>
                <a:lnTo>
                  <a:pt x="84136" y="50455"/>
                </a:lnTo>
                <a:lnTo>
                  <a:pt x="84117" y="50436"/>
                </a:lnTo>
                <a:lnTo>
                  <a:pt x="84080" y="50436"/>
                </a:lnTo>
                <a:lnTo>
                  <a:pt x="84042" y="50455"/>
                </a:lnTo>
                <a:lnTo>
                  <a:pt x="83931" y="50548"/>
                </a:lnTo>
                <a:lnTo>
                  <a:pt x="83856" y="50604"/>
                </a:lnTo>
                <a:lnTo>
                  <a:pt x="83800" y="50623"/>
                </a:lnTo>
                <a:lnTo>
                  <a:pt x="83726" y="50660"/>
                </a:lnTo>
                <a:lnTo>
                  <a:pt x="83670" y="50641"/>
                </a:lnTo>
                <a:lnTo>
                  <a:pt x="83558" y="50529"/>
                </a:lnTo>
                <a:lnTo>
                  <a:pt x="83372" y="50362"/>
                </a:lnTo>
                <a:lnTo>
                  <a:pt x="83260" y="50306"/>
                </a:lnTo>
                <a:lnTo>
                  <a:pt x="83205" y="50287"/>
                </a:lnTo>
                <a:close/>
                <a:moveTo>
                  <a:pt x="3538" y="50269"/>
                </a:moveTo>
                <a:lnTo>
                  <a:pt x="3482" y="50306"/>
                </a:lnTo>
                <a:lnTo>
                  <a:pt x="3426" y="50343"/>
                </a:lnTo>
                <a:lnTo>
                  <a:pt x="3314" y="50455"/>
                </a:lnTo>
                <a:lnTo>
                  <a:pt x="3221" y="50548"/>
                </a:lnTo>
                <a:lnTo>
                  <a:pt x="3203" y="50604"/>
                </a:lnTo>
                <a:lnTo>
                  <a:pt x="3166" y="50623"/>
                </a:lnTo>
                <a:lnTo>
                  <a:pt x="3128" y="50623"/>
                </a:lnTo>
                <a:lnTo>
                  <a:pt x="3072" y="50585"/>
                </a:lnTo>
                <a:lnTo>
                  <a:pt x="2905" y="50492"/>
                </a:lnTo>
                <a:lnTo>
                  <a:pt x="2756" y="50474"/>
                </a:lnTo>
                <a:lnTo>
                  <a:pt x="2681" y="50474"/>
                </a:lnTo>
                <a:lnTo>
                  <a:pt x="2626" y="50511"/>
                </a:lnTo>
                <a:lnTo>
                  <a:pt x="2570" y="50567"/>
                </a:lnTo>
                <a:lnTo>
                  <a:pt x="2570" y="50641"/>
                </a:lnTo>
                <a:lnTo>
                  <a:pt x="2588" y="50697"/>
                </a:lnTo>
                <a:lnTo>
                  <a:pt x="2644" y="50753"/>
                </a:lnTo>
                <a:lnTo>
                  <a:pt x="2775" y="50827"/>
                </a:lnTo>
                <a:lnTo>
                  <a:pt x="2868" y="50902"/>
                </a:lnTo>
                <a:lnTo>
                  <a:pt x="2979" y="50958"/>
                </a:lnTo>
                <a:lnTo>
                  <a:pt x="2924" y="51162"/>
                </a:lnTo>
                <a:lnTo>
                  <a:pt x="2905" y="51274"/>
                </a:lnTo>
                <a:lnTo>
                  <a:pt x="2924" y="51330"/>
                </a:lnTo>
                <a:lnTo>
                  <a:pt x="2979" y="51367"/>
                </a:lnTo>
                <a:lnTo>
                  <a:pt x="3035" y="51386"/>
                </a:lnTo>
                <a:lnTo>
                  <a:pt x="3091" y="51367"/>
                </a:lnTo>
                <a:lnTo>
                  <a:pt x="3128" y="51330"/>
                </a:lnTo>
                <a:lnTo>
                  <a:pt x="3147" y="51274"/>
                </a:lnTo>
                <a:lnTo>
                  <a:pt x="3203" y="51181"/>
                </a:lnTo>
                <a:lnTo>
                  <a:pt x="3240" y="51125"/>
                </a:lnTo>
                <a:lnTo>
                  <a:pt x="3277" y="51107"/>
                </a:lnTo>
                <a:lnTo>
                  <a:pt x="3333" y="51107"/>
                </a:lnTo>
                <a:lnTo>
                  <a:pt x="3408" y="51144"/>
                </a:lnTo>
                <a:lnTo>
                  <a:pt x="3557" y="51256"/>
                </a:lnTo>
                <a:lnTo>
                  <a:pt x="3650" y="51293"/>
                </a:lnTo>
                <a:lnTo>
                  <a:pt x="3724" y="51330"/>
                </a:lnTo>
                <a:lnTo>
                  <a:pt x="3836" y="51330"/>
                </a:lnTo>
                <a:lnTo>
                  <a:pt x="3854" y="51293"/>
                </a:lnTo>
                <a:lnTo>
                  <a:pt x="3892" y="51274"/>
                </a:lnTo>
                <a:lnTo>
                  <a:pt x="3892" y="51237"/>
                </a:lnTo>
                <a:lnTo>
                  <a:pt x="3892" y="51162"/>
                </a:lnTo>
                <a:lnTo>
                  <a:pt x="3836" y="51088"/>
                </a:lnTo>
                <a:lnTo>
                  <a:pt x="3780" y="51032"/>
                </a:lnTo>
                <a:lnTo>
                  <a:pt x="3612" y="50902"/>
                </a:lnTo>
                <a:lnTo>
                  <a:pt x="3482" y="50827"/>
                </a:lnTo>
                <a:lnTo>
                  <a:pt x="3594" y="50716"/>
                </a:lnTo>
                <a:lnTo>
                  <a:pt x="3705" y="50567"/>
                </a:lnTo>
                <a:lnTo>
                  <a:pt x="3724" y="50492"/>
                </a:lnTo>
                <a:lnTo>
                  <a:pt x="3743" y="50436"/>
                </a:lnTo>
                <a:lnTo>
                  <a:pt x="3724" y="50362"/>
                </a:lnTo>
                <a:lnTo>
                  <a:pt x="3668" y="50306"/>
                </a:lnTo>
                <a:lnTo>
                  <a:pt x="3594" y="50269"/>
                </a:lnTo>
                <a:close/>
                <a:moveTo>
                  <a:pt x="26829" y="50232"/>
                </a:moveTo>
                <a:lnTo>
                  <a:pt x="26792" y="50250"/>
                </a:lnTo>
                <a:lnTo>
                  <a:pt x="26773" y="50287"/>
                </a:lnTo>
                <a:lnTo>
                  <a:pt x="26773" y="50343"/>
                </a:lnTo>
                <a:lnTo>
                  <a:pt x="26792" y="50399"/>
                </a:lnTo>
                <a:lnTo>
                  <a:pt x="26810" y="50455"/>
                </a:lnTo>
                <a:lnTo>
                  <a:pt x="26848" y="50511"/>
                </a:lnTo>
                <a:lnTo>
                  <a:pt x="26941" y="50623"/>
                </a:lnTo>
                <a:lnTo>
                  <a:pt x="27146" y="50790"/>
                </a:lnTo>
                <a:lnTo>
                  <a:pt x="26997" y="50883"/>
                </a:lnTo>
                <a:lnTo>
                  <a:pt x="26848" y="50976"/>
                </a:lnTo>
                <a:lnTo>
                  <a:pt x="26792" y="51032"/>
                </a:lnTo>
                <a:lnTo>
                  <a:pt x="26736" y="51107"/>
                </a:lnTo>
                <a:lnTo>
                  <a:pt x="26699" y="51181"/>
                </a:lnTo>
                <a:lnTo>
                  <a:pt x="26680" y="51256"/>
                </a:lnTo>
                <a:lnTo>
                  <a:pt x="26680" y="51349"/>
                </a:lnTo>
                <a:lnTo>
                  <a:pt x="26699" y="51386"/>
                </a:lnTo>
                <a:lnTo>
                  <a:pt x="26717" y="51404"/>
                </a:lnTo>
                <a:lnTo>
                  <a:pt x="26792" y="51404"/>
                </a:lnTo>
                <a:lnTo>
                  <a:pt x="26866" y="51386"/>
                </a:lnTo>
                <a:lnTo>
                  <a:pt x="26941" y="51349"/>
                </a:lnTo>
                <a:lnTo>
                  <a:pt x="27034" y="51311"/>
                </a:lnTo>
                <a:lnTo>
                  <a:pt x="27146" y="51218"/>
                </a:lnTo>
                <a:lnTo>
                  <a:pt x="27257" y="51107"/>
                </a:lnTo>
                <a:lnTo>
                  <a:pt x="27313" y="51051"/>
                </a:lnTo>
                <a:lnTo>
                  <a:pt x="27369" y="51013"/>
                </a:lnTo>
                <a:lnTo>
                  <a:pt x="27406" y="51032"/>
                </a:lnTo>
                <a:lnTo>
                  <a:pt x="27444" y="51051"/>
                </a:lnTo>
                <a:lnTo>
                  <a:pt x="27518" y="51125"/>
                </a:lnTo>
                <a:lnTo>
                  <a:pt x="27611" y="51218"/>
                </a:lnTo>
                <a:lnTo>
                  <a:pt x="27686" y="51274"/>
                </a:lnTo>
                <a:lnTo>
                  <a:pt x="27741" y="51311"/>
                </a:lnTo>
                <a:lnTo>
                  <a:pt x="27816" y="51330"/>
                </a:lnTo>
                <a:lnTo>
                  <a:pt x="27834" y="51330"/>
                </a:lnTo>
                <a:lnTo>
                  <a:pt x="27872" y="51311"/>
                </a:lnTo>
                <a:lnTo>
                  <a:pt x="27890" y="51274"/>
                </a:lnTo>
                <a:lnTo>
                  <a:pt x="27890" y="51237"/>
                </a:lnTo>
                <a:lnTo>
                  <a:pt x="27890" y="51200"/>
                </a:lnTo>
                <a:lnTo>
                  <a:pt x="27853" y="51144"/>
                </a:lnTo>
                <a:lnTo>
                  <a:pt x="27779" y="51032"/>
                </a:lnTo>
                <a:lnTo>
                  <a:pt x="27611" y="50865"/>
                </a:lnTo>
                <a:lnTo>
                  <a:pt x="27704" y="50809"/>
                </a:lnTo>
                <a:lnTo>
                  <a:pt x="27853" y="50697"/>
                </a:lnTo>
                <a:lnTo>
                  <a:pt x="27928" y="50623"/>
                </a:lnTo>
                <a:lnTo>
                  <a:pt x="27983" y="50567"/>
                </a:lnTo>
                <a:lnTo>
                  <a:pt x="27983" y="50529"/>
                </a:lnTo>
                <a:lnTo>
                  <a:pt x="27946" y="50511"/>
                </a:lnTo>
                <a:lnTo>
                  <a:pt x="27797" y="50548"/>
                </a:lnTo>
                <a:lnTo>
                  <a:pt x="27630" y="50585"/>
                </a:lnTo>
                <a:lnTo>
                  <a:pt x="27481" y="50623"/>
                </a:lnTo>
                <a:lnTo>
                  <a:pt x="27369" y="50623"/>
                </a:lnTo>
                <a:lnTo>
                  <a:pt x="27313" y="50585"/>
                </a:lnTo>
                <a:lnTo>
                  <a:pt x="27276" y="50548"/>
                </a:lnTo>
                <a:lnTo>
                  <a:pt x="27183" y="50455"/>
                </a:lnTo>
                <a:lnTo>
                  <a:pt x="27108" y="50343"/>
                </a:lnTo>
                <a:lnTo>
                  <a:pt x="27053" y="50306"/>
                </a:lnTo>
                <a:lnTo>
                  <a:pt x="27015" y="50269"/>
                </a:lnTo>
                <a:lnTo>
                  <a:pt x="26904" y="50232"/>
                </a:lnTo>
                <a:close/>
                <a:moveTo>
                  <a:pt x="49115" y="50250"/>
                </a:moveTo>
                <a:lnTo>
                  <a:pt x="49040" y="50269"/>
                </a:lnTo>
                <a:lnTo>
                  <a:pt x="48947" y="50343"/>
                </a:lnTo>
                <a:lnTo>
                  <a:pt x="48873" y="50418"/>
                </a:lnTo>
                <a:lnTo>
                  <a:pt x="48817" y="50474"/>
                </a:lnTo>
                <a:lnTo>
                  <a:pt x="48761" y="50492"/>
                </a:lnTo>
                <a:lnTo>
                  <a:pt x="48724" y="50492"/>
                </a:lnTo>
                <a:lnTo>
                  <a:pt x="48668" y="50455"/>
                </a:lnTo>
                <a:lnTo>
                  <a:pt x="48575" y="50362"/>
                </a:lnTo>
                <a:lnTo>
                  <a:pt x="48463" y="50287"/>
                </a:lnTo>
                <a:lnTo>
                  <a:pt x="48445" y="50269"/>
                </a:lnTo>
                <a:lnTo>
                  <a:pt x="48407" y="50269"/>
                </a:lnTo>
                <a:lnTo>
                  <a:pt x="48407" y="50306"/>
                </a:lnTo>
                <a:lnTo>
                  <a:pt x="48426" y="50325"/>
                </a:lnTo>
                <a:lnTo>
                  <a:pt x="48482" y="50380"/>
                </a:lnTo>
                <a:lnTo>
                  <a:pt x="48575" y="50492"/>
                </a:lnTo>
                <a:lnTo>
                  <a:pt x="48649" y="50604"/>
                </a:lnTo>
                <a:lnTo>
                  <a:pt x="48631" y="50623"/>
                </a:lnTo>
                <a:lnTo>
                  <a:pt x="48575" y="50697"/>
                </a:lnTo>
                <a:lnTo>
                  <a:pt x="48482" y="50753"/>
                </a:lnTo>
                <a:lnTo>
                  <a:pt x="48389" y="50790"/>
                </a:lnTo>
                <a:lnTo>
                  <a:pt x="48296" y="50846"/>
                </a:lnTo>
                <a:lnTo>
                  <a:pt x="48221" y="50902"/>
                </a:lnTo>
                <a:lnTo>
                  <a:pt x="48165" y="50958"/>
                </a:lnTo>
                <a:lnTo>
                  <a:pt x="48147" y="51032"/>
                </a:lnTo>
                <a:lnTo>
                  <a:pt x="48147" y="51069"/>
                </a:lnTo>
                <a:lnTo>
                  <a:pt x="48165" y="51107"/>
                </a:lnTo>
                <a:lnTo>
                  <a:pt x="48184" y="51144"/>
                </a:lnTo>
                <a:lnTo>
                  <a:pt x="48240" y="51162"/>
                </a:lnTo>
                <a:lnTo>
                  <a:pt x="48314" y="51162"/>
                </a:lnTo>
                <a:lnTo>
                  <a:pt x="48389" y="51144"/>
                </a:lnTo>
                <a:lnTo>
                  <a:pt x="48482" y="51107"/>
                </a:lnTo>
                <a:lnTo>
                  <a:pt x="48575" y="51069"/>
                </a:lnTo>
                <a:lnTo>
                  <a:pt x="48724" y="50939"/>
                </a:lnTo>
                <a:lnTo>
                  <a:pt x="48836" y="50846"/>
                </a:lnTo>
                <a:lnTo>
                  <a:pt x="48929" y="50995"/>
                </a:lnTo>
                <a:lnTo>
                  <a:pt x="49059" y="51218"/>
                </a:lnTo>
                <a:lnTo>
                  <a:pt x="49134" y="51311"/>
                </a:lnTo>
                <a:lnTo>
                  <a:pt x="49208" y="51386"/>
                </a:lnTo>
                <a:lnTo>
                  <a:pt x="49282" y="51404"/>
                </a:lnTo>
                <a:lnTo>
                  <a:pt x="49320" y="51404"/>
                </a:lnTo>
                <a:lnTo>
                  <a:pt x="49338" y="51386"/>
                </a:lnTo>
                <a:lnTo>
                  <a:pt x="49376" y="51367"/>
                </a:lnTo>
                <a:lnTo>
                  <a:pt x="49376" y="51330"/>
                </a:lnTo>
                <a:lnTo>
                  <a:pt x="49357" y="51237"/>
                </a:lnTo>
                <a:lnTo>
                  <a:pt x="49320" y="51144"/>
                </a:lnTo>
                <a:lnTo>
                  <a:pt x="49245" y="51032"/>
                </a:lnTo>
                <a:lnTo>
                  <a:pt x="49078" y="50846"/>
                </a:lnTo>
                <a:lnTo>
                  <a:pt x="48966" y="50716"/>
                </a:lnTo>
                <a:lnTo>
                  <a:pt x="49040" y="50585"/>
                </a:lnTo>
                <a:lnTo>
                  <a:pt x="49134" y="50399"/>
                </a:lnTo>
                <a:lnTo>
                  <a:pt x="49152" y="50325"/>
                </a:lnTo>
                <a:lnTo>
                  <a:pt x="49152" y="50269"/>
                </a:lnTo>
                <a:lnTo>
                  <a:pt x="49134" y="50250"/>
                </a:lnTo>
                <a:close/>
                <a:moveTo>
                  <a:pt x="56357" y="50250"/>
                </a:moveTo>
                <a:lnTo>
                  <a:pt x="56246" y="50269"/>
                </a:lnTo>
                <a:lnTo>
                  <a:pt x="56227" y="50269"/>
                </a:lnTo>
                <a:lnTo>
                  <a:pt x="56190" y="50306"/>
                </a:lnTo>
                <a:lnTo>
                  <a:pt x="56190" y="50325"/>
                </a:lnTo>
                <a:lnTo>
                  <a:pt x="56190" y="50362"/>
                </a:lnTo>
                <a:lnTo>
                  <a:pt x="56227" y="50455"/>
                </a:lnTo>
                <a:lnTo>
                  <a:pt x="56264" y="50511"/>
                </a:lnTo>
                <a:lnTo>
                  <a:pt x="56320" y="50567"/>
                </a:lnTo>
                <a:lnTo>
                  <a:pt x="56432" y="50641"/>
                </a:lnTo>
                <a:lnTo>
                  <a:pt x="56562" y="50734"/>
                </a:lnTo>
                <a:lnTo>
                  <a:pt x="56674" y="50809"/>
                </a:lnTo>
                <a:lnTo>
                  <a:pt x="56544" y="50902"/>
                </a:lnTo>
                <a:lnTo>
                  <a:pt x="56376" y="51013"/>
                </a:lnTo>
                <a:lnTo>
                  <a:pt x="56301" y="51069"/>
                </a:lnTo>
                <a:lnTo>
                  <a:pt x="56246" y="51144"/>
                </a:lnTo>
                <a:lnTo>
                  <a:pt x="56208" y="51218"/>
                </a:lnTo>
                <a:lnTo>
                  <a:pt x="56208" y="51293"/>
                </a:lnTo>
                <a:lnTo>
                  <a:pt x="56246" y="51349"/>
                </a:lnTo>
                <a:lnTo>
                  <a:pt x="56283" y="51386"/>
                </a:lnTo>
                <a:lnTo>
                  <a:pt x="56320" y="51404"/>
                </a:lnTo>
                <a:lnTo>
                  <a:pt x="56357" y="51404"/>
                </a:lnTo>
                <a:lnTo>
                  <a:pt x="56469" y="51367"/>
                </a:lnTo>
                <a:lnTo>
                  <a:pt x="56581" y="51311"/>
                </a:lnTo>
                <a:lnTo>
                  <a:pt x="56786" y="51125"/>
                </a:lnTo>
                <a:lnTo>
                  <a:pt x="56879" y="51069"/>
                </a:lnTo>
                <a:lnTo>
                  <a:pt x="56935" y="51051"/>
                </a:lnTo>
                <a:lnTo>
                  <a:pt x="56972" y="51069"/>
                </a:lnTo>
                <a:lnTo>
                  <a:pt x="56990" y="51088"/>
                </a:lnTo>
                <a:lnTo>
                  <a:pt x="57065" y="51162"/>
                </a:lnTo>
                <a:lnTo>
                  <a:pt x="57121" y="51237"/>
                </a:lnTo>
                <a:lnTo>
                  <a:pt x="57158" y="51237"/>
                </a:lnTo>
                <a:lnTo>
                  <a:pt x="57195" y="51218"/>
                </a:lnTo>
                <a:lnTo>
                  <a:pt x="57232" y="51181"/>
                </a:lnTo>
                <a:lnTo>
                  <a:pt x="57232" y="51144"/>
                </a:lnTo>
                <a:lnTo>
                  <a:pt x="57177" y="51069"/>
                </a:lnTo>
                <a:lnTo>
                  <a:pt x="57121" y="50995"/>
                </a:lnTo>
                <a:lnTo>
                  <a:pt x="57102" y="50958"/>
                </a:lnTo>
                <a:lnTo>
                  <a:pt x="57083" y="50920"/>
                </a:lnTo>
                <a:lnTo>
                  <a:pt x="57102" y="50883"/>
                </a:lnTo>
                <a:lnTo>
                  <a:pt x="57139" y="50846"/>
                </a:lnTo>
                <a:lnTo>
                  <a:pt x="57232" y="50753"/>
                </a:lnTo>
                <a:lnTo>
                  <a:pt x="57325" y="50660"/>
                </a:lnTo>
                <a:lnTo>
                  <a:pt x="57363" y="50623"/>
                </a:lnTo>
                <a:lnTo>
                  <a:pt x="57381" y="50567"/>
                </a:lnTo>
                <a:lnTo>
                  <a:pt x="57381" y="50492"/>
                </a:lnTo>
                <a:lnTo>
                  <a:pt x="57344" y="50418"/>
                </a:lnTo>
                <a:lnTo>
                  <a:pt x="57325" y="50380"/>
                </a:lnTo>
                <a:lnTo>
                  <a:pt x="57251" y="50380"/>
                </a:lnTo>
                <a:lnTo>
                  <a:pt x="57214" y="50399"/>
                </a:lnTo>
                <a:lnTo>
                  <a:pt x="57065" y="50511"/>
                </a:lnTo>
                <a:lnTo>
                  <a:pt x="56972" y="50585"/>
                </a:lnTo>
                <a:lnTo>
                  <a:pt x="56897" y="50623"/>
                </a:lnTo>
                <a:lnTo>
                  <a:pt x="56823" y="50623"/>
                </a:lnTo>
                <a:lnTo>
                  <a:pt x="56748" y="50529"/>
                </a:lnTo>
                <a:lnTo>
                  <a:pt x="56562" y="50362"/>
                </a:lnTo>
                <a:lnTo>
                  <a:pt x="56469" y="50287"/>
                </a:lnTo>
                <a:lnTo>
                  <a:pt x="56413" y="50269"/>
                </a:lnTo>
                <a:lnTo>
                  <a:pt x="56357" y="50250"/>
                </a:lnTo>
                <a:close/>
                <a:moveTo>
                  <a:pt x="91452" y="50585"/>
                </a:moveTo>
                <a:lnTo>
                  <a:pt x="91397" y="50604"/>
                </a:lnTo>
                <a:lnTo>
                  <a:pt x="91341" y="50641"/>
                </a:lnTo>
                <a:lnTo>
                  <a:pt x="91322" y="50678"/>
                </a:lnTo>
                <a:lnTo>
                  <a:pt x="91322" y="50716"/>
                </a:lnTo>
                <a:lnTo>
                  <a:pt x="91322" y="50771"/>
                </a:lnTo>
                <a:lnTo>
                  <a:pt x="91322" y="50827"/>
                </a:lnTo>
                <a:lnTo>
                  <a:pt x="91341" y="50865"/>
                </a:lnTo>
                <a:lnTo>
                  <a:pt x="91378" y="50920"/>
                </a:lnTo>
                <a:lnTo>
                  <a:pt x="91378" y="50958"/>
                </a:lnTo>
                <a:lnTo>
                  <a:pt x="91341" y="51032"/>
                </a:lnTo>
                <a:lnTo>
                  <a:pt x="91266" y="51107"/>
                </a:lnTo>
                <a:lnTo>
                  <a:pt x="91173" y="51162"/>
                </a:lnTo>
                <a:lnTo>
                  <a:pt x="91099" y="51218"/>
                </a:lnTo>
                <a:lnTo>
                  <a:pt x="91061" y="51274"/>
                </a:lnTo>
                <a:lnTo>
                  <a:pt x="91043" y="51311"/>
                </a:lnTo>
                <a:lnTo>
                  <a:pt x="91024" y="51367"/>
                </a:lnTo>
                <a:lnTo>
                  <a:pt x="91024" y="51423"/>
                </a:lnTo>
                <a:lnTo>
                  <a:pt x="91043" y="51460"/>
                </a:lnTo>
                <a:lnTo>
                  <a:pt x="91061" y="51479"/>
                </a:lnTo>
                <a:lnTo>
                  <a:pt x="91099" y="51498"/>
                </a:lnTo>
                <a:lnTo>
                  <a:pt x="91136" y="51516"/>
                </a:lnTo>
                <a:lnTo>
                  <a:pt x="91229" y="51498"/>
                </a:lnTo>
                <a:lnTo>
                  <a:pt x="91266" y="51479"/>
                </a:lnTo>
                <a:lnTo>
                  <a:pt x="91322" y="51442"/>
                </a:lnTo>
                <a:lnTo>
                  <a:pt x="91415" y="51367"/>
                </a:lnTo>
                <a:lnTo>
                  <a:pt x="91508" y="51274"/>
                </a:lnTo>
                <a:lnTo>
                  <a:pt x="91545" y="51256"/>
                </a:lnTo>
                <a:lnTo>
                  <a:pt x="91583" y="51256"/>
                </a:lnTo>
                <a:lnTo>
                  <a:pt x="91620" y="51274"/>
                </a:lnTo>
                <a:lnTo>
                  <a:pt x="91676" y="51311"/>
                </a:lnTo>
                <a:lnTo>
                  <a:pt x="91788" y="51423"/>
                </a:lnTo>
                <a:lnTo>
                  <a:pt x="91843" y="51460"/>
                </a:lnTo>
                <a:lnTo>
                  <a:pt x="91899" y="51498"/>
                </a:lnTo>
                <a:lnTo>
                  <a:pt x="91955" y="51479"/>
                </a:lnTo>
                <a:lnTo>
                  <a:pt x="91992" y="51442"/>
                </a:lnTo>
                <a:lnTo>
                  <a:pt x="91992" y="51404"/>
                </a:lnTo>
                <a:lnTo>
                  <a:pt x="91974" y="51349"/>
                </a:lnTo>
                <a:lnTo>
                  <a:pt x="91899" y="51256"/>
                </a:lnTo>
                <a:lnTo>
                  <a:pt x="91825" y="51162"/>
                </a:lnTo>
                <a:lnTo>
                  <a:pt x="91806" y="51107"/>
                </a:lnTo>
                <a:lnTo>
                  <a:pt x="91806" y="51069"/>
                </a:lnTo>
                <a:lnTo>
                  <a:pt x="91825" y="51032"/>
                </a:lnTo>
                <a:lnTo>
                  <a:pt x="91899" y="50976"/>
                </a:lnTo>
                <a:lnTo>
                  <a:pt x="92011" y="50865"/>
                </a:lnTo>
                <a:lnTo>
                  <a:pt x="92104" y="50753"/>
                </a:lnTo>
                <a:lnTo>
                  <a:pt x="92179" y="50623"/>
                </a:lnTo>
                <a:lnTo>
                  <a:pt x="92179" y="50623"/>
                </a:lnTo>
                <a:lnTo>
                  <a:pt x="92104" y="50641"/>
                </a:lnTo>
                <a:lnTo>
                  <a:pt x="91936" y="50697"/>
                </a:lnTo>
                <a:lnTo>
                  <a:pt x="91676" y="50827"/>
                </a:lnTo>
                <a:lnTo>
                  <a:pt x="91620" y="50734"/>
                </a:lnTo>
                <a:lnTo>
                  <a:pt x="91564" y="50641"/>
                </a:lnTo>
                <a:lnTo>
                  <a:pt x="91545" y="50604"/>
                </a:lnTo>
                <a:lnTo>
                  <a:pt x="91490" y="50585"/>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66729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5532D7-65FB-4162-9F6A-C90FE64582C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5434707B-3BAA-48BF-9730-413A59C739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2F2820BE-939E-4639-A713-276E4155F1D1}"/>
              </a:ext>
            </a:extLst>
          </p:cNvPr>
          <p:cNvSpPr>
            <a:spLocks noGrp="1"/>
          </p:cNvSpPr>
          <p:nvPr>
            <p:ph type="dt" sz="half" idx="10"/>
          </p:nvPr>
        </p:nvSpPr>
        <p:spPr/>
        <p:txBody>
          <a:bodyPr/>
          <a:lstStyle/>
          <a:p>
            <a:fld id="{13D7CEF7-9758-43EE-9D6E-197507C8094E}" type="datetimeFigureOut">
              <a:rPr lang="en-US" smtClean="0"/>
              <a:t>11/20/2021</a:t>
            </a:fld>
            <a:endParaRPr lang="en-US"/>
          </a:p>
        </p:txBody>
      </p:sp>
      <p:sp>
        <p:nvSpPr>
          <p:cNvPr id="5" name="Espace réservé du pied de page 4">
            <a:extLst>
              <a:ext uri="{FF2B5EF4-FFF2-40B4-BE49-F238E27FC236}">
                <a16:creationId xmlns:a16="http://schemas.microsoft.com/office/drawing/2014/main" id="{EA75E304-ACB3-47EC-858F-A9BA854677A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4E0F8AA4-E8EC-4D0B-A8E7-09A8FE045C89}"/>
              </a:ext>
            </a:extLst>
          </p:cNvPr>
          <p:cNvSpPr>
            <a:spLocks noGrp="1"/>
          </p:cNvSpPr>
          <p:nvPr>
            <p:ph type="sldNum" sz="quarter" idx="12"/>
          </p:nvPr>
        </p:nvSpPr>
        <p:spPr/>
        <p:txBody>
          <a:bodyPr/>
          <a:lstStyle/>
          <a:p>
            <a:fld id="{ECEDB2D3-DE07-4E1C-8DA5-9BA919DC9466}" type="slidenum">
              <a:rPr lang="en-US" smtClean="0"/>
              <a:t>‹N°›</a:t>
            </a:fld>
            <a:endParaRPr lang="en-US"/>
          </a:p>
        </p:txBody>
      </p:sp>
    </p:spTree>
    <p:extLst>
      <p:ext uri="{BB962C8B-B14F-4D97-AF65-F5344CB8AC3E}">
        <p14:creationId xmlns:p14="http://schemas.microsoft.com/office/powerpoint/2010/main" val="1161990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p:nvPr/>
        </p:nvSpPr>
        <p:spPr>
          <a:xfrm>
            <a:off x="279301" y="178834"/>
            <a:ext cx="11633236" cy="6500244"/>
          </a:xfrm>
          <a:custGeom>
            <a:avLst/>
            <a:gdLst/>
            <a:ahLst/>
            <a:cxnLst/>
            <a:rect l="l" t="t" r="r" b="b"/>
            <a:pathLst>
              <a:path w="92198" h="51517" extrusionOk="0">
                <a:moveTo>
                  <a:pt x="16254" y="186"/>
                </a:moveTo>
                <a:lnTo>
                  <a:pt x="16198" y="205"/>
                </a:lnTo>
                <a:lnTo>
                  <a:pt x="16161" y="242"/>
                </a:lnTo>
                <a:lnTo>
                  <a:pt x="16142" y="279"/>
                </a:lnTo>
                <a:lnTo>
                  <a:pt x="16124" y="354"/>
                </a:lnTo>
                <a:lnTo>
                  <a:pt x="16124" y="391"/>
                </a:lnTo>
                <a:lnTo>
                  <a:pt x="16161" y="447"/>
                </a:lnTo>
                <a:lnTo>
                  <a:pt x="16198" y="484"/>
                </a:lnTo>
                <a:lnTo>
                  <a:pt x="16291" y="559"/>
                </a:lnTo>
                <a:lnTo>
                  <a:pt x="16384" y="614"/>
                </a:lnTo>
                <a:lnTo>
                  <a:pt x="16254" y="726"/>
                </a:lnTo>
                <a:lnTo>
                  <a:pt x="16124" y="856"/>
                </a:lnTo>
                <a:lnTo>
                  <a:pt x="16105" y="912"/>
                </a:lnTo>
                <a:lnTo>
                  <a:pt x="16105" y="950"/>
                </a:lnTo>
                <a:lnTo>
                  <a:pt x="16105" y="968"/>
                </a:lnTo>
                <a:lnTo>
                  <a:pt x="16142" y="987"/>
                </a:lnTo>
                <a:lnTo>
                  <a:pt x="16291" y="987"/>
                </a:lnTo>
                <a:lnTo>
                  <a:pt x="16347" y="950"/>
                </a:lnTo>
                <a:lnTo>
                  <a:pt x="16403" y="912"/>
                </a:lnTo>
                <a:lnTo>
                  <a:pt x="16477" y="875"/>
                </a:lnTo>
                <a:lnTo>
                  <a:pt x="16533" y="856"/>
                </a:lnTo>
                <a:lnTo>
                  <a:pt x="16626" y="801"/>
                </a:lnTo>
                <a:lnTo>
                  <a:pt x="16719" y="875"/>
                </a:lnTo>
                <a:lnTo>
                  <a:pt x="16794" y="894"/>
                </a:lnTo>
                <a:lnTo>
                  <a:pt x="16868" y="875"/>
                </a:lnTo>
                <a:lnTo>
                  <a:pt x="16924" y="856"/>
                </a:lnTo>
                <a:lnTo>
                  <a:pt x="16980" y="819"/>
                </a:lnTo>
                <a:lnTo>
                  <a:pt x="16999" y="763"/>
                </a:lnTo>
                <a:lnTo>
                  <a:pt x="16999" y="707"/>
                </a:lnTo>
                <a:lnTo>
                  <a:pt x="16980" y="633"/>
                </a:lnTo>
                <a:lnTo>
                  <a:pt x="16924" y="577"/>
                </a:lnTo>
                <a:lnTo>
                  <a:pt x="16999" y="503"/>
                </a:lnTo>
                <a:lnTo>
                  <a:pt x="17036" y="428"/>
                </a:lnTo>
                <a:lnTo>
                  <a:pt x="17055" y="391"/>
                </a:lnTo>
                <a:lnTo>
                  <a:pt x="17036" y="335"/>
                </a:lnTo>
                <a:lnTo>
                  <a:pt x="17017" y="298"/>
                </a:lnTo>
                <a:lnTo>
                  <a:pt x="16980" y="261"/>
                </a:lnTo>
                <a:lnTo>
                  <a:pt x="16924" y="242"/>
                </a:lnTo>
                <a:lnTo>
                  <a:pt x="16868" y="261"/>
                </a:lnTo>
                <a:lnTo>
                  <a:pt x="16757" y="317"/>
                </a:lnTo>
                <a:lnTo>
                  <a:pt x="16682" y="335"/>
                </a:lnTo>
                <a:lnTo>
                  <a:pt x="16626" y="335"/>
                </a:lnTo>
                <a:lnTo>
                  <a:pt x="16496" y="279"/>
                </a:lnTo>
                <a:lnTo>
                  <a:pt x="16403" y="223"/>
                </a:lnTo>
                <a:lnTo>
                  <a:pt x="16310" y="205"/>
                </a:lnTo>
                <a:lnTo>
                  <a:pt x="16254" y="186"/>
                </a:lnTo>
                <a:close/>
                <a:moveTo>
                  <a:pt x="22324" y="186"/>
                </a:moveTo>
                <a:lnTo>
                  <a:pt x="22249" y="205"/>
                </a:lnTo>
                <a:lnTo>
                  <a:pt x="22175" y="242"/>
                </a:lnTo>
                <a:lnTo>
                  <a:pt x="22044" y="335"/>
                </a:lnTo>
                <a:lnTo>
                  <a:pt x="21933" y="391"/>
                </a:lnTo>
                <a:lnTo>
                  <a:pt x="21877" y="391"/>
                </a:lnTo>
                <a:lnTo>
                  <a:pt x="21821" y="354"/>
                </a:lnTo>
                <a:lnTo>
                  <a:pt x="21691" y="279"/>
                </a:lnTo>
                <a:lnTo>
                  <a:pt x="21560" y="223"/>
                </a:lnTo>
                <a:lnTo>
                  <a:pt x="21504" y="205"/>
                </a:lnTo>
                <a:lnTo>
                  <a:pt x="21448" y="205"/>
                </a:lnTo>
                <a:lnTo>
                  <a:pt x="21393" y="242"/>
                </a:lnTo>
                <a:lnTo>
                  <a:pt x="21374" y="298"/>
                </a:lnTo>
                <a:lnTo>
                  <a:pt x="21393" y="354"/>
                </a:lnTo>
                <a:lnTo>
                  <a:pt x="21430" y="410"/>
                </a:lnTo>
                <a:lnTo>
                  <a:pt x="21542" y="521"/>
                </a:lnTo>
                <a:lnTo>
                  <a:pt x="21616" y="596"/>
                </a:lnTo>
                <a:lnTo>
                  <a:pt x="21542" y="652"/>
                </a:lnTo>
                <a:lnTo>
                  <a:pt x="21486" y="726"/>
                </a:lnTo>
                <a:lnTo>
                  <a:pt x="21467" y="763"/>
                </a:lnTo>
                <a:lnTo>
                  <a:pt x="21467" y="801"/>
                </a:lnTo>
                <a:lnTo>
                  <a:pt x="21486" y="838"/>
                </a:lnTo>
                <a:lnTo>
                  <a:pt x="21523" y="875"/>
                </a:lnTo>
                <a:lnTo>
                  <a:pt x="21560" y="912"/>
                </a:lnTo>
                <a:lnTo>
                  <a:pt x="21691" y="912"/>
                </a:lnTo>
                <a:lnTo>
                  <a:pt x="21877" y="782"/>
                </a:lnTo>
                <a:lnTo>
                  <a:pt x="21951" y="838"/>
                </a:lnTo>
                <a:lnTo>
                  <a:pt x="21988" y="856"/>
                </a:lnTo>
                <a:lnTo>
                  <a:pt x="22044" y="894"/>
                </a:lnTo>
                <a:lnTo>
                  <a:pt x="22193" y="968"/>
                </a:lnTo>
                <a:lnTo>
                  <a:pt x="22249" y="1005"/>
                </a:lnTo>
                <a:lnTo>
                  <a:pt x="22324" y="1024"/>
                </a:lnTo>
                <a:lnTo>
                  <a:pt x="22398" y="1024"/>
                </a:lnTo>
                <a:lnTo>
                  <a:pt x="22454" y="987"/>
                </a:lnTo>
                <a:lnTo>
                  <a:pt x="22491" y="931"/>
                </a:lnTo>
                <a:lnTo>
                  <a:pt x="22491" y="856"/>
                </a:lnTo>
                <a:lnTo>
                  <a:pt x="22454" y="801"/>
                </a:lnTo>
                <a:lnTo>
                  <a:pt x="22417" y="745"/>
                </a:lnTo>
                <a:lnTo>
                  <a:pt x="22286" y="633"/>
                </a:lnTo>
                <a:lnTo>
                  <a:pt x="22175" y="577"/>
                </a:lnTo>
                <a:lnTo>
                  <a:pt x="22230" y="521"/>
                </a:lnTo>
                <a:lnTo>
                  <a:pt x="22342" y="410"/>
                </a:lnTo>
                <a:lnTo>
                  <a:pt x="22417" y="317"/>
                </a:lnTo>
                <a:lnTo>
                  <a:pt x="22435" y="261"/>
                </a:lnTo>
                <a:lnTo>
                  <a:pt x="22435" y="223"/>
                </a:lnTo>
                <a:lnTo>
                  <a:pt x="22379" y="186"/>
                </a:lnTo>
                <a:close/>
                <a:moveTo>
                  <a:pt x="77731" y="186"/>
                </a:moveTo>
                <a:lnTo>
                  <a:pt x="77675" y="205"/>
                </a:lnTo>
                <a:lnTo>
                  <a:pt x="77638" y="223"/>
                </a:lnTo>
                <a:lnTo>
                  <a:pt x="77619" y="261"/>
                </a:lnTo>
                <a:lnTo>
                  <a:pt x="77619" y="298"/>
                </a:lnTo>
                <a:lnTo>
                  <a:pt x="77619" y="372"/>
                </a:lnTo>
                <a:lnTo>
                  <a:pt x="77638" y="447"/>
                </a:lnTo>
                <a:lnTo>
                  <a:pt x="77731" y="577"/>
                </a:lnTo>
                <a:lnTo>
                  <a:pt x="77805" y="707"/>
                </a:lnTo>
                <a:lnTo>
                  <a:pt x="77768" y="745"/>
                </a:lnTo>
                <a:lnTo>
                  <a:pt x="77712" y="801"/>
                </a:lnTo>
                <a:lnTo>
                  <a:pt x="77638" y="856"/>
                </a:lnTo>
                <a:lnTo>
                  <a:pt x="77601" y="894"/>
                </a:lnTo>
                <a:lnTo>
                  <a:pt x="77582" y="950"/>
                </a:lnTo>
                <a:lnTo>
                  <a:pt x="77601" y="987"/>
                </a:lnTo>
                <a:lnTo>
                  <a:pt x="77638" y="987"/>
                </a:lnTo>
                <a:lnTo>
                  <a:pt x="77824" y="912"/>
                </a:lnTo>
                <a:lnTo>
                  <a:pt x="77936" y="875"/>
                </a:lnTo>
                <a:lnTo>
                  <a:pt x="77992" y="894"/>
                </a:lnTo>
                <a:lnTo>
                  <a:pt x="78159" y="968"/>
                </a:lnTo>
                <a:lnTo>
                  <a:pt x="78252" y="1005"/>
                </a:lnTo>
                <a:lnTo>
                  <a:pt x="78364" y="1024"/>
                </a:lnTo>
                <a:lnTo>
                  <a:pt x="78476" y="1024"/>
                </a:lnTo>
                <a:lnTo>
                  <a:pt x="78513" y="1005"/>
                </a:lnTo>
                <a:lnTo>
                  <a:pt x="78550" y="968"/>
                </a:lnTo>
                <a:lnTo>
                  <a:pt x="78569" y="912"/>
                </a:lnTo>
                <a:lnTo>
                  <a:pt x="78569" y="875"/>
                </a:lnTo>
                <a:lnTo>
                  <a:pt x="78531" y="819"/>
                </a:lnTo>
                <a:lnTo>
                  <a:pt x="78494" y="782"/>
                </a:lnTo>
                <a:lnTo>
                  <a:pt x="78420" y="689"/>
                </a:lnTo>
                <a:lnTo>
                  <a:pt x="78327" y="633"/>
                </a:lnTo>
                <a:lnTo>
                  <a:pt x="78569" y="521"/>
                </a:lnTo>
                <a:lnTo>
                  <a:pt x="78680" y="465"/>
                </a:lnTo>
                <a:lnTo>
                  <a:pt x="78718" y="428"/>
                </a:lnTo>
                <a:lnTo>
                  <a:pt x="78755" y="372"/>
                </a:lnTo>
                <a:lnTo>
                  <a:pt x="78755" y="317"/>
                </a:lnTo>
                <a:lnTo>
                  <a:pt x="78736" y="242"/>
                </a:lnTo>
                <a:lnTo>
                  <a:pt x="78699" y="205"/>
                </a:lnTo>
                <a:lnTo>
                  <a:pt x="78662" y="186"/>
                </a:lnTo>
                <a:lnTo>
                  <a:pt x="78625" y="205"/>
                </a:lnTo>
                <a:lnTo>
                  <a:pt x="78513" y="261"/>
                </a:lnTo>
                <a:lnTo>
                  <a:pt x="78345" y="354"/>
                </a:lnTo>
                <a:lnTo>
                  <a:pt x="78215" y="428"/>
                </a:lnTo>
                <a:lnTo>
                  <a:pt x="78140" y="447"/>
                </a:lnTo>
                <a:lnTo>
                  <a:pt x="78103" y="447"/>
                </a:lnTo>
                <a:lnTo>
                  <a:pt x="78066" y="428"/>
                </a:lnTo>
                <a:lnTo>
                  <a:pt x="78010" y="391"/>
                </a:lnTo>
                <a:lnTo>
                  <a:pt x="77936" y="298"/>
                </a:lnTo>
                <a:lnTo>
                  <a:pt x="77880" y="261"/>
                </a:lnTo>
                <a:lnTo>
                  <a:pt x="77843" y="205"/>
                </a:lnTo>
                <a:lnTo>
                  <a:pt x="77787" y="186"/>
                </a:lnTo>
                <a:close/>
                <a:moveTo>
                  <a:pt x="5418" y="168"/>
                </a:moveTo>
                <a:lnTo>
                  <a:pt x="5362" y="186"/>
                </a:lnTo>
                <a:lnTo>
                  <a:pt x="5307" y="223"/>
                </a:lnTo>
                <a:lnTo>
                  <a:pt x="5269" y="261"/>
                </a:lnTo>
                <a:lnTo>
                  <a:pt x="5269" y="317"/>
                </a:lnTo>
                <a:lnTo>
                  <a:pt x="5307" y="372"/>
                </a:lnTo>
                <a:lnTo>
                  <a:pt x="5400" y="465"/>
                </a:lnTo>
                <a:lnTo>
                  <a:pt x="5474" y="540"/>
                </a:lnTo>
                <a:lnTo>
                  <a:pt x="5567" y="596"/>
                </a:lnTo>
                <a:lnTo>
                  <a:pt x="5642" y="633"/>
                </a:lnTo>
                <a:lnTo>
                  <a:pt x="5660" y="670"/>
                </a:lnTo>
                <a:lnTo>
                  <a:pt x="5660" y="707"/>
                </a:lnTo>
                <a:lnTo>
                  <a:pt x="5605" y="763"/>
                </a:lnTo>
                <a:lnTo>
                  <a:pt x="5605" y="819"/>
                </a:lnTo>
                <a:lnTo>
                  <a:pt x="5586" y="856"/>
                </a:lnTo>
                <a:lnTo>
                  <a:pt x="5567" y="912"/>
                </a:lnTo>
                <a:lnTo>
                  <a:pt x="5586" y="968"/>
                </a:lnTo>
                <a:lnTo>
                  <a:pt x="5642" y="1024"/>
                </a:lnTo>
                <a:lnTo>
                  <a:pt x="5679" y="1043"/>
                </a:lnTo>
                <a:lnTo>
                  <a:pt x="5735" y="1024"/>
                </a:lnTo>
                <a:lnTo>
                  <a:pt x="5772" y="987"/>
                </a:lnTo>
                <a:lnTo>
                  <a:pt x="5865" y="894"/>
                </a:lnTo>
                <a:lnTo>
                  <a:pt x="5902" y="856"/>
                </a:lnTo>
                <a:lnTo>
                  <a:pt x="5940" y="838"/>
                </a:lnTo>
                <a:lnTo>
                  <a:pt x="5995" y="856"/>
                </a:lnTo>
                <a:lnTo>
                  <a:pt x="6051" y="894"/>
                </a:lnTo>
                <a:lnTo>
                  <a:pt x="6200" y="968"/>
                </a:lnTo>
                <a:lnTo>
                  <a:pt x="6275" y="1005"/>
                </a:lnTo>
                <a:lnTo>
                  <a:pt x="6331" y="1005"/>
                </a:lnTo>
                <a:lnTo>
                  <a:pt x="6405" y="987"/>
                </a:lnTo>
                <a:lnTo>
                  <a:pt x="6442" y="931"/>
                </a:lnTo>
                <a:lnTo>
                  <a:pt x="6461" y="875"/>
                </a:lnTo>
                <a:lnTo>
                  <a:pt x="6461" y="819"/>
                </a:lnTo>
                <a:lnTo>
                  <a:pt x="6442" y="763"/>
                </a:lnTo>
                <a:lnTo>
                  <a:pt x="6405" y="707"/>
                </a:lnTo>
                <a:lnTo>
                  <a:pt x="6293" y="633"/>
                </a:lnTo>
                <a:lnTo>
                  <a:pt x="6200" y="577"/>
                </a:lnTo>
                <a:lnTo>
                  <a:pt x="6293" y="484"/>
                </a:lnTo>
                <a:lnTo>
                  <a:pt x="6349" y="372"/>
                </a:lnTo>
                <a:lnTo>
                  <a:pt x="6368" y="317"/>
                </a:lnTo>
                <a:lnTo>
                  <a:pt x="6349" y="261"/>
                </a:lnTo>
                <a:lnTo>
                  <a:pt x="6312" y="223"/>
                </a:lnTo>
                <a:lnTo>
                  <a:pt x="6238" y="186"/>
                </a:lnTo>
                <a:lnTo>
                  <a:pt x="6182" y="186"/>
                </a:lnTo>
                <a:lnTo>
                  <a:pt x="6126" y="205"/>
                </a:lnTo>
                <a:lnTo>
                  <a:pt x="6033" y="279"/>
                </a:lnTo>
                <a:lnTo>
                  <a:pt x="5940" y="354"/>
                </a:lnTo>
                <a:lnTo>
                  <a:pt x="5884" y="372"/>
                </a:lnTo>
                <a:lnTo>
                  <a:pt x="5847" y="372"/>
                </a:lnTo>
                <a:lnTo>
                  <a:pt x="5791" y="354"/>
                </a:lnTo>
                <a:lnTo>
                  <a:pt x="5735" y="335"/>
                </a:lnTo>
                <a:lnTo>
                  <a:pt x="5605" y="242"/>
                </a:lnTo>
                <a:lnTo>
                  <a:pt x="5474" y="186"/>
                </a:lnTo>
                <a:lnTo>
                  <a:pt x="5418" y="168"/>
                </a:lnTo>
                <a:close/>
                <a:moveTo>
                  <a:pt x="11600" y="149"/>
                </a:moveTo>
                <a:lnTo>
                  <a:pt x="11544" y="168"/>
                </a:lnTo>
                <a:lnTo>
                  <a:pt x="11506" y="205"/>
                </a:lnTo>
                <a:lnTo>
                  <a:pt x="11413" y="279"/>
                </a:lnTo>
                <a:lnTo>
                  <a:pt x="11339" y="354"/>
                </a:lnTo>
                <a:lnTo>
                  <a:pt x="11264" y="391"/>
                </a:lnTo>
                <a:lnTo>
                  <a:pt x="11227" y="410"/>
                </a:lnTo>
                <a:lnTo>
                  <a:pt x="11190" y="410"/>
                </a:lnTo>
                <a:lnTo>
                  <a:pt x="11115" y="372"/>
                </a:lnTo>
                <a:lnTo>
                  <a:pt x="11004" y="317"/>
                </a:lnTo>
                <a:lnTo>
                  <a:pt x="10873" y="279"/>
                </a:lnTo>
                <a:lnTo>
                  <a:pt x="10780" y="279"/>
                </a:lnTo>
                <a:lnTo>
                  <a:pt x="10687" y="317"/>
                </a:lnTo>
                <a:lnTo>
                  <a:pt x="10650" y="335"/>
                </a:lnTo>
                <a:lnTo>
                  <a:pt x="10631" y="372"/>
                </a:lnTo>
                <a:lnTo>
                  <a:pt x="10650" y="410"/>
                </a:lnTo>
                <a:lnTo>
                  <a:pt x="10706" y="447"/>
                </a:lnTo>
                <a:lnTo>
                  <a:pt x="11060" y="689"/>
                </a:lnTo>
                <a:lnTo>
                  <a:pt x="11004" y="782"/>
                </a:lnTo>
                <a:lnTo>
                  <a:pt x="10948" y="894"/>
                </a:lnTo>
                <a:lnTo>
                  <a:pt x="10948" y="950"/>
                </a:lnTo>
                <a:lnTo>
                  <a:pt x="10967" y="1005"/>
                </a:lnTo>
                <a:lnTo>
                  <a:pt x="11004" y="1024"/>
                </a:lnTo>
                <a:lnTo>
                  <a:pt x="11078" y="1043"/>
                </a:lnTo>
                <a:lnTo>
                  <a:pt x="11115" y="1024"/>
                </a:lnTo>
                <a:lnTo>
                  <a:pt x="11171" y="1005"/>
                </a:lnTo>
                <a:lnTo>
                  <a:pt x="11209" y="968"/>
                </a:lnTo>
                <a:lnTo>
                  <a:pt x="11264" y="931"/>
                </a:lnTo>
                <a:lnTo>
                  <a:pt x="11339" y="894"/>
                </a:lnTo>
                <a:lnTo>
                  <a:pt x="11357" y="894"/>
                </a:lnTo>
                <a:lnTo>
                  <a:pt x="11395" y="931"/>
                </a:lnTo>
                <a:lnTo>
                  <a:pt x="11469" y="968"/>
                </a:lnTo>
                <a:lnTo>
                  <a:pt x="11581" y="987"/>
                </a:lnTo>
                <a:lnTo>
                  <a:pt x="11655" y="968"/>
                </a:lnTo>
                <a:lnTo>
                  <a:pt x="11693" y="950"/>
                </a:lnTo>
                <a:lnTo>
                  <a:pt x="11711" y="931"/>
                </a:lnTo>
                <a:lnTo>
                  <a:pt x="11711" y="875"/>
                </a:lnTo>
                <a:lnTo>
                  <a:pt x="11711" y="819"/>
                </a:lnTo>
                <a:lnTo>
                  <a:pt x="11674" y="782"/>
                </a:lnTo>
                <a:lnTo>
                  <a:pt x="11637" y="726"/>
                </a:lnTo>
                <a:lnTo>
                  <a:pt x="11600" y="670"/>
                </a:lnTo>
                <a:lnTo>
                  <a:pt x="11581" y="652"/>
                </a:lnTo>
                <a:lnTo>
                  <a:pt x="11600" y="596"/>
                </a:lnTo>
                <a:lnTo>
                  <a:pt x="11655" y="540"/>
                </a:lnTo>
                <a:lnTo>
                  <a:pt x="11730" y="447"/>
                </a:lnTo>
                <a:lnTo>
                  <a:pt x="11767" y="372"/>
                </a:lnTo>
                <a:lnTo>
                  <a:pt x="11786" y="298"/>
                </a:lnTo>
                <a:lnTo>
                  <a:pt x="11767" y="242"/>
                </a:lnTo>
                <a:lnTo>
                  <a:pt x="11711" y="186"/>
                </a:lnTo>
                <a:lnTo>
                  <a:pt x="11637" y="149"/>
                </a:lnTo>
                <a:close/>
                <a:moveTo>
                  <a:pt x="59001" y="130"/>
                </a:moveTo>
                <a:lnTo>
                  <a:pt x="58945" y="149"/>
                </a:lnTo>
                <a:lnTo>
                  <a:pt x="58889" y="168"/>
                </a:lnTo>
                <a:lnTo>
                  <a:pt x="58852" y="205"/>
                </a:lnTo>
                <a:lnTo>
                  <a:pt x="58852" y="261"/>
                </a:lnTo>
                <a:lnTo>
                  <a:pt x="58889" y="317"/>
                </a:lnTo>
                <a:lnTo>
                  <a:pt x="59001" y="428"/>
                </a:lnTo>
                <a:lnTo>
                  <a:pt x="59131" y="521"/>
                </a:lnTo>
                <a:lnTo>
                  <a:pt x="59225" y="577"/>
                </a:lnTo>
                <a:lnTo>
                  <a:pt x="59131" y="670"/>
                </a:lnTo>
                <a:lnTo>
                  <a:pt x="59020" y="782"/>
                </a:lnTo>
                <a:lnTo>
                  <a:pt x="58982" y="856"/>
                </a:lnTo>
                <a:lnTo>
                  <a:pt x="58945" y="912"/>
                </a:lnTo>
                <a:lnTo>
                  <a:pt x="58945" y="968"/>
                </a:lnTo>
                <a:lnTo>
                  <a:pt x="58982" y="1024"/>
                </a:lnTo>
                <a:lnTo>
                  <a:pt x="59038" y="1043"/>
                </a:lnTo>
                <a:lnTo>
                  <a:pt x="59113" y="1043"/>
                </a:lnTo>
                <a:lnTo>
                  <a:pt x="59169" y="1005"/>
                </a:lnTo>
                <a:lnTo>
                  <a:pt x="59225" y="950"/>
                </a:lnTo>
                <a:lnTo>
                  <a:pt x="59336" y="838"/>
                </a:lnTo>
                <a:lnTo>
                  <a:pt x="59411" y="726"/>
                </a:lnTo>
                <a:lnTo>
                  <a:pt x="59522" y="838"/>
                </a:lnTo>
                <a:lnTo>
                  <a:pt x="59671" y="950"/>
                </a:lnTo>
                <a:lnTo>
                  <a:pt x="59746" y="1005"/>
                </a:lnTo>
                <a:lnTo>
                  <a:pt x="59820" y="1024"/>
                </a:lnTo>
                <a:lnTo>
                  <a:pt x="59895" y="1024"/>
                </a:lnTo>
                <a:lnTo>
                  <a:pt x="59951" y="987"/>
                </a:lnTo>
                <a:lnTo>
                  <a:pt x="59988" y="931"/>
                </a:lnTo>
                <a:lnTo>
                  <a:pt x="59988" y="856"/>
                </a:lnTo>
                <a:lnTo>
                  <a:pt x="59951" y="782"/>
                </a:lnTo>
                <a:lnTo>
                  <a:pt x="59913" y="707"/>
                </a:lnTo>
                <a:lnTo>
                  <a:pt x="59764" y="577"/>
                </a:lnTo>
                <a:lnTo>
                  <a:pt x="59653" y="484"/>
                </a:lnTo>
                <a:lnTo>
                  <a:pt x="59727" y="428"/>
                </a:lnTo>
                <a:lnTo>
                  <a:pt x="59820" y="335"/>
                </a:lnTo>
                <a:lnTo>
                  <a:pt x="59858" y="279"/>
                </a:lnTo>
                <a:lnTo>
                  <a:pt x="59876" y="242"/>
                </a:lnTo>
                <a:lnTo>
                  <a:pt x="59858" y="205"/>
                </a:lnTo>
                <a:lnTo>
                  <a:pt x="59820" y="186"/>
                </a:lnTo>
                <a:lnTo>
                  <a:pt x="59764" y="186"/>
                </a:lnTo>
                <a:lnTo>
                  <a:pt x="59690" y="242"/>
                </a:lnTo>
                <a:lnTo>
                  <a:pt x="59560" y="317"/>
                </a:lnTo>
                <a:lnTo>
                  <a:pt x="59485" y="335"/>
                </a:lnTo>
                <a:lnTo>
                  <a:pt x="59429" y="335"/>
                </a:lnTo>
                <a:lnTo>
                  <a:pt x="59318" y="261"/>
                </a:lnTo>
                <a:lnTo>
                  <a:pt x="59206" y="205"/>
                </a:lnTo>
                <a:lnTo>
                  <a:pt x="59076" y="149"/>
                </a:lnTo>
                <a:lnTo>
                  <a:pt x="59001" y="130"/>
                </a:lnTo>
                <a:close/>
                <a:moveTo>
                  <a:pt x="73188" y="149"/>
                </a:moveTo>
                <a:lnTo>
                  <a:pt x="73114" y="186"/>
                </a:lnTo>
                <a:lnTo>
                  <a:pt x="72983" y="261"/>
                </a:lnTo>
                <a:lnTo>
                  <a:pt x="72890" y="317"/>
                </a:lnTo>
                <a:lnTo>
                  <a:pt x="72816" y="335"/>
                </a:lnTo>
                <a:lnTo>
                  <a:pt x="72760" y="354"/>
                </a:lnTo>
                <a:lnTo>
                  <a:pt x="72723" y="335"/>
                </a:lnTo>
                <a:lnTo>
                  <a:pt x="72630" y="298"/>
                </a:lnTo>
                <a:lnTo>
                  <a:pt x="72518" y="223"/>
                </a:lnTo>
                <a:lnTo>
                  <a:pt x="72443" y="205"/>
                </a:lnTo>
                <a:lnTo>
                  <a:pt x="72388" y="205"/>
                </a:lnTo>
                <a:lnTo>
                  <a:pt x="72332" y="223"/>
                </a:lnTo>
                <a:lnTo>
                  <a:pt x="72313" y="279"/>
                </a:lnTo>
                <a:lnTo>
                  <a:pt x="72313" y="317"/>
                </a:lnTo>
                <a:lnTo>
                  <a:pt x="72350" y="372"/>
                </a:lnTo>
                <a:lnTo>
                  <a:pt x="72462" y="484"/>
                </a:lnTo>
                <a:lnTo>
                  <a:pt x="72555" y="559"/>
                </a:lnTo>
                <a:lnTo>
                  <a:pt x="72388" y="689"/>
                </a:lnTo>
                <a:lnTo>
                  <a:pt x="72313" y="763"/>
                </a:lnTo>
                <a:lnTo>
                  <a:pt x="72276" y="801"/>
                </a:lnTo>
                <a:lnTo>
                  <a:pt x="72257" y="838"/>
                </a:lnTo>
                <a:lnTo>
                  <a:pt x="72257" y="894"/>
                </a:lnTo>
                <a:lnTo>
                  <a:pt x="72276" y="968"/>
                </a:lnTo>
                <a:lnTo>
                  <a:pt x="72313" y="1005"/>
                </a:lnTo>
                <a:lnTo>
                  <a:pt x="72388" y="1005"/>
                </a:lnTo>
                <a:lnTo>
                  <a:pt x="72481" y="968"/>
                </a:lnTo>
                <a:lnTo>
                  <a:pt x="72555" y="912"/>
                </a:lnTo>
                <a:lnTo>
                  <a:pt x="72648" y="875"/>
                </a:lnTo>
                <a:lnTo>
                  <a:pt x="72741" y="838"/>
                </a:lnTo>
                <a:lnTo>
                  <a:pt x="72816" y="819"/>
                </a:lnTo>
                <a:lnTo>
                  <a:pt x="72872" y="875"/>
                </a:lnTo>
                <a:lnTo>
                  <a:pt x="72927" y="894"/>
                </a:lnTo>
                <a:lnTo>
                  <a:pt x="72965" y="950"/>
                </a:lnTo>
                <a:lnTo>
                  <a:pt x="73002" y="987"/>
                </a:lnTo>
                <a:lnTo>
                  <a:pt x="73058" y="1024"/>
                </a:lnTo>
                <a:lnTo>
                  <a:pt x="73169" y="1043"/>
                </a:lnTo>
                <a:lnTo>
                  <a:pt x="73244" y="1043"/>
                </a:lnTo>
                <a:lnTo>
                  <a:pt x="73263" y="1005"/>
                </a:lnTo>
                <a:lnTo>
                  <a:pt x="73263" y="987"/>
                </a:lnTo>
                <a:lnTo>
                  <a:pt x="73263" y="912"/>
                </a:lnTo>
                <a:lnTo>
                  <a:pt x="73244" y="838"/>
                </a:lnTo>
                <a:lnTo>
                  <a:pt x="73207" y="745"/>
                </a:lnTo>
                <a:lnTo>
                  <a:pt x="73151" y="670"/>
                </a:lnTo>
                <a:lnTo>
                  <a:pt x="73095" y="614"/>
                </a:lnTo>
                <a:lnTo>
                  <a:pt x="73188" y="540"/>
                </a:lnTo>
                <a:lnTo>
                  <a:pt x="73300" y="447"/>
                </a:lnTo>
                <a:lnTo>
                  <a:pt x="73356" y="391"/>
                </a:lnTo>
                <a:lnTo>
                  <a:pt x="73374" y="335"/>
                </a:lnTo>
                <a:lnTo>
                  <a:pt x="73374" y="261"/>
                </a:lnTo>
                <a:lnTo>
                  <a:pt x="73356" y="205"/>
                </a:lnTo>
                <a:lnTo>
                  <a:pt x="73300" y="168"/>
                </a:lnTo>
                <a:lnTo>
                  <a:pt x="73244" y="149"/>
                </a:lnTo>
                <a:close/>
                <a:moveTo>
                  <a:pt x="2719" y="130"/>
                </a:moveTo>
                <a:lnTo>
                  <a:pt x="2663" y="168"/>
                </a:lnTo>
                <a:lnTo>
                  <a:pt x="2644" y="186"/>
                </a:lnTo>
                <a:lnTo>
                  <a:pt x="2626" y="223"/>
                </a:lnTo>
                <a:lnTo>
                  <a:pt x="2626" y="298"/>
                </a:lnTo>
                <a:lnTo>
                  <a:pt x="2663" y="372"/>
                </a:lnTo>
                <a:lnTo>
                  <a:pt x="2719" y="447"/>
                </a:lnTo>
                <a:lnTo>
                  <a:pt x="2868" y="577"/>
                </a:lnTo>
                <a:lnTo>
                  <a:pt x="2979" y="652"/>
                </a:lnTo>
                <a:lnTo>
                  <a:pt x="2905" y="726"/>
                </a:lnTo>
                <a:lnTo>
                  <a:pt x="2830" y="838"/>
                </a:lnTo>
                <a:lnTo>
                  <a:pt x="2812" y="875"/>
                </a:lnTo>
                <a:lnTo>
                  <a:pt x="2812" y="931"/>
                </a:lnTo>
                <a:lnTo>
                  <a:pt x="2830" y="968"/>
                </a:lnTo>
                <a:lnTo>
                  <a:pt x="2868" y="987"/>
                </a:lnTo>
                <a:lnTo>
                  <a:pt x="2924" y="987"/>
                </a:lnTo>
                <a:lnTo>
                  <a:pt x="2998" y="950"/>
                </a:lnTo>
                <a:lnTo>
                  <a:pt x="3054" y="912"/>
                </a:lnTo>
                <a:lnTo>
                  <a:pt x="3110" y="875"/>
                </a:lnTo>
                <a:lnTo>
                  <a:pt x="3166" y="838"/>
                </a:lnTo>
                <a:lnTo>
                  <a:pt x="3203" y="838"/>
                </a:lnTo>
                <a:lnTo>
                  <a:pt x="3240" y="856"/>
                </a:lnTo>
                <a:lnTo>
                  <a:pt x="3296" y="912"/>
                </a:lnTo>
                <a:lnTo>
                  <a:pt x="3445" y="1005"/>
                </a:lnTo>
                <a:lnTo>
                  <a:pt x="3519" y="1043"/>
                </a:lnTo>
                <a:lnTo>
                  <a:pt x="3612" y="1061"/>
                </a:lnTo>
                <a:lnTo>
                  <a:pt x="3650" y="1043"/>
                </a:lnTo>
                <a:lnTo>
                  <a:pt x="3687" y="1024"/>
                </a:lnTo>
                <a:lnTo>
                  <a:pt x="3724" y="987"/>
                </a:lnTo>
                <a:lnTo>
                  <a:pt x="3743" y="950"/>
                </a:lnTo>
                <a:lnTo>
                  <a:pt x="3761" y="875"/>
                </a:lnTo>
                <a:lnTo>
                  <a:pt x="3761" y="838"/>
                </a:lnTo>
                <a:lnTo>
                  <a:pt x="3724" y="782"/>
                </a:lnTo>
                <a:lnTo>
                  <a:pt x="3705" y="745"/>
                </a:lnTo>
                <a:lnTo>
                  <a:pt x="3612" y="670"/>
                </a:lnTo>
                <a:lnTo>
                  <a:pt x="3519" y="596"/>
                </a:lnTo>
                <a:lnTo>
                  <a:pt x="3612" y="521"/>
                </a:lnTo>
                <a:lnTo>
                  <a:pt x="3705" y="410"/>
                </a:lnTo>
                <a:lnTo>
                  <a:pt x="3743" y="335"/>
                </a:lnTo>
                <a:lnTo>
                  <a:pt x="3743" y="279"/>
                </a:lnTo>
                <a:lnTo>
                  <a:pt x="3724" y="242"/>
                </a:lnTo>
                <a:lnTo>
                  <a:pt x="3668" y="186"/>
                </a:lnTo>
                <a:lnTo>
                  <a:pt x="3594" y="186"/>
                </a:lnTo>
                <a:lnTo>
                  <a:pt x="3519" y="205"/>
                </a:lnTo>
                <a:lnTo>
                  <a:pt x="3389" y="279"/>
                </a:lnTo>
                <a:lnTo>
                  <a:pt x="3277" y="372"/>
                </a:lnTo>
                <a:lnTo>
                  <a:pt x="3240" y="372"/>
                </a:lnTo>
                <a:lnTo>
                  <a:pt x="3166" y="354"/>
                </a:lnTo>
                <a:lnTo>
                  <a:pt x="3054" y="279"/>
                </a:lnTo>
                <a:lnTo>
                  <a:pt x="2905" y="205"/>
                </a:lnTo>
                <a:lnTo>
                  <a:pt x="2849" y="168"/>
                </a:lnTo>
                <a:lnTo>
                  <a:pt x="2775" y="130"/>
                </a:lnTo>
                <a:close/>
                <a:moveTo>
                  <a:pt x="37367" y="149"/>
                </a:moveTo>
                <a:lnTo>
                  <a:pt x="37311" y="168"/>
                </a:lnTo>
                <a:lnTo>
                  <a:pt x="37292" y="186"/>
                </a:lnTo>
                <a:lnTo>
                  <a:pt x="37274" y="223"/>
                </a:lnTo>
                <a:lnTo>
                  <a:pt x="37274" y="279"/>
                </a:lnTo>
                <a:lnTo>
                  <a:pt x="37311" y="354"/>
                </a:lnTo>
                <a:lnTo>
                  <a:pt x="37367" y="410"/>
                </a:lnTo>
                <a:lnTo>
                  <a:pt x="37441" y="465"/>
                </a:lnTo>
                <a:lnTo>
                  <a:pt x="37609" y="577"/>
                </a:lnTo>
                <a:lnTo>
                  <a:pt x="37739" y="652"/>
                </a:lnTo>
                <a:lnTo>
                  <a:pt x="37628" y="801"/>
                </a:lnTo>
                <a:lnTo>
                  <a:pt x="37572" y="875"/>
                </a:lnTo>
                <a:lnTo>
                  <a:pt x="37534" y="950"/>
                </a:lnTo>
                <a:lnTo>
                  <a:pt x="37534" y="987"/>
                </a:lnTo>
                <a:lnTo>
                  <a:pt x="37590" y="1005"/>
                </a:lnTo>
                <a:lnTo>
                  <a:pt x="37721" y="931"/>
                </a:lnTo>
                <a:lnTo>
                  <a:pt x="37963" y="782"/>
                </a:lnTo>
                <a:lnTo>
                  <a:pt x="38019" y="801"/>
                </a:lnTo>
                <a:lnTo>
                  <a:pt x="38074" y="819"/>
                </a:lnTo>
                <a:lnTo>
                  <a:pt x="38205" y="894"/>
                </a:lnTo>
                <a:lnTo>
                  <a:pt x="38354" y="987"/>
                </a:lnTo>
                <a:lnTo>
                  <a:pt x="38465" y="1043"/>
                </a:lnTo>
                <a:lnTo>
                  <a:pt x="38558" y="1061"/>
                </a:lnTo>
                <a:lnTo>
                  <a:pt x="38652" y="1043"/>
                </a:lnTo>
                <a:lnTo>
                  <a:pt x="38689" y="1043"/>
                </a:lnTo>
                <a:lnTo>
                  <a:pt x="38726" y="1005"/>
                </a:lnTo>
                <a:lnTo>
                  <a:pt x="38726" y="968"/>
                </a:lnTo>
                <a:lnTo>
                  <a:pt x="38726" y="912"/>
                </a:lnTo>
                <a:lnTo>
                  <a:pt x="38707" y="856"/>
                </a:lnTo>
                <a:lnTo>
                  <a:pt x="38652" y="801"/>
                </a:lnTo>
                <a:lnTo>
                  <a:pt x="38521" y="707"/>
                </a:lnTo>
                <a:lnTo>
                  <a:pt x="38372" y="633"/>
                </a:lnTo>
                <a:lnTo>
                  <a:pt x="38242" y="577"/>
                </a:lnTo>
                <a:lnTo>
                  <a:pt x="38354" y="503"/>
                </a:lnTo>
                <a:lnTo>
                  <a:pt x="38465" y="372"/>
                </a:lnTo>
                <a:lnTo>
                  <a:pt x="38503" y="298"/>
                </a:lnTo>
                <a:lnTo>
                  <a:pt x="38503" y="242"/>
                </a:lnTo>
                <a:lnTo>
                  <a:pt x="38503" y="223"/>
                </a:lnTo>
                <a:lnTo>
                  <a:pt x="38465" y="205"/>
                </a:lnTo>
                <a:lnTo>
                  <a:pt x="38391" y="168"/>
                </a:lnTo>
                <a:lnTo>
                  <a:pt x="38316" y="168"/>
                </a:lnTo>
                <a:lnTo>
                  <a:pt x="38223" y="205"/>
                </a:lnTo>
                <a:lnTo>
                  <a:pt x="38093" y="317"/>
                </a:lnTo>
                <a:lnTo>
                  <a:pt x="38019" y="391"/>
                </a:lnTo>
                <a:lnTo>
                  <a:pt x="37963" y="410"/>
                </a:lnTo>
                <a:lnTo>
                  <a:pt x="37907" y="410"/>
                </a:lnTo>
                <a:lnTo>
                  <a:pt x="37814" y="354"/>
                </a:lnTo>
                <a:lnTo>
                  <a:pt x="37702" y="279"/>
                </a:lnTo>
                <a:lnTo>
                  <a:pt x="37534" y="186"/>
                </a:lnTo>
                <a:lnTo>
                  <a:pt x="37441" y="168"/>
                </a:lnTo>
                <a:lnTo>
                  <a:pt x="37367" y="149"/>
                </a:lnTo>
                <a:close/>
                <a:moveTo>
                  <a:pt x="40327" y="149"/>
                </a:moveTo>
                <a:lnTo>
                  <a:pt x="40290" y="186"/>
                </a:lnTo>
                <a:lnTo>
                  <a:pt x="40290" y="223"/>
                </a:lnTo>
                <a:lnTo>
                  <a:pt x="40290" y="242"/>
                </a:lnTo>
                <a:lnTo>
                  <a:pt x="40327" y="317"/>
                </a:lnTo>
                <a:lnTo>
                  <a:pt x="40364" y="372"/>
                </a:lnTo>
                <a:lnTo>
                  <a:pt x="40383" y="410"/>
                </a:lnTo>
                <a:lnTo>
                  <a:pt x="40402" y="503"/>
                </a:lnTo>
                <a:lnTo>
                  <a:pt x="40364" y="559"/>
                </a:lnTo>
                <a:lnTo>
                  <a:pt x="40290" y="652"/>
                </a:lnTo>
                <a:lnTo>
                  <a:pt x="40197" y="726"/>
                </a:lnTo>
                <a:lnTo>
                  <a:pt x="40104" y="819"/>
                </a:lnTo>
                <a:lnTo>
                  <a:pt x="40085" y="875"/>
                </a:lnTo>
                <a:lnTo>
                  <a:pt x="40104" y="931"/>
                </a:lnTo>
                <a:lnTo>
                  <a:pt x="40122" y="987"/>
                </a:lnTo>
                <a:lnTo>
                  <a:pt x="40160" y="1005"/>
                </a:lnTo>
                <a:lnTo>
                  <a:pt x="40234" y="1005"/>
                </a:lnTo>
                <a:lnTo>
                  <a:pt x="40327" y="968"/>
                </a:lnTo>
                <a:lnTo>
                  <a:pt x="40402" y="912"/>
                </a:lnTo>
                <a:lnTo>
                  <a:pt x="40513" y="819"/>
                </a:lnTo>
                <a:lnTo>
                  <a:pt x="40588" y="782"/>
                </a:lnTo>
                <a:lnTo>
                  <a:pt x="40625" y="763"/>
                </a:lnTo>
                <a:lnTo>
                  <a:pt x="40662" y="801"/>
                </a:lnTo>
                <a:lnTo>
                  <a:pt x="40718" y="856"/>
                </a:lnTo>
                <a:lnTo>
                  <a:pt x="40793" y="987"/>
                </a:lnTo>
                <a:lnTo>
                  <a:pt x="40849" y="1024"/>
                </a:lnTo>
                <a:lnTo>
                  <a:pt x="40923" y="1061"/>
                </a:lnTo>
                <a:lnTo>
                  <a:pt x="40960" y="1061"/>
                </a:lnTo>
                <a:lnTo>
                  <a:pt x="40997" y="1043"/>
                </a:lnTo>
                <a:lnTo>
                  <a:pt x="41035" y="1024"/>
                </a:lnTo>
                <a:lnTo>
                  <a:pt x="41053" y="987"/>
                </a:lnTo>
                <a:lnTo>
                  <a:pt x="41072" y="931"/>
                </a:lnTo>
                <a:lnTo>
                  <a:pt x="41072" y="894"/>
                </a:lnTo>
                <a:lnTo>
                  <a:pt x="41016" y="782"/>
                </a:lnTo>
                <a:lnTo>
                  <a:pt x="40942" y="689"/>
                </a:lnTo>
                <a:lnTo>
                  <a:pt x="40886" y="614"/>
                </a:lnTo>
                <a:lnTo>
                  <a:pt x="41109" y="521"/>
                </a:lnTo>
                <a:lnTo>
                  <a:pt x="41202" y="447"/>
                </a:lnTo>
                <a:lnTo>
                  <a:pt x="41239" y="410"/>
                </a:lnTo>
                <a:lnTo>
                  <a:pt x="41258" y="354"/>
                </a:lnTo>
                <a:lnTo>
                  <a:pt x="41258" y="279"/>
                </a:lnTo>
                <a:lnTo>
                  <a:pt x="41221" y="205"/>
                </a:lnTo>
                <a:lnTo>
                  <a:pt x="41146" y="149"/>
                </a:lnTo>
                <a:lnTo>
                  <a:pt x="41053" y="149"/>
                </a:lnTo>
                <a:lnTo>
                  <a:pt x="40960" y="205"/>
                </a:lnTo>
                <a:lnTo>
                  <a:pt x="40849" y="261"/>
                </a:lnTo>
                <a:lnTo>
                  <a:pt x="40718" y="335"/>
                </a:lnTo>
                <a:lnTo>
                  <a:pt x="40644" y="354"/>
                </a:lnTo>
                <a:lnTo>
                  <a:pt x="40606" y="335"/>
                </a:lnTo>
                <a:lnTo>
                  <a:pt x="40569" y="298"/>
                </a:lnTo>
                <a:lnTo>
                  <a:pt x="40476" y="205"/>
                </a:lnTo>
                <a:lnTo>
                  <a:pt x="40420" y="168"/>
                </a:lnTo>
                <a:lnTo>
                  <a:pt x="40383" y="149"/>
                </a:lnTo>
                <a:close/>
                <a:moveTo>
                  <a:pt x="49022" y="130"/>
                </a:moveTo>
                <a:lnTo>
                  <a:pt x="48966" y="168"/>
                </a:lnTo>
                <a:lnTo>
                  <a:pt x="48910" y="205"/>
                </a:lnTo>
                <a:lnTo>
                  <a:pt x="48817" y="317"/>
                </a:lnTo>
                <a:lnTo>
                  <a:pt x="48761" y="372"/>
                </a:lnTo>
                <a:lnTo>
                  <a:pt x="48724" y="391"/>
                </a:lnTo>
                <a:lnTo>
                  <a:pt x="48668" y="372"/>
                </a:lnTo>
                <a:lnTo>
                  <a:pt x="48612" y="335"/>
                </a:lnTo>
                <a:lnTo>
                  <a:pt x="48463" y="242"/>
                </a:lnTo>
                <a:lnTo>
                  <a:pt x="48370" y="205"/>
                </a:lnTo>
                <a:lnTo>
                  <a:pt x="48296" y="186"/>
                </a:lnTo>
                <a:lnTo>
                  <a:pt x="48240" y="205"/>
                </a:lnTo>
                <a:lnTo>
                  <a:pt x="48221" y="223"/>
                </a:lnTo>
                <a:lnTo>
                  <a:pt x="48203" y="242"/>
                </a:lnTo>
                <a:lnTo>
                  <a:pt x="48203" y="298"/>
                </a:lnTo>
                <a:lnTo>
                  <a:pt x="48240" y="354"/>
                </a:lnTo>
                <a:lnTo>
                  <a:pt x="48333" y="465"/>
                </a:lnTo>
                <a:lnTo>
                  <a:pt x="48463" y="559"/>
                </a:lnTo>
                <a:lnTo>
                  <a:pt x="48538" y="614"/>
                </a:lnTo>
                <a:lnTo>
                  <a:pt x="48426" y="838"/>
                </a:lnTo>
                <a:lnTo>
                  <a:pt x="48370" y="968"/>
                </a:lnTo>
                <a:lnTo>
                  <a:pt x="48370" y="1005"/>
                </a:lnTo>
                <a:lnTo>
                  <a:pt x="48389" y="1043"/>
                </a:lnTo>
                <a:lnTo>
                  <a:pt x="48426" y="1061"/>
                </a:lnTo>
                <a:lnTo>
                  <a:pt x="48482" y="1043"/>
                </a:lnTo>
                <a:lnTo>
                  <a:pt x="48519" y="1005"/>
                </a:lnTo>
                <a:lnTo>
                  <a:pt x="48556" y="968"/>
                </a:lnTo>
                <a:lnTo>
                  <a:pt x="48631" y="875"/>
                </a:lnTo>
                <a:lnTo>
                  <a:pt x="48668" y="838"/>
                </a:lnTo>
                <a:lnTo>
                  <a:pt x="48705" y="801"/>
                </a:lnTo>
                <a:lnTo>
                  <a:pt x="48761" y="801"/>
                </a:lnTo>
                <a:lnTo>
                  <a:pt x="48798" y="819"/>
                </a:lnTo>
                <a:lnTo>
                  <a:pt x="48910" y="875"/>
                </a:lnTo>
                <a:lnTo>
                  <a:pt x="48966" y="912"/>
                </a:lnTo>
                <a:lnTo>
                  <a:pt x="49078" y="912"/>
                </a:lnTo>
                <a:lnTo>
                  <a:pt x="49134" y="894"/>
                </a:lnTo>
                <a:lnTo>
                  <a:pt x="49171" y="838"/>
                </a:lnTo>
                <a:lnTo>
                  <a:pt x="49171" y="801"/>
                </a:lnTo>
                <a:lnTo>
                  <a:pt x="49171" y="745"/>
                </a:lnTo>
                <a:lnTo>
                  <a:pt x="49134" y="707"/>
                </a:lnTo>
                <a:lnTo>
                  <a:pt x="49059" y="614"/>
                </a:lnTo>
                <a:lnTo>
                  <a:pt x="48985" y="559"/>
                </a:lnTo>
                <a:lnTo>
                  <a:pt x="49078" y="484"/>
                </a:lnTo>
                <a:lnTo>
                  <a:pt x="49171" y="391"/>
                </a:lnTo>
                <a:lnTo>
                  <a:pt x="49208" y="335"/>
                </a:lnTo>
                <a:lnTo>
                  <a:pt x="49227" y="279"/>
                </a:lnTo>
                <a:lnTo>
                  <a:pt x="49208" y="223"/>
                </a:lnTo>
                <a:lnTo>
                  <a:pt x="49171" y="168"/>
                </a:lnTo>
                <a:lnTo>
                  <a:pt x="49096" y="130"/>
                </a:lnTo>
                <a:close/>
                <a:moveTo>
                  <a:pt x="53490" y="130"/>
                </a:moveTo>
                <a:lnTo>
                  <a:pt x="53416" y="149"/>
                </a:lnTo>
                <a:lnTo>
                  <a:pt x="53378" y="205"/>
                </a:lnTo>
                <a:lnTo>
                  <a:pt x="53378" y="261"/>
                </a:lnTo>
                <a:lnTo>
                  <a:pt x="53397" y="317"/>
                </a:lnTo>
                <a:lnTo>
                  <a:pt x="53434" y="372"/>
                </a:lnTo>
                <a:lnTo>
                  <a:pt x="53509" y="447"/>
                </a:lnTo>
                <a:lnTo>
                  <a:pt x="53639" y="540"/>
                </a:lnTo>
                <a:lnTo>
                  <a:pt x="53751" y="614"/>
                </a:lnTo>
                <a:lnTo>
                  <a:pt x="53676" y="726"/>
                </a:lnTo>
                <a:lnTo>
                  <a:pt x="53583" y="856"/>
                </a:lnTo>
                <a:lnTo>
                  <a:pt x="53583" y="912"/>
                </a:lnTo>
                <a:lnTo>
                  <a:pt x="53602" y="950"/>
                </a:lnTo>
                <a:lnTo>
                  <a:pt x="53639" y="950"/>
                </a:lnTo>
                <a:lnTo>
                  <a:pt x="53732" y="931"/>
                </a:lnTo>
                <a:lnTo>
                  <a:pt x="53807" y="894"/>
                </a:lnTo>
                <a:lnTo>
                  <a:pt x="53881" y="856"/>
                </a:lnTo>
                <a:lnTo>
                  <a:pt x="53956" y="801"/>
                </a:lnTo>
                <a:lnTo>
                  <a:pt x="54011" y="782"/>
                </a:lnTo>
                <a:lnTo>
                  <a:pt x="54086" y="801"/>
                </a:lnTo>
                <a:lnTo>
                  <a:pt x="54160" y="856"/>
                </a:lnTo>
                <a:lnTo>
                  <a:pt x="54309" y="968"/>
                </a:lnTo>
                <a:lnTo>
                  <a:pt x="54421" y="1024"/>
                </a:lnTo>
                <a:lnTo>
                  <a:pt x="54570" y="1061"/>
                </a:lnTo>
                <a:lnTo>
                  <a:pt x="54644" y="1061"/>
                </a:lnTo>
                <a:lnTo>
                  <a:pt x="54700" y="1043"/>
                </a:lnTo>
                <a:lnTo>
                  <a:pt x="54738" y="1005"/>
                </a:lnTo>
                <a:lnTo>
                  <a:pt x="54756" y="931"/>
                </a:lnTo>
                <a:lnTo>
                  <a:pt x="54756" y="875"/>
                </a:lnTo>
                <a:lnTo>
                  <a:pt x="54719" y="801"/>
                </a:lnTo>
                <a:lnTo>
                  <a:pt x="54663" y="745"/>
                </a:lnTo>
                <a:lnTo>
                  <a:pt x="54607" y="689"/>
                </a:lnTo>
                <a:lnTo>
                  <a:pt x="54458" y="596"/>
                </a:lnTo>
                <a:lnTo>
                  <a:pt x="54347" y="540"/>
                </a:lnTo>
                <a:lnTo>
                  <a:pt x="54421" y="465"/>
                </a:lnTo>
                <a:lnTo>
                  <a:pt x="54496" y="372"/>
                </a:lnTo>
                <a:lnTo>
                  <a:pt x="54514" y="317"/>
                </a:lnTo>
                <a:lnTo>
                  <a:pt x="54514" y="261"/>
                </a:lnTo>
                <a:lnTo>
                  <a:pt x="54496" y="223"/>
                </a:lnTo>
                <a:lnTo>
                  <a:pt x="54440" y="168"/>
                </a:lnTo>
                <a:lnTo>
                  <a:pt x="54365" y="149"/>
                </a:lnTo>
                <a:lnTo>
                  <a:pt x="54309" y="168"/>
                </a:lnTo>
                <a:lnTo>
                  <a:pt x="54198" y="223"/>
                </a:lnTo>
                <a:lnTo>
                  <a:pt x="54067" y="317"/>
                </a:lnTo>
                <a:lnTo>
                  <a:pt x="54011" y="335"/>
                </a:lnTo>
                <a:lnTo>
                  <a:pt x="53918" y="317"/>
                </a:lnTo>
                <a:lnTo>
                  <a:pt x="53788" y="261"/>
                </a:lnTo>
                <a:lnTo>
                  <a:pt x="53639" y="186"/>
                </a:lnTo>
                <a:lnTo>
                  <a:pt x="53546" y="149"/>
                </a:lnTo>
                <a:lnTo>
                  <a:pt x="53490" y="130"/>
                </a:lnTo>
                <a:close/>
                <a:moveTo>
                  <a:pt x="57270" y="130"/>
                </a:moveTo>
                <a:lnTo>
                  <a:pt x="57158" y="168"/>
                </a:lnTo>
                <a:lnTo>
                  <a:pt x="57028" y="223"/>
                </a:lnTo>
                <a:lnTo>
                  <a:pt x="56953" y="261"/>
                </a:lnTo>
                <a:lnTo>
                  <a:pt x="56860" y="317"/>
                </a:lnTo>
                <a:lnTo>
                  <a:pt x="56804" y="391"/>
                </a:lnTo>
                <a:lnTo>
                  <a:pt x="56730" y="428"/>
                </a:lnTo>
                <a:lnTo>
                  <a:pt x="56655" y="428"/>
                </a:lnTo>
                <a:lnTo>
                  <a:pt x="56599" y="391"/>
                </a:lnTo>
                <a:lnTo>
                  <a:pt x="56525" y="335"/>
                </a:lnTo>
                <a:lnTo>
                  <a:pt x="56376" y="223"/>
                </a:lnTo>
                <a:lnTo>
                  <a:pt x="56301" y="168"/>
                </a:lnTo>
                <a:lnTo>
                  <a:pt x="56227" y="149"/>
                </a:lnTo>
                <a:lnTo>
                  <a:pt x="56171" y="168"/>
                </a:lnTo>
                <a:lnTo>
                  <a:pt x="56134" y="186"/>
                </a:lnTo>
                <a:lnTo>
                  <a:pt x="56115" y="223"/>
                </a:lnTo>
                <a:lnTo>
                  <a:pt x="56097" y="298"/>
                </a:lnTo>
                <a:lnTo>
                  <a:pt x="56115" y="354"/>
                </a:lnTo>
                <a:lnTo>
                  <a:pt x="56171" y="428"/>
                </a:lnTo>
                <a:lnTo>
                  <a:pt x="56227" y="484"/>
                </a:lnTo>
                <a:lnTo>
                  <a:pt x="56395" y="596"/>
                </a:lnTo>
                <a:lnTo>
                  <a:pt x="56506" y="670"/>
                </a:lnTo>
                <a:lnTo>
                  <a:pt x="56506" y="689"/>
                </a:lnTo>
                <a:lnTo>
                  <a:pt x="56488" y="707"/>
                </a:lnTo>
                <a:lnTo>
                  <a:pt x="56432" y="801"/>
                </a:lnTo>
                <a:lnTo>
                  <a:pt x="56413" y="838"/>
                </a:lnTo>
                <a:lnTo>
                  <a:pt x="56395" y="875"/>
                </a:lnTo>
                <a:lnTo>
                  <a:pt x="56413" y="912"/>
                </a:lnTo>
                <a:lnTo>
                  <a:pt x="56450" y="931"/>
                </a:lnTo>
                <a:lnTo>
                  <a:pt x="56506" y="931"/>
                </a:lnTo>
                <a:lnTo>
                  <a:pt x="56544" y="894"/>
                </a:lnTo>
                <a:lnTo>
                  <a:pt x="56581" y="856"/>
                </a:lnTo>
                <a:lnTo>
                  <a:pt x="56618" y="838"/>
                </a:lnTo>
                <a:lnTo>
                  <a:pt x="56748" y="838"/>
                </a:lnTo>
                <a:lnTo>
                  <a:pt x="56860" y="931"/>
                </a:lnTo>
                <a:lnTo>
                  <a:pt x="56953" y="987"/>
                </a:lnTo>
                <a:lnTo>
                  <a:pt x="57065" y="1043"/>
                </a:lnTo>
                <a:lnTo>
                  <a:pt x="57139" y="1061"/>
                </a:lnTo>
                <a:lnTo>
                  <a:pt x="57195" y="1061"/>
                </a:lnTo>
                <a:lnTo>
                  <a:pt x="57232" y="1043"/>
                </a:lnTo>
                <a:lnTo>
                  <a:pt x="57251" y="1005"/>
                </a:lnTo>
                <a:lnTo>
                  <a:pt x="57251" y="950"/>
                </a:lnTo>
                <a:lnTo>
                  <a:pt x="57232" y="894"/>
                </a:lnTo>
                <a:lnTo>
                  <a:pt x="57139" y="782"/>
                </a:lnTo>
                <a:lnTo>
                  <a:pt x="57009" y="689"/>
                </a:lnTo>
                <a:lnTo>
                  <a:pt x="56935" y="614"/>
                </a:lnTo>
                <a:lnTo>
                  <a:pt x="57046" y="540"/>
                </a:lnTo>
                <a:lnTo>
                  <a:pt x="57214" y="410"/>
                </a:lnTo>
                <a:lnTo>
                  <a:pt x="57307" y="335"/>
                </a:lnTo>
                <a:lnTo>
                  <a:pt x="57363" y="279"/>
                </a:lnTo>
                <a:lnTo>
                  <a:pt x="57381" y="205"/>
                </a:lnTo>
                <a:lnTo>
                  <a:pt x="57381" y="186"/>
                </a:lnTo>
                <a:lnTo>
                  <a:pt x="57363" y="149"/>
                </a:lnTo>
                <a:lnTo>
                  <a:pt x="57325" y="130"/>
                </a:lnTo>
                <a:close/>
                <a:moveTo>
                  <a:pt x="70544" y="168"/>
                </a:moveTo>
                <a:lnTo>
                  <a:pt x="70451" y="186"/>
                </a:lnTo>
                <a:lnTo>
                  <a:pt x="70302" y="261"/>
                </a:lnTo>
                <a:lnTo>
                  <a:pt x="70153" y="335"/>
                </a:lnTo>
                <a:lnTo>
                  <a:pt x="70079" y="354"/>
                </a:lnTo>
                <a:lnTo>
                  <a:pt x="70004" y="354"/>
                </a:lnTo>
                <a:lnTo>
                  <a:pt x="69911" y="317"/>
                </a:lnTo>
                <a:lnTo>
                  <a:pt x="69800" y="261"/>
                </a:lnTo>
                <a:lnTo>
                  <a:pt x="69744" y="242"/>
                </a:lnTo>
                <a:lnTo>
                  <a:pt x="69725" y="261"/>
                </a:lnTo>
                <a:lnTo>
                  <a:pt x="69725" y="298"/>
                </a:lnTo>
                <a:lnTo>
                  <a:pt x="69762" y="372"/>
                </a:lnTo>
                <a:lnTo>
                  <a:pt x="69818" y="465"/>
                </a:lnTo>
                <a:lnTo>
                  <a:pt x="69855" y="484"/>
                </a:lnTo>
                <a:lnTo>
                  <a:pt x="69837" y="503"/>
                </a:lnTo>
                <a:lnTo>
                  <a:pt x="69800" y="596"/>
                </a:lnTo>
                <a:lnTo>
                  <a:pt x="69762" y="652"/>
                </a:lnTo>
                <a:lnTo>
                  <a:pt x="69688" y="707"/>
                </a:lnTo>
                <a:lnTo>
                  <a:pt x="69632" y="763"/>
                </a:lnTo>
                <a:lnTo>
                  <a:pt x="69595" y="819"/>
                </a:lnTo>
                <a:lnTo>
                  <a:pt x="69595" y="875"/>
                </a:lnTo>
                <a:lnTo>
                  <a:pt x="69595" y="931"/>
                </a:lnTo>
                <a:lnTo>
                  <a:pt x="69613" y="987"/>
                </a:lnTo>
                <a:lnTo>
                  <a:pt x="69651" y="1024"/>
                </a:lnTo>
                <a:lnTo>
                  <a:pt x="69688" y="1043"/>
                </a:lnTo>
                <a:lnTo>
                  <a:pt x="69744" y="1061"/>
                </a:lnTo>
                <a:lnTo>
                  <a:pt x="69781" y="1043"/>
                </a:lnTo>
                <a:lnTo>
                  <a:pt x="69837" y="1005"/>
                </a:lnTo>
                <a:lnTo>
                  <a:pt x="69986" y="856"/>
                </a:lnTo>
                <a:lnTo>
                  <a:pt x="70060" y="782"/>
                </a:lnTo>
                <a:lnTo>
                  <a:pt x="70097" y="745"/>
                </a:lnTo>
                <a:lnTo>
                  <a:pt x="70116" y="745"/>
                </a:lnTo>
                <a:lnTo>
                  <a:pt x="70172" y="763"/>
                </a:lnTo>
                <a:lnTo>
                  <a:pt x="70228" y="782"/>
                </a:lnTo>
                <a:lnTo>
                  <a:pt x="70321" y="875"/>
                </a:lnTo>
                <a:lnTo>
                  <a:pt x="70433" y="968"/>
                </a:lnTo>
                <a:lnTo>
                  <a:pt x="70488" y="1005"/>
                </a:lnTo>
                <a:lnTo>
                  <a:pt x="70619" y="1005"/>
                </a:lnTo>
                <a:lnTo>
                  <a:pt x="70656" y="987"/>
                </a:lnTo>
                <a:lnTo>
                  <a:pt x="70675" y="968"/>
                </a:lnTo>
                <a:lnTo>
                  <a:pt x="70693" y="950"/>
                </a:lnTo>
                <a:lnTo>
                  <a:pt x="70656" y="875"/>
                </a:lnTo>
                <a:lnTo>
                  <a:pt x="70600" y="801"/>
                </a:lnTo>
                <a:lnTo>
                  <a:pt x="70414" y="652"/>
                </a:lnTo>
                <a:lnTo>
                  <a:pt x="70284" y="540"/>
                </a:lnTo>
                <a:lnTo>
                  <a:pt x="70470" y="372"/>
                </a:lnTo>
                <a:lnTo>
                  <a:pt x="70563" y="242"/>
                </a:lnTo>
                <a:lnTo>
                  <a:pt x="70600" y="205"/>
                </a:lnTo>
                <a:lnTo>
                  <a:pt x="70600" y="168"/>
                </a:lnTo>
                <a:close/>
                <a:moveTo>
                  <a:pt x="76074" y="130"/>
                </a:moveTo>
                <a:lnTo>
                  <a:pt x="75944" y="149"/>
                </a:lnTo>
                <a:lnTo>
                  <a:pt x="75813" y="186"/>
                </a:lnTo>
                <a:lnTo>
                  <a:pt x="75683" y="242"/>
                </a:lnTo>
                <a:lnTo>
                  <a:pt x="75571" y="298"/>
                </a:lnTo>
                <a:lnTo>
                  <a:pt x="75459" y="372"/>
                </a:lnTo>
                <a:lnTo>
                  <a:pt x="75404" y="410"/>
                </a:lnTo>
                <a:lnTo>
                  <a:pt x="75348" y="428"/>
                </a:lnTo>
                <a:lnTo>
                  <a:pt x="75255" y="428"/>
                </a:lnTo>
                <a:lnTo>
                  <a:pt x="75143" y="335"/>
                </a:lnTo>
                <a:lnTo>
                  <a:pt x="74975" y="223"/>
                </a:lnTo>
                <a:lnTo>
                  <a:pt x="74864" y="168"/>
                </a:lnTo>
                <a:lnTo>
                  <a:pt x="74826" y="149"/>
                </a:lnTo>
                <a:lnTo>
                  <a:pt x="74789" y="168"/>
                </a:lnTo>
                <a:lnTo>
                  <a:pt x="74771" y="186"/>
                </a:lnTo>
                <a:lnTo>
                  <a:pt x="74771" y="205"/>
                </a:lnTo>
                <a:lnTo>
                  <a:pt x="74771" y="279"/>
                </a:lnTo>
                <a:lnTo>
                  <a:pt x="74808" y="335"/>
                </a:lnTo>
                <a:lnTo>
                  <a:pt x="74864" y="428"/>
                </a:lnTo>
                <a:lnTo>
                  <a:pt x="74975" y="559"/>
                </a:lnTo>
                <a:lnTo>
                  <a:pt x="75050" y="633"/>
                </a:lnTo>
                <a:lnTo>
                  <a:pt x="74882" y="782"/>
                </a:lnTo>
                <a:lnTo>
                  <a:pt x="74808" y="894"/>
                </a:lnTo>
                <a:lnTo>
                  <a:pt x="74789" y="931"/>
                </a:lnTo>
                <a:lnTo>
                  <a:pt x="74808" y="950"/>
                </a:lnTo>
                <a:lnTo>
                  <a:pt x="74826" y="968"/>
                </a:lnTo>
                <a:lnTo>
                  <a:pt x="74882" y="968"/>
                </a:lnTo>
                <a:lnTo>
                  <a:pt x="74994" y="931"/>
                </a:lnTo>
                <a:lnTo>
                  <a:pt x="75106" y="875"/>
                </a:lnTo>
                <a:lnTo>
                  <a:pt x="75180" y="838"/>
                </a:lnTo>
                <a:lnTo>
                  <a:pt x="75236" y="838"/>
                </a:lnTo>
                <a:lnTo>
                  <a:pt x="75273" y="856"/>
                </a:lnTo>
                <a:lnTo>
                  <a:pt x="75366" y="931"/>
                </a:lnTo>
                <a:lnTo>
                  <a:pt x="75459" y="987"/>
                </a:lnTo>
                <a:lnTo>
                  <a:pt x="75553" y="1043"/>
                </a:lnTo>
                <a:lnTo>
                  <a:pt x="75646" y="1061"/>
                </a:lnTo>
                <a:lnTo>
                  <a:pt x="75739" y="1061"/>
                </a:lnTo>
                <a:lnTo>
                  <a:pt x="75776" y="1043"/>
                </a:lnTo>
                <a:lnTo>
                  <a:pt x="75795" y="1024"/>
                </a:lnTo>
                <a:lnTo>
                  <a:pt x="75832" y="987"/>
                </a:lnTo>
                <a:lnTo>
                  <a:pt x="75832" y="950"/>
                </a:lnTo>
                <a:lnTo>
                  <a:pt x="75832" y="894"/>
                </a:lnTo>
                <a:lnTo>
                  <a:pt x="75813" y="856"/>
                </a:lnTo>
                <a:lnTo>
                  <a:pt x="75739" y="763"/>
                </a:lnTo>
                <a:lnTo>
                  <a:pt x="75664" y="689"/>
                </a:lnTo>
                <a:lnTo>
                  <a:pt x="75571" y="652"/>
                </a:lnTo>
                <a:lnTo>
                  <a:pt x="75832" y="540"/>
                </a:lnTo>
                <a:lnTo>
                  <a:pt x="75944" y="484"/>
                </a:lnTo>
                <a:lnTo>
                  <a:pt x="76055" y="428"/>
                </a:lnTo>
                <a:lnTo>
                  <a:pt x="76130" y="354"/>
                </a:lnTo>
                <a:lnTo>
                  <a:pt x="76186" y="261"/>
                </a:lnTo>
                <a:lnTo>
                  <a:pt x="76204" y="205"/>
                </a:lnTo>
                <a:lnTo>
                  <a:pt x="76186" y="168"/>
                </a:lnTo>
                <a:lnTo>
                  <a:pt x="76148" y="149"/>
                </a:lnTo>
                <a:lnTo>
                  <a:pt x="76074" y="130"/>
                </a:lnTo>
                <a:close/>
                <a:moveTo>
                  <a:pt x="18767" y="168"/>
                </a:moveTo>
                <a:lnTo>
                  <a:pt x="18749" y="242"/>
                </a:lnTo>
                <a:lnTo>
                  <a:pt x="18749" y="317"/>
                </a:lnTo>
                <a:lnTo>
                  <a:pt x="18786" y="372"/>
                </a:lnTo>
                <a:lnTo>
                  <a:pt x="18823" y="428"/>
                </a:lnTo>
                <a:lnTo>
                  <a:pt x="18842" y="484"/>
                </a:lnTo>
                <a:lnTo>
                  <a:pt x="18879" y="521"/>
                </a:lnTo>
                <a:lnTo>
                  <a:pt x="18879" y="540"/>
                </a:lnTo>
                <a:lnTo>
                  <a:pt x="18861" y="577"/>
                </a:lnTo>
                <a:lnTo>
                  <a:pt x="18823" y="596"/>
                </a:lnTo>
                <a:lnTo>
                  <a:pt x="18730" y="726"/>
                </a:lnTo>
                <a:lnTo>
                  <a:pt x="18712" y="782"/>
                </a:lnTo>
                <a:lnTo>
                  <a:pt x="18712" y="838"/>
                </a:lnTo>
                <a:lnTo>
                  <a:pt x="18712" y="875"/>
                </a:lnTo>
                <a:lnTo>
                  <a:pt x="18730" y="894"/>
                </a:lnTo>
                <a:lnTo>
                  <a:pt x="18805" y="894"/>
                </a:lnTo>
                <a:lnTo>
                  <a:pt x="18879" y="875"/>
                </a:lnTo>
                <a:lnTo>
                  <a:pt x="18935" y="838"/>
                </a:lnTo>
                <a:lnTo>
                  <a:pt x="18991" y="819"/>
                </a:lnTo>
                <a:lnTo>
                  <a:pt x="19065" y="801"/>
                </a:lnTo>
                <a:lnTo>
                  <a:pt x="19121" y="801"/>
                </a:lnTo>
                <a:lnTo>
                  <a:pt x="19158" y="819"/>
                </a:lnTo>
                <a:lnTo>
                  <a:pt x="19252" y="894"/>
                </a:lnTo>
                <a:lnTo>
                  <a:pt x="19345" y="968"/>
                </a:lnTo>
                <a:lnTo>
                  <a:pt x="19475" y="1024"/>
                </a:lnTo>
                <a:lnTo>
                  <a:pt x="19605" y="1061"/>
                </a:lnTo>
                <a:lnTo>
                  <a:pt x="19661" y="1080"/>
                </a:lnTo>
                <a:lnTo>
                  <a:pt x="19717" y="1061"/>
                </a:lnTo>
                <a:lnTo>
                  <a:pt x="19773" y="1024"/>
                </a:lnTo>
                <a:lnTo>
                  <a:pt x="19810" y="1005"/>
                </a:lnTo>
                <a:lnTo>
                  <a:pt x="19829" y="968"/>
                </a:lnTo>
                <a:lnTo>
                  <a:pt x="19829" y="931"/>
                </a:lnTo>
                <a:lnTo>
                  <a:pt x="19791" y="856"/>
                </a:lnTo>
                <a:lnTo>
                  <a:pt x="19736" y="801"/>
                </a:lnTo>
                <a:lnTo>
                  <a:pt x="19549" y="670"/>
                </a:lnTo>
                <a:lnTo>
                  <a:pt x="19401" y="596"/>
                </a:lnTo>
                <a:lnTo>
                  <a:pt x="19531" y="484"/>
                </a:lnTo>
                <a:lnTo>
                  <a:pt x="19605" y="410"/>
                </a:lnTo>
                <a:lnTo>
                  <a:pt x="19643" y="354"/>
                </a:lnTo>
                <a:lnTo>
                  <a:pt x="19661" y="279"/>
                </a:lnTo>
                <a:lnTo>
                  <a:pt x="19643" y="223"/>
                </a:lnTo>
                <a:lnTo>
                  <a:pt x="19624" y="205"/>
                </a:lnTo>
                <a:lnTo>
                  <a:pt x="19587" y="186"/>
                </a:lnTo>
                <a:lnTo>
                  <a:pt x="19438" y="186"/>
                </a:lnTo>
                <a:lnTo>
                  <a:pt x="19382" y="205"/>
                </a:lnTo>
                <a:lnTo>
                  <a:pt x="19289" y="279"/>
                </a:lnTo>
                <a:lnTo>
                  <a:pt x="19196" y="335"/>
                </a:lnTo>
                <a:lnTo>
                  <a:pt x="19158" y="354"/>
                </a:lnTo>
                <a:lnTo>
                  <a:pt x="19121" y="372"/>
                </a:lnTo>
                <a:lnTo>
                  <a:pt x="19084" y="354"/>
                </a:lnTo>
                <a:lnTo>
                  <a:pt x="19047" y="335"/>
                </a:lnTo>
                <a:lnTo>
                  <a:pt x="18991" y="279"/>
                </a:lnTo>
                <a:lnTo>
                  <a:pt x="18935" y="223"/>
                </a:lnTo>
                <a:lnTo>
                  <a:pt x="18898" y="186"/>
                </a:lnTo>
                <a:lnTo>
                  <a:pt x="18861" y="186"/>
                </a:lnTo>
                <a:lnTo>
                  <a:pt x="18786" y="168"/>
                </a:lnTo>
                <a:close/>
                <a:moveTo>
                  <a:pt x="30367" y="112"/>
                </a:moveTo>
                <a:lnTo>
                  <a:pt x="30311" y="130"/>
                </a:lnTo>
                <a:lnTo>
                  <a:pt x="30199" y="168"/>
                </a:lnTo>
                <a:lnTo>
                  <a:pt x="30106" y="223"/>
                </a:lnTo>
                <a:lnTo>
                  <a:pt x="29994" y="317"/>
                </a:lnTo>
                <a:lnTo>
                  <a:pt x="29920" y="372"/>
                </a:lnTo>
                <a:lnTo>
                  <a:pt x="29882" y="391"/>
                </a:lnTo>
                <a:lnTo>
                  <a:pt x="29845" y="391"/>
                </a:lnTo>
                <a:lnTo>
                  <a:pt x="29827" y="372"/>
                </a:lnTo>
                <a:lnTo>
                  <a:pt x="29771" y="298"/>
                </a:lnTo>
                <a:lnTo>
                  <a:pt x="29715" y="242"/>
                </a:lnTo>
                <a:lnTo>
                  <a:pt x="29678" y="223"/>
                </a:lnTo>
                <a:lnTo>
                  <a:pt x="29547" y="223"/>
                </a:lnTo>
                <a:lnTo>
                  <a:pt x="29491" y="261"/>
                </a:lnTo>
                <a:lnTo>
                  <a:pt x="29473" y="317"/>
                </a:lnTo>
                <a:lnTo>
                  <a:pt x="29473" y="391"/>
                </a:lnTo>
                <a:lnTo>
                  <a:pt x="29491" y="447"/>
                </a:lnTo>
                <a:lnTo>
                  <a:pt x="29529" y="521"/>
                </a:lnTo>
                <a:lnTo>
                  <a:pt x="29603" y="633"/>
                </a:lnTo>
                <a:lnTo>
                  <a:pt x="29547" y="707"/>
                </a:lnTo>
                <a:lnTo>
                  <a:pt x="29510" y="782"/>
                </a:lnTo>
                <a:lnTo>
                  <a:pt x="29510" y="819"/>
                </a:lnTo>
                <a:lnTo>
                  <a:pt x="29510" y="856"/>
                </a:lnTo>
                <a:lnTo>
                  <a:pt x="29547" y="875"/>
                </a:lnTo>
                <a:lnTo>
                  <a:pt x="29603" y="875"/>
                </a:lnTo>
                <a:lnTo>
                  <a:pt x="29659" y="894"/>
                </a:lnTo>
                <a:lnTo>
                  <a:pt x="29696" y="875"/>
                </a:lnTo>
                <a:lnTo>
                  <a:pt x="29715" y="838"/>
                </a:lnTo>
                <a:lnTo>
                  <a:pt x="29752" y="838"/>
                </a:lnTo>
                <a:lnTo>
                  <a:pt x="29845" y="875"/>
                </a:lnTo>
                <a:lnTo>
                  <a:pt x="29976" y="968"/>
                </a:lnTo>
                <a:lnTo>
                  <a:pt x="30106" y="1043"/>
                </a:lnTo>
                <a:lnTo>
                  <a:pt x="30218" y="1080"/>
                </a:lnTo>
                <a:lnTo>
                  <a:pt x="30367" y="1080"/>
                </a:lnTo>
                <a:lnTo>
                  <a:pt x="30404" y="1043"/>
                </a:lnTo>
                <a:lnTo>
                  <a:pt x="30422" y="1005"/>
                </a:lnTo>
                <a:lnTo>
                  <a:pt x="30441" y="931"/>
                </a:lnTo>
                <a:lnTo>
                  <a:pt x="30422" y="875"/>
                </a:lnTo>
                <a:lnTo>
                  <a:pt x="30404" y="819"/>
                </a:lnTo>
                <a:lnTo>
                  <a:pt x="30311" y="745"/>
                </a:lnTo>
                <a:lnTo>
                  <a:pt x="30106" y="596"/>
                </a:lnTo>
                <a:lnTo>
                  <a:pt x="30218" y="540"/>
                </a:lnTo>
                <a:lnTo>
                  <a:pt x="30348" y="447"/>
                </a:lnTo>
                <a:lnTo>
                  <a:pt x="30404" y="391"/>
                </a:lnTo>
                <a:lnTo>
                  <a:pt x="30441" y="335"/>
                </a:lnTo>
                <a:lnTo>
                  <a:pt x="30478" y="279"/>
                </a:lnTo>
                <a:lnTo>
                  <a:pt x="30478" y="223"/>
                </a:lnTo>
                <a:lnTo>
                  <a:pt x="30460" y="168"/>
                </a:lnTo>
                <a:lnTo>
                  <a:pt x="30422" y="130"/>
                </a:lnTo>
                <a:lnTo>
                  <a:pt x="30367" y="112"/>
                </a:lnTo>
                <a:close/>
                <a:moveTo>
                  <a:pt x="62520" y="130"/>
                </a:moveTo>
                <a:lnTo>
                  <a:pt x="62390" y="168"/>
                </a:lnTo>
                <a:lnTo>
                  <a:pt x="62278" y="223"/>
                </a:lnTo>
                <a:lnTo>
                  <a:pt x="62166" y="279"/>
                </a:lnTo>
                <a:lnTo>
                  <a:pt x="62092" y="354"/>
                </a:lnTo>
                <a:lnTo>
                  <a:pt x="62054" y="391"/>
                </a:lnTo>
                <a:lnTo>
                  <a:pt x="62017" y="410"/>
                </a:lnTo>
                <a:lnTo>
                  <a:pt x="61961" y="410"/>
                </a:lnTo>
                <a:lnTo>
                  <a:pt x="61924" y="372"/>
                </a:lnTo>
                <a:lnTo>
                  <a:pt x="61831" y="298"/>
                </a:lnTo>
                <a:lnTo>
                  <a:pt x="61719" y="242"/>
                </a:lnTo>
                <a:lnTo>
                  <a:pt x="61664" y="223"/>
                </a:lnTo>
                <a:lnTo>
                  <a:pt x="61626" y="205"/>
                </a:lnTo>
                <a:lnTo>
                  <a:pt x="61589" y="223"/>
                </a:lnTo>
                <a:lnTo>
                  <a:pt x="61589" y="242"/>
                </a:lnTo>
                <a:lnTo>
                  <a:pt x="61570" y="298"/>
                </a:lnTo>
                <a:lnTo>
                  <a:pt x="61589" y="372"/>
                </a:lnTo>
                <a:lnTo>
                  <a:pt x="61626" y="428"/>
                </a:lnTo>
                <a:lnTo>
                  <a:pt x="61664" y="465"/>
                </a:lnTo>
                <a:lnTo>
                  <a:pt x="61701" y="521"/>
                </a:lnTo>
                <a:lnTo>
                  <a:pt x="61719" y="577"/>
                </a:lnTo>
                <a:lnTo>
                  <a:pt x="61719" y="633"/>
                </a:lnTo>
                <a:lnTo>
                  <a:pt x="61701" y="670"/>
                </a:lnTo>
                <a:lnTo>
                  <a:pt x="61608" y="782"/>
                </a:lnTo>
                <a:lnTo>
                  <a:pt x="61552" y="856"/>
                </a:lnTo>
                <a:lnTo>
                  <a:pt x="61515" y="931"/>
                </a:lnTo>
                <a:lnTo>
                  <a:pt x="61496" y="968"/>
                </a:lnTo>
                <a:lnTo>
                  <a:pt x="61515" y="1005"/>
                </a:lnTo>
                <a:lnTo>
                  <a:pt x="61533" y="1024"/>
                </a:lnTo>
                <a:lnTo>
                  <a:pt x="61589" y="1043"/>
                </a:lnTo>
                <a:lnTo>
                  <a:pt x="61608" y="1043"/>
                </a:lnTo>
                <a:lnTo>
                  <a:pt x="61645" y="1024"/>
                </a:lnTo>
                <a:lnTo>
                  <a:pt x="61719" y="987"/>
                </a:lnTo>
                <a:lnTo>
                  <a:pt x="61812" y="912"/>
                </a:lnTo>
                <a:lnTo>
                  <a:pt x="61868" y="875"/>
                </a:lnTo>
                <a:lnTo>
                  <a:pt x="61961" y="856"/>
                </a:lnTo>
                <a:lnTo>
                  <a:pt x="62054" y="912"/>
                </a:lnTo>
                <a:lnTo>
                  <a:pt x="62129" y="968"/>
                </a:lnTo>
                <a:lnTo>
                  <a:pt x="62241" y="1043"/>
                </a:lnTo>
                <a:lnTo>
                  <a:pt x="62297" y="1061"/>
                </a:lnTo>
                <a:lnTo>
                  <a:pt x="62352" y="1080"/>
                </a:lnTo>
                <a:lnTo>
                  <a:pt x="62408" y="1080"/>
                </a:lnTo>
                <a:lnTo>
                  <a:pt x="62464" y="1043"/>
                </a:lnTo>
                <a:lnTo>
                  <a:pt x="62483" y="987"/>
                </a:lnTo>
                <a:lnTo>
                  <a:pt x="62464" y="931"/>
                </a:lnTo>
                <a:lnTo>
                  <a:pt x="62445" y="875"/>
                </a:lnTo>
                <a:lnTo>
                  <a:pt x="62408" y="801"/>
                </a:lnTo>
                <a:lnTo>
                  <a:pt x="62297" y="707"/>
                </a:lnTo>
                <a:lnTo>
                  <a:pt x="62222" y="633"/>
                </a:lnTo>
                <a:lnTo>
                  <a:pt x="62352" y="559"/>
                </a:lnTo>
                <a:lnTo>
                  <a:pt x="62557" y="428"/>
                </a:lnTo>
                <a:lnTo>
                  <a:pt x="62650" y="354"/>
                </a:lnTo>
                <a:lnTo>
                  <a:pt x="62706" y="279"/>
                </a:lnTo>
                <a:lnTo>
                  <a:pt x="62706" y="242"/>
                </a:lnTo>
                <a:lnTo>
                  <a:pt x="62706" y="205"/>
                </a:lnTo>
                <a:lnTo>
                  <a:pt x="62687" y="186"/>
                </a:lnTo>
                <a:lnTo>
                  <a:pt x="62632" y="149"/>
                </a:lnTo>
                <a:lnTo>
                  <a:pt x="62576" y="149"/>
                </a:lnTo>
                <a:lnTo>
                  <a:pt x="62520" y="130"/>
                </a:lnTo>
                <a:close/>
                <a:moveTo>
                  <a:pt x="67007" y="149"/>
                </a:moveTo>
                <a:lnTo>
                  <a:pt x="66988" y="168"/>
                </a:lnTo>
                <a:lnTo>
                  <a:pt x="66951" y="205"/>
                </a:lnTo>
                <a:lnTo>
                  <a:pt x="66932" y="242"/>
                </a:lnTo>
                <a:lnTo>
                  <a:pt x="66932" y="279"/>
                </a:lnTo>
                <a:lnTo>
                  <a:pt x="66932" y="335"/>
                </a:lnTo>
                <a:lnTo>
                  <a:pt x="66970" y="391"/>
                </a:lnTo>
                <a:lnTo>
                  <a:pt x="67063" y="465"/>
                </a:lnTo>
                <a:lnTo>
                  <a:pt x="67268" y="577"/>
                </a:lnTo>
                <a:lnTo>
                  <a:pt x="67137" y="707"/>
                </a:lnTo>
                <a:lnTo>
                  <a:pt x="67007" y="856"/>
                </a:lnTo>
                <a:lnTo>
                  <a:pt x="66951" y="987"/>
                </a:lnTo>
                <a:lnTo>
                  <a:pt x="66914" y="1061"/>
                </a:lnTo>
                <a:lnTo>
                  <a:pt x="66932" y="1080"/>
                </a:lnTo>
                <a:lnTo>
                  <a:pt x="66951" y="1061"/>
                </a:lnTo>
                <a:lnTo>
                  <a:pt x="67063" y="987"/>
                </a:lnTo>
                <a:lnTo>
                  <a:pt x="67193" y="894"/>
                </a:lnTo>
                <a:lnTo>
                  <a:pt x="67323" y="801"/>
                </a:lnTo>
                <a:lnTo>
                  <a:pt x="67454" y="745"/>
                </a:lnTo>
                <a:lnTo>
                  <a:pt x="67491" y="763"/>
                </a:lnTo>
                <a:lnTo>
                  <a:pt x="67547" y="782"/>
                </a:lnTo>
                <a:lnTo>
                  <a:pt x="67640" y="875"/>
                </a:lnTo>
                <a:lnTo>
                  <a:pt x="67733" y="950"/>
                </a:lnTo>
                <a:lnTo>
                  <a:pt x="67789" y="968"/>
                </a:lnTo>
                <a:lnTo>
                  <a:pt x="67826" y="968"/>
                </a:lnTo>
                <a:lnTo>
                  <a:pt x="67863" y="950"/>
                </a:lnTo>
                <a:lnTo>
                  <a:pt x="67882" y="912"/>
                </a:lnTo>
                <a:lnTo>
                  <a:pt x="67882" y="856"/>
                </a:lnTo>
                <a:lnTo>
                  <a:pt x="67863" y="819"/>
                </a:lnTo>
                <a:lnTo>
                  <a:pt x="67807" y="726"/>
                </a:lnTo>
                <a:lnTo>
                  <a:pt x="67770" y="633"/>
                </a:lnTo>
                <a:lnTo>
                  <a:pt x="67770" y="559"/>
                </a:lnTo>
                <a:lnTo>
                  <a:pt x="67770" y="521"/>
                </a:lnTo>
                <a:lnTo>
                  <a:pt x="67807" y="503"/>
                </a:lnTo>
                <a:lnTo>
                  <a:pt x="67882" y="447"/>
                </a:lnTo>
                <a:lnTo>
                  <a:pt x="67956" y="354"/>
                </a:lnTo>
                <a:lnTo>
                  <a:pt x="67994" y="317"/>
                </a:lnTo>
                <a:lnTo>
                  <a:pt x="67994" y="261"/>
                </a:lnTo>
                <a:lnTo>
                  <a:pt x="67975" y="223"/>
                </a:lnTo>
                <a:lnTo>
                  <a:pt x="67938" y="205"/>
                </a:lnTo>
                <a:lnTo>
                  <a:pt x="67845" y="205"/>
                </a:lnTo>
                <a:lnTo>
                  <a:pt x="67733" y="242"/>
                </a:lnTo>
                <a:lnTo>
                  <a:pt x="67640" y="279"/>
                </a:lnTo>
                <a:lnTo>
                  <a:pt x="67547" y="317"/>
                </a:lnTo>
                <a:lnTo>
                  <a:pt x="67510" y="317"/>
                </a:lnTo>
                <a:lnTo>
                  <a:pt x="67454" y="298"/>
                </a:lnTo>
                <a:lnTo>
                  <a:pt x="67323" y="223"/>
                </a:lnTo>
                <a:lnTo>
                  <a:pt x="67249" y="186"/>
                </a:lnTo>
                <a:lnTo>
                  <a:pt x="67174" y="149"/>
                </a:lnTo>
                <a:close/>
                <a:moveTo>
                  <a:pt x="27648" y="112"/>
                </a:moveTo>
                <a:lnTo>
                  <a:pt x="27574" y="130"/>
                </a:lnTo>
                <a:lnTo>
                  <a:pt x="27499" y="186"/>
                </a:lnTo>
                <a:lnTo>
                  <a:pt x="27444" y="261"/>
                </a:lnTo>
                <a:lnTo>
                  <a:pt x="27406" y="317"/>
                </a:lnTo>
                <a:lnTo>
                  <a:pt x="27350" y="372"/>
                </a:lnTo>
                <a:lnTo>
                  <a:pt x="27276" y="391"/>
                </a:lnTo>
                <a:lnTo>
                  <a:pt x="27201" y="372"/>
                </a:lnTo>
                <a:lnTo>
                  <a:pt x="27127" y="335"/>
                </a:lnTo>
                <a:lnTo>
                  <a:pt x="26978" y="279"/>
                </a:lnTo>
                <a:lnTo>
                  <a:pt x="26848" y="261"/>
                </a:lnTo>
                <a:lnTo>
                  <a:pt x="26792" y="261"/>
                </a:lnTo>
                <a:lnTo>
                  <a:pt x="26755" y="298"/>
                </a:lnTo>
                <a:lnTo>
                  <a:pt x="26717" y="335"/>
                </a:lnTo>
                <a:lnTo>
                  <a:pt x="26717" y="391"/>
                </a:lnTo>
                <a:lnTo>
                  <a:pt x="26736" y="428"/>
                </a:lnTo>
                <a:lnTo>
                  <a:pt x="26773" y="465"/>
                </a:lnTo>
                <a:lnTo>
                  <a:pt x="26941" y="559"/>
                </a:lnTo>
                <a:lnTo>
                  <a:pt x="27108" y="633"/>
                </a:lnTo>
                <a:lnTo>
                  <a:pt x="26904" y="801"/>
                </a:lnTo>
                <a:lnTo>
                  <a:pt x="26866" y="856"/>
                </a:lnTo>
                <a:lnTo>
                  <a:pt x="26829" y="894"/>
                </a:lnTo>
                <a:lnTo>
                  <a:pt x="26829" y="950"/>
                </a:lnTo>
                <a:lnTo>
                  <a:pt x="26829" y="1005"/>
                </a:lnTo>
                <a:lnTo>
                  <a:pt x="26866" y="1061"/>
                </a:lnTo>
                <a:lnTo>
                  <a:pt x="26904" y="1098"/>
                </a:lnTo>
                <a:lnTo>
                  <a:pt x="26997" y="1098"/>
                </a:lnTo>
                <a:lnTo>
                  <a:pt x="27090" y="1061"/>
                </a:lnTo>
                <a:lnTo>
                  <a:pt x="27164" y="1005"/>
                </a:lnTo>
                <a:lnTo>
                  <a:pt x="27276" y="894"/>
                </a:lnTo>
                <a:lnTo>
                  <a:pt x="27332" y="819"/>
                </a:lnTo>
                <a:lnTo>
                  <a:pt x="27388" y="782"/>
                </a:lnTo>
                <a:lnTo>
                  <a:pt x="27444" y="801"/>
                </a:lnTo>
                <a:lnTo>
                  <a:pt x="27518" y="838"/>
                </a:lnTo>
                <a:lnTo>
                  <a:pt x="27611" y="875"/>
                </a:lnTo>
                <a:lnTo>
                  <a:pt x="27667" y="912"/>
                </a:lnTo>
                <a:lnTo>
                  <a:pt x="27760" y="931"/>
                </a:lnTo>
                <a:lnTo>
                  <a:pt x="27816" y="931"/>
                </a:lnTo>
                <a:lnTo>
                  <a:pt x="27834" y="912"/>
                </a:lnTo>
                <a:lnTo>
                  <a:pt x="27853" y="875"/>
                </a:lnTo>
                <a:lnTo>
                  <a:pt x="27834" y="838"/>
                </a:lnTo>
                <a:lnTo>
                  <a:pt x="27816" y="782"/>
                </a:lnTo>
                <a:lnTo>
                  <a:pt x="27723" y="670"/>
                </a:lnTo>
                <a:lnTo>
                  <a:pt x="27630" y="577"/>
                </a:lnTo>
                <a:lnTo>
                  <a:pt x="27611" y="540"/>
                </a:lnTo>
                <a:lnTo>
                  <a:pt x="27611" y="484"/>
                </a:lnTo>
                <a:lnTo>
                  <a:pt x="27630" y="428"/>
                </a:lnTo>
                <a:lnTo>
                  <a:pt x="27686" y="372"/>
                </a:lnTo>
                <a:lnTo>
                  <a:pt x="27723" y="298"/>
                </a:lnTo>
                <a:lnTo>
                  <a:pt x="27723" y="261"/>
                </a:lnTo>
                <a:lnTo>
                  <a:pt x="27741" y="223"/>
                </a:lnTo>
                <a:lnTo>
                  <a:pt x="27723" y="168"/>
                </a:lnTo>
                <a:lnTo>
                  <a:pt x="27704" y="130"/>
                </a:lnTo>
                <a:lnTo>
                  <a:pt x="27686" y="112"/>
                </a:lnTo>
                <a:close/>
                <a:moveTo>
                  <a:pt x="80244" y="112"/>
                </a:moveTo>
                <a:lnTo>
                  <a:pt x="80188" y="130"/>
                </a:lnTo>
                <a:lnTo>
                  <a:pt x="80170" y="168"/>
                </a:lnTo>
                <a:lnTo>
                  <a:pt x="80133" y="205"/>
                </a:lnTo>
                <a:lnTo>
                  <a:pt x="80133" y="261"/>
                </a:lnTo>
                <a:lnTo>
                  <a:pt x="80133" y="317"/>
                </a:lnTo>
                <a:lnTo>
                  <a:pt x="80151" y="372"/>
                </a:lnTo>
                <a:lnTo>
                  <a:pt x="80226" y="465"/>
                </a:lnTo>
                <a:lnTo>
                  <a:pt x="80337" y="540"/>
                </a:lnTo>
                <a:lnTo>
                  <a:pt x="80431" y="596"/>
                </a:lnTo>
                <a:lnTo>
                  <a:pt x="80337" y="670"/>
                </a:lnTo>
                <a:lnTo>
                  <a:pt x="80226" y="763"/>
                </a:lnTo>
                <a:lnTo>
                  <a:pt x="80170" y="819"/>
                </a:lnTo>
                <a:lnTo>
                  <a:pt x="80133" y="875"/>
                </a:lnTo>
                <a:lnTo>
                  <a:pt x="80114" y="950"/>
                </a:lnTo>
                <a:lnTo>
                  <a:pt x="80133" y="1005"/>
                </a:lnTo>
                <a:lnTo>
                  <a:pt x="80170" y="1061"/>
                </a:lnTo>
                <a:lnTo>
                  <a:pt x="80207" y="1098"/>
                </a:lnTo>
                <a:lnTo>
                  <a:pt x="80263" y="1098"/>
                </a:lnTo>
                <a:lnTo>
                  <a:pt x="80319" y="1080"/>
                </a:lnTo>
                <a:lnTo>
                  <a:pt x="80449" y="1024"/>
                </a:lnTo>
                <a:lnTo>
                  <a:pt x="80542" y="968"/>
                </a:lnTo>
                <a:lnTo>
                  <a:pt x="80673" y="894"/>
                </a:lnTo>
                <a:lnTo>
                  <a:pt x="80728" y="838"/>
                </a:lnTo>
                <a:lnTo>
                  <a:pt x="80784" y="819"/>
                </a:lnTo>
                <a:lnTo>
                  <a:pt x="80840" y="838"/>
                </a:lnTo>
                <a:lnTo>
                  <a:pt x="80896" y="894"/>
                </a:lnTo>
                <a:lnTo>
                  <a:pt x="81008" y="968"/>
                </a:lnTo>
                <a:lnTo>
                  <a:pt x="81101" y="1005"/>
                </a:lnTo>
                <a:lnTo>
                  <a:pt x="81157" y="1024"/>
                </a:lnTo>
                <a:lnTo>
                  <a:pt x="81194" y="987"/>
                </a:lnTo>
                <a:lnTo>
                  <a:pt x="81194" y="950"/>
                </a:lnTo>
                <a:lnTo>
                  <a:pt x="81175" y="875"/>
                </a:lnTo>
                <a:lnTo>
                  <a:pt x="81157" y="801"/>
                </a:lnTo>
                <a:lnTo>
                  <a:pt x="81082" y="670"/>
                </a:lnTo>
                <a:lnTo>
                  <a:pt x="81343" y="540"/>
                </a:lnTo>
                <a:lnTo>
                  <a:pt x="81473" y="465"/>
                </a:lnTo>
                <a:lnTo>
                  <a:pt x="81529" y="410"/>
                </a:lnTo>
                <a:lnTo>
                  <a:pt x="81548" y="354"/>
                </a:lnTo>
                <a:lnTo>
                  <a:pt x="81566" y="317"/>
                </a:lnTo>
                <a:lnTo>
                  <a:pt x="81548" y="261"/>
                </a:lnTo>
                <a:lnTo>
                  <a:pt x="81529" y="223"/>
                </a:lnTo>
                <a:lnTo>
                  <a:pt x="81510" y="168"/>
                </a:lnTo>
                <a:lnTo>
                  <a:pt x="81473" y="149"/>
                </a:lnTo>
                <a:lnTo>
                  <a:pt x="81417" y="130"/>
                </a:lnTo>
                <a:lnTo>
                  <a:pt x="81380" y="112"/>
                </a:lnTo>
                <a:lnTo>
                  <a:pt x="81324" y="112"/>
                </a:lnTo>
                <a:lnTo>
                  <a:pt x="81212" y="149"/>
                </a:lnTo>
                <a:lnTo>
                  <a:pt x="81101" y="205"/>
                </a:lnTo>
                <a:lnTo>
                  <a:pt x="80989" y="261"/>
                </a:lnTo>
                <a:lnTo>
                  <a:pt x="80877" y="317"/>
                </a:lnTo>
                <a:lnTo>
                  <a:pt x="80784" y="335"/>
                </a:lnTo>
                <a:lnTo>
                  <a:pt x="80747" y="335"/>
                </a:lnTo>
                <a:lnTo>
                  <a:pt x="80654" y="242"/>
                </a:lnTo>
                <a:lnTo>
                  <a:pt x="80542" y="186"/>
                </a:lnTo>
                <a:lnTo>
                  <a:pt x="80449" y="130"/>
                </a:lnTo>
                <a:lnTo>
                  <a:pt x="80337" y="112"/>
                </a:lnTo>
                <a:close/>
                <a:moveTo>
                  <a:pt x="14318" y="93"/>
                </a:moveTo>
                <a:lnTo>
                  <a:pt x="14243" y="112"/>
                </a:lnTo>
                <a:lnTo>
                  <a:pt x="14113" y="149"/>
                </a:lnTo>
                <a:lnTo>
                  <a:pt x="14001" y="223"/>
                </a:lnTo>
                <a:lnTo>
                  <a:pt x="13908" y="298"/>
                </a:lnTo>
                <a:lnTo>
                  <a:pt x="13852" y="354"/>
                </a:lnTo>
                <a:lnTo>
                  <a:pt x="13796" y="372"/>
                </a:lnTo>
                <a:lnTo>
                  <a:pt x="13741" y="372"/>
                </a:lnTo>
                <a:lnTo>
                  <a:pt x="13685" y="354"/>
                </a:lnTo>
                <a:lnTo>
                  <a:pt x="13629" y="317"/>
                </a:lnTo>
                <a:lnTo>
                  <a:pt x="13554" y="298"/>
                </a:lnTo>
                <a:lnTo>
                  <a:pt x="13461" y="279"/>
                </a:lnTo>
                <a:lnTo>
                  <a:pt x="13405" y="298"/>
                </a:lnTo>
                <a:lnTo>
                  <a:pt x="13387" y="335"/>
                </a:lnTo>
                <a:lnTo>
                  <a:pt x="13387" y="391"/>
                </a:lnTo>
                <a:lnTo>
                  <a:pt x="13405" y="447"/>
                </a:lnTo>
                <a:lnTo>
                  <a:pt x="13443" y="521"/>
                </a:lnTo>
                <a:lnTo>
                  <a:pt x="13554" y="633"/>
                </a:lnTo>
                <a:lnTo>
                  <a:pt x="13480" y="745"/>
                </a:lnTo>
                <a:lnTo>
                  <a:pt x="13424" y="875"/>
                </a:lnTo>
                <a:lnTo>
                  <a:pt x="13424" y="931"/>
                </a:lnTo>
                <a:lnTo>
                  <a:pt x="13424" y="968"/>
                </a:lnTo>
                <a:lnTo>
                  <a:pt x="13480" y="987"/>
                </a:lnTo>
                <a:lnTo>
                  <a:pt x="13554" y="987"/>
                </a:lnTo>
                <a:lnTo>
                  <a:pt x="13610" y="950"/>
                </a:lnTo>
                <a:lnTo>
                  <a:pt x="13666" y="894"/>
                </a:lnTo>
                <a:lnTo>
                  <a:pt x="13722" y="838"/>
                </a:lnTo>
                <a:lnTo>
                  <a:pt x="13759" y="819"/>
                </a:lnTo>
                <a:lnTo>
                  <a:pt x="13778" y="801"/>
                </a:lnTo>
                <a:lnTo>
                  <a:pt x="13834" y="838"/>
                </a:lnTo>
                <a:lnTo>
                  <a:pt x="13908" y="894"/>
                </a:lnTo>
                <a:lnTo>
                  <a:pt x="14020" y="1005"/>
                </a:lnTo>
                <a:lnTo>
                  <a:pt x="14113" y="1061"/>
                </a:lnTo>
                <a:lnTo>
                  <a:pt x="14262" y="1098"/>
                </a:lnTo>
                <a:lnTo>
                  <a:pt x="14318" y="1117"/>
                </a:lnTo>
                <a:lnTo>
                  <a:pt x="14374" y="1098"/>
                </a:lnTo>
                <a:lnTo>
                  <a:pt x="14411" y="1061"/>
                </a:lnTo>
                <a:lnTo>
                  <a:pt x="14448" y="987"/>
                </a:lnTo>
                <a:lnTo>
                  <a:pt x="14448" y="912"/>
                </a:lnTo>
                <a:lnTo>
                  <a:pt x="14411" y="856"/>
                </a:lnTo>
                <a:lnTo>
                  <a:pt x="14355" y="801"/>
                </a:lnTo>
                <a:lnTo>
                  <a:pt x="14299" y="745"/>
                </a:lnTo>
                <a:lnTo>
                  <a:pt x="14150" y="652"/>
                </a:lnTo>
                <a:lnTo>
                  <a:pt x="14038" y="577"/>
                </a:lnTo>
                <a:lnTo>
                  <a:pt x="14262" y="428"/>
                </a:lnTo>
                <a:lnTo>
                  <a:pt x="14355" y="335"/>
                </a:lnTo>
                <a:lnTo>
                  <a:pt x="14392" y="279"/>
                </a:lnTo>
                <a:lnTo>
                  <a:pt x="14411" y="223"/>
                </a:lnTo>
                <a:lnTo>
                  <a:pt x="14392" y="149"/>
                </a:lnTo>
                <a:lnTo>
                  <a:pt x="14374" y="112"/>
                </a:lnTo>
                <a:lnTo>
                  <a:pt x="14318" y="93"/>
                </a:lnTo>
                <a:close/>
                <a:moveTo>
                  <a:pt x="25042" y="74"/>
                </a:moveTo>
                <a:lnTo>
                  <a:pt x="24986" y="93"/>
                </a:lnTo>
                <a:lnTo>
                  <a:pt x="24874" y="168"/>
                </a:lnTo>
                <a:lnTo>
                  <a:pt x="24763" y="242"/>
                </a:lnTo>
                <a:lnTo>
                  <a:pt x="24669" y="335"/>
                </a:lnTo>
                <a:lnTo>
                  <a:pt x="24558" y="410"/>
                </a:lnTo>
                <a:lnTo>
                  <a:pt x="24483" y="447"/>
                </a:lnTo>
                <a:lnTo>
                  <a:pt x="24446" y="465"/>
                </a:lnTo>
                <a:lnTo>
                  <a:pt x="24316" y="372"/>
                </a:lnTo>
                <a:lnTo>
                  <a:pt x="24223" y="317"/>
                </a:lnTo>
                <a:lnTo>
                  <a:pt x="24167" y="298"/>
                </a:lnTo>
                <a:lnTo>
                  <a:pt x="24055" y="298"/>
                </a:lnTo>
                <a:lnTo>
                  <a:pt x="24036" y="317"/>
                </a:lnTo>
                <a:lnTo>
                  <a:pt x="24018" y="335"/>
                </a:lnTo>
                <a:lnTo>
                  <a:pt x="24018" y="372"/>
                </a:lnTo>
                <a:lnTo>
                  <a:pt x="24036" y="447"/>
                </a:lnTo>
                <a:lnTo>
                  <a:pt x="24092" y="521"/>
                </a:lnTo>
                <a:lnTo>
                  <a:pt x="24204" y="614"/>
                </a:lnTo>
                <a:lnTo>
                  <a:pt x="24278" y="670"/>
                </a:lnTo>
                <a:lnTo>
                  <a:pt x="24316" y="726"/>
                </a:lnTo>
                <a:lnTo>
                  <a:pt x="24297" y="763"/>
                </a:lnTo>
                <a:lnTo>
                  <a:pt x="24260" y="819"/>
                </a:lnTo>
                <a:lnTo>
                  <a:pt x="24223" y="856"/>
                </a:lnTo>
                <a:lnTo>
                  <a:pt x="24204" y="912"/>
                </a:lnTo>
                <a:lnTo>
                  <a:pt x="24204" y="968"/>
                </a:lnTo>
                <a:lnTo>
                  <a:pt x="24223" y="987"/>
                </a:lnTo>
                <a:lnTo>
                  <a:pt x="24241" y="987"/>
                </a:lnTo>
                <a:lnTo>
                  <a:pt x="24278" y="968"/>
                </a:lnTo>
                <a:lnTo>
                  <a:pt x="24353" y="894"/>
                </a:lnTo>
                <a:lnTo>
                  <a:pt x="24390" y="875"/>
                </a:lnTo>
                <a:lnTo>
                  <a:pt x="24427" y="856"/>
                </a:lnTo>
                <a:lnTo>
                  <a:pt x="24465" y="856"/>
                </a:lnTo>
                <a:lnTo>
                  <a:pt x="24502" y="875"/>
                </a:lnTo>
                <a:lnTo>
                  <a:pt x="24595" y="950"/>
                </a:lnTo>
                <a:lnTo>
                  <a:pt x="24707" y="1024"/>
                </a:lnTo>
                <a:lnTo>
                  <a:pt x="24800" y="1080"/>
                </a:lnTo>
                <a:lnTo>
                  <a:pt x="24893" y="1117"/>
                </a:lnTo>
                <a:lnTo>
                  <a:pt x="24986" y="1117"/>
                </a:lnTo>
                <a:lnTo>
                  <a:pt x="25023" y="1098"/>
                </a:lnTo>
                <a:lnTo>
                  <a:pt x="25060" y="1080"/>
                </a:lnTo>
                <a:lnTo>
                  <a:pt x="25079" y="1043"/>
                </a:lnTo>
                <a:lnTo>
                  <a:pt x="25079" y="987"/>
                </a:lnTo>
                <a:lnTo>
                  <a:pt x="25060" y="931"/>
                </a:lnTo>
                <a:lnTo>
                  <a:pt x="25023" y="875"/>
                </a:lnTo>
                <a:lnTo>
                  <a:pt x="24930" y="782"/>
                </a:lnTo>
                <a:lnTo>
                  <a:pt x="24818" y="689"/>
                </a:lnTo>
                <a:lnTo>
                  <a:pt x="24707" y="633"/>
                </a:lnTo>
                <a:lnTo>
                  <a:pt x="24986" y="484"/>
                </a:lnTo>
                <a:lnTo>
                  <a:pt x="25135" y="391"/>
                </a:lnTo>
                <a:lnTo>
                  <a:pt x="25172" y="335"/>
                </a:lnTo>
                <a:lnTo>
                  <a:pt x="25209" y="298"/>
                </a:lnTo>
                <a:lnTo>
                  <a:pt x="25209" y="242"/>
                </a:lnTo>
                <a:lnTo>
                  <a:pt x="25209" y="205"/>
                </a:lnTo>
                <a:lnTo>
                  <a:pt x="25191" y="149"/>
                </a:lnTo>
                <a:lnTo>
                  <a:pt x="25172" y="112"/>
                </a:lnTo>
                <a:lnTo>
                  <a:pt x="25135" y="93"/>
                </a:lnTo>
                <a:lnTo>
                  <a:pt x="25079" y="74"/>
                </a:lnTo>
                <a:close/>
                <a:moveTo>
                  <a:pt x="46266" y="112"/>
                </a:moveTo>
                <a:lnTo>
                  <a:pt x="46192" y="149"/>
                </a:lnTo>
                <a:lnTo>
                  <a:pt x="46043" y="242"/>
                </a:lnTo>
                <a:lnTo>
                  <a:pt x="45950" y="317"/>
                </a:lnTo>
                <a:lnTo>
                  <a:pt x="45894" y="242"/>
                </a:lnTo>
                <a:lnTo>
                  <a:pt x="45820" y="168"/>
                </a:lnTo>
                <a:lnTo>
                  <a:pt x="45782" y="149"/>
                </a:lnTo>
                <a:lnTo>
                  <a:pt x="45745" y="130"/>
                </a:lnTo>
                <a:lnTo>
                  <a:pt x="45708" y="130"/>
                </a:lnTo>
                <a:lnTo>
                  <a:pt x="45652" y="149"/>
                </a:lnTo>
                <a:lnTo>
                  <a:pt x="45615" y="168"/>
                </a:lnTo>
                <a:lnTo>
                  <a:pt x="45577" y="205"/>
                </a:lnTo>
                <a:lnTo>
                  <a:pt x="45577" y="261"/>
                </a:lnTo>
                <a:lnTo>
                  <a:pt x="45577" y="298"/>
                </a:lnTo>
                <a:lnTo>
                  <a:pt x="45615" y="391"/>
                </a:lnTo>
                <a:lnTo>
                  <a:pt x="45652" y="465"/>
                </a:lnTo>
                <a:lnTo>
                  <a:pt x="45671" y="540"/>
                </a:lnTo>
                <a:lnTo>
                  <a:pt x="45689" y="559"/>
                </a:lnTo>
                <a:lnTo>
                  <a:pt x="45671" y="670"/>
                </a:lnTo>
                <a:lnTo>
                  <a:pt x="45652" y="726"/>
                </a:lnTo>
                <a:lnTo>
                  <a:pt x="45615" y="782"/>
                </a:lnTo>
                <a:lnTo>
                  <a:pt x="45596" y="838"/>
                </a:lnTo>
                <a:lnTo>
                  <a:pt x="45577" y="894"/>
                </a:lnTo>
                <a:lnTo>
                  <a:pt x="45596" y="950"/>
                </a:lnTo>
                <a:lnTo>
                  <a:pt x="45633" y="968"/>
                </a:lnTo>
                <a:lnTo>
                  <a:pt x="45671" y="950"/>
                </a:lnTo>
                <a:lnTo>
                  <a:pt x="45708" y="931"/>
                </a:lnTo>
                <a:lnTo>
                  <a:pt x="45875" y="745"/>
                </a:lnTo>
                <a:lnTo>
                  <a:pt x="45968" y="856"/>
                </a:lnTo>
                <a:lnTo>
                  <a:pt x="46099" y="987"/>
                </a:lnTo>
                <a:lnTo>
                  <a:pt x="46173" y="1061"/>
                </a:lnTo>
                <a:lnTo>
                  <a:pt x="46248" y="1098"/>
                </a:lnTo>
                <a:lnTo>
                  <a:pt x="46322" y="1117"/>
                </a:lnTo>
                <a:lnTo>
                  <a:pt x="46359" y="1098"/>
                </a:lnTo>
                <a:lnTo>
                  <a:pt x="46378" y="1098"/>
                </a:lnTo>
                <a:lnTo>
                  <a:pt x="46397" y="1061"/>
                </a:lnTo>
                <a:lnTo>
                  <a:pt x="46415" y="1043"/>
                </a:lnTo>
                <a:lnTo>
                  <a:pt x="46397" y="968"/>
                </a:lnTo>
                <a:lnTo>
                  <a:pt x="46359" y="894"/>
                </a:lnTo>
                <a:lnTo>
                  <a:pt x="46304" y="819"/>
                </a:lnTo>
                <a:lnTo>
                  <a:pt x="46192" y="652"/>
                </a:lnTo>
                <a:lnTo>
                  <a:pt x="46099" y="559"/>
                </a:lnTo>
                <a:lnTo>
                  <a:pt x="46229" y="484"/>
                </a:lnTo>
                <a:lnTo>
                  <a:pt x="46378" y="391"/>
                </a:lnTo>
                <a:lnTo>
                  <a:pt x="46434" y="335"/>
                </a:lnTo>
                <a:lnTo>
                  <a:pt x="46490" y="279"/>
                </a:lnTo>
                <a:lnTo>
                  <a:pt x="46490" y="205"/>
                </a:lnTo>
                <a:lnTo>
                  <a:pt x="46453" y="149"/>
                </a:lnTo>
                <a:lnTo>
                  <a:pt x="46397" y="112"/>
                </a:lnTo>
                <a:close/>
                <a:moveTo>
                  <a:pt x="51833" y="93"/>
                </a:moveTo>
                <a:lnTo>
                  <a:pt x="51721" y="130"/>
                </a:lnTo>
                <a:lnTo>
                  <a:pt x="51573" y="242"/>
                </a:lnTo>
                <a:lnTo>
                  <a:pt x="51479" y="317"/>
                </a:lnTo>
                <a:lnTo>
                  <a:pt x="51424" y="372"/>
                </a:lnTo>
                <a:lnTo>
                  <a:pt x="51386" y="391"/>
                </a:lnTo>
                <a:lnTo>
                  <a:pt x="51330" y="372"/>
                </a:lnTo>
                <a:lnTo>
                  <a:pt x="51275" y="335"/>
                </a:lnTo>
                <a:lnTo>
                  <a:pt x="51163" y="242"/>
                </a:lnTo>
                <a:lnTo>
                  <a:pt x="51088" y="205"/>
                </a:lnTo>
                <a:lnTo>
                  <a:pt x="50995" y="168"/>
                </a:lnTo>
                <a:lnTo>
                  <a:pt x="50921" y="168"/>
                </a:lnTo>
                <a:lnTo>
                  <a:pt x="50884" y="186"/>
                </a:lnTo>
                <a:lnTo>
                  <a:pt x="50865" y="242"/>
                </a:lnTo>
                <a:lnTo>
                  <a:pt x="50865" y="279"/>
                </a:lnTo>
                <a:lnTo>
                  <a:pt x="50884" y="335"/>
                </a:lnTo>
                <a:lnTo>
                  <a:pt x="50977" y="447"/>
                </a:lnTo>
                <a:lnTo>
                  <a:pt x="51144" y="614"/>
                </a:lnTo>
                <a:lnTo>
                  <a:pt x="51051" y="707"/>
                </a:lnTo>
                <a:lnTo>
                  <a:pt x="50939" y="819"/>
                </a:lnTo>
                <a:lnTo>
                  <a:pt x="50902" y="875"/>
                </a:lnTo>
                <a:lnTo>
                  <a:pt x="50884" y="950"/>
                </a:lnTo>
                <a:lnTo>
                  <a:pt x="50884" y="1005"/>
                </a:lnTo>
                <a:lnTo>
                  <a:pt x="50902" y="1061"/>
                </a:lnTo>
                <a:lnTo>
                  <a:pt x="50977" y="1117"/>
                </a:lnTo>
                <a:lnTo>
                  <a:pt x="51033" y="1117"/>
                </a:lnTo>
                <a:lnTo>
                  <a:pt x="51107" y="1098"/>
                </a:lnTo>
                <a:lnTo>
                  <a:pt x="51163" y="1043"/>
                </a:lnTo>
                <a:lnTo>
                  <a:pt x="51275" y="912"/>
                </a:lnTo>
                <a:lnTo>
                  <a:pt x="51368" y="819"/>
                </a:lnTo>
                <a:lnTo>
                  <a:pt x="51461" y="912"/>
                </a:lnTo>
                <a:lnTo>
                  <a:pt x="51591" y="1024"/>
                </a:lnTo>
                <a:lnTo>
                  <a:pt x="51666" y="1061"/>
                </a:lnTo>
                <a:lnTo>
                  <a:pt x="51740" y="1080"/>
                </a:lnTo>
                <a:lnTo>
                  <a:pt x="51815" y="1080"/>
                </a:lnTo>
                <a:lnTo>
                  <a:pt x="51870" y="1043"/>
                </a:lnTo>
                <a:lnTo>
                  <a:pt x="51908" y="968"/>
                </a:lnTo>
                <a:lnTo>
                  <a:pt x="51908" y="912"/>
                </a:lnTo>
                <a:lnTo>
                  <a:pt x="51889" y="838"/>
                </a:lnTo>
                <a:lnTo>
                  <a:pt x="51833" y="763"/>
                </a:lnTo>
                <a:lnTo>
                  <a:pt x="51703" y="652"/>
                </a:lnTo>
                <a:lnTo>
                  <a:pt x="51573" y="559"/>
                </a:lnTo>
                <a:lnTo>
                  <a:pt x="51777" y="335"/>
                </a:lnTo>
                <a:lnTo>
                  <a:pt x="51870" y="205"/>
                </a:lnTo>
                <a:lnTo>
                  <a:pt x="51908" y="149"/>
                </a:lnTo>
                <a:lnTo>
                  <a:pt x="51889" y="112"/>
                </a:lnTo>
                <a:lnTo>
                  <a:pt x="51870" y="93"/>
                </a:lnTo>
                <a:close/>
                <a:moveTo>
                  <a:pt x="32191" y="93"/>
                </a:moveTo>
                <a:lnTo>
                  <a:pt x="32117" y="112"/>
                </a:lnTo>
                <a:lnTo>
                  <a:pt x="32098" y="149"/>
                </a:lnTo>
                <a:lnTo>
                  <a:pt x="32079" y="205"/>
                </a:lnTo>
                <a:lnTo>
                  <a:pt x="32117" y="279"/>
                </a:lnTo>
                <a:lnTo>
                  <a:pt x="32191" y="410"/>
                </a:lnTo>
                <a:lnTo>
                  <a:pt x="32266" y="521"/>
                </a:lnTo>
                <a:lnTo>
                  <a:pt x="32191" y="577"/>
                </a:lnTo>
                <a:lnTo>
                  <a:pt x="32117" y="652"/>
                </a:lnTo>
                <a:lnTo>
                  <a:pt x="32042" y="726"/>
                </a:lnTo>
                <a:lnTo>
                  <a:pt x="32042" y="763"/>
                </a:lnTo>
                <a:lnTo>
                  <a:pt x="32042" y="819"/>
                </a:lnTo>
                <a:lnTo>
                  <a:pt x="32061" y="856"/>
                </a:lnTo>
                <a:lnTo>
                  <a:pt x="32117" y="894"/>
                </a:lnTo>
                <a:lnTo>
                  <a:pt x="32154" y="912"/>
                </a:lnTo>
                <a:lnTo>
                  <a:pt x="32210" y="912"/>
                </a:lnTo>
                <a:lnTo>
                  <a:pt x="32340" y="856"/>
                </a:lnTo>
                <a:lnTo>
                  <a:pt x="32415" y="838"/>
                </a:lnTo>
                <a:lnTo>
                  <a:pt x="32470" y="819"/>
                </a:lnTo>
                <a:lnTo>
                  <a:pt x="32526" y="819"/>
                </a:lnTo>
                <a:lnTo>
                  <a:pt x="32563" y="838"/>
                </a:lnTo>
                <a:lnTo>
                  <a:pt x="32638" y="912"/>
                </a:lnTo>
                <a:lnTo>
                  <a:pt x="32806" y="1043"/>
                </a:lnTo>
                <a:lnTo>
                  <a:pt x="32917" y="1098"/>
                </a:lnTo>
                <a:lnTo>
                  <a:pt x="33010" y="1136"/>
                </a:lnTo>
                <a:lnTo>
                  <a:pt x="33085" y="1136"/>
                </a:lnTo>
                <a:lnTo>
                  <a:pt x="33141" y="1117"/>
                </a:lnTo>
                <a:lnTo>
                  <a:pt x="33178" y="1098"/>
                </a:lnTo>
                <a:lnTo>
                  <a:pt x="33196" y="1080"/>
                </a:lnTo>
                <a:lnTo>
                  <a:pt x="33215" y="1043"/>
                </a:lnTo>
                <a:lnTo>
                  <a:pt x="33196" y="1005"/>
                </a:lnTo>
                <a:lnTo>
                  <a:pt x="33159" y="931"/>
                </a:lnTo>
                <a:lnTo>
                  <a:pt x="33085" y="838"/>
                </a:lnTo>
                <a:lnTo>
                  <a:pt x="33010" y="745"/>
                </a:lnTo>
                <a:lnTo>
                  <a:pt x="32861" y="633"/>
                </a:lnTo>
                <a:lnTo>
                  <a:pt x="32992" y="559"/>
                </a:lnTo>
                <a:lnTo>
                  <a:pt x="33141" y="484"/>
                </a:lnTo>
                <a:lnTo>
                  <a:pt x="33196" y="428"/>
                </a:lnTo>
                <a:lnTo>
                  <a:pt x="33234" y="372"/>
                </a:lnTo>
                <a:lnTo>
                  <a:pt x="33252" y="298"/>
                </a:lnTo>
                <a:lnTo>
                  <a:pt x="33252" y="223"/>
                </a:lnTo>
                <a:lnTo>
                  <a:pt x="33196" y="168"/>
                </a:lnTo>
                <a:lnTo>
                  <a:pt x="33159" y="130"/>
                </a:lnTo>
                <a:lnTo>
                  <a:pt x="33085" y="112"/>
                </a:lnTo>
                <a:lnTo>
                  <a:pt x="33029" y="112"/>
                </a:lnTo>
                <a:lnTo>
                  <a:pt x="32880" y="149"/>
                </a:lnTo>
                <a:lnTo>
                  <a:pt x="32768" y="205"/>
                </a:lnTo>
                <a:lnTo>
                  <a:pt x="32657" y="298"/>
                </a:lnTo>
                <a:lnTo>
                  <a:pt x="32582" y="335"/>
                </a:lnTo>
                <a:lnTo>
                  <a:pt x="32526" y="354"/>
                </a:lnTo>
                <a:lnTo>
                  <a:pt x="32489" y="354"/>
                </a:lnTo>
                <a:lnTo>
                  <a:pt x="32452" y="317"/>
                </a:lnTo>
                <a:lnTo>
                  <a:pt x="32377" y="223"/>
                </a:lnTo>
                <a:lnTo>
                  <a:pt x="32284" y="130"/>
                </a:lnTo>
                <a:lnTo>
                  <a:pt x="32247" y="93"/>
                </a:lnTo>
                <a:close/>
                <a:moveTo>
                  <a:pt x="83949" y="93"/>
                </a:moveTo>
                <a:lnTo>
                  <a:pt x="83856" y="112"/>
                </a:lnTo>
                <a:lnTo>
                  <a:pt x="83745" y="186"/>
                </a:lnTo>
                <a:lnTo>
                  <a:pt x="83633" y="261"/>
                </a:lnTo>
                <a:lnTo>
                  <a:pt x="83558" y="298"/>
                </a:lnTo>
                <a:lnTo>
                  <a:pt x="83521" y="335"/>
                </a:lnTo>
                <a:lnTo>
                  <a:pt x="83484" y="317"/>
                </a:lnTo>
                <a:lnTo>
                  <a:pt x="83428" y="298"/>
                </a:lnTo>
                <a:lnTo>
                  <a:pt x="83354" y="242"/>
                </a:lnTo>
                <a:lnTo>
                  <a:pt x="83279" y="186"/>
                </a:lnTo>
                <a:lnTo>
                  <a:pt x="83186" y="130"/>
                </a:lnTo>
                <a:lnTo>
                  <a:pt x="83093" y="130"/>
                </a:lnTo>
                <a:lnTo>
                  <a:pt x="83074" y="168"/>
                </a:lnTo>
                <a:lnTo>
                  <a:pt x="83056" y="186"/>
                </a:lnTo>
                <a:lnTo>
                  <a:pt x="83056" y="223"/>
                </a:lnTo>
                <a:lnTo>
                  <a:pt x="83056" y="261"/>
                </a:lnTo>
                <a:lnTo>
                  <a:pt x="83093" y="335"/>
                </a:lnTo>
                <a:lnTo>
                  <a:pt x="83130" y="410"/>
                </a:lnTo>
                <a:lnTo>
                  <a:pt x="83205" y="484"/>
                </a:lnTo>
                <a:lnTo>
                  <a:pt x="83242" y="521"/>
                </a:lnTo>
                <a:lnTo>
                  <a:pt x="83260" y="559"/>
                </a:lnTo>
                <a:lnTo>
                  <a:pt x="83242" y="596"/>
                </a:lnTo>
                <a:lnTo>
                  <a:pt x="83186" y="652"/>
                </a:lnTo>
                <a:lnTo>
                  <a:pt x="83112" y="745"/>
                </a:lnTo>
                <a:lnTo>
                  <a:pt x="83000" y="894"/>
                </a:lnTo>
                <a:lnTo>
                  <a:pt x="82963" y="968"/>
                </a:lnTo>
                <a:lnTo>
                  <a:pt x="82944" y="1024"/>
                </a:lnTo>
                <a:lnTo>
                  <a:pt x="82963" y="1061"/>
                </a:lnTo>
                <a:lnTo>
                  <a:pt x="82981" y="1098"/>
                </a:lnTo>
                <a:lnTo>
                  <a:pt x="83000" y="1117"/>
                </a:lnTo>
                <a:lnTo>
                  <a:pt x="83074" y="1136"/>
                </a:lnTo>
                <a:lnTo>
                  <a:pt x="83149" y="1117"/>
                </a:lnTo>
                <a:lnTo>
                  <a:pt x="83186" y="1098"/>
                </a:lnTo>
                <a:lnTo>
                  <a:pt x="83205" y="1080"/>
                </a:lnTo>
                <a:lnTo>
                  <a:pt x="83447" y="745"/>
                </a:lnTo>
                <a:lnTo>
                  <a:pt x="83577" y="838"/>
                </a:lnTo>
                <a:lnTo>
                  <a:pt x="83726" y="950"/>
                </a:lnTo>
                <a:lnTo>
                  <a:pt x="83800" y="1005"/>
                </a:lnTo>
                <a:lnTo>
                  <a:pt x="83875" y="1024"/>
                </a:lnTo>
                <a:lnTo>
                  <a:pt x="83949" y="1005"/>
                </a:lnTo>
                <a:lnTo>
                  <a:pt x="84024" y="968"/>
                </a:lnTo>
                <a:lnTo>
                  <a:pt x="84061" y="931"/>
                </a:lnTo>
                <a:lnTo>
                  <a:pt x="84080" y="894"/>
                </a:lnTo>
                <a:lnTo>
                  <a:pt x="84080" y="856"/>
                </a:lnTo>
                <a:lnTo>
                  <a:pt x="84080" y="819"/>
                </a:lnTo>
                <a:lnTo>
                  <a:pt x="84042" y="745"/>
                </a:lnTo>
                <a:lnTo>
                  <a:pt x="83987" y="689"/>
                </a:lnTo>
                <a:lnTo>
                  <a:pt x="83800" y="559"/>
                </a:lnTo>
                <a:lnTo>
                  <a:pt x="83670" y="484"/>
                </a:lnTo>
                <a:lnTo>
                  <a:pt x="83782" y="372"/>
                </a:lnTo>
                <a:lnTo>
                  <a:pt x="83931" y="205"/>
                </a:lnTo>
                <a:lnTo>
                  <a:pt x="83968" y="149"/>
                </a:lnTo>
                <a:lnTo>
                  <a:pt x="83987" y="93"/>
                </a:lnTo>
                <a:close/>
                <a:moveTo>
                  <a:pt x="86668" y="74"/>
                </a:moveTo>
                <a:lnTo>
                  <a:pt x="86593" y="93"/>
                </a:lnTo>
                <a:lnTo>
                  <a:pt x="86500" y="130"/>
                </a:lnTo>
                <a:lnTo>
                  <a:pt x="86426" y="168"/>
                </a:lnTo>
                <a:lnTo>
                  <a:pt x="86351" y="223"/>
                </a:lnTo>
                <a:lnTo>
                  <a:pt x="86258" y="279"/>
                </a:lnTo>
                <a:lnTo>
                  <a:pt x="86183" y="335"/>
                </a:lnTo>
                <a:lnTo>
                  <a:pt x="86090" y="335"/>
                </a:lnTo>
                <a:lnTo>
                  <a:pt x="86016" y="298"/>
                </a:lnTo>
                <a:lnTo>
                  <a:pt x="85904" y="186"/>
                </a:lnTo>
                <a:lnTo>
                  <a:pt x="85774" y="112"/>
                </a:lnTo>
                <a:lnTo>
                  <a:pt x="85718" y="93"/>
                </a:lnTo>
                <a:lnTo>
                  <a:pt x="85699" y="112"/>
                </a:lnTo>
                <a:lnTo>
                  <a:pt x="85681" y="130"/>
                </a:lnTo>
                <a:lnTo>
                  <a:pt x="85699" y="168"/>
                </a:lnTo>
                <a:lnTo>
                  <a:pt x="85737" y="261"/>
                </a:lnTo>
                <a:lnTo>
                  <a:pt x="85848" y="391"/>
                </a:lnTo>
                <a:lnTo>
                  <a:pt x="85904" y="447"/>
                </a:lnTo>
                <a:lnTo>
                  <a:pt x="85960" y="503"/>
                </a:lnTo>
                <a:lnTo>
                  <a:pt x="85960" y="521"/>
                </a:lnTo>
                <a:lnTo>
                  <a:pt x="85941" y="577"/>
                </a:lnTo>
                <a:lnTo>
                  <a:pt x="85886" y="633"/>
                </a:lnTo>
                <a:lnTo>
                  <a:pt x="85793" y="726"/>
                </a:lnTo>
                <a:lnTo>
                  <a:pt x="85737" y="801"/>
                </a:lnTo>
                <a:lnTo>
                  <a:pt x="85699" y="894"/>
                </a:lnTo>
                <a:lnTo>
                  <a:pt x="85681" y="987"/>
                </a:lnTo>
                <a:lnTo>
                  <a:pt x="85681" y="1024"/>
                </a:lnTo>
                <a:lnTo>
                  <a:pt x="85681" y="1061"/>
                </a:lnTo>
                <a:lnTo>
                  <a:pt x="85737" y="1117"/>
                </a:lnTo>
                <a:lnTo>
                  <a:pt x="85793" y="1136"/>
                </a:lnTo>
                <a:lnTo>
                  <a:pt x="85848" y="1136"/>
                </a:lnTo>
                <a:lnTo>
                  <a:pt x="85923" y="1098"/>
                </a:lnTo>
                <a:lnTo>
                  <a:pt x="85997" y="1024"/>
                </a:lnTo>
                <a:lnTo>
                  <a:pt x="86053" y="950"/>
                </a:lnTo>
                <a:lnTo>
                  <a:pt x="86183" y="763"/>
                </a:lnTo>
                <a:lnTo>
                  <a:pt x="86258" y="856"/>
                </a:lnTo>
                <a:lnTo>
                  <a:pt x="86370" y="968"/>
                </a:lnTo>
                <a:lnTo>
                  <a:pt x="86444" y="1005"/>
                </a:lnTo>
                <a:lnTo>
                  <a:pt x="86500" y="1043"/>
                </a:lnTo>
                <a:lnTo>
                  <a:pt x="86556" y="1024"/>
                </a:lnTo>
                <a:lnTo>
                  <a:pt x="86612" y="1005"/>
                </a:lnTo>
                <a:lnTo>
                  <a:pt x="86649" y="950"/>
                </a:lnTo>
                <a:lnTo>
                  <a:pt x="86649" y="875"/>
                </a:lnTo>
                <a:lnTo>
                  <a:pt x="86612" y="819"/>
                </a:lnTo>
                <a:lnTo>
                  <a:pt x="86574" y="745"/>
                </a:lnTo>
                <a:lnTo>
                  <a:pt x="86444" y="633"/>
                </a:lnTo>
                <a:lnTo>
                  <a:pt x="86351" y="540"/>
                </a:lnTo>
                <a:lnTo>
                  <a:pt x="86556" y="335"/>
                </a:lnTo>
                <a:lnTo>
                  <a:pt x="86668" y="205"/>
                </a:lnTo>
                <a:lnTo>
                  <a:pt x="86705" y="149"/>
                </a:lnTo>
                <a:lnTo>
                  <a:pt x="86723" y="112"/>
                </a:lnTo>
                <a:lnTo>
                  <a:pt x="86705" y="93"/>
                </a:lnTo>
                <a:lnTo>
                  <a:pt x="86668" y="74"/>
                </a:lnTo>
                <a:close/>
                <a:moveTo>
                  <a:pt x="91936" y="74"/>
                </a:moveTo>
                <a:lnTo>
                  <a:pt x="91881" y="93"/>
                </a:lnTo>
                <a:lnTo>
                  <a:pt x="91843" y="130"/>
                </a:lnTo>
                <a:lnTo>
                  <a:pt x="91750" y="242"/>
                </a:lnTo>
                <a:lnTo>
                  <a:pt x="91657" y="317"/>
                </a:lnTo>
                <a:lnTo>
                  <a:pt x="91601" y="391"/>
                </a:lnTo>
                <a:lnTo>
                  <a:pt x="91434" y="279"/>
                </a:lnTo>
                <a:lnTo>
                  <a:pt x="91322" y="223"/>
                </a:lnTo>
                <a:lnTo>
                  <a:pt x="91266" y="205"/>
                </a:lnTo>
                <a:lnTo>
                  <a:pt x="91210" y="205"/>
                </a:lnTo>
                <a:lnTo>
                  <a:pt x="91173" y="242"/>
                </a:lnTo>
                <a:lnTo>
                  <a:pt x="91155" y="298"/>
                </a:lnTo>
                <a:lnTo>
                  <a:pt x="91192" y="354"/>
                </a:lnTo>
                <a:lnTo>
                  <a:pt x="91229" y="410"/>
                </a:lnTo>
                <a:lnTo>
                  <a:pt x="91322" y="521"/>
                </a:lnTo>
                <a:lnTo>
                  <a:pt x="91359" y="577"/>
                </a:lnTo>
                <a:lnTo>
                  <a:pt x="91378" y="614"/>
                </a:lnTo>
                <a:lnTo>
                  <a:pt x="91359" y="670"/>
                </a:lnTo>
                <a:lnTo>
                  <a:pt x="91322" y="707"/>
                </a:lnTo>
                <a:lnTo>
                  <a:pt x="91210" y="801"/>
                </a:lnTo>
                <a:lnTo>
                  <a:pt x="91080" y="875"/>
                </a:lnTo>
                <a:lnTo>
                  <a:pt x="91061" y="931"/>
                </a:lnTo>
                <a:lnTo>
                  <a:pt x="91043" y="987"/>
                </a:lnTo>
                <a:lnTo>
                  <a:pt x="91061" y="1024"/>
                </a:lnTo>
                <a:lnTo>
                  <a:pt x="91080" y="1061"/>
                </a:lnTo>
                <a:lnTo>
                  <a:pt x="91136" y="1117"/>
                </a:lnTo>
                <a:lnTo>
                  <a:pt x="91229" y="1136"/>
                </a:lnTo>
                <a:lnTo>
                  <a:pt x="91266" y="1117"/>
                </a:lnTo>
                <a:lnTo>
                  <a:pt x="91303" y="1098"/>
                </a:lnTo>
                <a:lnTo>
                  <a:pt x="91583" y="856"/>
                </a:lnTo>
                <a:lnTo>
                  <a:pt x="91657" y="931"/>
                </a:lnTo>
                <a:lnTo>
                  <a:pt x="91788" y="1005"/>
                </a:lnTo>
                <a:lnTo>
                  <a:pt x="91843" y="1024"/>
                </a:lnTo>
                <a:lnTo>
                  <a:pt x="91899" y="1024"/>
                </a:lnTo>
                <a:lnTo>
                  <a:pt x="91955" y="987"/>
                </a:lnTo>
                <a:lnTo>
                  <a:pt x="91992" y="950"/>
                </a:lnTo>
                <a:lnTo>
                  <a:pt x="92011" y="875"/>
                </a:lnTo>
                <a:lnTo>
                  <a:pt x="92011" y="819"/>
                </a:lnTo>
                <a:lnTo>
                  <a:pt x="91992" y="763"/>
                </a:lnTo>
                <a:lnTo>
                  <a:pt x="91955" y="707"/>
                </a:lnTo>
                <a:lnTo>
                  <a:pt x="91881" y="614"/>
                </a:lnTo>
                <a:lnTo>
                  <a:pt x="91862" y="577"/>
                </a:lnTo>
                <a:lnTo>
                  <a:pt x="91862" y="540"/>
                </a:lnTo>
                <a:lnTo>
                  <a:pt x="91862" y="484"/>
                </a:lnTo>
                <a:lnTo>
                  <a:pt x="91899" y="428"/>
                </a:lnTo>
                <a:lnTo>
                  <a:pt x="91992" y="335"/>
                </a:lnTo>
                <a:lnTo>
                  <a:pt x="92030" y="279"/>
                </a:lnTo>
                <a:lnTo>
                  <a:pt x="92048" y="223"/>
                </a:lnTo>
                <a:lnTo>
                  <a:pt x="92067" y="168"/>
                </a:lnTo>
                <a:lnTo>
                  <a:pt x="92030" y="112"/>
                </a:lnTo>
                <a:lnTo>
                  <a:pt x="91992" y="74"/>
                </a:lnTo>
                <a:close/>
                <a:moveTo>
                  <a:pt x="8937" y="56"/>
                </a:moveTo>
                <a:lnTo>
                  <a:pt x="8900" y="74"/>
                </a:lnTo>
                <a:lnTo>
                  <a:pt x="8844" y="74"/>
                </a:lnTo>
                <a:lnTo>
                  <a:pt x="8751" y="130"/>
                </a:lnTo>
                <a:lnTo>
                  <a:pt x="8676" y="205"/>
                </a:lnTo>
                <a:lnTo>
                  <a:pt x="8509" y="372"/>
                </a:lnTo>
                <a:lnTo>
                  <a:pt x="8434" y="428"/>
                </a:lnTo>
                <a:lnTo>
                  <a:pt x="8397" y="428"/>
                </a:lnTo>
                <a:lnTo>
                  <a:pt x="8360" y="447"/>
                </a:lnTo>
                <a:lnTo>
                  <a:pt x="8304" y="428"/>
                </a:lnTo>
                <a:lnTo>
                  <a:pt x="8267" y="391"/>
                </a:lnTo>
                <a:lnTo>
                  <a:pt x="8192" y="317"/>
                </a:lnTo>
                <a:lnTo>
                  <a:pt x="8099" y="242"/>
                </a:lnTo>
                <a:lnTo>
                  <a:pt x="8062" y="223"/>
                </a:lnTo>
                <a:lnTo>
                  <a:pt x="8006" y="223"/>
                </a:lnTo>
                <a:lnTo>
                  <a:pt x="7969" y="261"/>
                </a:lnTo>
                <a:lnTo>
                  <a:pt x="7950" y="279"/>
                </a:lnTo>
                <a:lnTo>
                  <a:pt x="7950" y="317"/>
                </a:lnTo>
                <a:lnTo>
                  <a:pt x="7969" y="372"/>
                </a:lnTo>
                <a:lnTo>
                  <a:pt x="8025" y="447"/>
                </a:lnTo>
                <a:lnTo>
                  <a:pt x="8081" y="521"/>
                </a:lnTo>
                <a:lnTo>
                  <a:pt x="8155" y="614"/>
                </a:lnTo>
                <a:lnTo>
                  <a:pt x="8174" y="652"/>
                </a:lnTo>
                <a:lnTo>
                  <a:pt x="8174" y="707"/>
                </a:lnTo>
                <a:lnTo>
                  <a:pt x="8155" y="763"/>
                </a:lnTo>
                <a:lnTo>
                  <a:pt x="8118" y="819"/>
                </a:lnTo>
                <a:lnTo>
                  <a:pt x="8043" y="912"/>
                </a:lnTo>
                <a:lnTo>
                  <a:pt x="8025" y="1005"/>
                </a:lnTo>
                <a:lnTo>
                  <a:pt x="8025" y="1098"/>
                </a:lnTo>
                <a:lnTo>
                  <a:pt x="8043" y="1136"/>
                </a:lnTo>
                <a:lnTo>
                  <a:pt x="8062" y="1154"/>
                </a:lnTo>
                <a:lnTo>
                  <a:pt x="8099" y="1154"/>
                </a:lnTo>
                <a:lnTo>
                  <a:pt x="8155" y="1136"/>
                </a:lnTo>
                <a:lnTo>
                  <a:pt x="8230" y="1080"/>
                </a:lnTo>
                <a:lnTo>
                  <a:pt x="8323" y="1005"/>
                </a:lnTo>
                <a:lnTo>
                  <a:pt x="8416" y="931"/>
                </a:lnTo>
                <a:lnTo>
                  <a:pt x="8490" y="894"/>
                </a:lnTo>
                <a:lnTo>
                  <a:pt x="8528" y="894"/>
                </a:lnTo>
                <a:lnTo>
                  <a:pt x="8565" y="912"/>
                </a:lnTo>
                <a:lnTo>
                  <a:pt x="8658" y="987"/>
                </a:lnTo>
                <a:lnTo>
                  <a:pt x="8751" y="1043"/>
                </a:lnTo>
                <a:lnTo>
                  <a:pt x="8807" y="1061"/>
                </a:lnTo>
                <a:lnTo>
                  <a:pt x="8844" y="1061"/>
                </a:lnTo>
                <a:lnTo>
                  <a:pt x="8956" y="1043"/>
                </a:lnTo>
                <a:lnTo>
                  <a:pt x="8993" y="1043"/>
                </a:lnTo>
                <a:lnTo>
                  <a:pt x="9012" y="1005"/>
                </a:lnTo>
                <a:lnTo>
                  <a:pt x="9012" y="968"/>
                </a:lnTo>
                <a:lnTo>
                  <a:pt x="8993" y="894"/>
                </a:lnTo>
                <a:lnTo>
                  <a:pt x="8937" y="838"/>
                </a:lnTo>
                <a:lnTo>
                  <a:pt x="8881" y="763"/>
                </a:lnTo>
                <a:lnTo>
                  <a:pt x="8751" y="670"/>
                </a:lnTo>
                <a:lnTo>
                  <a:pt x="8900" y="559"/>
                </a:lnTo>
                <a:lnTo>
                  <a:pt x="8993" y="484"/>
                </a:lnTo>
                <a:lnTo>
                  <a:pt x="9067" y="410"/>
                </a:lnTo>
                <a:lnTo>
                  <a:pt x="9123" y="335"/>
                </a:lnTo>
                <a:lnTo>
                  <a:pt x="9142" y="242"/>
                </a:lnTo>
                <a:lnTo>
                  <a:pt x="9142" y="205"/>
                </a:lnTo>
                <a:lnTo>
                  <a:pt x="9123" y="168"/>
                </a:lnTo>
                <a:lnTo>
                  <a:pt x="9086" y="130"/>
                </a:lnTo>
                <a:lnTo>
                  <a:pt x="9049" y="93"/>
                </a:lnTo>
                <a:lnTo>
                  <a:pt x="8993" y="74"/>
                </a:lnTo>
                <a:lnTo>
                  <a:pt x="8937" y="56"/>
                </a:lnTo>
                <a:close/>
                <a:moveTo>
                  <a:pt x="35840" y="19"/>
                </a:moveTo>
                <a:lnTo>
                  <a:pt x="35766" y="37"/>
                </a:lnTo>
                <a:lnTo>
                  <a:pt x="35691" y="56"/>
                </a:lnTo>
                <a:lnTo>
                  <a:pt x="35542" y="168"/>
                </a:lnTo>
                <a:lnTo>
                  <a:pt x="35431" y="242"/>
                </a:lnTo>
                <a:lnTo>
                  <a:pt x="35338" y="354"/>
                </a:lnTo>
                <a:lnTo>
                  <a:pt x="35282" y="410"/>
                </a:lnTo>
                <a:lnTo>
                  <a:pt x="35244" y="428"/>
                </a:lnTo>
                <a:lnTo>
                  <a:pt x="35207" y="428"/>
                </a:lnTo>
                <a:lnTo>
                  <a:pt x="35151" y="391"/>
                </a:lnTo>
                <a:lnTo>
                  <a:pt x="35058" y="298"/>
                </a:lnTo>
                <a:lnTo>
                  <a:pt x="34965" y="205"/>
                </a:lnTo>
                <a:lnTo>
                  <a:pt x="34928" y="186"/>
                </a:lnTo>
                <a:lnTo>
                  <a:pt x="34872" y="168"/>
                </a:lnTo>
                <a:lnTo>
                  <a:pt x="34816" y="168"/>
                </a:lnTo>
                <a:lnTo>
                  <a:pt x="34760" y="186"/>
                </a:lnTo>
                <a:lnTo>
                  <a:pt x="34742" y="205"/>
                </a:lnTo>
                <a:lnTo>
                  <a:pt x="34723" y="223"/>
                </a:lnTo>
                <a:lnTo>
                  <a:pt x="34723" y="298"/>
                </a:lnTo>
                <a:lnTo>
                  <a:pt x="34779" y="391"/>
                </a:lnTo>
                <a:lnTo>
                  <a:pt x="34835" y="484"/>
                </a:lnTo>
                <a:lnTo>
                  <a:pt x="34909" y="577"/>
                </a:lnTo>
                <a:lnTo>
                  <a:pt x="35021" y="707"/>
                </a:lnTo>
                <a:lnTo>
                  <a:pt x="34947" y="819"/>
                </a:lnTo>
                <a:lnTo>
                  <a:pt x="34909" y="931"/>
                </a:lnTo>
                <a:lnTo>
                  <a:pt x="34909" y="968"/>
                </a:lnTo>
                <a:lnTo>
                  <a:pt x="34928" y="987"/>
                </a:lnTo>
                <a:lnTo>
                  <a:pt x="34965" y="987"/>
                </a:lnTo>
                <a:lnTo>
                  <a:pt x="35040" y="950"/>
                </a:lnTo>
                <a:lnTo>
                  <a:pt x="35170" y="838"/>
                </a:lnTo>
                <a:lnTo>
                  <a:pt x="35300" y="931"/>
                </a:lnTo>
                <a:lnTo>
                  <a:pt x="35375" y="968"/>
                </a:lnTo>
                <a:lnTo>
                  <a:pt x="35431" y="1005"/>
                </a:lnTo>
                <a:lnTo>
                  <a:pt x="35580" y="1117"/>
                </a:lnTo>
                <a:lnTo>
                  <a:pt x="35710" y="1154"/>
                </a:lnTo>
                <a:lnTo>
                  <a:pt x="35766" y="1154"/>
                </a:lnTo>
                <a:lnTo>
                  <a:pt x="35822" y="1136"/>
                </a:lnTo>
                <a:lnTo>
                  <a:pt x="35877" y="1117"/>
                </a:lnTo>
                <a:lnTo>
                  <a:pt x="35896" y="1080"/>
                </a:lnTo>
                <a:lnTo>
                  <a:pt x="35896" y="1024"/>
                </a:lnTo>
                <a:lnTo>
                  <a:pt x="35877" y="950"/>
                </a:lnTo>
                <a:lnTo>
                  <a:pt x="35859" y="894"/>
                </a:lnTo>
                <a:lnTo>
                  <a:pt x="35803" y="838"/>
                </a:lnTo>
                <a:lnTo>
                  <a:pt x="35673" y="745"/>
                </a:lnTo>
                <a:lnTo>
                  <a:pt x="35449" y="596"/>
                </a:lnTo>
                <a:lnTo>
                  <a:pt x="35747" y="391"/>
                </a:lnTo>
                <a:lnTo>
                  <a:pt x="35822" y="317"/>
                </a:lnTo>
                <a:lnTo>
                  <a:pt x="35896" y="242"/>
                </a:lnTo>
                <a:lnTo>
                  <a:pt x="35933" y="168"/>
                </a:lnTo>
                <a:lnTo>
                  <a:pt x="35933" y="112"/>
                </a:lnTo>
                <a:lnTo>
                  <a:pt x="35896" y="37"/>
                </a:lnTo>
                <a:lnTo>
                  <a:pt x="35840" y="19"/>
                </a:lnTo>
                <a:close/>
                <a:moveTo>
                  <a:pt x="88548" y="56"/>
                </a:moveTo>
                <a:lnTo>
                  <a:pt x="88474" y="74"/>
                </a:lnTo>
                <a:lnTo>
                  <a:pt x="88399" y="112"/>
                </a:lnTo>
                <a:lnTo>
                  <a:pt x="88362" y="186"/>
                </a:lnTo>
                <a:lnTo>
                  <a:pt x="88362" y="242"/>
                </a:lnTo>
                <a:lnTo>
                  <a:pt x="88380" y="298"/>
                </a:lnTo>
                <a:lnTo>
                  <a:pt x="88455" y="410"/>
                </a:lnTo>
                <a:lnTo>
                  <a:pt x="88622" y="614"/>
                </a:lnTo>
                <a:lnTo>
                  <a:pt x="88492" y="689"/>
                </a:lnTo>
                <a:lnTo>
                  <a:pt x="88325" y="838"/>
                </a:lnTo>
                <a:lnTo>
                  <a:pt x="88250" y="912"/>
                </a:lnTo>
                <a:lnTo>
                  <a:pt x="88213" y="987"/>
                </a:lnTo>
                <a:lnTo>
                  <a:pt x="88213" y="1024"/>
                </a:lnTo>
                <a:lnTo>
                  <a:pt x="88231" y="1061"/>
                </a:lnTo>
                <a:lnTo>
                  <a:pt x="88250" y="1080"/>
                </a:lnTo>
                <a:lnTo>
                  <a:pt x="88306" y="1117"/>
                </a:lnTo>
                <a:lnTo>
                  <a:pt x="88399" y="1117"/>
                </a:lnTo>
                <a:lnTo>
                  <a:pt x="88529" y="1061"/>
                </a:lnTo>
                <a:lnTo>
                  <a:pt x="88641" y="987"/>
                </a:lnTo>
                <a:lnTo>
                  <a:pt x="88753" y="931"/>
                </a:lnTo>
                <a:lnTo>
                  <a:pt x="88864" y="931"/>
                </a:lnTo>
                <a:lnTo>
                  <a:pt x="88864" y="950"/>
                </a:lnTo>
                <a:lnTo>
                  <a:pt x="88902" y="1005"/>
                </a:lnTo>
                <a:lnTo>
                  <a:pt x="88958" y="1080"/>
                </a:lnTo>
                <a:lnTo>
                  <a:pt x="89051" y="1154"/>
                </a:lnTo>
                <a:lnTo>
                  <a:pt x="89088" y="1154"/>
                </a:lnTo>
                <a:lnTo>
                  <a:pt x="89144" y="1136"/>
                </a:lnTo>
                <a:lnTo>
                  <a:pt x="89181" y="1098"/>
                </a:lnTo>
                <a:lnTo>
                  <a:pt x="89200" y="1061"/>
                </a:lnTo>
                <a:lnTo>
                  <a:pt x="89200" y="1024"/>
                </a:lnTo>
                <a:lnTo>
                  <a:pt x="89181" y="968"/>
                </a:lnTo>
                <a:lnTo>
                  <a:pt x="89162" y="875"/>
                </a:lnTo>
                <a:lnTo>
                  <a:pt x="89144" y="801"/>
                </a:lnTo>
                <a:lnTo>
                  <a:pt x="89162" y="763"/>
                </a:lnTo>
                <a:lnTo>
                  <a:pt x="89181" y="726"/>
                </a:lnTo>
                <a:lnTo>
                  <a:pt x="89255" y="689"/>
                </a:lnTo>
                <a:lnTo>
                  <a:pt x="89330" y="633"/>
                </a:lnTo>
                <a:lnTo>
                  <a:pt x="89404" y="577"/>
                </a:lnTo>
                <a:lnTo>
                  <a:pt x="89460" y="521"/>
                </a:lnTo>
                <a:lnTo>
                  <a:pt x="89516" y="447"/>
                </a:lnTo>
                <a:lnTo>
                  <a:pt x="89535" y="391"/>
                </a:lnTo>
                <a:lnTo>
                  <a:pt x="89535" y="354"/>
                </a:lnTo>
                <a:lnTo>
                  <a:pt x="89516" y="317"/>
                </a:lnTo>
                <a:lnTo>
                  <a:pt x="89498" y="298"/>
                </a:lnTo>
                <a:lnTo>
                  <a:pt x="89423" y="261"/>
                </a:lnTo>
                <a:lnTo>
                  <a:pt x="89293" y="261"/>
                </a:lnTo>
                <a:lnTo>
                  <a:pt x="89237" y="298"/>
                </a:lnTo>
                <a:lnTo>
                  <a:pt x="89107" y="354"/>
                </a:lnTo>
                <a:lnTo>
                  <a:pt x="89051" y="372"/>
                </a:lnTo>
                <a:lnTo>
                  <a:pt x="88995" y="391"/>
                </a:lnTo>
                <a:lnTo>
                  <a:pt x="88939" y="372"/>
                </a:lnTo>
                <a:lnTo>
                  <a:pt x="88902" y="354"/>
                </a:lnTo>
                <a:lnTo>
                  <a:pt x="88809" y="261"/>
                </a:lnTo>
                <a:lnTo>
                  <a:pt x="88716" y="149"/>
                </a:lnTo>
                <a:lnTo>
                  <a:pt x="88678" y="112"/>
                </a:lnTo>
                <a:lnTo>
                  <a:pt x="88622" y="74"/>
                </a:lnTo>
                <a:lnTo>
                  <a:pt x="88548" y="56"/>
                </a:lnTo>
                <a:close/>
                <a:moveTo>
                  <a:pt x="43045" y="19"/>
                </a:moveTo>
                <a:lnTo>
                  <a:pt x="42971" y="37"/>
                </a:lnTo>
                <a:lnTo>
                  <a:pt x="42952" y="37"/>
                </a:lnTo>
                <a:lnTo>
                  <a:pt x="42952" y="74"/>
                </a:lnTo>
                <a:lnTo>
                  <a:pt x="42952" y="130"/>
                </a:lnTo>
                <a:lnTo>
                  <a:pt x="42971" y="205"/>
                </a:lnTo>
                <a:lnTo>
                  <a:pt x="43027" y="298"/>
                </a:lnTo>
                <a:lnTo>
                  <a:pt x="43064" y="372"/>
                </a:lnTo>
                <a:lnTo>
                  <a:pt x="43101" y="447"/>
                </a:lnTo>
                <a:lnTo>
                  <a:pt x="43120" y="465"/>
                </a:lnTo>
                <a:lnTo>
                  <a:pt x="43120" y="484"/>
                </a:lnTo>
                <a:lnTo>
                  <a:pt x="43083" y="559"/>
                </a:lnTo>
                <a:lnTo>
                  <a:pt x="43045" y="614"/>
                </a:lnTo>
                <a:lnTo>
                  <a:pt x="42990" y="689"/>
                </a:lnTo>
                <a:lnTo>
                  <a:pt x="42841" y="856"/>
                </a:lnTo>
                <a:lnTo>
                  <a:pt x="42785" y="950"/>
                </a:lnTo>
                <a:lnTo>
                  <a:pt x="42748" y="1024"/>
                </a:lnTo>
                <a:lnTo>
                  <a:pt x="42729" y="1098"/>
                </a:lnTo>
                <a:lnTo>
                  <a:pt x="42748" y="1136"/>
                </a:lnTo>
                <a:lnTo>
                  <a:pt x="42766" y="1173"/>
                </a:lnTo>
                <a:lnTo>
                  <a:pt x="42803" y="1192"/>
                </a:lnTo>
                <a:lnTo>
                  <a:pt x="42841" y="1192"/>
                </a:lnTo>
                <a:lnTo>
                  <a:pt x="42896" y="1154"/>
                </a:lnTo>
                <a:lnTo>
                  <a:pt x="42971" y="1098"/>
                </a:lnTo>
                <a:lnTo>
                  <a:pt x="43045" y="987"/>
                </a:lnTo>
                <a:lnTo>
                  <a:pt x="43194" y="782"/>
                </a:lnTo>
                <a:lnTo>
                  <a:pt x="43269" y="633"/>
                </a:lnTo>
                <a:lnTo>
                  <a:pt x="43399" y="745"/>
                </a:lnTo>
                <a:lnTo>
                  <a:pt x="43511" y="819"/>
                </a:lnTo>
                <a:lnTo>
                  <a:pt x="43623" y="875"/>
                </a:lnTo>
                <a:lnTo>
                  <a:pt x="43734" y="931"/>
                </a:lnTo>
                <a:lnTo>
                  <a:pt x="43827" y="950"/>
                </a:lnTo>
                <a:lnTo>
                  <a:pt x="43883" y="950"/>
                </a:lnTo>
                <a:lnTo>
                  <a:pt x="43920" y="931"/>
                </a:lnTo>
                <a:lnTo>
                  <a:pt x="43939" y="894"/>
                </a:lnTo>
                <a:lnTo>
                  <a:pt x="43976" y="856"/>
                </a:lnTo>
                <a:lnTo>
                  <a:pt x="43976" y="801"/>
                </a:lnTo>
                <a:lnTo>
                  <a:pt x="43958" y="745"/>
                </a:lnTo>
                <a:lnTo>
                  <a:pt x="43920" y="689"/>
                </a:lnTo>
                <a:lnTo>
                  <a:pt x="43865" y="652"/>
                </a:lnTo>
                <a:lnTo>
                  <a:pt x="43753" y="596"/>
                </a:lnTo>
                <a:lnTo>
                  <a:pt x="43641" y="540"/>
                </a:lnTo>
                <a:lnTo>
                  <a:pt x="43511" y="447"/>
                </a:lnTo>
                <a:lnTo>
                  <a:pt x="43455" y="410"/>
                </a:lnTo>
                <a:lnTo>
                  <a:pt x="43436" y="391"/>
                </a:lnTo>
                <a:lnTo>
                  <a:pt x="43455" y="354"/>
                </a:lnTo>
                <a:lnTo>
                  <a:pt x="43511" y="317"/>
                </a:lnTo>
                <a:lnTo>
                  <a:pt x="43548" y="261"/>
                </a:lnTo>
                <a:lnTo>
                  <a:pt x="43623" y="186"/>
                </a:lnTo>
                <a:lnTo>
                  <a:pt x="43678" y="112"/>
                </a:lnTo>
                <a:lnTo>
                  <a:pt x="43697" y="74"/>
                </a:lnTo>
                <a:lnTo>
                  <a:pt x="43697" y="56"/>
                </a:lnTo>
                <a:lnTo>
                  <a:pt x="43678" y="56"/>
                </a:lnTo>
                <a:lnTo>
                  <a:pt x="43641" y="74"/>
                </a:lnTo>
                <a:lnTo>
                  <a:pt x="43548" y="149"/>
                </a:lnTo>
                <a:lnTo>
                  <a:pt x="43455" y="223"/>
                </a:lnTo>
                <a:lnTo>
                  <a:pt x="43381" y="279"/>
                </a:lnTo>
                <a:lnTo>
                  <a:pt x="43325" y="279"/>
                </a:lnTo>
                <a:lnTo>
                  <a:pt x="43287" y="261"/>
                </a:lnTo>
                <a:lnTo>
                  <a:pt x="43213" y="168"/>
                </a:lnTo>
                <a:lnTo>
                  <a:pt x="43139" y="74"/>
                </a:lnTo>
                <a:lnTo>
                  <a:pt x="43083" y="37"/>
                </a:lnTo>
                <a:lnTo>
                  <a:pt x="43045" y="19"/>
                </a:lnTo>
                <a:close/>
                <a:moveTo>
                  <a:pt x="65257" y="0"/>
                </a:moveTo>
                <a:lnTo>
                  <a:pt x="65182" y="19"/>
                </a:lnTo>
                <a:lnTo>
                  <a:pt x="65108" y="56"/>
                </a:lnTo>
                <a:lnTo>
                  <a:pt x="64978" y="149"/>
                </a:lnTo>
                <a:lnTo>
                  <a:pt x="64903" y="242"/>
                </a:lnTo>
                <a:lnTo>
                  <a:pt x="64810" y="354"/>
                </a:lnTo>
                <a:lnTo>
                  <a:pt x="64754" y="410"/>
                </a:lnTo>
                <a:lnTo>
                  <a:pt x="64717" y="428"/>
                </a:lnTo>
                <a:lnTo>
                  <a:pt x="64661" y="447"/>
                </a:lnTo>
                <a:lnTo>
                  <a:pt x="64624" y="428"/>
                </a:lnTo>
                <a:lnTo>
                  <a:pt x="64493" y="391"/>
                </a:lnTo>
                <a:lnTo>
                  <a:pt x="64382" y="335"/>
                </a:lnTo>
                <a:lnTo>
                  <a:pt x="64270" y="317"/>
                </a:lnTo>
                <a:lnTo>
                  <a:pt x="64158" y="317"/>
                </a:lnTo>
                <a:lnTo>
                  <a:pt x="64140" y="335"/>
                </a:lnTo>
                <a:lnTo>
                  <a:pt x="64121" y="354"/>
                </a:lnTo>
                <a:lnTo>
                  <a:pt x="64140" y="391"/>
                </a:lnTo>
                <a:lnTo>
                  <a:pt x="64196" y="447"/>
                </a:lnTo>
                <a:lnTo>
                  <a:pt x="64363" y="559"/>
                </a:lnTo>
                <a:lnTo>
                  <a:pt x="64512" y="652"/>
                </a:lnTo>
                <a:lnTo>
                  <a:pt x="64400" y="782"/>
                </a:lnTo>
                <a:lnTo>
                  <a:pt x="64270" y="950"/>
                </a:lnTo>
                <a:lnTo>
                  <a:pt x="64251" y="1024"/>
                </a:lnTo>
                <a:lnTo>
                  <a:pt x="64233" y="1080"/>
                </a:lnTo>
                <a:lnTo>
                  <a:pt x="64251" y="1098"/>
                </a:lnTo>
                <a:lnTo>
                  <a:pt x="64289" y="1117"/>
                </a:lnTo>
                <a:lnTo>
                  <a:pt x="64400" y="1080"/>
                </a:lnTo>
                <a:lnTo>
                  <a:pt x="64475" y="1024"/>
                </a:lnTo>
                <a:lnTo>
                  <a:pt x="64549" y="950"/>
                </a:lnTo>
                <a:lnTo>
                  <a:pt x="64624" y="875"/>
                </a:lnTo>
                <a:lnTo>
                  <a:pt x="64661" y="856"/>
                </a:lnTo>
                <a:lnTo>
                  <a:pt x="64698" y="838"/>
                </a:lnTo>
                <a:lnTo>
                  <a:pt x="64773" y="838"/>
                </a:lnTo>
                <a:lnTo>
                  <a:pt x="64829" y="875"/>
                </a:lnTo>
                <a:lnTo>
                  <a:pt x="64959" y="987"/>
                </a:lnTo>
                <a:lnTo>
                  <a:pt x="65071" y="1080"/>
                </a:lnTo>
                <a:lnTo>
                  <a:pt x="65220" y="1173"/>
                </a:lnTo>
                <a:lnTo>
                  <a:pt x="65294" y="1192"/>
                </a:lnTo>
                <a:lnTo>
                  <a:pt x="65369" y="1192"/>
                </a:lnTo>
                <a:lnTo>
                  <a:pt x="65424" y="1154"/>
                </a:lnTo>
                <a:lnTo>
                  <a:pt x="65443" y="1080"/>
                </a:lnTo>
                <a:lnTo>
                  <a:pt x="65443" y="987"/>
                </a:lnTo>
                <a:lnTo>
                  <a:pt x="65406" y="912"/>
                </a:lnTo>
                <a:lnTo>
                  <a:pt x="65350" y="838"/>
                </a:lnTo>
                <a:lnTo>
                  <a:pt x="65275" y="763"/>
                </a:lnTo>
                <a:lnTo>
                  <a:pt x="65108" y="652"/>
                </a:lnTo>
                <a:lnTo>
                  <a:pt x="64978" y="577"/>
                </a:lnTo>
                <a:lnTo>
                  <a:pt x="65089" y="484"/>
                </a:lnTo>
                <a:lnTo>
                  <a:pt x="65220" y="354"/>
                </a:lnTo>
                <a:lnTo>
                  <a:pt x="65275" y="279"/>
                </a:lnTo>
                <a:lnTo>
                  <a:pt x="65331" y="205"/>
                </a:lnTo>
                <a:lnTo>
                  <a:pt x="65350" y="149"/>
                </a:lnTo>
                <a:lnTo>
                  <a:pt x="65350" y="74"/>
                </a:lnTo>
                <a:lnTo>
                  <a:pt x="65294" y="19"/>
                </a:lnTo>
                <a:lnTo>
                  <a:pt x="65257" y="0"/>
                </a:lnTo>
                <a:close/>
                <a:moveTo>
                  <a:pt x="931" y="37"/>
                </a:moveTo>
                <a:lnTo>
                  <a:pt x="801" y="93"/>
                </a:lnTo>
                <a:lnTo>
                  <a:pt x="689" y="186"/>
                </a:lnTo>
                <a:lnTo>
                  <a:pt x="596" y="298"/>
                </a:lnTo>
                <a:lnTo>
                  <a:pt x="540" y="372"/>
                </a:lnTo>
                <a:lnTo>
                  <a:pt x="485" y="391"/>
                </a:lnTo>
                <a:lnTo>
                  <a:pt x="447" y="391"/>
                </a:lnTo>
                <a:lnTo>
                  <a:pt x="391" y="354"/>
                </a:lnTo>
                <a:lnTo>
                  <a:pt x="298" y="279"/>
                </a:lnTo>
                <a:lnTo>
                  <a:pt x="243" y="242"/>
                </a:lnTo>
                <a:lnTo>
                  <a:pt x="187" y="205"/>
                </a:lnTo>
                <a:lnTo>
                  <a:pt x="131" y="205"/>
                </a:lnTo>
                <a:lnTo>
                  <a:pt x="75" y="242"/>
                </a:lnTo>
                <a:lnTo>
                  <a:pt x="75" y="261"/>
                </a:lnTo>
                <a:lnTo>
                  <a:pt x="75" y="279"/>
                </a:lnTo>
                <a:lnTo>
                  <a:pt x="94" y="354"/>
                </a:lnTo>
                <a:lnTo>
                  <a:pt x="168" y="465"/>
                </a:lnTo>
                <a:lnTo>
                  <a:pt x="243" y="540"/>
                </a:lnTo>
                <a:lnTo>
                  <a:pt x="298" y="577"/>
                </a:lnTo>
                <a:lnTo>
                  <a:pt x="317" y="614"/>
                </a:lnTo>
                <a:lnTo>
                  <a:pt x="298" y="633"/>
                </a:lnTo>
                <a:lnTo>
                  <a:pt x="261" y="670"/>
                </a:lnTo>
                <a:lnTo>
                  <a:pt x="224" y="726"/>
                </a:lnTo>
                <a:lnTo>
                  <a:pt x="187" y="782"/>
                </a:lnTo>
                <a:lnTo>
                  <a:pt x="112" y="875"/>
                </a:lnTo>
                <a:lnTo>
                  <a:pt x="75" y="931"/>
                </a:lnTo>
                <a:lnTo>
                  <a:pt x="56" y="987"/>
                </a:lnTo>
                <a:lnTo>
                  <a:pt x="38" y="1043"/>
                </a:lnTo>
                <a:lnTo>
                  <a:pt x="56" y="1117"/>
                </a:lnTo>
                <a:lnTo>
                  <a:pt x="94" y="1173"/>
                </a:lnTo>
                <a:lnTo>
                  <a:pt x="112" y="1192"/>
                </a:lnTo>
                <a:lnTo>
                  <a:pt x="149" y="1210"/>
                </a:lnTo>
                <a:lnTo>
                  <a:pt x="187" y="1192"/>
                </a:lnTo>
                <a:lnTo>
                  <a:pt x="261" y="1154"/>
                </a:lnTo>
                <a:lnTo>
                  <a:pt x="336" y="1080"/>
                </a:lnTo>
                <a:lnTo>
                  <a:pt x="485" y="894"/>
                </a:lnTo>
                <a:lnTo>
                  <a:pt x="559" y="782"/>
                </a:lnTo>
                <a:lnTo>
                  <a:pt x="615" y="782"/>
                </a:lnTo>
                <a:lnTo>
                  <a:pt x="652" y="801"/>
                </a:lnTo>
                <a:lnTo>
                  <a:pt x="764" y="856"/>
                </a:lnTo>
                <a:lnTo>
                  <a:pt x="820" y="875"/>
                </a:lnTo>
                <a:lnTo>
                  <a:pt x="857" y="894"/>
                </a:lnTo>
                <a:lnTo>
                  <a:pt x="913" y="856"/>
                </a:lnTo>
                <a:lnTo>
                  <a:pt x="950" y="801"/>
                </a:lnTo>
                <a:lnTo>
                  <a:pt x="987" y="745"/>
                </a:lnTo>
                <a:lnTo>
                  <a:pt x="969" y="707"/>
                </a:lnTo>
                <a:lnTo>
                  <a:pt x="950" y="652"/>
                </a:lnTo>
                <a:lnTo>
                  <a:pt x="931" y="633"/>
                </a:lnTo>
                <a:lnTo>
                  <a:pt x="838" y="577"/>
                </a:lnTo>
                <a:lnTo>
                  <a:pt x="745" y="521"/>
                </a:lnTo>
                <a:lnTo>
                  <a:pt x="857" y="261"/>
                </a:lnTo>
                <a:lnTo>
                  <a:pt x="931" y="37"/>
                </a:lnTo>
                <a:close/>
                <a:moveTo>
                  <a:pt x="91862" y="2625"/>
                </a:moveTo>
                <a:lnTo>
                  <a:pt x="91825" y="2644"/>
                </a:lnTo>
                <a:lnTo>
                  <a:pt x="91750" y="2718"/>
                </a:lnTo>
                <a:lnTo>
                  <a:pt x="91639" y="2849"/>
                </a:lnTo>
                <a:lnTo>
                  <a:pt x="91545" y="2755"/>
                </a:lnTo>
                <a:lnTo>
                  <a:pt x="91490" y="2700"/>
                </a:lnTo>
                <a:lnTo>
                  <a:pt x="91434" y="2681"/>
                </a:lnTo>
                <a:lnTo>
                  <a:pt x="91378" y="2662"/>
                </a:lnTo>
                <a:lnTo>
                  <a:pt x="91322" y="2681"/>
                </a:lnTo>
                <a:lnTo>
                  <a:pt x="91303" y="2737"/>
                </a:lnTo>
                <a:lnTo>
                  <a:pt x="91285" y="2830"/>
                </a:lnTo>
                <a:lnTo>
                  <a:pt x="91303" y="2886"/>
                </a:lnTo>
                <a:lnTo>
                  <a:pt x="91359" y="2960"/>
                </a:lnTo>
                <a:lnTo>
                  <a:pt x="91415" y="3035"/>
                </a:lnTo>
                <a:lnTo>
                  <a:pt x="91434" y="3091"/>
                </a:lnTo>
                <a:lnTo>
                  <a:pt x="91397" y="3146"/>
                </a:lnTo>
                <a:lnTo>
                  <a:pt x="91303" y="3240"/>
                </a:lnTo>
                <a:lnTo>
                  <a:pt x="91155" y="3370"/>
                </a:lnTo>
                <a:lnTo>
                  <a:pt x="91117" y="3407"/>
                </a:lnTo>
                <a:lnTo>
                  <a:pt x="91117" y="3426"/>
                </a:lnTo>
                <a:lnTo>
                  <a:pt x="91155" y="3444"/>
                </a:lnTo>
                <a:lnTo>
                  <a:pt x="91192" y="3444"/>
                </a:lnTo>
                <a:lnTo>
                  <a:pt x="91303" y="3426"/>
                </a:lnTo>
                <a:lnTo>
                  <a:pt x="91490" y="3351"/>
                </a:lnTo>
                <a:lnTo>
                  <a:pt x="91545" y="3295"/>
                </a:lnTo>
                <a:lnTo>
                  <a:pt x="91583" y="3295"/>
                </a:lnTo>
                <a:lnTo>
                  <a:pt x="91601" y="3314"/>
                </a:lnTo>
                <a:lnTo>
                  <a:pt x="91639" y="3370"/>
                </a:lnTo>
                <a:lnTo>
                  <a:pt x="91732" y="3463"/>
                </a:lnTo>
                <a:lnTo>
                  <a:pt x="91862" y="3575"/>
                </a:lnTo>
                <a:lnTo>
                  <a:pt x="91918" y="3612"/>
                </a:lnTo>
                <a:lnTo>
                  <a:pt x="91974" y="3612"/>
                </a:lnTo>
                <a:lnTo>
                  <a:pt x="91992" y="3575"/>
                </a:lnTo>
                <a:lnTo>
                  <a:pt x="91992" y="3482"/>
                </a:lnTo>
                <a:lnTo>
                  <a:pt x="91955" y="3388"/>
                </a:lnTo>
                <a:lnTo>
                  <a:pt x="91899" y="3295"/>
                </a:lnTo>
                <a:lnTo>
                  <a:pt x="91825" y="3202"/>
                </a:lnTo>
                <a:lnTo>
                  <a:pt x="91806" y="3146"/>
                </a:lnTo>
                <a:lnTo>
                  <a:pt x="91806" y="3128"/>
                </a:lnTo>
                <a:lnTo>
                  <a:pt x="91825" y="3091"/>
                </a:lnTo>
                <a:lnTo>
                  <a:pt x="91843" y="3053"/>
                </a:lnTo>
                <a:lnTo>
                  <a:pt x="91918" y="2979"/>
                </a:lnTo>
                <a:lnTo>
                  <a:pt x="92011" y="2904"/>
                </a:lnTo>
                <a:lnTo>
                  <a:pt x="92030" y="2867"/>
                </a:lnTo>
                <a:lnTo>
                  <a:pt x="92048" y="2830"/>
                </a:lnTo>
                <a:lnTo>
                  <a:pt x="92048" y="2737"/>
                </a:lnTo>
                <a:lnTo>
                  <a:pt x="92030" y="2681"/>
                </a:lnTo>
                <a:lnTo>
                  <a:pt x="91974" y="2625"/>
                </a:lnTo>
                <a:close/>
                <a:moveTo>
                  <a:pt x="969" y="2607"/>
                </a:moveTo>
                <a:lnTo>
                  <a:pt x="913" y="2625"/>
                </a:lnTo>
                <a:lnTo>
                  <a:pt x="801" y="2700"/>
                </a:lnTo>
                <a:lnTo>
                  <a:pt x="615" y="2849"/>
                </a:lnTo>
                <a:lnTo>
                  <a:pt x="522" y="2737"/>
                </a:lnTo>
                <a:lnTo>
                  <a:pt x="410" y="2681"/>
                </a:lnTo>
                <a:lnTo>
                  <a:pt x="317" y="2681"/>
                </a:lnTo>
                <a:lnTo>
                  <a:pt x="243" y="2718"/>
                </a:lnTo>
                <a:lnTo>
                  <a:pt x="205" y="2774"/>
                </a:lnTo>
                <a:lnTo>
                  <a:pt x="205" y="2830"/>
                </a:lnTo>
                <a:lnTo>
                  <a:pt x="205" y="2867"/>
                </a:lnTo>
                <a:lnTo>
                  <a:pt x="224" y="2923"/>
                </a:lnTo>
                <a:lnTo>
                  <a:pt x="243" y="2979"/>
                </a:lnTo>
                <a:lnTo>
                  <a:pt x="280" y="3035"/>
                </a:lnTo>
                <a:lnTo>
                  <a:pt x="336" y="3091"/>
                </a:lnTo>
                <a:lnTo>
                  <a:pt x="243" y="3202"/>
                </a:lnTo>
                <a:lnTo>
                  <a:pt x="168" y="3295"/>
                </a:lnTo>
                <a:lnTo>
                  <a:pt x="112" y="3388"/>
                </a:lnTo>
                <a:lnTo>
                  <a:pt x="75" y="3463"/>
                </a:lnTo>
                <a:lnTo>
                  <a:pt x="56" y="3537"/>
                </a:lnTo>
                <a:lnTo>
                  <a:pt x="75" y="3575"/>
                </a:lnTo>
                <a:lnTo>
                  <a:pt x="112" y="3593"/>
                </a:lnTo>
                <a:lnTo>
                  <a:pt x="149" y="3612"/>
                </a:lnTo>
                <a:lnTo>
                  <a:pt x="205" y="3631"/>
                </a:lnTo>
                <a:lnTo>
                  <a:pt x="243" y="3612"/>
                </a:lnTo>
                <a:lnTo>
                  <a:pt x="280" y="3593"/>
                </a:lnTo>
                <a:lnTo>
                  <a:pt x="354" y="3537"/>
                </a:lnTo>
                <a:lnTo>
                  <a:pt x="410" y="3463"/>
                </a:lnTo>
                <a:lnTo>
                  <a:pt x="466" y="3388"/>
                </a:lnTo>
                <a:lnTo>
                  <a:pt x="559" y="3314"/>
                </a:lnTo>
                <a:lnTo>
                  <a:pt x="652" y="3351"/>
                </a:lnTo>
                <a:lnTo>
                  <a:pt x="708" y="3388"/>
                </a:lnTo>
                <a:lnTo>
                  <a:pt x="764" y="3426"/>
                </a:lnTo>
                <a:lnTo>
                  <a:pt x="820" y="3463"/>
                </a:lnTo>
                <a:lnTo>
                  <a:pt x="876" y="3482"/>
                </a:lnTo>
                <a:lnTo>
                  <a:pt x="969" y="3482"/>
                </a:lnTo>
                <a:lnTo>
                  <a:pt x="987" y="3444"/>
                </a:lnTo>
                <a:lnTo>
                  <a:pt x="987" y="3426"/>
                </a:lnTo>
                <a:lnTo>
                  <a:pt x="969" y="3333"/>
                </a:lnTo>
                <a:lnTo>
                  <a:pt x="913" y="3240"/>
                </a:lnTo>
                <a:lnTo>
                  <a:pt x="838" y="3128"/>
                </a:lnTo>
                <a:lnTo>
                  <a:pt x="820" y="3091"/>
                </a:lnTo>
                <a:lnTo>
                  <a:pt x="838" y="3035"/>
                </a:lnTo>
                <a:lnTo>
                  <a:pt x="857" y="2998"/>
                </a:lnTo>
                <a:lnTo>
                  <a:pt x="913" y="2942"/>
                </a:lnTo>
                <a:lnTo>
                  <a:pt x="1024" y="2867"/>
                </a:lnTo>
                <a:lnTo>
                  <a:pt x="1080" y="2793"/>
                </a:lnTo>
                <a:lnTo>
                  <a:pt x="1118" y="2718"/>
                </a:lnTo>
                <a:lnTo>
                  <a:pt x="1118" y="2681"/>
                </a:lnTo>
                <a:lnTo>
                  <a:pt x="1099" y="2644"/>
                </a:lnTo>
                <a:lnTo>
                  <a:pt x="1080" y="2625"/>
                </a:lnTo>
                <a:lnTo>
                  <a:pt x="1024" y="2607"/>
                </a:lnTo>
                <a:close/>
                <a:moveTo>
                  <a:pt x="91955" y="5176"/>
                </a:moveTo>
                <a:lnTo>
                  <a:pt x="91918" y="5194"/>
                </a:lnTo>
                <a:lnTo>
                  <a:pt x="91881" y="5232"/>
                </a:lnTo>
                <a:lnTo>
                  <a:pt x="91769" y="5399"/>
                </a:lnTo>
                <a:lnTo>
                  <a:pt x="91657" y="5585"/>
                </a:lnTo>
                <a:lnTo>
                  <a:pt x="91545" y="5492"/>
                </a:lnTo>
                <a:lnTo>
                  <a:pt x="91378" y="5362"/>
                </a:lnTo>
                <a:lnTo>
                  <a:pt x="91303" y="5325"/>
                </a:lnTo>
                <a:lnTo>
                  <a:pt x="91229" y="5288"/>
                </a:lnTo>
                <a:lnTo>
                  <a:pt x="91155" y="5269"/>
                </a:lnTo>
                <a:lnTo>
                  <a:pt x="91136" y="5288"/>
                </a:lnTo>
                <a:lnTo>
                  <a:pt x="91099" y="5306"/>
                </a:lnTo>
                <a:lnTo>
                  <a:pt x="91099" y="5325"/>
                </a:lnTo>
                <a:lnTo>
                  <a:pt x="91080" y="5362"/>
                </a:lnTo>
                <a:lnTo>
                  <a:pt x="91099" y="5436"/>
                </a:lnTo>
                <a:lnTo>
                  <a:pt x="91136" y="5511"/>
                </a:lnTo>
                <a:lnTo>
                  <a:pt x="91210" y="5585"/>
                </a:lnTo>
                <a:lnTo>
                  <a:pt x="91341" y="5716"/>
                </a:lnTo>
                <a:lnTo>
                  <a:pt x="91452" y="5809"/>
                </a:lnTo>
                <a:lnTo>
                  <a:pt x="91285" y="5958"/>
                </a:lnTo>
                <a:lnTo>
                  <a:pt x="91248" y="5995"/>
                </a:lnTo>
                <a:lnTo>
                  <a:pt x="91229" y="6051"/>
                </a:lnTo>
                <a:lnTo>
                  <a:pt x="91229" y="6088"/>
                </a:lnTo>
                <a:lnTo>
                  <a:pt x="91248" y="6107"/>
                </a:lnTo>
                <a:lnTo>
                  <a:pt x="91322" y="6107"/>
                </a:lnTo>
                <a:lnTo>
                  <a:pt x="91397" y="6069"/>
                </a:lnTo>
                <a:lnTo>
                  <a:pt x="91527" y="6014"/>
                </a:lnTo>
                <a:lnTo>
                  <a:pt x="91620" y="5995"/>
                </a:lnTo>
                <a:lnTo>
                  <a:pt x="91732" y="6032"/>
                </a:lnTo>
                <a:lnTo>
                  <a:pt x="91806" y="6069"/>
                </a:lnTo>
                <a:lnTo>
                  <a:pt x="91881" y="6107"/>
                </a:lnTo>
                <a:lnTo>
                  <a:pt x="91955" y="6107"/>
                </a:lnTo>
                <a:lnTo>
                  <a:pt x="91992" y="6088"/>
                </a:lnTo>
                <a:lnTo>
                  <a:pt x="92030" y="6051"/>
                </a:lnTo>
                <a:lnTo>
                  <a:pt x="92067" y="5995"/>
                </a:lnTo>
                <a:lnTo>
                  <a:pt x="92067" y="5958"/>
                </a:lnTo>
                <a:lnTo>
                  <a:pt x="92067" y="5902"/>
                </a:lnTo>
                <a:lnTo>
                  <a:pt x="92030" y="5865"/>
                </a:lnTo>
                <a:lnTo>
                  <a:pt x="91955" y="5790"/>
                </a:lnTo>
                <a:lnTo>
                  <a:pt x="91881" y="5734"/>
                </a:lnTo>
                <a:lnTo>
                  <a:pt x="91936" y="5660"/>
                </a:lnTo>
                <a:lnTo>
                  <a:pt x="92011" y="5548"/>
                </a:lnTo>
                <a:lnTo>
                  <a:pt x="92067" y="5436"/>
                </a:lnTo>
                <a:lnTo>
                  <a:pt x="92085" y="5399"/>
                </a:lnTo>
                <a:lnTo>
                  <a:pt x="92085" y="5343"/>
                </a:lnTo>
                <a:lnTo>
                  <a:pt x="92067" y="5269"/>
                </a:lnTo>
                <a:lnTo>
                  <a:pt x="92011" y="5194"/>
                </a:lnTo>
                <a:lnTo>
                  <a:pt x="91992" y="5176"/>
                </a:lnTo>
                <a:close/>
                <a:moveTo>
                  <a:pt x="782" y="4971"/>
                </a:moveTo>
                <a:lnTo>
                  <a:pt x="745" y="4990"/>
                </a:lnTo>
                <a:lnTo>
                  <a:pt x="671" y="5027"/>
                </a:lnTo>
                <a:lnTo>
                  <a:pt x="615" y="5083"/>
                </a:lnTo>
                <a:lnTo>
                  <a:pt x="578" y="5139"/>
                </a:lnTo>
                <a:lnTo>
                  <a:pt x="540" y="5194"/>
                </a:lnTo>
                <a:lnTo>
                  <a:pt x="522" y="5250"/>
                </a:lnTo>
                <a:lnTo>
                  <a:pt x="485" y="5306"/>
                </a:lnTo>
                <a:lnTo>
                  <a:pt x="429" y="5343"/>
                </a:lnTo>
                <a:lnTo>
                  <a:pt x="391" y="5343"/>
                </a:lnTo>
                <a:lnTo>
                  <a:pt x="336" y="5325"/>
                </a:lnTo>
                <a:lnTo>
                  <a:pt x="243" y="5306"/>
                </a:lnTo>
                <a:lnTo>
                  <a:pt x="131" y="5306"/>
                </a:lnTo>
                <a:lnTo>
                  <a:pt x="75" y="5343"/>
                </a:lnTo>
                <a:lnTo>
                  <a:pt x="56" y="5381"/>
                </a:lnTo>
                <a:lnTo>
                  <a:pt x="75" y="5436"/>
                </a:lnTo>
                <a:lnTo>
                  <a:pt x="112" y="5492"/>
                </a:lnTo>
                <a:lnTo>
                  <a:pt x="168" y="5567"/>
                </a:lnTo>
                <a:lnTo>
                  <a:pt x="298" y="5660"/>
                </a:lnTo>
                <a:lnTo>
                  <a:pt x="224" y="5790"/>
                </a:lnTo>
                <a:lnTo>
                  <a:pt x="131" y="5976"/>
                </a:lnTo>
                <a:lnTo>
                  <a:pt x="94" y="6069"/>
                </a:lnTo>
                <a:lnTo>
                  <a:pt x="94" y="6144"/>
                </a:lnTo>
                <a:lnTo>
                  <a:pt x="94" y="6218"/>
                </a:lnTo>
                <a:lnTo>
                  <a:pt x="112" y="6237"/>
                </a:lnTo>
                <a:lnTo>
                  <a:pt x="149" y="6256"/>
                </a:lnTo>
                <a:lnTo>
                  <a:pt x="205" y="6274"/>
                </a:lnTo>
                <a:lnTo>
                  <a:pt x="280" y="6256"/>
                </a:lnTo>
                <a:lnTo>
                  <a:pt x="336" y="6218"/>
                </a:lnTo>
                <a:lnTo>
                  <a:pt x="410" y="6144"/>
                </a:lnTo>
                <a:lnTo>
                  <a:pt x="503" y="5995"/>
                </a:lnTo>
                <a:lnTo>
                  <a:pt x="596" y="5883"/>
                </a:lnTo>
                <a:lnTo>
                  <a:pt x="764" y="6051"/>
                </a:lnTo>
                <a:lnTo>
                  <a:pt x="876" y="6107"/>
                </a:lnTo>
                <a:lnTo>
                  <a:pt x="931" y="6125"/>
                </a:lnTo>
                <a:lnTo>
                  <a:pt x="1024" y="6125"/>
                </a:lnTo>
                <a:lnTo>
                  <a:pt x="1062" y="6107"/>
                </a:lnTo>
                <a:lnTo>
                  <a:pt x="1118" y="6051"/>
                </a:lnTo>
                <a:lnTo>
                  <a:pt x="1136" y="5976"/>
                </a:lnTo>
                <a:lnTo>
                  <a:pt x="1118" y="5883"/>
                </a:lnTo>
                <a:lnTo>
                  <a:pt x="1099" y="5827"/>
                </a:lnTo>
                <a:lnTo>
                  <a:pt x="1043" y="5772"/>
                </a:lnTo>
                <a:lnTo>
                  <a:pt x="950" y="5679"/>
                </a:lnTo>
                <a:lnTo>
                  <a:pt x="838" y="5604"/>
                </a:lnTo>
                <a:lnTo>
                  <a:pt x="820" y="5548"/>
                </a:lnTo>
                <a:lnTo>
                  <a:pt x="801" y="5511"/>
                </a:lnTo>
                <a:lnTo>
                  <a:pt x="820" y="5455"/>
                </a:lnTo>
                <a:lnTo>
                  <a:pt x="857" y="5399"/>
                </a:lnTo>
                <a:lnTo>
                  <a:pt x="913" y="5269"/>
                </a:lnTo>
                <a:lnTo>
                  <a:pt x="950" y="5194"/>
                </a:lnTo>
                <a:lnTo>
                  <a:pt x="950" y="5139"/>
                </a:lnTo>
                <a:lnTo>
                  <a:pt x="950" y="5064"/>
                </a:lnTo>
                <a:lnTo>
                  <a:pt x="913" y="5008"/>
                </a:lnTo>
                <a:lnTo>
                  <a:pt x="876" y="4990"/>
                </a:lnTo>
                <a:lnTo>
                  <a:pt x="820" y="4971"/>
                </a:lnTo>
                <a:close/>
                <a:moveTo>
                  <a:pt x="1080" y="7615"/>
                </a:moveTo>
                <a:lnTo>
                  <a:pt x="857" y="7801"/>
                </a:lnTo>
                <a:lnTo>
                  <a:pt x="652" y="7987"/>
                </a:lnTo>
                <a:lnTo>
                  <a:pt x="559" y="7875"/>
                </a:lnTo>
                <a:lnTo>
                  <a:pt x="447" y="7764"/>
                </a:lnTo>
                <a:lnTo>
                  <a:pt x="373" y="7708"/>
                </a:lnTo>
                <a:lnTo>
                  <a:pt x="317" y="7689"/>
                </a:lnTo>
                <a:lnTo>
                  <a:pt x="243" y="7689"/>
                </a:lnTo>
                <a:lnTo>
                  <a:pt x="187" y="7708"/>
                </a:lnTo>
                <a:lnTo>
                  <a:pt x="168" y="7764"/>
                </a:lnTo>
                <a:lnTo>
                  <a:pt x="168" y="7838"/>
                </a:lnTo>
                <a:lnTo>
                  <a:pt x="187" y="7894"/>
                </a:lnTo>
                <a:lnTo>
                  <a:pt x="224" y="7950"/>
                </a:lnTo>
                <a:lnTo>
                  <a:pt x="336" y="8080"/>
                </a:lnTo>
                <a:lnTo>
                  <a:pt x="429" y="8155"/>
                </a:lnTo>
                <a:lnTo>
                  <a:pt x="205" y="8285"/>
                </a:lnTo>
                <a:lnTo>
                  <a:pt x="112" y="8378"/>
                </a:lnTo>
                <a:lnTo>
                  <a:pt x="75" y="8415"/>
                </a:lnTo>
                <a:lnTo>
                  <a:pt x="56" y="8471"/>
                </a:lnTo>
                <a:lnTo>
                  <a:pt x="56" y="8527"/>
                </a:lnTo>
                <a:lnTo>
                  <a:pt x="56" y="8564"/>
                </a:lnTo>
                <a:lnTo>
                  <a:pt x="75" y="8602"/>
                </a:lnTo>
                <a:lnTo>
                  <a:pt x="112" y="8620"/>
                </a:lnTo>
                <a:lnTo>
                  <a:pt x="187" y="8657"/>
                </a:lnTo>
                <a:lnTo>
                  <a:pt x="280" y="8639"/>
                </a:lnTo>
                <a:lnTo>
                  <a:pt x="336" y="8620"/>
                </a:lnTo>
                <a:lnTo>
                  <a:pt x="391" y="8583"/>
                </a:lnTo>
                <a:lnTo>
                  <a:pt x="503" y="8490"/>
                </a:lnTo>
                <a:lnTo>
                  <a:pt x="615" y="8415"/>
                </a:lnTo>
                <a:lnTo>
                  <a:pt x="652" y="8397"/>
                </a:lnTo>
                <a:lnTo>
                  <a:pt x="708" y="8397"/>
                </a:lnTo>
                <a:lnTo>
                  <a:pt x="745" y="8415"/>
                </a:lnTo>
                <a:lnTo>
                  <a:pt x="782" y="8453"/>
                </a:lnTo>
                <a:lnTo>
                  <a:pt x="894" y="8546"/>
                </a:lnTo>
                <a:lnTo>
                  <a:pt x="987" y="8639"/>
                </a:lnTo>
                <a:lnTo>
                  <a:pt x="1043" y="8657"/>
                </a:lnTo>
                <a:lnTo>
                  <a:pt x="1080" y="8639"/>
                </a:lnTo>
                <a:lnTo>
                  <a:pt x="1099" y="8620"/>
                </a:lnTo>
                <a:lnTo>
                  <a:pt x="1099" y="8583"/>
                </a:lnTo>
                <a:lnTo>
                  <a:pt x="1043" y="8490"/>
                </a:lnTo>
                <a:lnTo>
                  <a:pt x="950" y="8360"/>
                </a:lnTo>
                <a:lnTo>
                  <a:pt x="820" y="8192"/>
                </a:lnTo>
                <a:lnTo>
                  <a:pt x="913" y="8099"/>
                </a:lnTo>
                <a:lnTo>
                  <a:pt x="1043" y="7820"/>
                </a:lnTo>
                <a:lnTo>
                  <a:pt x="1099" y="7652"/>
                </a:lnTo>
                <a:lnTo>
                  <a:pt x="1099" y="7615"/>
                </a:lnTo>
                <a:close/>
                <a:moveTo>
                  <a:pt x="91341" y="7559"/>
                </a:moveTo>
                <a:lnTo>
                  <a:pt x="91303" y="7578"/>
                </a:lnTo>
                <a:lnTo>
                  <a:pt x="91285" y="7615"/>
                </a:lnTo>
                <a:lnTo>
                  <a:pt x="91266" y="7652"/>
                </a:lnTo>
                <a:lnTo>
                  <a:pt x="91248" y="7726"/>
                </a:lnTo>
                <a:lnTo>
                  <a:pt x="91266" y="7801"/>
                </a:lnTo>
                <a:lnTo>
                  <a:pt x="91303" y="7894"/>
                </a:lnTo>
                <a:lnTo>
                  <a:pt x="91359" y="7987"/>
                </a:lnTo>
                <a:lnTo>
                  <a:pt x="91471" y="8136"/>
                </a:lnTo>
                <a:lnTo>
                  <a:pt x="91564" y="8248"/>
                </a:lnTo>
                <a:lnTo>
                  <a:pt x="91266" y="8415"/>
                </a:lnTo>
                <a:lnTo>
                  <a:pt x="91099" y="8527"/>
                </a:lnTo>
                <a:lnTo>
                  <a:pt x="91043" y="8583"/>
                </a:lnTo>
                <a:lnTo>
                  <a:pt x="91006" y="8639"/>
                </a:lnTo>
                <a:lnTo>
                  <a:pt x="90987" y="8713"/>
                </a:lnTo>
                <a:lnTo>
                  <a:pt x="91006" y="8750"/>
                </a:lnTo>
                <a:lnTo>
                  <a:pt x="91043" y="8769"/>
                </a:lnTo>
                <a:lnTo>
                  <a:pt x="91080" y="8769"/>
                </a:lnTo>
                <a:lnTo>
                  <a:pt x="91192" y="8750"/>
                </a:lnTo>
                <a:lnTo>
                  <a:pt x="91285" y="8713"/>
                </a:lnTo>
                <a:lnTo>
                  <a:pt x="91434" y="8620"/>
                </a:lnTo>
                <a:lnTo>
                  <a:pt x="91564" y="8508"/>
                </a:lnTo>
                <a:lnTo>
                  <a:pt x="91639" y="8453"/>
                </a:lnTo>
                <a:lnTo>
                  <a:pt x="91676" y="8397"/>
                </a:lnTo>
                <a:lnTo>
                  <a:pt x="91713" y="8378"/>
                </a:lnTo>
                <a:lnTo>
                  <a:pt x="91750" y="8397"/>
                </a:lnTo>
                <a:lnTo>
                  <a:pt x="91788" y="8434"/>
                </a:lnTo>
                <a:lnTo>
                  <a:pt x="91862" y="8471"/>
                </a:lnTo>
                <a:lnTo>
                  <a:pt x="92030" y="8527"/>
                </a:lnTo>
                <a:lnTo>
                  <a:pt x="92123" y="8564"/>
                </a:lnTo>
                <a:lnTo>
                  <a:pt x="92179" y="8564"/>
                </a:lnTo>
                <a:lnTo>
                  <a:pt x="92197" y="8546"/>
                </a:lnTo>
                <a:lnTo>
                  <a:pt x="92179" y="8490"/>
                </a:lnTo>
                <a:lnTo>
                  <a:pt x="92011" y="8322"/>
                </a:lnTo>
                <a:lnTo>
                  <a:pt x="91936" y="8229"/>
                </a:lnTo>
                <a:lnTo>
                  <a:pt x="91918" y="8173"/>
                </a:lnTo>
                <a:lnTo>
                  <a:pt x="91918" y="8136"/>
                </a:lnTo>
                <a:lnTo>
                  <a:pt x="91974" y="8080"/>
                </a:lnTo>
                <a:lnTo>
                  <a:pt x="92048" y="7987"/>
                </a:lnTo>
                <a:lnTo>
                  <a:pt x="92123" y="7894"/>
                </a:lnTo>
                <a:lnTo>
                  <a:pt x="92141" y="7857"/>
                </a:lnTo>
                <a:lnTo>
                  <a:pt x="92141" y="7820"/>
                </a:lnTo>
                <a:lnTo>
                  <a:pt x="92123" y="7820"/>
                </a:lnTo>
                <a:lnTo>
                  <a:pt x="92085" y="7838"/>
                </a:lnTo>
                <a:lnTo>
                  <a:pt x="92030" y="7894"/>
                </a:lnTo>
                <a:lnTo>
                  <a:pt x="91918" y="7987"/>
                </a:lnTo>
                <a:lnTo>
                  <a:pt x="91825" y="8062"/>
                </a:lnTo>
                <a:lnTo>
                  <a:pt x="91788" y="8043"/>
                </a:lnTo>
                <a:lnTo>
                  <a:pt x="91732" y="7987"/>
                </a:lnTo>
                <a:lnTo>
                  <a:pt x="91657" y="7913"/>
                </a:lnTo>
                <a:lnTo>
                  <a:pt x="91620" y="7820"/>
                </a:lnTo>
                <a:lnTo>
                  <a:pt x="91583" y="7708"/>
                </a:lnTo>
                <a:lnTo>
                  <a:pt x="91527" y="7633"/>
                </a:lnTo>
                <a:lnTo>
                  <a:pt x="91452" y="7578"/>
                </a:lnTo>
                <a:lnTo>
                  <a:pt x="91378" y="7559"/>
                </a:lnTo>
                <a:close/>
                <a:moveTo>
                  <a:pt x="336" y="10072"/>
                </a:moveTo>
                <a:lnTo>
                  <a:pt x="298" y="10091"/>
                </a:lnTo>
                <a:lnTo>
                  <a:pt x="261" y="10110"/>
                </a:lnTo>
                <a:lnTo>
                  <a:pt x="224" y="10147"/>
                </a:lnTo>
                <a:lnTo>
                  <a:pt x="187" y="10203"/>
                </a:lnTo>
                <a:lnTo>
                  <a:pt x="168" y="10277"/>
                </a:lnTo>
                <a:lnTo>
                  <a:pt x="187" y="10370"/>
                </a:lnTo>
                <a:lnTo>
                  <a:pt x="243" y="10445"/>
                </a:lnTo>
                <a:lnTo>
                  <a:pt x="354" y="10594"/>
                </a:lnTo>
                <a:lnTo>
                  <a:pt x="466" y="10705"/>
                </a:lnTo>
                <a:lnTo>
                  <a:pt x="336" y="10798"/>
                </a:lnTo>
                <a:lnTo>
                  <a:pt x="149" y="10929"/>
                </a:lnTo>
                <a:lnTo>
                  <a:pt x="75" y="11003"/>
                </a:lnTo>
                <a:lnTo>
                  <a:pt x="56" y="11078"/>
                </a:lnTo>
                <a:lnTo>
                  <a:pt x="38" y="11115"/>
                </a:lnTo>
                <a:lnTo>
                  <a:pt x="56" y="11152"/>
                </a:lnTo>
                <a:lnTo>
                  <a:pt x="94" y="11189"/>
                </a:lnTo>
                <a:lnTo>
                  <a:pt x="131" y="11208"/>
                </a:lnTo>
                <a:lnTo>
                  <a:pt x="187" y="11227"/>
                </a:lnTo>
                <a:lnTo>
                  <a:pt x="224" y="11208"/>
                </a:lnTo>
                <a:lnTo>
                  <a:pt x="317" y="11171"/>
                </a:lnTo>
                <a:lnTo>
                  <a:pt x="466" y="11059"/>
                </a:lnTo>
                <a:lnTo>
                  <a:pt x="522" y="10985"/>
                </a:lnTo>
                <a:lnTo>
                  <a:pt x="559" y="10947"/>
                </a:lnTo>
                <a:lnTo>
                  <a:pt x="596" y="10929"/>
                </a:lnTo>
                <a:lnTo>
                  <a:pt x="652" y="10929"/>
                </a:lnTo>
                <a:lnTo>
                  <a:pt x="689" y="10947"/>
                </a:lnTo>
                <a:lnTo>
                  <a:pt x="782" y="11022"/>
                </a:lnTo>
                <a:lnTo>
                  <a:pt x="838" y="11078"/>
                </a:lnTo>
                <a:lnTo>
                  <a:pt x="913" y="11115"/>
                </a:lnTo>
                <a:lnTo>
                  <a:pt x="1024" y="11115"/>
                </a:lnTo>
                <a:lnTo>
                  <a:pt x="1043" y="11096"/>
                </a:lnTo>
                <a:lnTo>
                  <a:pt x="1062" y="11059"/>
                </a:lnTo>
                <a:lnTo>
                  <a:pt x="1062" y="11022"/>
                </a:lnTo>
                <a:lnTo>
                  <a:pt x="1043" y="10929"/>
                </a:lnTo>
                <a:lnTo>
                  <a:pt x="931" y="10780"/>
                </a:lnTo>
                <a:lnTo>
                  <a:pt x="876" y="10687"/>
                </a:lnTo>
                <a:lnTo>
                  <a:pt x="876" y="10650"/>
                </a:lnTo>
                <a:lnTo>
                  <a:pt x="913" y="10575"/>
                </a:lnTo>
                <a:lnTo>
                  <a:pt x="969" y="10482"/>
                </a:lnTo>
                <a:lnTo>
                  <a:pt x="1024" y="10407"/>
                </a:lnTo>
                <a:lnTo>
                  <a:pt x="1080" y="10296"/>
                </a:lnTo>
                <a:lnTo>
                  <a:pt x="1118" y="10240"/>
                </a:lnTo>
                <a:lnTo>
                  <a:pt x="1118" y="10203"/>
                </a:lnTo>
                <a:lnTo>
                  <a:pt x="1099" y="10147"/>
                </a:lnTo>
                <a:lnTo>
                  <a:pt x="1080" y="10147"/>
                </a:lnTo>
                <a:lnTo>
                  <a:pt x="1062" y="10165"/>
                </a:lnTo>
                <a:lnTo>
                  <a:pt x="894" y="10333"/>
                </a:lnTo>
                <a:lnTo>
                  <a:pt x="727" y="10501"/>
                </a:lnTo>
                <a:lnTo>
                  <a:pt x="633" y="10352"/>
                </a:lnTo>
                <a:lnTo>
                  <a:pt x="522" y="10184"/>
                </a:lnTo>
                <a:lnTo>
                  <a:pt x="447" y="10128"/>
                </a:lnTo>
                <a:lnTo>
                  <a:pt x="373" y="10091"/>
                </a:lnTo>
                <a:lnTo>
                  <a:pt x="336" y="10072"/>
                </a:lnTo>
                <a:close/>
                <a:moveTo>
                  <a:pt x="91899" y="10091"/>
                </a:moveTo>
                <a:lnTo>
                  <a:pt x="91843" y="10110"/>
                </a:lnTo>
                <a:lnTo>
                  <a:pt x="91769" y="10147"/>
                </a:lnTo>
                <a:lnTo>
                  <a:pt x="91713" y="10221"/>
                </a:lnTo>
                <a:lnTo>
                  <a:pt x="91639" y="10370"/>
                </a:lnTo>
                <a:lnTo>
                  <a:pt x="91583" y="10482"/>
                </a:lnTo>
                <a:lnTo>
                  <a:pt x="91508" y="10426"/>
                </a:lnTo>
                <a:lnTo>
                  <a:pt x="91415" y="10352"/>
                </a:lnTo>
                <a:lnTo>
                  <a:pt x="91303" y="10296"/>
                </a:lnTo>
                <a:lnTo>
                  <a:pt x="91266" y="10296"/>
                </a:lnTo>
                <a:lnTo>
                  <a:pt x="91210" y="10314"/>
                </a:lnTo>
                <a:lnTo>
                  <a:pt x="91173" y="10352"/>
                </a:lnTo>
                <a:lnTo>
                  <a:pt x="91155" y="10389"/>
                </a:lnTo>
                <a:lnTo>
                  <a:pt x="91136" y="10426"/>
                </a:lnTo>
                <a:lnTo>
                  <a:pt x="91155" y="10463"/>
                </a:lnTo>
                <a:lnTo>
                  <a:pt x="91192" y="10538"/>
                </a:lnTo>
                <a:lnTo>
                  <a:pt x="91266" y="10612"/>
                </a:lnTo>
                <a:lnTo>
                  <a:pt x="91341" y="10668"/>
                </a:lnTo>
                <a:lnTo>
                  <a:pt x="91378" y="10705"/>
                </a:lnTo>
                <a:lnTo>
                  <a:pt x="91397" y="10743"/>
                </a:lnTo>
                <a:lnTo>
                  <a:pt x="91378" y="10836"/>
                </a:lnTo>
                <a:lnTo>
                  <a:pt x="91341" y="10892"/>
                </a:lnTo>
                <a:lnTo>
                  <a:pt x="91303" y="10947"/>
                </a:lnTo>
                <a:lnTo>
                  <a:pt x="91266" y="11003"/>
                </a:lnTo>
                <a:lnTo>
                  <a:pt x="91229" y="11059"/>
                </a:lnTo>
                <a:lnTo>
                  <a:pt x="91210" y="11152"/>
                </a:lnTo>
                <a:lnTo>
                  <a:pt x="91210" y="11227"/>
                </a:lnTo>
                <a:lnTo>
                  <a:pt x="91229" y="11245"/>
                </a:lnTo>
                <a:lnTo>
                  <a:pt x="91248" y="11264"/>
                </a:lnTo>
                <a:lnTo>
                  <a:pt x="91359" y="11264"/>
                </a:lnTo>
                <a:lnTo>
                  <a:pt x="91397" y="11245"/>
                </a:lnTo>
                <a:lnTo>
                  <a:pt x="91452" y="11208"/>
                </a:lnTo>
                <a:lnTo>
                  <a:pt x="91527" y="11096"/>
                </a:lnTo>
                <a:lnTo>
                  <a:pt x="91620" y="10985"/>
                </a:lnTo>
                <a:lnTo>
                  <a:pt x="91657" y="10966"/>
                </a:lnTo>
                <a:lnTo>
                  <a:pt x="91694" y="10947"/>
                </a:lnTo>
                <a:lnTo>
                  <a:pt x="91732" y="10947"/>
                </a:lnTo>
                <a:lnTo>
                  <a:pt x="91788" y="10985"/>
                </a:lnTo>
                <a:lnTo>
                  <a:pt x="91899" y="11059"/>
                </a:lnTo>
                <a:lnTo>
                  <a:pt x="91955" y="11078"/>
                </a:lnTo>
                <a:lnTo>
                  <a:pt x="91992" y="11078"/>
                </a:lnTo>
                <a:lnTo>
                  <a:pt x="92030" y="11041"/>
                </a:lnTo>
                <a:lnTo>
                  <a:pt x="92030" y="10966"/>
                </a:lnTo>
                <a:lnTo>
                  <a:pt x="92011" y="10910"/>
                </a:lnTo>
                <a:lnTo>
                  <a:pt x="91974" y="10873"/>
                </a:lnTo>
                <a:lnTo>
                  <a:pt x="91918" y="10817"/>
                </a:lnTo>
                <a:lnTo>
                  <a:pt x="91881" y="10780"/>
                </a:lnTo>
                <a:lnTo>
                  <a:pt x="91881" y="10724"/>
                </a:lnTo>
                <a:lnTo>
                  <a:pt x="91881" y="10668"/>
                </a:lnTo>
                <a:lnTo>
                  <a:pt x="91936" y="10575"/>
                </a:lnTo>
                <a:lnTo>
                  <a:pt x="91992" y="10463"/>
                </a:lnTo>
                <a:lnTo>
                  <a:pt x="92030" y="10333"/>
                </a:lnTo>
                <a:lnTo>
                  <a:pt x="92048" y="10277"/>
                </a:lnTo>
                <a:lnTo>
                  <a:pt x="92030" y="10221"/>
                </a:lnTo>
                <a:lnTo>
                  <a:pt x="92011" y="10165"/>
                </a:lnTo>
                <a:lnTo>
                  <a:pt x="91974" y="10128"/>
                </a:lnTo>
                <a:lnTo>
                  <a:pt x="91899" y="10091"/>
                </a:lnTo>
                <a:close/>
                <a:moveTo>
                  <a:pt x="894" y="12437"/>
                </a:moveTo>
                <a:lnTo>
                  <a:pt x="857" y="12455"/>
                </a:lnTo>
                <a:lnTo>
                  <a:pt x="782" y="12493"/>
                </a:lnTo>
                <a:lnTo>
                  <a:pt x="708" y="12567"/>
                </a:lnTo>
                <a:lnTo>
                  <a:pt x="596" y="12772"/>
                </a:lnTo>
                <a:lnTo>
                  <a:pt x="522" y="12921"/>
                </a:lnTo>
                <a:lnTo>
                  <a:pt x="391" y="12846"/>
                </a:lnTo>
                <a:lnTo>
                  <a:pt x="317" y="12828"/>
                </a:lnTo>
                <a:lnTo>
                  <a:pt x="243" y="12809"/>
                </a:lnTo>
                <a:lnTo>
                  <a:pt x="205" y="12809"/>
                </a:lnTo>
                <a:lnTo>
                  <a:pt x="168" y="12846"/>
                </a:lnTo>
                <a:lnTo>
                  <a:pt x="187" y="12902"/>
                </a:lnTo>
                <a:lnTo>
                  <a:pt x="224" y="12995"/>
                </a:lnTo>
                <a:lnTo>
                  <a:pt x="298" y="13107"/>
                </a:lnTo>
                <a:lnTo>
                  <a:pt x="354" y="13163"/>
                </a:lnTo>
                <a:lnTo>
                  <a:pt x="373" y="13219"/>
                </a:lnTo>
                <a:lnTo>
                  <a:pt x="354" y="13275"/>
                </a:lnTo>
                <a:lnTo>
                  <a:pt x="317" y="13331"/>
                </a:lnTo>
                <a:lnTo>
                  <a:pt x="224" y="13461"/>
                </a:lnTo>
                <a:lnTo>
                  <a:pt x="168" y="13554"/>
                </a:lnTo>
                <a:lnTo>
                  <a:pt x="112" y="13684"/>
                </a:lnTo>
                <a:lnTo>
                  <a:pt x="94" y="13740"/>
                </a:lnTo>
                <a:lnTo>
                  <a:pt x="112" y="13796"/>
                </a:lnTo>
                <a:lnTo>
                  <a:pt x="131" y="13833"/>
                </a:lnTo>
                <a:lnTo>
                  <a:pt x="187" y="13870"/>
                </a:lnTo>
                <a:lnTo>
                  <a:pt x="317" y="13870"/>
                </a:lnTo>
                <a:lnTo>
                  <a:pt x="373" y="13833"/>
                </a:lnTo>
                <a:lnTo>
                  <a:pt x="429" y="13777"/>
                </a:lnTo>
                <a:lnTo>
                  <a:pt x="522" y="13666"/>
                </a:lnTo>
                <a:lnTo>
                  <a:pt x="596" y="13573"/>
                </a:lnTo>
                <a:lnTo>
                  <a:pt x="689" y="13703"/>
                </a:lnTo>
                <a:lnTo>
                  <a:pt x="745" y="13759"/>
                </a:lnTo>
                <a:lnTo>
                  <a:pt x="801" y="13815"/>
                </a:lnTo>
                <a:lnTo>
                  <a:pt x="857" y="13870"/>
                </a:lnTo>
                <a:lnTo>
                  <a:pt x="931" y="13889"/>
                </a:lnTo>
                <a:lnTo>
                  <a:pt x="987" y="13870"/>
                </a:lnTo>
                <a:lnTo>
                  <a:pt x="1062" y="13796"/>
                </a:lnTo>
                <a:lnTo>
                  <a:pt x="1099" y="13722"/>
                </a:lnTo>
                <a:lnTo>
                  <a:pt x="1099" y="13647"/>
                </a:lnTo>
                <a:lnTo>
                  <a:pt x="1080" y="13573"/>
                </a:lnTo>
                <a:lnTo>
                  <a:pt x="1043" y="13479"/>
                </a:lnTo>
                <a:lnTo>
                  <a:pt x="931" y="13331"/>
                </a:lnTo>
                <a:lnTo>
                  <a:pt x="838" y="13219"/>
                </a:lnTo>
                <a:lnTo>
                  <a:pt x="931" y="13070"/>
                </a:lnTo>
                <a:lnTo>
                  <a:pt x="1043" y="12865"/>
                </a:lnTo>
                <a:lnTo>
                  <a:pt x="1080" y="12753"/>
                </a:lnTo>
                <a:lnTo>
                  <a:pt x="1080" y="12660"/>
                </a:lnTo>
                <a:lnTo>
                  <a:pt x="1062" y="12567"/>
                </a:lnTo>
                <a:lnTo>
                  <a:pt x="1043" y="12530"/>
                </a:lnTo>
                <a:lnTo>
                  <a:pt x="1006" y="12493"/>
                </a:lnTo>
                <a:lnTo>
                  <a:pt x="969" y="12455"/>
                </a:lnTo>
                <a:lnTo>
                  <a:pt x="931" y="12437"/>
                </a:lnTo>
                <a:close/>
                <a:moveTo>
                  <a:pt x="91229" y="12474"/>
                </a:moveTo>
                <a:lnTo>
                  <a:pt x="91192" y="12493"/>
                </a:lnTo>
                <a:lnTo>
                  <a:pt x="91155" y="12530"/>
                </a:lnTo>
                <a:lnTo>
                  <a:pt x="91136" y="12549"/>
                </a:lnTo>
                <a:lnTo>
                  <a:pt x="91136" y="12586"/>
                </a:lnTo>
                <a:lnTo>
                  <a:pt x="91136" y="12679"/>
                </a:lnTo>
                <a:lnTo>
                  <a:pt x="91155" y="12791"/>
                </a:lnTo>
                <a:lnTo>
                  <a:pt x="91210" y="12902"/>
                </a:lnTo>
                <a:lnTo>
                  <a:pt x="91322" y="13107"/>
                </a:lnTo>
                <a:lnTo>
                  <a:pt x="91415" y="13256"/>
                </a:lnTo>
                <a:lnTo>
                  <a:pt x="91266" y="13442"/>
                </a:lnTo>
                <a:lnTo>
                  <a:pt x="91192" y="13573"/>
                </a:lnTo>
                <a:lnTo>
                  <a:pt x="91192" y="13628"/>
                </a:lnTo>
                <a:lnTo>
                  <a:pt x="91192" y="13666"/>
                </a:lnTo>
                <a:lnTo>
                  <a:pt x="91229" y="13684"/>
                </a:lnTo>
                <a:lnTo>
                  <a:pt x="91266" y="13666"/>
                </a:lnTo>
                <a:lnTo>
                  <a:pt x="91378" y="13610"/>
                </a:lnTo>
                <a:lnTo>
                  <a:pt x="91545" y="13479"/>
                </a:lnTo>
                <a:lnTo>
                  <a:pt x="91620" y="13591"/>
                </a:lnTo>
                <a:lnTo>
                  <a:pt x="91713" y="13759"/>
                </a:lnTo>
                <a:lnTo>
                  <a:pt x="91825" y="13889"/>
                </a:lnTo>
                <a:lnTo>
                  <a:pt x="91881" y="13926"/>
                </a:lnTo>
                <a:lnTo>
                  <a:pt x="91936" y="13945"/>
                </a:lnTo>
                <a:lnTo>
                  <a:pt x="91992" y="13945"/>
                </a:lnTo>
                <a:lnTo>
                  <a:pt x="92011" y="13926"/>
                </a:lnTo>
                <a:lnTo>
                  <a:pt x="92030" y="13908"/>
                </a:lnTo>
                <a:lnTo>
                  <a:pt x="92048" y="13870"/>
                </a:lnTo>
                <a:lnTo>
                  <a:pt x="92030" y="13796"/>
                </a:lnTo>
                <a:lnTo>
                  <a:pt x="92011" y="13703"/>
                </a:lnTo>
                <a:lnTo>
                  <a:pt x="91918" y="13517"/>
                </a:lnTo>
                <a:lnTo>
                  <a:pt x="91843" y="13405"/>
                </a:lnTo>
                <a:lnTo>
                  <a:pt x="91788" y="13312"/>
                </a:lnTo>
                <a:lnTo>
                  <a:pt x="91788" y="13256"/>
                </a:lnTo>
                <a:lnTo>
                  <a:pt x="91806" y="13200"/>
                </a:lnTo>
                <a:lnTo>
                  <a:pt x="91881" y="13126"/>
                </a:lnTo>
                <a:lnTo>
                  <a:pt x="91974" y="12995"/>
                </a:lnTo>
                <a:lnTo>
                  <a:pt x="92011" y="12940"/>
                </a:lnTo>
                <a:lnTo>
                  <a:pt x="92030" y="12865"/>
                </a:lnTo>
                <a:lnTo>
                  <a:pt x="92011" y="12772"/>
                </a:lnTo>
                <a:lnTo>
                  <a:pt x="91992" y="12735"/>
                </a:lnTo>
                <a:lnTo>
                  <a:pt x="91974" y="12716"/>
                </a:lnTo>
                <a:lnTo>
                  <a:pt x="91918" y="12716"/>
                </a:lnTo>
                <a:lnTo>
                  <a:pt x="91843" y="12735"/>
                </a:lnTo>
                <a:lnTo>
                  <a:pt x="91788" y="12791"/>
                </a:lnTo>
                <a:lnTo>
                  <a:pt x="91713" y="12846"/>
                </a:lnTo>
                <a:lnTo>
                  <a:pt x="91620" y="12977"/>
                </a:lnTo>
                <a:lnTo>
                  <a:pt x="91545" y="12828"/>
                </a:lnTo>
                <a:lnTo>
                  <a:pt x="91434" y="12623"/>
                </a:lnTo>
                <a:lnTo>
                  <a:pt x="91378" y="12549"/>
                </a:lnTo>
                <a:lnTo>
                  <a:pt x="91303" y="12493"/>
                </a:lnTo>
                <a:lnTo>
                  <a:pt x="91266" y="12474"/>
                </a:lnTo>
                <a:close/>
                <a:moveTo>
                  <a:pt x="838" y="15062"/>
                </a:moveTo>
                <a:lnTo>
                  <a:pt x="801" y="15081"/>
                </a:lnTo>
                <a:lnTo>
                  <a:pt x="764" y="15118"/>
                </a:lnTo>
                <a:lnTo>
                  <a:pt x="652" y="15304"/>
                </a:lnTo>
                <a:lnTo>
                  <a:pt x="559" y="15509"/>
                </a:lnTo>
                <a:lnTo>
                  <a:pt x="503" y="15416"/>
                </a:lnTo>
                <a:lnTo>
                  <a:pt x="410" y="15323"/>
                </a:lnTo>
                <a:lnTo>
                  <a:pt x="354" y="15285"/>
                </a:lnTo>
                <a:lnTo>
                  <a:pt x="298" y="15267"/>
                </a:lnTo>
                <a:lnTo>
                  <a:pt x="261" y="15267"/>
                </a:lnTo>
                <a:lnTo>
                  <a:pt x="205" y="15304"/>
                </a:lnTo>
                <a:lnTo>
                  <a:pt x="168" y="15341"/>
                </a:lnTo>
                <a:lnTo>
                  <a:pt x="168" y="15416"/>
                </a:lnTo>
                <a:lnTo>
                  <a:pt x="168" y="15472"/>
                </a:lnTo>
                <a:lnTo>
                  <a:pt x="187" y="15546"/>
                </a:lnTo>
                <a:lnTo>
                  <a:pt x="243" y="15676"/>
                </a:lnTo>
                <a:lnTo>
                  <a:pt x="280" y="15788"/>
                </a:lnTo>
                <a:lnTo>
                  <a:pt x="317" y="15844"/>
                </a:lnTo>
                <a:lnTo>
                  <a:pt x="336" y="15863"/>
                </a:lnTo>
                <a:lnTo>
                  <a:pt x="317" y="15974"/>
                </a:lnTo>
                <a:lnTo>
                  <a:pt x="280" y="16012"/>
                </a:lnTo>
                <a:lnTo>
                  <a:pt x="261" y="16067"/>
                </a:lnTo>
                <a:lnTo>
                  <a:pt x="224" y="16123"/>
                </a:lnTo>
                <a:lnTo>
                  <a:pt x="205" y="16179"/>
                </a:lnTo>
                <a:lnTo>
                  <a:pt x="224" y="16235"/>
                </a:lnTo>
                <a:lnTo>
                  <a:pt x="243" y="16254"/>
                </a:lnTo>
                <a:lnTo>
                  <a:pt x="298" y="16235"/>
                </a:lnTo>
                <a:lnTo>
                  <a:pt x="336" y="16198"/>
                </a:lnTo>
                <a:lnTo>
                  <a:pt x="447" y="16105"/>
                </a:lnTo>
                <a:lnTo>
                  <a:pt x="485" y="16086"/>
                </a:lnTo>
                <a:lnTo>
                  <a:pt x="540" y="16067"/>
                </a:lnTo>
                <a:lnTo>
                  <a:pt x="578" y="16086"/>
                </a:lnTo>
                <a:lnTo>
                  <a:pt x="633" y="16105"/>
                </a:lnTo>
                <a:lnTo>
                  <a:pt x="727" y="16198"/>
                </a:lnTo>
                <a:lnTo>
                  <a:pt x="782" y="16216"/>
                </a:lnTo>
                <a:lnTo>
                  <a:pt x="838" y="16235"/>
                </a:lnTo>
                <a:lnTo>
                  <a:pt x="894" y="16235"/>
                </a:lnTo>
                <a:lnTo>
                  <a:pt x="950" y="16198"/>
                </a:lnTo>
                <a:lnTo>
                  <a:pt x="1006" y="16160"/>
                </a:lnTo>
                <a:lnTo>
                  <a:pt x="1006" y="16105"/>
                </a:lnTo>
                <a:lnTo>
                  <a:pt x="1006" y="16049"/>
                </a:lnTo>
                <a:lnTo>
                  <a:pt x="969" y="15993"/>
                </a:lnTo>
                <a:lnTo>
                  <a:pt x="894" y="15900"/>
                </a:lnTo>
                <a:lnTo>
                  <a:pt x="820" y="15807"/>
                </a:lnTo>
                <a:lnTo>
                  <a:pt x="764" y="15732"/>
                </a:lnTo>
                <a:lnTo>
                  <a:pt x="764" y="15676"/>
                </a:lnTo>
                <a:lnTo>
                  <a:pt x="857" y="15527"/>
                </a:lnTo>
                <a:lnTo>
                  <a:pt x="950" y="15379"/>
                </a:lnTo>
                <a:lnTo>
                  <a:pt x="987" y="15285"/>
                </a:lnTo>
                <a:lnTo>
                  <a:pt x="987" y="15211"/>
                </a:lnTo>
                <a:lnTo>
                  <a:pt x="969" y="15136"/>
                </a:lnTo>
                <a:lnTo>
                  <a:pt x="913" y="15081"/>
                </a:lnTo>
                <a:lnTo>
                  <a:pt x="876" y="15062"/>
                </a:lnTo>
                <a:close/>
                <a:moveTo>
                  <a:pt x="92011" y="15136"/>
                </a:moveTo>
                <a:lnTo>
                  <a:pt x="91955" y="15174"/>
                </a:lnTo>
                <a:lnTo>
                  <a:pt x="91862" y="15267"/>
                </a:lnTo>
                <a:lnTo>
                  <a:pt x="91769" y="15379"/>
                </a:lnTo>
                <a:lnTo>
                  <a:pt x="91694" y="15509"/>
                </a:lnTo>
                <a:lnTo>
                  <a:pt x="91601" y="15621"/>
                </a:lnTo>
                <a:lnTo>
                  <a:pt x="91508" y="15472"/>
                </a:lnTo>
                <a:lnTo>
                  <a:pt x="91359" y="15267"/>
                </a:lnTo>
                <a:lnTo>
                  <a:pt x="91285" y="15192"/>
                </a:lnTo>
                <a:lnTo>
                  <a:pt x="91192" y="15155"/>
                </a:lnTo>
                <a:lnTo>
                  <a:pt x="91117" y="15155"/>
                </a:lnTo>
                <a:lnTo>
                  <a:pt x="91080" y="15192"/>
                </a:lnTo>
                <a:lnTo>
                  <a:pt x="91043" y="15230"/>
                </a:lnTo>
                <a:lnTo>
                  <a:pt x="91024" y="15304"/>
                </a:lnTo>
                <a:lnTo>
                  <a:pt x="91024" y="15379"/>
                </a:lnTo>
                <a:lnTo>
                  <a:pt x="91061" y="15453"/>
                </a:lnTo>
                <a:lnTo>
                  <a:pt x="91117" y="15527"/>
                </a:lnTo>
                <a:lnTo>
                  <a:pt x="91229" y="15676"/>
                </a:lnTo>
                <a:lnTo>
                  <a:pt x="91266" y="15751"/>
                </a:lnTo>
                <a:lnTo>
                  <a:pt x="91303" y="15807"/>
                </a:lnTo>
                <a:lnTo>
                  <a:pt x="91341" y="15881"/>
                </a:lnTo>
                <a:lnTo>
                  <a:pt x="91341" y="15918"/>
                </a:lnTo>
                <a:lnTo>
                  <a:pt x="91303" y="15937"/>
                </a:lnTo>
                <a:lnTo>
                  <a:pt x="91248" y="16012"/>
                </a:lnTo>
                <a:lnTo>
                  <a:pt x="91192" y="16086"/>
                </a:lnTo>
                <a:lnTo>
                  <a:pt x="91192" y="16123"/>
                </a:lnTo>
                <a:lnTo>
                  <a:pt x="91210" y="16160"/>
                </a:lnTo>
                <a:lnTo>
                  <a:pt x="91229" y="16179"/>
                </a:lnTo>
                <a:lnTo>
                  <a:pt x="91266" y="16179"/>
                </a:lnTo>
                <a:lnTo>
                  <a:pt x="91359" y="16123"/>
                </a:lnTo>
                <a:lnTo>
                  <a:pt x="91434" y="16067"/>
                </a:lnTo>
                <a:lnTo>
                  <a:pt x="91490" y="16030"/>
                </a:lnTo>
                <a:lnTo>
                  <a:pt x="91545" y="16067"/>
                </a:lnTo>
                <a:lnTo>
                  <a:pt x="91601" y="16123"/>
                </a:lnTo>
                <a:lnTo>
                  <a:pt x="91694" y="16235"/>
                </a:lnTo>
                <a:lnTo>
                  <a:pt x="91806" y="16291"/>
                </a:lnTo>
                <a:lnTo>
                  <a:pt x="91918" y="16328"/>
                </a:lnTo>
                <a:lnTo>
                  <a:pt x="91955" y="16328"/>
                </a:lnTo>
                <a:lnTo>
                  <a:pt x="91992" y="16309"/>
                </a:lnTo>
                <a:lnTo>
                  <a:pt x="92030" y="16272"/>
                </a:lnTo>
                <a:lnTo>
                  <a:pt x="92030" y="16198"/>
                </a:lnTo>
                <a:lnTo>
                  <a:pt x="92030" y="16142"/>
                </a:lnTo>
                <a:lnTo>
                  <a:pt x="92011" y="16105"/>
                </a:lnTo>
                <a:lnTo>
                  <a:pt x="91936" y="16030"/>
                </a:lnTo>
                <a:lnTo>
                  <a:pt x="91881" y="15974"/>
                </a:lnTo>
                <a:lnTo>
                  <a:pt x="91825" y="15900"/>
                </a:lnTo>
                <a:lnTo>
                  <a:pt x="91788" y="15807"/>
                </a:lnTo>
                <a:lnTo>
                  <a:pt x="91862" y="15714"/>
                </a:lnTo>
                <a:lnTo>
                  <a:pt x="91936" y="15621"/>
                </a:lnTo>
                <a:lnTo>
                  <a:pt x="92011" y="15546"/>
                </a:lnTo>
                <a:lnTo>
                  <a:pt x="92104" y="15453"/>
                </a:lnTo>
                <a:lnTo>
                  <a:pt x="92141" y="15341"/>
                </a:lnTo>
                <a:lnTo>
                  <a:pt x="92160" y="15230"/>
                </a:lnTo>
                <a:lnTo>
                  <a:pt x="92160" y="15174"/>
                </a:lnTo>
                <a:lnTo>
                  <a:pt x="92123" y="15155"/>
                </a:lnTo>
                <a:lnTo>
                  <a:pt x="92104" y="15136"/>
                </a:lnTo>
                <a:close/>
                <a:moveTo>
                  <a:pt x="91881" y="17650"/>
                </a:moveTo>
                <a:lnTo>
                  <a:pt x="91825" y="17669"/>
                </a:lnTo>
                <a:lnTo>
                  <a:pt x="91788" y="17706"/>
                </a:lnTo>
                <a:lnTo>
                  <a:pt x="91732" y="17780"/>
                </a:lnTo>
                <a:lnTo>
                  <a:pt x="91657" y="17855"/>
                </a:lnTo>
                <a:lnTo>
                  <a:pt x="91564" y="18041"/>
                </a:lnTo>
                <a:lnTo>
                  <a:pt x="91490" y="17911"/>
                </a:lnTo>
                <a:lnTo>
                  <a:pt x="91359" y="17762"/>
                </a:lnTo>
                <a:lnTo>
                  <a:pt x="91303" y="17724"/>
                </a:lnTo>
                <a:lnTo>
                  <a:pt x="91229" y="17687"/>
                </a:lnTo>
                <a:lnTo>
                  <a:pt x="91155" y="17706"/>
                </a:lnTo>
                <a:lnTo>
                  <a:pt x="91080" y="17743"/>
                </a:lnTo>
                <a:lnTo>
                  <a:pt x="91061" y="17817"/>
                </a:lnTo>
                <a:lnTo>
                  <a:pt x="91061" y="17873"/>
                </a:lnTo>
                <a:lnTo>
                  <a:pt x="91080" y="17948"/>
                </a:lnTo>
                <a:lnTo>
                  <a:pt x="91117" y="18022"/>
                </a:lnTo>
                <a:lnTo>
                  <a:pt x="91192" y="18153"/>
                </a:lnTo>
                <a:lnTo>
                  <a:pt x="91285" y="18264"/>
                </a:lnTo>
                <a:lnTo>
                  <a:pt x="91359" y="18357"/>
                </a:lnTo>
                <a:lnTo>
                  <a:pt x="91378" y="18413"/>
                </a:lnTo>
                <a:lnTo>
                  <a:pt x="91359" y="18469"/>
                </a:lnTo>
                <a:lnTo>
                  <a:pt x="91322" y="18581"/>
                </a:lnTo>
                <a:lnTo>
                  <a:pt x="91285" y="18693"/>
                </a:lnTo>
                <a:lnTo>
                  <a:pt x="91285" y="18748"/>
                </a:lnTo>
                <a:lnTo>
                  <a:pt x="91303" y="18804"/>
                </a:lnTo>
                <a:lnTo>
                  <a:pt x="91359" y="18860"/>
                </a:lnTo>
                <a:lnTo>
                  <a:pt x="91452" y="18860"/>
                </a:lnTo>
                <a:lnTo>
                  <a:pt x="91508" y="18823"/>
                </a:lnTo>
                <a:lnTo>
                  <a:pt x="91601" y="18730"/>
                </a:lnTo>
                <a:lnTo>
                  <a:pt x="91676" y="18637"/>
                </a:lnTo>
                <a:lnTo>
                  <a:pt x="91750" y="18693"/>
                </a:lnTo>
                <a:lnTo>
                  <a:pt x="91899" y="18786"/>
                </a:lnTo>
                <a:lnTo>
                  <a:pt x="91974" y="18804"/>
                </a:lnTo>
                <a:lnTo>
                  <a:pt x="92030" y="18823"/>
                </a:lnTo>
                <a:lnTo>
                  <a:pt x="92085" y="18823"/>
                </a:lnTo>
                <a:lnTo>
                  <a:pt x="92123" y="18767"/>
                </a:lnTo>
                <a:lnTo>
                  <a:pt x="92123" y="18748"/>
                </a:lnTo>
                <a:lnTo>
                  <a:pt x="92123" y="18711"/>
                </a:lnTo>
                <a:lnTo>
                  <a:pt x="92085" y="18637"/>
                </a:lnTo>
                <a:lnTo>
                  <a:pt x="91992" y="18544"/>
                </a:lnTo>
                <a:lnTo>
                  <a:pt x="91881" y="18413"/>
                </a:lnTo>
                <a:lnTo>
                  <a:pt x="91881" y="18376"/>
                </a:lnTo>
                <a:lnTo>
                  <a:pt x="91881" y="18302"/>
                </a:lnTo>
                <a:lnTo>
                  <a:pt x="91918" y="18246"/>
                </a:lnTo>
                <a:lnTo>
                  <a:pt x="91936" y="18171"/>
                </a:lnTo>
                <a:lnTo>
                  <a:pt x="92011" y="18060"/>
                </a:lnTo>
                <a:lnTo>
                  <a:pt x="92085" y="17948"/>
                </a:lnTo>
                <a:lnTo>
                  <a:pt x="92104" y="17873"/>
                </a:lnTo>
                <a:lnTo>
                  <a:pt x="92085" y="17799"/>
                </a:lnTo>
                <a:lnTo>
                  <a:pt x="92067" y="17762"/>
                </a:lnTo>
                <a:lnTo>
                  <a:pt x="92048" y="17724"/>
                </a:lnTo>
                <a:lnTo>
                  <a:pt x="92011" y="17687"/>
                </a:lnTo>
                <a:lnTo>
                  <a:pt x="91974" y="17669"/>
                </a:lnTo>
                <a:lnTo>
                  <a:pt x="91918" y="17650"/>
                </a:lnTo>
                <a:close/>
                <a:moveTo>
                  <a:pt x="931" y="17445"/>
                </a:moveTo>
                <a:lnTo>
                  <a:pt x="857" y="17501"/>
                </a:lnTo>
                <a:lnTo>
                  <a:pt x="745" y="17631"/>
                </a:lnTo>
                <a:lnTo>
                  <a:pt x="671" y="17780"/>
                </a:lnTo>
                <a:lnTo>
                  <a:pt x="559" y="18097"/>
                </a:lnTo>
                <a:lnTo>
                  <a:pt x="503" y="18022"/>
                </a:lnTo>
                <a:lnTo>
                  <a:pt x="447" y="17929"/>
                </a:lnTo>
                <a:lnTo>
                  <a:pt x="373" y="17873"/>
                </a:lnTo>
                <a:lnTo>
                  <a:pt x="298" y="17836"/>
                </a:lnTo>
                <a:lnTo>
                  <a:pt x="243" y="17836"/>
                </a:lnTo>
                <a:lnTo>
                  <a:pt x="187" y="17855"/>
                </a:lnTo>
                <a:lnTo>
                  <a:pt x="168" y="17892"/>
                </a:lnTo>
                <a:lnTo>
                  <a:pt x="131" y="17911"/>
                </a:lnTo>
                <a:lnTo>
                  <a:pt x="131" y="18004"/>
                </a:lnTo>
                <a:lnTo>
                  <a:pt x="149" y="18115"/>
                </a:lnTo>
                <a:lnTo>
                  <a:pt x="205" y="18190"/>
                </a:lnTo>
                <a:lnTo>
                  <a:pt x="280" y="18283"/>
                </a:lnTo>
                <a:lnTo>
                  <a:pt x="336" y="18357"/>
                </a:lnTo>
                <a:lnTo>
                  <a:pt x="373" y="18395"/>
                </a:lnTo>
                <a:lnTo>
                  <a:pt x="373" y="18432"/>
                </a:lnTo>
                <a:lnTo>
                  <a:pt x="373" y="18469"/>
                </a:lnTo>
                <a:lnTo>
                  <a:pt x="354" y="18525"/>
                </a:lnTo>
                <a:lnTo>
                  <a:pt x="280" y="18655"/>
                </a:lnTo>
                <a:lnTo>
                  <a:pt x="224" y="18786"/>
                </a:lnTo>
                <a:lnTo>
                  <a:pt x="224" y="18823"/>
                </a:lnTo>
                <a:lnTo>
                  <a:pt x="243" y="18860"/>
                </a:lnTo>
                <a:lnTo>
                  <a:pt x="261" y="18879"/>
                </a:lnTo>
                <a:lnTo>
                  <a:pt x="317" y="18860"/>
                </a:lnTo>
                <a:lnTo>
                  <a:pt x="410" y="18786"/>
                </a:lnTo>
                <a:lnTo>
                  <a:pt x="559" y="18618"/>
                </a:lnTo>
                <a:lnTo>
                  <a:pt x="652" y="18711"/>
                </a:lnTo>
                <a:lnTo>
                  <a:pt x="782" y="18823"/>
                </a:lnTo>
                <a:lnTo>
                  <a:pt x="857" y="18860"/>
                </a:lnTo>
                <a:lnTo>
                  <a:pt x="931" y="18897"/>
                </a:lnTo>
                <a:lnTo>
                  <a:pt x="987" y="18897"/>
                </a:lnTo>
                <a:lnTo>
                  <a:pt x="1024" y="18860"/>
                </a:lnTo>
                <a:lnTo>
                  <a:pt x="1043" y="18804"/>
                </a:lnTo>
                <a:lnTo>
                  <a:pt x="1024" y="18748"/>
                </a:lnTo>
                <a:lnTo>
                  <a:pt x="987" y="18674"/>
                </a:lnTo>
                <a:lnTo>
                  <a:pt x="913" y="18599"/>
                </a:lnTo>
                <a:lnTo>
                  <a:pt x="801" y="18469"/>
                </a:lnTo>
                <a:lnTo>
                  <a:pt x="745" y="18413"/>
                </a:lnTo>
                <a:lnTo>
                  <a:pt x="727" y="18376"/>
                </a:lnTo>
                <a:lnTo>
                  <a:pt x="745" y="18320"/>
                </a:lnTo>
                <a:lnTo>
                  <a:pt x="764" y="18246"/>
                </a:lnTo>
                <a:lnTo>
                  <a:pt x="857" y="18115"/>
                </a:lnTo>
                <a:lnTo>
                  <a:pt x="950" y="17985"/>
                </a:lnTo>
                <a:lnTo>
                  <a:pt x="1006" y="17873"/>
                </a:lnTo>
                <a:lnTo>
                  <a:pt x="1024" y="17743"/>
                </a:lnTo>
                <a:lnTo>
                  <a:pt x="1024" y="17575"/>
                </a:lnTo>
                <a:lnTo>
                  <a:pt x="1006" y="17501"/>
                </a:lnTo>
                <a:lnTo>
                  <a:pt x="987" y="17445"/>
                </a:lnTo>
                <a:close/>
                <a:moveTo>
                  <a:pt x="913" y="20108"/>
                </a:moveTo>
                <a:lnTo>
                  <a:pt x="857" y="20126"/>
                </a:lnTo>
                <a:lnTo>
                  <a:pt x="782" y="20182"/>
                </a:lnTo>
                <a:lnTo>
                  <a:pt x="671" y="20294"/>
                </a:lnTo>
                <a:lnTo>
                  <a:pt x="578" y="20405"/>
                </a:lnTo>
                <a:lnTo>
                  <a:pt x="503" y="20312"/>
                </a:lnTo>
                <a:lnTo>
                  <a:pt x="391" y="20238"/>
                </a:lnTo>
                <a:lnTo>
                  <a:pt x="336" y="20201"/>
                </a:lnTo>
                <a:lnTo>
                  <a:pt x="261" y="20201"/>
                </a:lnTo>
                <a:lnTo>
                  <a:pt x="205" y="20219"/>
                </a:lnTo>
                <a:lnTo>
                  <a:pt x="168" y="20256"/>
                </a:lnTo>
                <a:lnTo>
                  <a:pt x="131" y="20331"/>
                </a:lnTo>
                <a:lnTo>
                  <a:pt x="149" y="20387"/>
                </a:lnTo>
                <a:lnTo>
                  <a:pt x="187" y="20461"/>
                </a:lnTo>
                <a:lnTo>
                  <a:pt x="224" y="20517"/>
                </a:lnTo>
                <a:lnTo>
                  <a:pt x="317" y="20629"/>
                </a:lnTo>
                <a:lnTo>
                  <a:pt x="354" y="20685"/>
                </a:lnTo>
                <a:lnTo>
                  <a:pt x="373" y="20722"/>
                </a:lnTo>
                <a:lnTo>
                  <a:pt x="354" y="20778"/>
                </a:lnTo>
                <a:lnTo>
                  <a:pt x="336" y="20834"/>
                </a:lnTo>
                <a:lnTo>
                  <a:pt x="261" y="20964"/>
                </a:lnTo>
                <a:lnTo>
                  <a:pt x="224" y="21020"/>
                </a:lnTo>
                <a:lnTo>
                  <a:pt x="187" y="21094"/>
                </a:lnTo>
                <a:lnTo>
                  <a:pt x="187" y="21150"/>
                </a:lnTo>
                <a:lnTo>
                  <a:pt x="224" y="21206"/>
                </a:lnTo>
                <a:lnTo>
                  <a:pt x="280" y="21243"/>
                </a:lnTo>
                <a:lnTo>
                  <a:pt x="336" y="21243"/>
                </a:lnTo>
                <a:lnTo>
                  <a:pt x="391" y="21206"/>
                </a:lnTo>
                <a:lnTo>
                  <a:pt x="447" y="21169"/>
                </a:lnTo>
                <a:lnTo>
                  <a:pt x="559" y="21038"/>
                </a:lnTo>
                <a:lnTo>
                  <a:pt x="652" y="20945"/>
                </a:lnTo>
                <a:lnTo>
                  <a:pt x="764" y="21094"/>
                </a:lnTo>
                <a:lnTo>
                  <a:pt x="838" y="21169"/>
                </a:lnTo>
                <a:lnTo>
                  <a:pt x="876" y="21187"/>
                </a:lnTo>
                <a:lnTo>
                  <a:pt x="913" y="21206"/>
                </a:lnTo>
                <a:lnTo>
                  <a:pt x="950" y="21187"/>
                </a:lnTo>
                <a:lnTo>
                  <a:pt x="987" y="21150"/>
                </a:lnTo>
                <a:lnTo>
                  <a:pt x="987" y="21113"/>
                </a:lnTo>
                <a:lnTo>
                  <a:pt x="987" y="21076"/>
                </a:lnTo>
                <a:lnTo>
                  <a:pt x="950" y="20983"/>
                </a:lnTo>
                <a:lnTo>
                  <a:pt x="931" y="20908"/>
                </a:lnTo>
                <a:lnTo>
                  <a:pt x="876" y="20815"/>
                </a:lnTo>
                <a:lnTo>
                  <a:pt x="857" y="20741"/>
                </a:lnTo>
                <a:lnTo>
                  <a:pt x="857" y="20685"/>
                </a:lnTo>
                <a:lnTo>
                  <a:pt x="913" y="20573"/>
                </a:lnTo>
                <a:lnTo>
                  <a:pt x="969" y="20498"/>
                </a:lnTo>
                <a:lnTo>
                  <a:pt x="1006" y="20405"/>
                </a:lnTo>
                <a:lnTo>
                  <a:pt x="1043" y="20294"/>
                </a:lnTo>
                <a:lnTo>
                  <a:pt x="1043" y="20256"/>
                </a:lnTo>
                <a:lnTo>
                  <a:pt x="1024" y="20201"/>
                </a:lnTo>
                <a:lnTo>
                  <a:pt x="987" y="20126"/>
                </a:lnTo>
                <a:lnTo>
                  <a:pt x="913" y="20108"/>
                </a:lnTo>
                <a:close/>
                <a:moveTo>
                  <a:pt x="91899" y="20275"/>
                </a:moveTo>
                <a:lnTo>
                  <a:pt x="91825" y="20331"/>
                </a:lnTo>
                <a:lnTo>
                  <a:pt x="91769" y="20387"/>
                </a:lnTo>
                <a:lnTo>
                  <a:pt x="91676" y="20517"/>
                </a:lnTo>
                <a:lnTo>
                  <a:pt x="91601" y="20647"/>
                </a:lnTo>
                <a:lnTo>
                  <a:pt x="91452" y="20424"/>
                </a:lnTo>
                <a:lnTo>
                  <a:pt x="91415" y="20387"/>
                </a:lnTo>
                <a:lnTo>
                  <a:pt x="91378" y="20350"/>
                </a:lnTo>
                <a:lnTo>
                  <a:pt x="91322" y="20312"/>
                </a:lnTo>
                <a:lnTo>
                  <a:pt x="91192" y="20312"/>
                </a:lnTo>
                <a:lnTo>
                  <a:pt x="91155" y="20331"/>
                </a:lnTo>
                <a:lnTo>
                  <a:pt x="91136" y="20368"/>
                </a:lnTo>
                <a:lnTo>
                  <a:pt x="91117" y="20405"/>
                </a:lnTo>
                <a:lnTo>
                  <a:pt x="91117" y="20498"/>
                </a:lnTo>
                <a:lnTo>
                  <a:pt x="91136" y="20592"/>
                </a:lnTo>
                <a:lnTo>
                  <a:pt x="91210" y="20741"/>
                </a:lnTo>
                <a:lnTo>
                  <a:pt x="91285" y="20852"/>
                </a:lnTo>
                <a:lnTo>
                  <a:pt x="91359" y="20964"/>
                </a:lnTo>
                <a:lnTo>
                  <a:pt x="91359" y="21057"/>
                </a:lnTo>
                <a:lnTo>
                  <a:pt x="91341" y="21113"/>
                </a:lnTo>
                <a:lnTo>
                  <a:pt x="91322" y="21150"/>
                </a:lnTo>
                <a:lnTo>
                  <a:pt x="91322" y="21206"/>
                </a:lnTo>
                <a:lnTo>
                  <a:pt x="91359" y="21243"/>
                </a:lnTo>
                <a:lnTo>
                  <a:pt x="91397" y="21262"/>
                </a:lnTo>
                <a:lnTo>
                  <a:pt x="91434" y="21243"/>
                </a:lnTo>
                <a:lnTo>
                  <a:pt x="91471" y="21206"/>
                </a:lnTo>
                <a:lnTo>
                  <a:pt x="91508" y="21187"/>
                </a:lnTo>
                <a:lnTo>
                  <a:pt x="91564" y="21131"/>
                </a:lnTo>
                <a:lnTo>
                  <a:pt x="91732" y="21262"/>
                </a:lnTo>
                <a:lnTo>
                  <a:pt x="91806" y="21280"/>
                </a:lnTo>
                <a:lnTo>
                  <a:pt x="91881" y="21280"/>
                </a:lnTo>
                <a:lnTo>
                  <a:pt x="91918" y="21262"/>
                </a:lnTo>
                <a:lnTo>
                  <a:pt x="91936" y="21225"/>
                </a:lnTo>
                <a:lnTo>
                  <a:pt x="91974" y="21150"/>
                </a:lnTo>
                <a:lnTo>
                  <a:pt x="91955" y="21076"/>
                </a:lnTo>
                <a:lnTo>
                  <a:pt x="91936" y="21001"/>
                </a:lnTo>
                <a:lnTo>
                  <a:pt x="91881" y="20927"/>
                </a:lnTo>
                <a:lnTo>
                  <a:pt x="91843" y="20908"/>
                </a:lnTo>
                <a:lnTo>
                  <a:pt x="91825" y="20871"/>
                </a:lnTo>
                <a:lnTo>
                  <a:pt x="91843" y="20796"/>
                </a:lnTo>
                <a:lnTo>
                  <a:pt x="91881" y="20759"/>
                </a:lnTo>
                <a:lnTo>
                  <a:pt x="91918" y="20722"/>
                </a:lnTo>
                <a:lnTo>
                  <a:pt x="91992" y="20629"/>
                </a:lnTo>
                <a:lnTo>
                  <a:pt x="92030" y="20554"/>
                </a:lnTo>
                <a:lnTo>
                  <a:pt x="92067" y="20461"/>
                </a:lnTo>
                <a:lnTo>
                  <a:pt x="92085" y="20405"/>
                </a:lnTo>
                <a:lnTo>
                  <a:pt x="92085" y="20368"/>
                </a:lnTo>
                <a:lnTo>
                  <a:pt x="92067" y="20331"/>
                </a:lnTo>
                <a:lnTo>
                  <a:pt x="92030" y="20294"/>
                </a:lnTo>
                <a:lnTo>
                  <a:pt x="91955" y="20275"/>
                </a:lnTo>
                <a:close/>
                <a:moveTo>
                  <a:pt x="261" y="22658"/>
                </a:moveTo>
                <a:lnTo>
                  <a:pt x="224" y="22677"/>
                </a:lnTo>
                <a:lnTo>
                  <a:pt x="205" y="22714"/>
                </a:lnTo>
                <a:lnTo>
                  <a:pt x="187" y="22751"/>
                </a:lnTo>
                <a:lnTo>
                  <a:pt x="187" y="22789"/>
                </a:lnTo>
                <a:lnTo>
                  <a:pt x="224" y="22919"/>
                </a:lnTo>
                <a:lnTo>
                  <a:pt x="261" y="22975"/>
                </a:lnTo>
                <a:lnTo>
                  <a:pt x="317" y="23031"/>
                </a:lnTo>
                <a:lnTo>
                  <a:pt x="354" y="23086"/>
                </a:lnTo>
                <a:lnTo>
                  <a:pt x="391" y="23142"/>
                </a:lnTo>
                <a:lnTo>
                  <a:pt x="447" y="23217"/>
                </a:lnTo>
                <a:lnTo>
                  <a:pt x="391" y="23291"/>
                </a:lnTo>
                <a:lnTo>
                  <a:pt x="354" y="23328"/>
                </a:lnTo>
                <a:lnTo>
                  <a:pt x="317" y="23384"/>
                </a:lnTo>
                <a:lnTo>
                  <a:pt x="224" y="23459"/>
                </a:lnTo>
                <a:lnTo>
                  <a:pt x="187" y="23496"/>
                </a:lnTo>
                <a:lnTo>
                  <a:pt x="149" y="23552"/>
                </a:lnTo>
                <a:lnTo>
                  <a:pt x="149" y="23608"/>
                </a:lnTo>
                <a:lnTo>
                  <a:pt x="168" y="23664"/>
                </a:lnTo>
                <a:lnTo>
                  <a:pt x="205" y="23719"/>
                </a:lnTo>
                <a:lnTo>
                  <a:pt x="243" y="23757"/>
                </a:lnTo>
                <a:lnTo>
                  <a:pt x="298" y="23757"/>
                </a:lnTo>
                <a:lnTo>
                  <a:pt x="354" y="23738"/>
                </a:lnTo>
                <a:lnTo>
                  <a:pt x="447" y="23682"/>
                </a:lnTo>
                <a:lnTo>
                  <a:pt x="540" y="23608"/>
                </a:lnTo>
                <a:lnTo>
                  <a:pt x="615" y="23533"/>
                </a:lnTo>
                <a:lnTo>
                  <a:pt x="633" y="23477"/>
                </a:lnTo>
                <a:lnTo>
                  <a:pt x="671" y="23459"/>
                </a:lnTo>
                <a:lnTo>
                  <a:pt x="708" y="23477"/>
                </a:lnTo>
                <a:lnTo>
                  <a:pt x="745" y="23515"/>
                </a:lnTo>
                <a:lnTo>
                  <a:pt x="782" y="23552"/>
                </a:lnTo>
                <a:lnTo>
                  <a:pt x="838" y="23589"/>
                </a:lnTo>
                <a:lnTo>
                  <a:pt x="894" y="23626"/>
                </a:lnTo>
                <a:lnTo>
                  <a:pt x="931" y="23626"/>
                </a:lnTo>
                <a:lnTo>
                  <a:pt x="950" y="23608"/>
                </a:lnTo>
                <a:lnTo>
                  <a:pt x="969" y="23589"/>
                </a:lnTo>
                <a:lnTo>
                  <a:pt x="950" y="23533"/>
                </a:lnTo>
                <a:lnTo>
                  <a:pt x="913" y="23459"/>
                </a:lnTo>
                <a:lnTo>
                  <a:pt x="857" y="23347"/>
                </a:lnTo>
                <a:lnTo>
                  <a:pt x="838" y="23291"/>
                </a:lnTo>
                <a:lnTo>
                  <a:pt x="838" y="23235"/>
                </a:lnTo>
                <a:lnTo>
                  <a:pt x="931" y="22956"/>
                </a:lnTo>
                <a:lnTo>
                  <a:pt x="987" y="22789"/>
                </a:lnTo>
                <a:lnTo>
                  <a:pt x="1006" y="22751"/>
                </a:lnTo>
                <a:lnTo>
                  <a:pt x="1006" y="22733"/>
                </a:lnTo>
                <a:lnTo>
                  <a:pt x="987" y="22733"/>
                </a:lnTo>
                <a:lnTo>
                  <a:pt x="652" y="23049"/>
                </a:lnTo>
                <a:lnTo>
                  <a:pt x="522" y="22863"/>
                </a:lnTo>
                <a:lnTo>
                  <a:pt x="447" y="22751"/>
                </a:lnTo>
                <a:lnTo>
                  <a:pt x="373" y="22695"/>
                </a:lnTo>
                <a:lnTo>
                  <a:pt x="298" y="22658"/>
                </a:lnTo>
                <a:close/>
                <a:moveTo>
                  <a:pt x="91359" y="22733"/>
                </a:moveTo>
                <a:lnTo>
                  <a:pt x="91285" y="22751"/>
                </a:lnTo>
                <a:lnTo>
                  <a:pt x="91266" y="22770"/>
                </a:lnTo>
                <a:lnTo>
                  <a:pt x="91248" y="22826"/>
                </a:lnTo>
                <a:lnTo>
                  <a:pt x="91266" y="22882"/>
                </a:lnTo>
                <a:lnTo>
                  <a:pt x="91322" y="23012"/>
                </a:lnTo>
                <a:lnTo>
                  <a:pt x="91359" y="23124"/>
                </a:lnTo>
                <a:lnTo>
                  <a:pt x="91397" y="23161"/>
                </a:lnTo>
                <a:lnTo>
                  <a:pt x="91415" y="23217"/>
                </a:lnTo>
                <a:lnTo>
                  <a:pt x="91397" y="23254"/>
                </a:lnTo>
                <a:lnTo>
                  <a:pt x="91341" y="23273"/>
                </a:lnTo>
                <a:lnTo>
                  <a:pt x="91266" y="23347"/>
                </a:lnTo>
                <a:lnTo>
                  <a:pt x="91173" y="23459"/>
                </a:lnTo>
                <a:lnTo>
                  <a:pt x="91117" y="23515"/>
                </a:lnTo>
                <a:lnTo>
                  <a:pt x="91099" y="23570"/>
                </a:lnTo>
                <a:lnTo>
                  <a:pt x="91099" y="23626"/>
                </a:lnTo>
                <a:lnTo>
                  <a:pt x="91099" y="23664"/>
                </a:lnTo>
                <a:lnTo>
                  <a:pt x="91136" y="23719"/>
                </a:lnTo>
                <a:lnTo>
                  <a:pt x="91173" y="23757"/>
                </a:lnTo>
                <a:lnTo>
                  <a:pt x="91210" y="23775"/>
                </a:lnTo>
                <a:lnTo>
                  <a:pt x="91248" y="23775"/>
                </a:lnTo>
                <a:lnTo>
                  <a:pt x="91303" y="23757"/>
                </a:lnTo>
                <a:lnTo>
                  <a:pt x="91341" y="23719"/>
                </a:lnTo>
                <a:lnTo>
                  <a:pt x="91564" y="23496"/>
                </a:lnTo>
                <a:lnTo>
                  <a:pt x="91601" y="23589"/>
                </a:lnTo>
                <a:lnTo>
                  <a:pt x="91676" y="23738"/>
                </a:lnTo>
                <a:lnTo>
                  <a:pt x="91713" y="23794"/>
                </a:lnTo>
                <a:lnTo>
                  <a:pt x="91750" y="23850"/>
                </a:lnTo>
                <a:lnTo>
                  <a:pt x="91806" y="23868"/>
                </a:lnTo>
                <a:lnTo>
                  <a:pt x="91862" y="23868"/>
                </a:lnTo>
                <a:lnTo>
                  <a:pt x="91899" y="23831"/>
                </a:lnTo>
                <a:lnTo>
                  <a:pt x="91936" y="23794"/>
                </a:lnTo>
                <a:lnTo>
                  <a:pt x="91936" y="23738"/>
                </a:lnTo>
                <a:lnTo>
                  <a:pt x="91936" y="23664"/>
                </a:lnTo>
                <a:lnTo>
                  <a:pt x="91899" y="23515"/>
                </a:lnTo>
                <a:lnTo>
                  <a:pt x="91862" y="23422"/>
                </a:lnTo>
                <a:lnTo>
                  <a:pt x="91825" y="23310"/>
                </a:lnTo>
                <a:lnTo>
                  <a:pt x="91825" y="23254"/>
                </a:lnTo>
                <a:lnTo>
                  <a:pt x="91881" y="23198"/>
                </a:lnTo>
                <a:lnTo>
                  <a:pt x="91955" y="23124"/>
                </a:lnTo>
                <a:lnTo>
                  <a:pt x="92048" y="23049"/>
                </a:lnTo>
                <a:lnTo>
                  <a:pt x="92085" y="23012"/>
                </a:lnTo>
                <a:lnTo>
                  <a:pt x="92104" y="22956"/>
                </a:lnTo>
                <a:lnTo>
                  <a:pt x="92085" y="22900"/>
                </a:lnTo>
                <a:lnTo>
                  <a:pt x="92048" y="22863"/>
                </a:lnTo>
                <a:lnTo>
                  <a:pt x="91955" y="22863"/>
                </a:lnTo>
                <a:lnTo>
                  <a:pt x="91843" y="22919"/>
                </a:lnTo>
                <a:lnTo>
                  <a:pt x="91750" y="22956"/>
                </a:lnTo>
                <a:lnTo>
                  <a:pt x="91676" y="22993"/>
                </a:lnTo>
                <a:lnTo>
                  <a:pt x="91639" y="22993"/>
                </a:lnTo>
                <a:lnTo>
                  <a:pt x="91564" y="22900"/>
                </a:lnTo>
                <a:lnTo>
                  <a:pt x="91471" y="22807"/>
                </a:lnTo>
                <a:lnTo>
                  <a:pt x="91397" y="22751"/>
                </a:lnTo>
                <a:lnTo>
                  <a:pt x="91359" y="22733"/>
                </a:lnTo>
                <a:close/>
                <a:moveTo>
                  <a:pt x="913" y="25190"/>
                </a:moveTo>
                <a:lnTo>
                  <a:pt x="857" y="25209"/>
                </a:lnTo>
                <a:lnTo>
                  <a:pt x="801" y="25227"/>
                </a:lnTo>
                <a:lnTo>
                  <a:pt x="764" y="25283"/>
                </a:lnTo>
                <a:lnTo>
                  <a:pt x="727" y="25321"/>
                </a:lnTo>
                <a:lnTo>
                  <a:pt x="689" y="25358"/>
                </a:lnTo>
                <a:lnTo>
                  <a:pt x="633" y="25395"/>
                </a:lnTo>
                <a:lnTo>
                  <a:pt x="596" y="25414"/>
                </a:lnTo>
                <a:lnTo>
                  <a:pt x="485" y="25358"/>
                </a:lnTo>
                <a:lnTo>
                  <a:pt x="373" y="25302"/>
                </a:lnTo>
                <a:lnTo>
                  <a:pt x="261" y="25302"/>
                </a:lnTo>
                <a:lnTo>
                  <a:pt x="243" y="25339"/>
                </a:lnTo>
                <a:lnTo>
                  <a:pt x="243" y="25376"/>
                </a:lnTo>
                <a:lnTo>
                  <a:pt x="261" y="25432"/>
                </a:lnTo>
                <a:lnTo>
                  <a:pt x="298" y="25488"/>
                </a:lnTo>
                <a:lnTo>
                  <a:pt x="336" y="25525"/>
                </a:lnTo>
                <a:lnTo>
                  <a:pt x="391" y="25563"/>
                </a:lnTo>
                <a:lnTo>
                  <a:pt x="410" y="25600"/>
                </a:lnTo>
                <a:lnTo>
                  <a:pt x="447" y="25674"/>
                </a:lnTo>
                <a:lnTo>
                  <a:pt x="447" y="25730"/>
                </a:lnTo>
                <a:lnTo>
                  <a:pt x="354" y="25860"/>
                </a:lnTo>
                <a:lnTo>
                  <a:pt x="224" y="26084"/>
                </a:lnTo>
                <a:lnTo>
                  <a:pt x="168" y="26214"/>
                </a:lnTo>
                <a:lnTo>
                  <a:pt x="149" y="26251"/>
                </a:lnTo>
                <a:lnTo>
                  <a:pt x="168" y="26251"/>
                </a:lnTo>
                <a:lnTo>
                  <a:pt x="410" y="26103"/>
                </a:lnTo>
                <a:lnTo>
                  <a:pt x="522" y="26009"/>
                </a:lnTo>
                <a:lnTo>
                  <a:pt x="633" y="25898"/>
                </a:lnTo>
                <a:lnTo>
                  <a:pt x="727" y="26103"/>
                </a:lnTo>
                <a:lnTo>
                  <a:pt x="820" y="26196"/>
                </a:lnTo>
                <a:lnTo>
                  <a:pt x="857" y="26233"/>
                </a:lnTo>
                <a:lnTo>
                  <a:pt x="950" y="26233"/>
                </a:lnTo>
                <a:lnTo>
                  <a:pt x="987" y="26214"/>
                </a:lnTo>
                <a:lnTo>
                  <a:pt x="1024" y="26196"/>
                </a:lnTo>
                <a:lnTo>
                  <a:pt x="1043" y="26158"/>
                </a:lnTo>
                <a:lnTo>
                  <a:pt x="1043" y="26065"/>
                </a:lnTo>
                <a:lnTo>
                  <a:pt x="1043" y="25991"/>
                </a:lnTo>
                <a:lnTo>
                  <a:pt x="1006" y="25916"/>
                </a:lnTo>
                <a:lnTo>
                  <a:pt x="969" y="25842"/>
                </a:lnTo>
                <a:lnTo>
                  <a:pt x="931" y="25786"/>
                </a:lnTo>
                <a:lnTo>
                  <a:pt x="913" y="25712"/>
                </a:lnTo>
                <a:lnTo>
                  <a:pt x="876" y="25637"/>
                </a:lnTo>
                <a:lnTo>
                  <a:pt x="876" y="25600"/>
                </a:lnTo>
                <a:lnTo>
                  <a:pt x="931" y="25488"/>
                </a:lnTo>
                <a:lnTo>
                  <a:pt x="969" y="25376"/>
                </a:lnTo>
                <a:lnTo>
                  <a:pt x="987" y="25265"/>
                </a:lnTo>
                <a:lnTo>
                  <a:pt x="987" y="25227"/>
                </a:lnTo>
                <a:lnTo>
                  <a:pt x="969" y="25209"/>
                </a:lnTo>
                <a:lnTo>
                  <a:pt x="913" y="25190"/>
                </a:lnTo>
                <a:close/>
                <a:moveTo>
                  <a:pt x="91899" y="25227"/>
                </a:moveTo>
                <a:lnTo>
                  <a:pt x="91862" y="25246"/>
                </a:lnTo>
                <a:lnTo>
                  <a:pt x="91825" y="25302"/>
                </a:lnTo>
                <a:lnTo>
                  <a:pt x="91694" y="25507"/>
                </a:lnTo>
                <a:lnTo>
                  <a:pt x="91564" y="25730"/>
                </a:lnTo>
                <a:lnTo>
                  <a:pt x="91508" y="25618"/>
                </a:lnTo>
                <a:lnTo>
                  <a:pt x="91415" y="25488"/>
                </a:lnTo>
                <a:lnTo>
                  <a:pt x="91359" y="25432"/>
                </a:lnTo>
                <a:lnTo>
                  <a:pt x="91303" y="25395"/>
                </a:lnTo>
                <a:lnTo>
                  <a:pt x="91248" y="25358"/>
                </a:lnTo>
                <a:lnTo>
                  <a:pt x="91173" y="25358"/>
                </a:lnTo>
                <a:lnTo>
                  <a:pt x="91117" y="25376"/>
                </a:lnTo>
                <a:lnTo>
                  <a:pt x="91080" y="25414"/>
                </a:lnTo>
                <a:lnTo>
                  <a:pt x="91061" y="25470"/>
                </a:lnTo>
                <a:lnTo>
                  <a:pt x="91080" y="25544"/>
                </a:lnTo>
                <a:lnTo>
                  <a:pt x="91136" y="25656"/>
                </a:lnTo>
                <a:lnTo>
                  <a:pt x="91192" y="25767"/>
                </a:lnTo>
                <a:lnTo>
                  <a:pt x="91285" y="25860"/>
                </a:lnTo>
                <a:lnTo>
                  <a:pt x="91341" y="25935"/>
                </a:lnTo>
                <a:lnTo>
                  <a:pt x="91378" y="25991"/>
                </a:lnTo>
                <a:lnTo>
                  <a:pt x="91341" y="26028"/>
                </a:lnTo>
                <a:lnTo>
                  <a:pt x="91285" y="26084"/>
                </a:lnTo>
                <a:lnTo>
                  <a:pt x="91229" y="26140"/>
                </a:lnTo>
                <a:lnTo>
                  <a:pt x="91210" y="26177"/>
                </a:lnTo>
                <a:lnTo>
                  <a:pt x="91210" y="26196"/>
                </a:lnTo>
                <a:lnTo>
                  <a:pt x="91210" y="26233"/>
                </a:lnTo>
                <a:lnTo>
                  <a:pt x="91248" y="26251"/>
                </a:lnTo>
                <a:lnTo>
                  <a:pt x="91322" y="26214"/>
                </a:lnTo>
                <a:lnTo>
                  <a:pt x="91490" y="26121"/>
                </a:lnTo>
                <a:lnTo>
                  <a:pt x="91583" y="26233"/>
                </a:lnTo>
                <a:lnTo>
                  <a:pt x="91657" y="26307"/>
                </a:lnTo>
                <a:lnTo>
                  <a:pt x="91750" y="26400"/>
                </a:lnTo>
                <a:lnTo>
                  <a:pt x="91788" y="26419"/>
                </a:lnTo>
                <a:lnTo>
                  <a:pt x="91843" y="26438"/>
                </a:lnTo>
                <a:lnTo>
                  <a:pt x="91881" y="26419"/>
                </a:lnTo>
                <a:lnTo>
                  <a:pt x="91918" y="26345"/>
                </a:lnTo>
                <a:lnTo>
                  <a:pt x="91899" y="26289"/>
                </a:lnTo>
                <a:lnTo>
                  <a:pt x="91881" y="26214"/>
                </a:lnTo>
                <a:lnTo>
                  <a:pt x="91788" y="26084"/>
                </a:lnTo>
                <a:lnTo>
                  <a:pt x="91750" y="26009"/>
                </a:lnTo>
                <a:lnTo>
                  <a:pt x="91732" y="25954"/>
                </a:lnTo>
                <a:lnTo>
                  <a:pt x="91769" y="25898"/>
                </a:lnTo>
                <a:lnTo>
                  <a:pt x="91825" y="25842"/>
                </a:lnTo>
                <a:lnTo>
                  <a:pt x="91918" y="25749"/>
                </a:lnTo>
                <a:lnTo>
                  <a:pt x="92011" y="25618"/>
                </a:lnTo>
                <a:lnTo>
                  <a:pt x="92104" y="25488"/>
                </a:lnTo>
                <a:lnTo>
                  <a:pt x="92123" y="25414"/>
                </a:lnTo>
                <a:lnTo>
                  <a:pt x="92123" y="25358"/>
                </a:lnTo>
                <a:lnTo>
                  <a:pt x="92104" y="25302"/>
                </a:lnTo>
                <a:lnTo>
                  <a:pt x="92067" y="25265"/>
                </a:lnTo>
                <a:lnTo>
                  <a:pt x="92030" y="25246"/>
                </a:lnTo>
                <a:lnTo>
                  <a:pt x="91992" y="25227"/>
                </a:lnTo>
                <a:close/>
                <a:moveTo>
                  <a:pt x="112" y="27555"/>
                </a:moveTo>
                <a:lnTo>
                  <a:pt x="75" y="27573"/>
                </a:lnTo>
                <a:lnTo>
                  <a:pt x="38" y="27592"/>
                </a:lnTo>
                <a:lnTo>
                  <a:pt x="0" y="27629"/>
                </a:lnTo>
                <a:lnTo>
                  <a:pt x="0" y="27666"/>
                </a:lnTo>
                <a:lnTo>
                  <a:pt x="0" y="27760"/>
                </a:lnTo>
                <a:lnTo>
                  <a:pt x="38" y="27853"/>
                </a:lnTo>
                <a:lnTo>
                  <a:pt x="112" y="27946"/>
                </a:lnTo>
                <a:lnTo>
                  <a:pt x="280" y="28132"/>
                </a:lnTo>
                <a:lnTo>
                  <a:pt x="391" y="28262"/>
                </a:lnTo>
                <a:lnTo>
                  <a:pt x="298" y="28355"/>
                </a:lnTo>
                <a:lnTo>
                  <a:pt x="187" y="28486"/>
                </a:lnTo>
                <a:lnTo>
                  <a:pt x="94" y="28616"/>
                </a:lnTo>
                <a:lnTo>
                  <a:pt x="75" y="28690"/>
                </a:lnTo>
                <a:lnTo>
                  <a:pt x="94" y="28728"/>
                </a:lnTo>
                <a:lnTo>
                  <a:pt x="112" y="28765"/>
                </a:lnTo>
                <a:lnTo>
                  <a:pt x="131" y="28765"/>
                </a:lnTo>
                <a:lnTo>
                  <a:pt x="187" y="28784"/>
                </a:lnTo>
                <a:lnTo>
                  <a:pt x="261" y="28746"/>
                </a:lnTo>
                <a:lnTo>
                  <a:pt x="317" y="28709"/>
                </a:lnTo>
                <a:lnTo>
                  <a:pt x="466" y="28579"/>
                </a:lnTo>
                <a:lnTo>
                  <a:pt x="540" y="28504"/>
                </a:lnTo>
                <a:lnTo>
                  <a:pt x="633" y="28635"/>
                </a:lnTo>
                <a:lnTo>
                  <a:pt x="745" y="28802"/>
                </a:lnTo>
                <a:lnTo>
                  <a:pt x="801" y="28858"/>
                </a:lnTo>
                <a:lnTo>
                  <a:pt x="857" y="28877"/>
                </a:lnTo>
                <a:lnTo>
                  <a:pt x="876" y="28858"/>
                </a:lnTo>
                <a:lnTo>
                  <a:pt x="876" y="28839"/>
                </a:lnTo>
                <a:lnTo>
                  <a:pt x="894" y="28728"/>
                </a:lnTo>
                <a:lnTo>
                  <a:pt x="857" y="28616"/>
                </a:lnTo>
                <a:lnTo>
                  <a:pt x="820" y="28504"/>
                </a:lnTo>
                <a:lnTo>
                  <a:pt x="764" y="28374"/>
                </a:lnTo>
                <a:lnTo>
                  <a:pt x="764" y="28337"/>
                </a:lnTo>
                <a:lnTo>
                  <a:pt x="764" y="28299"/>
                </a:lnTo>
                <a:lnTo>
                  <a:pt x="782" y="28244"/>
                </a:lnTo>
                <a:lnTo>
                  <a:pt x="857" y="28188"/>
                </a:lnTo>
                <a:lnTo>
                  <a:pt x="969" y="28113"/>
                </a:lnTo>
                <a:lnTo>
                  <a:pt x="1043" y="28020"/>
                </a:lnTo>
                <a:lnTo>
                  <a:pt x="1136" y="27890"/>
                </a:lnTo>
                <a:lnTo>
                  <a:pt x="1173" y="27815"/>
                </a:lnTo>
                <a:lnTo>
                  <a:pt x="1192" y="27760"/>
                </a:lnTo>
                <a:lnTo>
                  <a:pt x="1173" y="27704"/>
                </a:lnTo>
                <a:lnTo>
                  <a:pt x="1118" y="27666"/>
                </a:lnTo>
                <a:lnTo>
                  <a:pt x="1062" y="27648"/>
                </a:lnTo>
                <a:lnTo>
                  <a:pt x="987" y="27666"/>
                </a:lnTo>
                <a:lnTo>
                  <a:pt x="913" y="27722"/>
                </a:lnTo>
                <a:lnTo>
                  <a:pt x="838" y="27778"/>
                </a:lnTo>
                <a:lnTo>
                  <a:pt x="708" y="27908"/>
                </a:lnTo>
                <a:lnTo>
                  <a:pt x="615" y="28020"/>
                </a:lnTo>
                <a:lnTo>
                  <a:pt x="522" y="27871"/>
                </a:lnTo>
                <a:lnTo>
                  <a:pt x="447" y="27778"/>
                </a:lnTo>
                <a:lnTo>
                  <a:pt x="373" y="27685"/>
                </a:lnTo>
                <a:lnTo>
                  <a:pt x="298" y="27611"/>
                </a:lnTo>
                <a:lnTo>
                  <a:pt x="205" y="27555"/>
                </a:lnTo>
                <a:close/>
                <a:moveTo>
                  <a:pt x="91303" y="27778"/>
                </a:moveTo>
                <a:lnTo>
                  <a:pt x="91248" y="27797"/>
                </a:lnTo>
                <a:lnTo>
                  <a:pt x="91192" y="27853"/>
                </a:lnTo>
                <a:lnTo>
                  <a:pt x="91173" y="27927"/>
                </a:lnTo>
                <a:lnTo>
                  <a:pt x="91173" y="28002"/>
                </a:lnTo>
                <a:lnTo>
                  <a:pt x="91210" y="28076"/>
                </a:lnTo>
                <a:lnTo>
                  <a:pt x="91303" y="28225"/>
                </a:lnTo>
                <a:lnTo>
                  <a:pt x="91359" y="28337"/>
                </a:lnTo>
                <a:lnTo>
                  <a:pt x="91378" y="28393"/>
                </a:lnTo>
                <a:lnTo>
                  <a:pt x="91378" y="28430"/>
                </a:lnTo>
                <a:lnTo>
                  <a:pt x="91322" y="28541"/>
                </a:lnTo>
                <a:lnTo>
                  <a:pt x="91285" y="28635"/>
                </a:lnTo>
                <a:lnTo>
                  <a:pt x="91285" y="28690"/>
                </a:lnTo>
                <a:lnTo>
                  <a:pt x="91303" y="28728"/>
                </a:lnTo>
                <a:lnTo>
                  <a:pt x="91341" y="28784"/>
                </a:lnTo>
                <a:lnTo>
                  <a:pt x="91378" y="28821"/>
                </a:lnTo>
                <a:lnTo>
                  <a:pt x="91415" y="28821"/>
                </a:lnTo>
                <a:lnTo>
                  <a:pt x="91452" y="28802"/>
                </a:lnTo>
                <a:lnTo>
                  <a:pt x="91545" y="28746"/>
                </a:lnTo>
                <a:lnTo>
                  <a:pt x="91601" y="28672"/>
                </a:lnTo>
                <a:lnTo>
                  <a:pt x="91694" y="28765"/>
                </a:lnTo>
                <a:lnTo>
                  <a:pt x="91806" y="28877"/>
                </a:lnTo>
                <a:lnTo>
                  <a:pt x="91862" y="28895"/>
                </a:lnTo>
                <a:lnTo>
                  <a:pt x="91918" y="28895"/>
                </a:lnTo>
                <a:lnTo>
                  <a:pt x="91955" y="28877"/>
                </a:lnTo>
                <a:lnTo>
                  <a:pt x="91992" y="28784"/>
                </a:lnTo>
                <a:lnTo>
                  <a:pt x="91974" y="28728"/>
                </a:lnTo>
                <a:lnTo>
                  <a:pt x="91955" y="28690"/>
                </a:lnTo>
                <a:lnTo>
                  <a:pt x="91899" y="28579"/>
                </a:lnTo>
                <a:lnTo>
                  <a:pt x="91825" y="28486"/>
                </a:lnTo>
                <a:lnTo>
                  <a:pt x="91788" y="28430"/>
                </a:lnTo>
                <a:lnTo>
                  <a:pt x="91788" y="28393"/>
                </a:lnTo>
                <a:lnTo>
                  <a:pt x="91806" y="28318"/>
                </a:lnTo>
                <a:lnTo>
                  <a:pt x="91862" y="28244"/>
                </a:lnTo>
                <a:lnTo>
                  <a:pt x="91955" y="28113"/>
                </a:lnTo>
                <a:lnTo>
                  <a:pt x="92011" y="27964"/>
                </a:lnTo>
                <a:lnTo>
                  <a:pt x="92011" y="27890"/>
                </a:lnTo>
                <a:lnTo>
                  <a:pt x="91992" y="27871"/>
                </a:lnTo>
                <a:lnTo>
                  <a:pt x="91974" y="27871"/>
                </a:lnTo>
                <a:lnTo>
                  <a:pt x="91918" y="27890"/>
                </a:lnTo>
                <a:lnTo>
                  <a:pt x="91843" y="27927"/>
                </a:lnTo>
                <a:lnTo>
                  <a:pt x="91750" y="27983"/>
                </a:lnTo>
                <a:lnTo>
                  <a:pt x="91620" y="28113"/>
                </a:lnTo>
                <a:lnTo>
                  <a:pt x="91564" y="28020"/>
                </a:lnTo>
                <a:lnTo>
                  <a:pt x="91471" y="27890"/>
                </a:lnTo>
                <a:lnTo>
                  <a:pt x="91415" y="27834"/>
                </a:lnTo>
                <a:lnTo>
                  <a:pt x="91359" y="27797"/>
                </a:lnTo>
                <a:lnTo>
                  <a:pt x="91303" y="27778"/>
                </a:lnTo>
                <a:close/>
                <a:moveTo>
                  <a:pt x="913" y="30124"/>
                </a:moveTo>
                <a:lnTo>
                  <a:pt x="838" y="30180"/>
                </a:lnTo>
                <a:lnTo>
                  <a:pt x="764" y="30273"/>
                </a:lnTo>
                <a:lnTo>
                  <a:pt x="633" y="30478"/>
                </a:lnTo>
                <a:lnTo>
                  <a:pt x="559" y="30627"/>
                </a:lnTo>
                <a:lnTo>
                  <a:pt x="485" y="30534"/>
                </a:lnTo>
                <a:lnTo>
                  <a:pt x="391" y="30422"/>
                </a:lnTo>
                <a:lnTo>
                  <a:pt x="317" y="30385"/>
                </a:lnTo>
                <a:lnTo>
                  <a:pt x="261" y="30366"/>
                </a:lnTo>
                <a:lnTo>
                  <a:pt x="205" y="30366"/>
                </a:lnTo>
                <a:lnTo>
                  <a:pt x="149" y="30385"/>
                </a:lnTo>
                <a:lnTo>
                  <a:pt x="131" y="30422"/>
                </a:lnTo>
                <a:lnTo>
                  <a:pt x="112" y="30459"/>
                </a:lnTo>
                <a:lnTo>
                  <a:pt x="131" y="30515"/>
                </a:lnTo>
                <a:lnTo>
                  <a:pt x="149" y="30571"/>
                </a:lnTo>
                <a:lnTo>
                  <a:pt x="205" y="30683"/>
                </a:lnTo>
                <a:lnTo>
                  <a:pt x="261" y="30757"/>
                </a:lnTo>
                <a:lnTo>
                  <a:pt x="336" y="30850"/>
                </a:lnTo>
                <a:lnTo>
                  <a:pt x="336" y="30887"/>
                </a:lnTo>
                <a:lnTo>
                  <a:pt x="317" y="30962"/>
                </a:lnTo>
                <a:lnTo>
                  <a:pt x="280" y="31036"/>
                </a:lnTo>
                <a:lnTo>
                  <a:pt x="224" y="31111"/>
                </a:lnTo>
                <a:lnTo>
                  <a:pt x="168" y="31185"/>
                </a:lnTo>
                <a:lnTo>
                  <a:pt x="149" y="31260"/>
                </a:lnTo>
                <a:lnTo>
                  <a:pt x="168" y="31297"/>
                </a:lnTo>
                <a:lnTo>
                  <a:pt x="187" y="31334"/>
                </a:lnTo>
                <a:lnTo>
                  <a:pt x="261" y="31334"/>
                </a:lnTo>
                <a:lnTo>
                  <a:pt x="354" y="31278"/>
                </a:lnTo>
                <a:lnTo>
                  <a:pt x="429" y="31222"/>
                </a:lnTo>
                <a:lnTo>
                  <a:pt x="503" y="31148"/>
                </a:lnTo>
                <a:lnTo>
                  <a:pt x="540" y="31092"/>
                </a:lnTo>
                <a:lnTo>
                  <a:pt x="578" y="31074"/>
                </a:lnTo>
                <a:lnTo>
                  <a:pt x="633" y="31092"/>
                </a:lnTo>
                <a:lnTo>
                  <a:pt x="708" y="31148"/>
                </a:lnTo>
                <a:lnTo>
                  <a:pt x="764" y="31204"/>
                </a:lnTo>
                <a:lnTo>
                  <a:pt x="820" y="31241"/>
                </a:lnTo>
                <a:lnTo>
                  <a:pt x="931" y="31260"/>
                </a:lnTo>
                <a:lnTo>
                  <a:pt x="969" y="31241"/>
                </a:lnTo>
                <a:lnTo>
                  <a:pt x="987" y="31222"/>
                </a:lnTo>
                <a:lnTo>
                  <a:pt x="987" y="31185"/>
                </a:lnTo>
                <a:lnTo>
                  <a:pt x="969" y="31148"/>
                </a:lnTo>
                <a:lnTo>
                  <a:pt x="913" y="31055"/>
                </a:lnTo>
                <a:lnTo>
                  <a:pt x="838" y="30943"/>
                </a:lnTo>
                <a:lnTo>
                  <a:pt x="782" y="30906"/>
                </a:lnTo>
                <a:lnTo>
                  <a:pt x="764" y="30850"/>
                </a:lnTo>
                <a:lnTo>
                  <a:pt x="782" y="30813"/>
                </a:lnTo>
                <a:lnTo>
                  <a:pt x="838" y="30757"/>
                </a:lnTo>
                <a:lnTo>
                  <a:pt x="913" y="30664"/>
                </a:lnTo>
                <a:lnTo>
                  <a:pt x="969" y="30552"/>
                </a:lnTo>
                <a:lnTo>
                  <a:pt x="1024" y="30441"/>
                </a:lnTo>
                <a:lnTo>
                  <a:pt x="1062" y="30310"/>
                </a:lnTo>
                <a:lnTo>
                  <a:pt x="1062" y="30254"/>
                </a:lnTo>
                <a:lnTo>
                  <a:pt x="1043" y="30198"/>
                </a:lnTo>
                <a:lnTo>
                  <a:pt x="1006" y="30161"/>
                </a:lnTo>
                <a:lnTo>
                  <a:pt x="987" y="30124"/>
                </a:lnTo>
                <a:close/>
                <a:moveTo>
                  <a:pt x="91192" y="30292"/>
                </a:moveTo>
                <a:lnTo>
                  <a:pt x="91173" y="30310"/>
                </a:lnTo>
                <a:lnTo>
                  <a:pt x="91155" y="30347"/>
                </a:lnTo>
                <a:lnTo>
                  <a:pt x="91136" y="30403"/>
                </a:lnTo>
                <a:lnTo>
                  <a:pt x="91136" y="30534"/>
                </a:lnTo>
                <a:lnTo>
                  <a:pt x="91173" y="30645"/>
                </a:lnTo>
                <a:lnTo>
                  <a:pt x="91229" y="30757"/>
                </a:lnTo>
                <a:lnTo>
                  <a:pt x="91303" y="30869"/>
                </a:lnTo>
                <a:lnTo>
                  <a:pt x="91397" y="30980"/>
                </a:lnTo>
                <a:lnTo>
                  <a:pt x="91397" y="31036"/>
                </a:lnTo>
                <a:lnTo>
                  <a:pt x="91378" y="31111"/>
                </a:lnTo>
                <a:lnTo>
                  <a:pt x="91322" y="31222"/>
                </a:lnTo>
                <a:lnTo>
                  <a:pt x="91303" y="31297"/>
                </a:lnTo>
                <a:lnTo>
                  <a:pt x="91303" y="31353"/>
                </a:lnTo>
                <a:lnTo>
                  <a:pt x="91322" y="31390"/>
                </a:lnTo>
                <a:lnTo>
                  <a:pt x="91359" y="31427"/>
                </a:lnTo>
                <a:lnTo>
                  <a:pt x="91397" y="31427"/>
                </a:lnTo>
                <a:lnTo>
                  <a:pt x="91434" y="31409"/>
                </a:lnTo>
                <a:lnTo>
                  <a:pt x="91508" y="31371"/>
                </a:lnTo>
                <a:lnTo>
                  <a:pt x="91583" y="31316"/>
                </a:lnTo>
                <a:lnTo>
                  <a:pt x="91639" y="31278"/>
                </a:lnTo>
                <a:lnTo>
                  <a:pt x="91713" y="31278"/>
                </a:lnTo>
                <a:lnTo>
                  <a:pt x="91769" y="31297"/>
                </a:lnTo>
                <a:lnTo>
                  <a:pt x="91806" y="31334"/>
                </a:lnTo>
                <a:lnTo>
                  <a:pt x="91843" y="31371"/>
                </a:lnTo>
                <a:lnTo>
                  <a:pt x="91899" y="31371"/>
                </a:lnTo>
                <a:lnTo>
                  <a:pt x="91992" y="31390"/>
                </a:lnTo>
                <a:lnTo>
                  <a:pt x="92030" y="31371"/>
                </a:lnTo>
                <a:lnTo>
                  <a:pt x="92030" y="31334"/>
                </a:lnTo>
                <a:lnTo>
                  <a:pt x="92011" y="31278"/>
                </a:lnTo>
                <a:lnTo>
                  <a:pt x="91992" y="31222"/>
                </a:lnTo>
                <a:lnTo>
                  <a:pt x="91974" y="31185"/>
                </a:lnTo>
                <a:lnTo>
                  <a:pt x="91918" y="31111"/>
                </a:lnTo>
                <a:lnTo>
                  <a:pt x="91862" y="31018"/>
                </a:lnTo>
                <a:lnTo>
                  <a:pt x="91862" y="30999"/>
                </a:lnTo>
                <a:lnTo>
                  <a:pt x="91899" y="30925"/>
                </a:lnTo>
                <a:lnTo>
                  <a:pt x="91955" y="30813"/>
                </a:lnTo>
                <a:lnTo>
                  <a:pt x="92011" y="30701"/>
                </a:lnTo>
                <a:lnTo>
                  <a:pt x="92030" y="30627"/>
                </a:lnTo>
                <a:lnTo>
                  <a:pt x="92030" y="30571"/>
                </a:lnTo>
                <a:lnTo>
                  <a:pt x="92011" y="30515"/>
                </a:lnTo>
                <a:lnTo>
                  <a:pt x="91955" y="30478"/>
                </a:lnTo>
                <a:lnTo>
                  <a:pt x="91899" y="30459"/>
                </a:lnTo>
                <a:lnTo>
                  <a:pt x="91843" y="30459"/>
                </a:lnTo>
                <a:lnTo>
                  <a:pt x="91788" y="30478"/>
                </a:lnTo>
                <a:lnTo>
                  <a:pt x="91750" y="30534"/>
                </a:lnTo>
                <a:lnTo>
                  <a:pt x="91657" y="30627"/>
                </a:lnTo>
                <a:lnTo>
                  <a:pt x="91601" y="30720"/>
                </a:lnTo>
                <a:lnTo>
                  <a:pt x="91527" y="30608"/>
                </a:lnTo>
                <a:lnTo>
                  <a:pt x="91378" y="30403"/>
                </a:lnTo>
                <a:lnTo>
                  <a:pt x="91303" y="30329"/>
                </a:lnTo>
                <a:lnTo>
                  <a:pt x="91229" y="30292"/>
                </a:lnTo>
                <a:close/>
                <a:moveTo>
                  <a:pt x="280" y="32675"/>
                </a:moveTo>
                <a:lnTo>
                  <a:pt x="205" y="32712"/>
                </a:lnTo>
                <a:lnTo>
                  <a:pt x="168" y="32768"/>
                </a:lnTo>
                <a:lnTo>
                  <a:pt x="168" y="32842"/>
                </a:lnTo>
                <a:lnTo>
                  <a:pt x="205" y="32917"/>
                </a:lnTo>
                <a:lnTo>
                  <a:pt x="243" y="32991"/>
                </a:lnTo>
                <a:lnTo>
                  <a:pt x="354" y="33140"/>
                </a:lnTo>
                <a:lnTo>
                  <a:pt x="466" y="33252"/>
                </a:lnTo>
                <a:lnTo>
                  <a:pt x="298" y="33401"/>
                </a:lnTo>
                <a:lnTo>
                  <a:pt x="149" y="33550"/>
                </a:lnTo>
                <a:lnTo>
                  <a:pt x="131" y="33587"/>
                </a:lnTo>
                <a:lnTo>
                  <a:pt x="131" y="33624"/>
                </a:lnTo>
                <a:lnTo>
                  <a:pt x="149" y="33661"/>
                </a:lnTo>
                <a:lnTo>
                  <a:pt x="205" y="33699"/>
                </a:lnTo>
                <a:lnTo>
                  <a:pt x="280" y="33717"/>
                </a:lnTo>
                <a:lnTo>
                  <a:pt x="317" y="33699"/>
                </a:lnTo>
                <a:lnTo>
                  <a:pt x="373" y="33680"/>
                </a:lnTo>
                <a:lnTo>
                  <a:pt x="466" y="33606"/>
                </a:lnTo>
                <a:lnTo>
                  <a:pt x="615" y="33457"/>
                </a:lnTo>
                <a:lnTo>
                  <a:pt x="671" y="33550"/>
                </a:lnTo>
                <a:lnTo>
                  <a:pt x="764" y="33680"/>
                </a:lnTo>
                <a:lnTo>
                  <a:pt x="876" y="33792"/>
                </a:lnTo>
                <a:lnTo>
                  <a:pt x="931" y="33810"/>
                </a:lnTo>
                <a:lnTo>
                  <a:pt x="987" y="33810"/>
                </a:lnTo>
                <a:lnTo>
                  <a:pt x="1024" y="33773"/>
                </a:lnTo>
                <a:lnTo>
                  <a:pt x="1062" y="33736"/>
                </a:lnTo>
                <a:lnTo>
                  <a:pt x="1062" y="33661"/>
                </a:lnTo>
                <a:lnTo>
                  <a:pt x="1043" y="33606"/>
                </a:lnTo>
                <a:lnTo>
                  <a:pt x="987" y="33457"/>
                </a:lnTo>
                <a:lnTo>
                  <a:pt x="931" y="33364"/>
                </a:lnTo>
                <a:lnTo>
                  <a:pt x="876" y="33233"/>
                </a:lnTo>
                <a:lnTo>
                  <a:pt x="876" y="33177"/>
                </a:lnTo>
                <a:lnTo>
                  <a:pt x="876" y="33103"/>
                </a:lnTo>
                <a:lnTo>
                  <a:pt x="913" y="33047"/>
                </a:lnTo>
                <a:lnTo>
                  <a:pt x="969" y="32973"/>
                </a:lnTo>
                <a:lnTo>
                  <a:pt x="1006" y="32917"/>
                </a:lnTo>
                <a:lnTo>
                  <a:pt x="1006" y="32842"/>
                </a:lnTo>
                <a:lnTo>
                  <a:pt x="987" y="32805"/>
                </a:lnTo>
                <a:lnTo>
                  <a:pt x="950" y="32786"/>
                </a:lnTo>
                <a:lnTo>
                  <a:pt x="913" y="32805"/>
                </a:lnTo>
                <a:lnTo>
                  <a:pt x="876" y="32842"/>
                </a:lnTo>
                <a:lnTo>
                  <a:pt x="764" y="32935"/>
                </a:lnTo>
                <a:lnTo>
                  <a:pt x="708" y="33010"/>
                </a:lnTo>
                <a:lnTo>
                  <a:pt x="615" y="32898"/>
                </a:lnTo>
                <a:lnTo>
                  <a:pt x="485" y="32768"/>
                </a:lnTo>
                <a:lnTo>
                  <a:pt x="410" y="32712"/>
                </a:lnTo>
                <a:lnTo>
                  <a:pt x="336" y="32675"/>
                </a:lnTo>
                <a:close/>
                <a:moveTo>
                  <a:pt x="91825" y="32917"/>
                </a:moveTo>
                <a:lnTo>
                  <a:pt x="91769" y="32935"/>
                </a:lnTo>
                <a:lnTo>
                  <a:pt x="91694" y="32991"/>
                </a:lnTo>
                <a:lnTo>
                  <a:pt x="91620" y="33047"/>
                </a:lnTo>
                <a:lnTo>
                  <a:pt x="91564" y="32991"/>
                </a:lnTo>
                <a:lnTo>
                  <a:pt x="91490" y="32973"/>
                </a:lnTo>
                <a:lnTo>
                  <a:pt x="91434" y="32973"/>
                </a:lnTo>
                <a:lnTo>
                  <a:pt x="91378" y="32991"/>
                </a:lnTo>
                <a:lnTo>
                  <a:pt x="91341" y="33047"/>
                </a:lnTo>
                <a:lnTo>
                  <a:pt x="91322" y="33103"/>
                </a:lnTo>
                <a:lnTo>
                  <a:pt x="91303" y="33177"/>
                </a:lnTo>
                <a:lnTo>
                  <a:pt x="91322" y="33252"/>
                </a:lnTo>
                <a:lnTo>
                  <a:pt x="91341" y="33289"/>
                </a:lnTo>
                <a:lnTo>
                  <a:pt x="91359" y="33326"/>
                </a:lnTo>
                <a:lnTo>
                  <a:pt x="91378" y="33345"/>
                </a:lnTo>
                <a:lnTo>
                  <a:pt x="91378" y="33401"/>
                </a:lnTo>
                <a:lnTo>
                  <a:pt x="91359" y="33457"/>
                </a:lnTo>
                <a:lnTo>
                  <a:pt x="91322" y="33513"/>
                </a:lnTo>
                <a:lnTo>
                  <a:pt x="91248" y="33624"/>
                </a:lnTo>
                <a:lnTo>
                  <a:pt x="91210" y="33717"/>
                </a:lnTo>
                <a:lnTo>
                  <a:pt x="91210" y="33810"/>
                </a:lnTo>
                <a:lnTo>
                  <a:pt x="91229" y="33848"/>
                </a:lnTo>
                <a:lnTo>
                  <a:pt x="91248" y="33885"/>
                </a:lnTo>
                <a:lnTo>
                  <a:pt x="91285" y="33866"/>
                </a:lnTo>
                <a:lnTo>
                  <a:pt x="91341" y="33848"/>
                </a:lnTo>
                <a:lnTo>
                  <a:pt x="91471" y="33717"/>
                </a:lnTo>
                <a:lnTo>
                  <a:pt x="91583" y="33587"/>
                </a:lnTo>
                <a:lnTo>
                  <a:pt x="91639" y="33680"/>
                </a:lnTo>
                <a:lnTo>
                  <a:pt x="91713" y="33773"/>
                </a:lnTo>
                <a:lnTo>
                  <a:pt x="91750" y="33810"/>
                </a:lnTo>
                <a:lnTo>
                  <a:pt x="91806" y="33848"/>
                </a:lnTo>
                <a:lnTo>
                  <a:pt x="91862" y="33848"/>
                </a:lnTo>
                <a:lnTo>
                  <a:pt x="91918" y="33829"/>
                </a:lnTo>
                <a:lnTo>
                  <a:pt x="91955" y="33810"/>
                </a:lnTo>
                <a:lnTo>
                  <a:pt x="91992" y="33773"/>
                </a:lnTo>
                <a:lnTo>
                  <a:pt x="92011" y="33717"/>
                </a:lnTo>
                <a:lnTo>
                  <a:pt x="91992" y="33680"/>
                </a:lnTo>
                <a:lnTo>
                  <a:pt x="91974" y="33568"/>
                </a:lnTo>
                <a:lnTo>
                  <a:pt x="91918" y="33475"/>
                </a:lnTo>
                <a:lnTo>
                  <a:pt x="91881" y="33382"/>
                </a:lnTo>
                <a:lnTo>
                  <a:pt x="91843" y="33345"/>
                </a:lnTo>
                <a:lnTo>
                  <a:pt x="91825" y="33289"/>
                </a:lnTo>
                <a:lnTo>
                  <a:pt x="91843" y="33252"/>
                </a:lnTo>
                <a:lnTo>
                  <a:pt x="91881" y="33215"/>
                </a:lnTo>
                <a:lnTo>
                  <a:pt x="91899" y="33159"/>
                </a:lnTo>
                <a:lnTo>
                  <a:pt x="91936" y="33103"/>
                </a:lnTo>
                <a:lnTo>
                  <a:pt x="91955" y="33047"/>
                </a:lnTo>
                <a:lnTo>
                  <a:pt x="91936" y="32991"/>
                </a:lnTo>
                <a:lnTo>
                  <a:pt x="91899" y="32954"/>
                </a:lnTo>
                <a:lnTo>
                  <a:pt x="91862" y="32935"/>
                </a:lnTo>
                <a:lnTo>
                  <a:pt x="91825" y="32917"/>
                </a:lnTo>
                <a:close/>
                <a:moveTo>
                  <a:pt x="1006" y="35114"/>
                </a:moveTo>
                <a:lnTo>
                  <a:pt x="969" y="35132"/>
                </a:lnTo>
                <a:lnTo>
                  <a:pt x="764" y="35337"/>
                </a:lnTo>
                <a:lnTo>
                  <a:pt x="578" y="35579"/>
                </a:lnTo>
                <a:lnTo>
                  <a:pt x="503" y="35486"/>
                </a:lnTo>
                <a:lnTo>
                  <a:pt x="373" y="35337"/>
                </a:lnTo>
                <a:lnTo>
                  <a:pt x="317" y="35281"/>
                </a:lnTo>
                <a:lnTo>
                  <a:pt x="243" y="35244"/>
                </a:lnTo>
                <a:lnTo>
                  <a:pt x="187" y="35244"/>
                </a:lnTo>
                <a:lnTo>
                  <a:pt x="168" y="35263"/>
                </a:lnTo>
                <a:lnTo>
                  <a:pt x="149" y="35281"/>
                </a:lnTo>
                <a:lnTo>
                  <a:pt x="112" y="35356"/>
                </a:lnTo>
                <a:lnTo>
                  <a:pt x="131" y="35430"/>
                </a:lnTo>
                <a:lnTo>
                  <a:pt x="168" y="35505"/>
                </a:lnTo>
                <a:lnTo>
                  <a:pt x="224" y="35560"/>
                </a:lnTo>
                <a:lnTo>
                  <a:pt x="336" y="35691"/>
                </a:lnTo>
                <a:lnTo>
                  <a:pt x="373" y="35747"/>
                </a:lnTo>
                <a:lnTo>
                  <a:pt x="391" y="35821"/>
                </a:lnTo>
                <a:lnTo>
                  <a:pt x="391" y="35858"/>
                </a:lnTo>
                <a:lnTo>
                  <a:pt x="354" y="35914"/>
                </a:lnTo>
                <a:lnTo>
                  <a:pt x="280" y="36007"/>
                </a:lnTo>
                <a:lnTo>
                  <a:pt x="261" y="36045"/>
                </a:lnTo>
                <a:lnTo>
                  <a:pt x="280" y="36063"/>
                </a:lnTo>
                <a:lnTo>
                  <a:pt x="317" y="36082"/>
                </a:lnTo>
                <a:lnTo>
                  <a:pt x="391" y="36063"/>
                </a:lnTo>
                <a:lnTo>
                  <a:pt x="466" y="36045"/>
                </a:lnTo>
                <a:lnTo>
                  <a:pt x="485" y="36026"/>
                </a:lnTo>
                <a:lnTo>
                  <a:pt x="522" y="36026"/>
                </a:lnTo>
                <a:lnTo>
                  <a:pt x="559" y="36045"/>
                </a:lnTo>
                <a:lnTo>
                  <a:pt x="596" y="36082"/>
                </a:lnTo>
                <a:lnTo>
                  <a:pt x="633" y="36138"/>
                </a:lnTo>
                <a:lnTo>
                  <a:pt x="689" y="36231"/>
                </a:lnTo>
                <a:lnTo>
                  <a:pt x="745" y="36287"/>
                </a:lnTo>
                <a:lnTo>
                  <a:pt x="820" y="36361"/>
                </a:lnTo>
                <a:lnTo>
                  <a:pt x="894" y="36398"/>
                </a:lnTo>
                <a:lnTo>
                  <a:pt x="931" y="36398"/>
                </a:lnTo>
                <a:lnTo>
                  <a:pt x="987" y="36380"/>
                </a:lnTo>
                <a:lnTo>
                  <a:pt x="1024" y="36342"/>
                </a:lnTo>
                <a:lnTo>
                  <a:pt x="1043" y="36287"/>
                </a:lnTo>
                <a:lnTo>
                  <a:pt x="1024" y="36231"/>
                </a:lnTo>
                <a:lnTo>
                  <a:pt x="1006" y="36156"/>
                </a:lnTo>
                <a:lnTo>
                  <a:pt x="913" y="36026"/>
                </a:lnTo>
                <a:lnTo>
                  <a:pt x="857" y="35951"/>
                </a:lnTo>
                <a:lnTo>
                  <a:pt x="782" y="35877"/>
                </a:lnTo>
                <a:lnTo>
                  <a:pt x="745" y="35840"/>
                </a:lnTo>
                <a:lnTo>
                  <a:pt x="727" y="35803"/>
                </a:lnTo>
                <a:lnTo>
                  <a:pt x="764" y="35747"/>
                </a:lnTo>
                <a:lnTo>
                  <a:pt x="820" y="35672"/>
                </a:lnTo>
                <a:lnTo>
                  <a:pt x="931" y="35560"/>
                </a:lnTo>
                <a:lnTo>
                  <a:pt x="969" y="35449"/>
                </a:lnTo>
                <a:lnTo>
                  <a:pt x="1006" y="35281"/>
                </a:lnTo>
                <a:lnTo>
                  <a:pt x="1024" y="35188"/>
                </a:lnTo>
                <a:lnTo>
                  <a:pt x="1024" y="35132"/>
                </a:lnTo>
                <a:lnTo>
                  <a:pt x="1006" y="35114"/>
                </a:lnTo>
                <a:close/>
                <a:moveTo>
                  <a:pt x="91248" y="35374"/>
                </a:moveTo>
                <a:lnTo>
                  <a:pt x="91173" y="35393"/>
                </a:lnTo>
                <a:lnTo>
                  <a:pt x="91136" y="35412"/>
                </a:lnTo>
                <a:lnTo>
                  <a:pt x="91099" y="35449"/>
                </a:lnTo>
                <a:lnTo>
                  <a:pt x="91099" y="35505"/>
                </a:lnTo>
                <a:lnTo>
                  <a:pt x="91099" y="35616"/>
                </a:lnTo>
                <a:lnTo>
                  <a:pt x="91155" y="35728"/>
                </a:lnTo>
                <a:lnTo>
                  <a:pt x="91192" y="35784"/>
                </a:lnTo>
                <a:lnTo>
                  <a:pt x="91248" y="35858"/>
                </a:lnTo>
                <a:lnTo>
                  <a:pt x="91303" y="35914"/>
                </a:lnTo>
                <a:lnTo>
                  <a:pt x="91341" y="35970"/>
                </a:lnTo>
                <a:lnTo>
                  <a:pt x="91359" y="36045"/>
                </a:lnTo>
                <a:lnTo>
                  <a:pt x="91359" y="36082"/>
                </a:lnTo>
                <a:lnTo>
                  <a:pt x="91266" y="36194"/>
                </a:lnTo>
                <a:lnTo>
                  <a:pt x="91229" y="36249"/>
                </a:lnTo>
                <a:lnTo>
                  <a:pt x="91210" y="36305"/>
                </a:lnTo>
                <a:lnTo>
                  <a:pt x="91210" y="36342"/>
                </a:lnTo>
                <a:lnTo>
                  <a:pt x="91229" y="36380"/>
                </a:lnTo>
                <a:lnTo>
                  <a:pt x="91248" y="36398"/>
                </a:lnTo>
                <a:lnTo>
                  <a:pt x="91303" y="36398"/>
                </a:lnTo>
                <a:lnTo>
                  <a:pt x="91359" y="36380"/>
                </a:lnTo>
                <a:lnTo>
                  <a:pt x="91415" y="36361"/>
                </a:lnTo>
                <a:lnTo>
                  <a:pt x="91508" y="36305"/>
                </a:lnTo>
                <a:lnTo>
                  <a:pt x="91527" y="36287"/>
                </a:lnTo>
                <a:lnTo>
                  <a:pt x="91564" y="36305"/>
                </a:lnTo>
                <a:lnTo>
                  <a:pt x="91639" y="36342"/>
                </a:lnTo>
                <a:lnTo>
                  <a:pt x="91676" y="36380"/>
                </a:lnTo>
                <a:lnTo>
                  <a:pt x="91732" y="36417"/>
                </a:lnTo>
                <a:lnTo>
                  <a:pt x="91788" y="36454"/>
                </a:lnTo>
                <a:lnTo>
                  <a:pt x="91862" y="36454"/>
                </a:lnTo>
                <a:lnTo>
                  <a:pt x="91899" y="36436"/>
                </a:lnTo>
                <a:lnTo>
                  <a:pt x="91918" y="36398"/>
                </a:lnTo>
                <a:lnTo>
                  <a:pt x="91936" y="36361"/>
                </a:lnTo>
                <a:lnTo>
                  <a:pt x="91918" y="36324"/>
                </a:lnTo>
                <a:lnTo>
                  <a:pt x="91899" y="36249"/>
                </a:lnTo>
                <a:lnTo>
                  <a:pt x="91862" y="36175"/>
                </a:lnTo>
                <a:lnTo>
                  <a:pt x="91825" y="36082"/>
                </a:lnTo>
                <a:lnTo>
                  <a:pt x="91825" y="36045"/>
                </a:lnTo>
                <a:lnTo>
                  <a:pt x="91843" y="35989"/>
                </a:lnTo>
                <a:lnTo>
                  <a:pt x="91899" y="35914"/>
                </a:lnTo>
                <a:lnTo>
                  <a:pt x="91955" y="35840"/>
                </a:lnTo>
                <a:lnTo>
                  <a:pt x="92011" y="35747"/>
                </a:lnTo>
                <a:lnTo>
                  <a:pt x="92085" y="35635"/>
                </a:lnTo>
                <a:lnTo>
                  <a:pt x="92104" y="35579"/>
                </a:lnTo>
                <a:lnTo>
                  <a:pt x="92104" y="35523"/>
                </a:lnTo>
                <a:lnTo>
                  <a:pt x="92104" y="35467"/>
                </a:lnTo>
                <a:lnTo>
                  <a:pt x="92067" y="35430"/>
                </a:lnTo>
                <a:lnTo>
                  <a:pt x="92011" y="35412"/>
                </a:lnTo>
                <a:lnTo>
                  <a:pt x="91936" y="35412"/>
                </a:lnTo>
                <a:lnTo>
                  <a:pt x="91881" y="35467"/>
                </a:lnTo>
                <a:lnTo>
                  <a:pt x="91806" y="35523"/>
                </a:lnTo>
                <a:lnTo>
                  <a:pt x="91694" y="35672"/>
                </a:lnTo>
                <a:lnTo>
                  <a:pt x="91620" y="35765"/>
                </a:lnTo>
                <a:lnTo>
                  <a:pt x="91471" y="35542"/>
                </a:lnTo>
                <a:lnTo>
                  <a:pt x="91359" y="35430"/>
                </a:lnTo>
                <a:lnTo>
                  <a:pt x="91303" y="35393"/>
                </a:lnTo>
                <a:lnTo>
                  <a:pt x="91248" y="35374"/>
                </a:lnTo>
                <a:close/>
                <a:moveTo>
                  <a:pt x="261" y="37571"/>
                </a:moveTo>
                <a:lnTo>
                  <a:pt x="205" y="37590"/>
                </a:lnTo>
                <a:lnTo>
                  <a:pt x="168" y="37608"/>
                </a:lnTo>
                <a:lnTo>
                  <a:pt x="149" y="37664"/>
                </a:lnTo>
                <a:lnTo>
                  <a:pt x="149" y="37776"/>
                </a:lnTo>
                <a:lnTo>
                  <a:pt x="168" y="37888"/>
                </a:lnTo>
                <a:lnTo>
                  <a:pt x="224" y="38018"/>
                </a:lnTo>
                <a:lnTo>
                  <a:pt x="298" y="38148"/>
                </a:lnTo>
                <a:lnTo>
                  <a:pt x="373" y="38241"/>
                </a:lnTo>
                <a:lnTo>
                  <a:pt x="410" y="38279"/>
                </a:lnTo>
                <a:lnTo>
                  <a:pt x="410" y="38316"/>
                </a:lnTo>
                <a:lnTo>
                  <a:pt x="410" y="38372"/>
                </a:lnTo>
                <a:lnTo>
                  <a:pt x="354" y="38409"/>
                </a:lnTo>
                <a:lnTo>
                  <a:pt x="261" y="38632"/>
                </a:lnTo>
                <a:lnTo>
                  <a:pt x="243" y="38688"/>
                </a:lnTo>
                <a:lnTo>
                  <a:pt x="243" y="38744"/>
                </a:lnTo>
                <a:lnTo>
                  <a:pt x="261" y="38781"/>
                </a:lnTo>
                <a:lnTo>
                  <a:pt x="298" y="38763"/>
                </a:lnTo>
                <a:lnTo>
                  <a:pt x="447" y="38670"/>
                </a:lnTo>
                <a:lnTo>
                  <a:pt x="578" y="38577"/>
                </a:lnTo>
                <a:lnTo>
                  <a:pt x="652" y="38670"/>
                </a:lnTo>
                <a:lnTo>
                  <a:pt x="745" y="38819"/>
                </a:lnTo>
                <a:lnTo>
                  <a:pt x="801" y="38875"/>
                </a:lnTo>
                <a:lnTo>
                  <a:pt x="857" y="38930"/>
                </a:lnTo>
                <a:lnTo>
                  <a:pt x="913" y="38968"/>
                </a:lnTo>
                <a:lnTo>
                  <a:pt x="969" y="38968"/>
                </a:lnTo>
                <a:lnTo>
                  <a:pt x="1024" y="38930"/>
                </a:lnTo>
                <a:lnTo>
                  <a:pt x="1043" y="38856"/>
                </a:lnTo>
                <a:lnTo>
                  <a:pt x="1043" y="38781"/>
                </a:lnTo>
                <a:lnTo>
                  <a:pt x="1024" y="38707"/>
                </a:lnTo>
                <a:lnTo>
                  <a:pt x="931" y="38539"/>
                </a:lnTo>
                <a:lnTo>
                  <a:pt x="876" y="38428"/>
                </a:lnTo>
                <a:lnTo>
                  <a:pt x="857" y="38335"/>
                </a:lnTo>
                <a:lnTo>
                  <a:pt x="876" y="38279"/>
                </a:lnTo>
                <a:lnTo>
                  <a:pt x="969" y="38148"/>
                </a:lnTo>
                <a:lnTo>
                  <a:pt x="1024" y="38037"/>
                </a:lnTo>
                <a:lnTo>
                  <a:pt x="1043" y="37981"/>
                </a:lnTo>
                <a:lnTo>
                  <a:pt x="1043" y="37925"/>
                </a:lnTo>
                <a:lnTo>
                  <a:pt x="987" y="37851"/>
                </a:lnTo>
                <a:lnTo>
                  <a:pt x="950" y="37832"/>
                </a:lnTo>
                <a:lnTo>
                  <a:pt x="894" y="37813"/>
                </a:lnTo>
                <a:lnTo>
                  <a:pt x="838" y="37832"/>
                </a:lnTo>
                <a:lnTo>
                  <a:pt x="745" y="37906"/>
                </a:lnTo>
                <a:lnTo>
                  <a:pt x="652" y="37999"/>
                </a:lnTo>
                <a:lnTo>
                  <a:pt x="596" y="37888"/>
                </a:lnTo>
                <a:lnTo>
                  <a:pt x="522" y="37757"/>
                </a:lnTo>
                <a:lnTo>
                  <a:pt x="429" y="37646"/>
                </a:lnTo>
                <a:lnTo>
                  <a:pt x="373" y="37608"/>
                </a:lnTo>
                <a:lnTo>
                  <a:pt x="317" y="37590"/>
                </a:lnTo>
                <a:lnTo>
                  <a:pt x="261" y="37571"/>
                </a:lnTo>
                <a:close/>
                <a:moveTo>
                  <a:pt x="91788" y="37888"/>
                </a:moveTo>
                <a:lnTo>
                  <a:pt x="91750" y="37925"/>
                </a:lnTo>
                <a:lnTo>
                  <a:pt x="91676" y="37999"/>
                </a:lnTo>
                <a:lnTo>
                  <a:pt x="91601" y="38055"/>
                </a:lnTo>
                <a:lnTo>
                  <a:pt x="91564" y="38093"/>
                </a:lnTo>
                <a:lnTo>
                  <a:pt x="91527" y="38074"/>
                </a:lnTo>
                <a:lnTo>
                  <a:pt x="91508" y="38055"/>
                </a:lnTo>
                <a:lnTo>
                  <a:pt x="91452" y="37999"/>
                </a:lnTo>
                <a:lnTo>
                  <a:pt x="91378" y="37944"/>
                </a:lnTo>
                <a:lnTo>
                  <a:pt x="91341" y="37925"/>
                </a:lnTo>
                <a:lnTo>
                  <a:pt x="91303" y="37944"/>
                </a:lnTo>
                <a:lnTo>
                  <a:pt x="91266" y="37944"/>
                </a:lnTo>
                <a:lnTo>
                  <a:pt x="91229" y="37981"/>
                </a:lnTo>
                <a:lnTo>
                  <a:pt x="91210" y="37999"/>
                </a:lnTo>
                <a:lnTo>
                  <a:pt x="91210" y="38037"/>
                </a:lnTo>
                <a:lnTo>
                  <a:pt x="91210" y="38111"/>
                </a:lnTo>
                <a:lnTo>
                  <a:pt x="91229" y="38186"/>
                </a:lnTo>
                <a:lnTo>
                  <a:pt x="91285" y="38297"/>
                </a:lnTo>
                <a:lnTo>
                  <a:pt x="91285" y="38335"/>
                </a:lnTo>
                <a:lnTo>
                  <a:pt x="91266" y="38409"/>
                </a:lnTo>
                <a:lnTo>
                  <a:pt x="91229" y="38465"/>
                </a:lnTo>
                <a:lnTo>
                  <a:pt x="91173" y="38539"/>
                </a:lnTo>
                <a:lnTo>
                  <a:pt x="91155" y="38577"/>
                </a:lnTo>
                <a:lnTo>
                  <a:pt x="91136" y="38614"/>
                </a:lnTo>
                <a:lnTo>
                  <a:pt x="91155" y="38651"/>
                </a:lnTo>
                <a:lnTo>
                  <a:pt x="91173" y="38688"/>
                </a:lnTo>
                <a:lnTo>
                  <a:pt x="91229" y="38707"/>
                </a:lnTo>
                <a:lnTo>
                  <a:pt x="91266" y="38726"/>
                </a:lnTo>
                <a:lnTo>
                  <a:pt x="91359" y="38707"/>
                </a:lnTo>
                <a:lnTo>
                  <a:pt x="91434" y="38651"/>
                </a:lnTo>
                <a:lnTo>
                  <a:pt x="91508" y="38595"/>
                </a:lnTo>
                <a:lnTo>
                  <a:pt x="91583" y="38726"/>
                </a:lnTo>
                <a:lnTo>
                  <a:pt x="91713" y="38912"/>
                </a:lnTo>
                <a:lnTo>
                  <a:pt x="91769" y="38968"/>
                </a:lnTo>
                <a:lnTo>
                  <a:pt x="91825" y="39005"/>
                </a:lnTo>
                <a:lnTo>
                  <a:pt x="91862" y="39005"/>
                </a:lnTo>
                <a:lnTo>
                  <a:pt x="91881" y="38986"/>
                </a:lnTo>
                <a:lnTo>
                  <a:pt x="91918" y="38968"/>
                </a:lnTo>
                <a:lnTo>
                  <a:pt x="91936" y="38912"/>
                </a:lnTo>
                <a:lnTo>
                  <a:pt x="91936" y="38837"/>
                </a:lnTo>
                <a:lnTo>
                  <a:pt x="91899" y="38726"/>
                </a:lnTo>
                <a:lnTo>
                  <a:pt x="91825" y="38539"/>
                </a:lnTo>
                <a:lnTo>
                  <a:pt x="91788" y="38446"/>
                </a:lnTo>
                <a:lnTo>
                  <a:pt x="91788" y="38428"/>
                </a:lnTo>
                <a:lnTo>
                  <a:pt x="91806" y="38372"/>
                </a:lnTo>
                <a:lnTo>
                  <a:pt x="91843" y="38316"/>
                </a:lnTo>
                <a:lnTo>
                  <a:pt x="91899" y="38260"/>
                </a:lnTo>
                <a:lnTo>
                  <a:pt x="92011" y="38167"/>
                </a:lnTo>
                <a:lnTo>
                  <a:pt x="92048" y="38111"/>
                </a:lnTo>
                <a:lnTo>
                  <a:pt x="92048" y="38037"/>
                </a:lnTo>
                <a:lnTo>
                  <a:pt x="92048" y="37981"/>
                </a:lnTo>
                <a:lnTo>
                  <a:pt x="92011" y="37944"/>
                </a:lnTo>
                <a:lnTo>
                  <a:pt x="91974" y="37906"/>
                </a:lnTo>
                <a:lnTo>
                  <a:pt x="91918" y="37888"/>
                </a:lnTo>
                <a:close/>
                <a:moveTo>
                  <a:pt x="224" y="40252"/>
                </a:moveTo>
                <a:lnTo>
                  <a:pt x="149" y="40289"/>
                </a:lnTo>
                <a:lnTo>
                  <a:pt x="112" y="40364"/>
                </a:lnTo>
                <a:lnTo>
                  <a:pt x="112" y="40420"/>
                </a:lnTo>
                <a:lnTo>
                  <a:pt x="131" y="40494"/>
                </a:lnTo>
                <a:lnTo>
                  <a:pt x="168" y="40569"/>
                </a:lnTo>
                <a:lnTo>
                  <a:pt x="280" y="40699"/>
                </a:lnTo>
                <a:lnTo>
                  <a:pt x="373" y="40811"/>
                </a:lnTo>
                <a:lnTo>
                  <a:pt x="261" y="40904"/>
                </a:lnTo>
                <a:lnTo>
                  <a:pt x="131" y="41053"/>
                </a:lnTo>
                <a:lnTo>
                  <a:pt x="94" y="41127"/>
                </a:lnTo>
                <a:lnTo>
                  <a:pt x="75" y="41202"/>
                </a:lnTo>
                <a:lnTo>
                  <a:pt x="94" y="41239"/>
                </a:lnTo>
                <a:lnTo>
                  <a:pt x="112" y="41258"/>
                </a:lnTo>
                <a:lnTo>
                  <a:pt x="149" y="41276"/>
                </a:lnTo>
                <a:lnTo>
                  <a:pt x="205" y="41295"/>
                </a:lnTo>
                <a:lnTo>
                  <a:pt x="243" y="41295"/>
                </a:lnTo>
                <a:lnTo>
                  <a:pt x="280" y="41276"/>
                </a:lnTo>
                <a:lnTo>
                  <a:pt x="354" y="41239"/>
                </a:lnTo>
                <a:lnTo>
                  <a:pt x="485" y="41127"/>
                </a:lnTo>
                <a:lnTo>
                  <a:pt x="559" y="41071"/>
                </a:lnTo>
                <a:lnTo>
                  <a:pt x="578" y="41053"/>
                </a:lnTo>
                <a:lnTo>
                  <a:pt x="615" y="41071"/>
                </a:lnTo>
                <a:lnTo>
                  <a:pt x="652" y="41090"/>
                </a:lnTo>
                <a:lnTo>
                  <a:pt x="708" y="41127"/>
                </a:lnTo>
                <a:lnTo>
                  <a:pt x="801" y="41220"/>
                </a:lnTo>
                <a:lnTo>
                  <a:pt x="913" y="41276"/>
                </a:lnTo>
                <a:lnTo>
                  <a:pt x="987" y="41295"/>
                </a:lnTo>
                <a:lnTo>
                  <a:pt x="1006" y="41276"/>
                </a:lnTo>
                <a:lnTo>
                  <a:pt x="1006" y="41258"/>
                </a:lnTo>
                <a:lnTo>
                  <a:pt x="1006" y="41202"/>
                </a:lnTo>
                <a:lnTo>
                  <a:pt x="931" y="41034"/>
                </a:lnTo>
                <a:lnTo>
                  <a:pt x="876" y="40867"/>
                </a:lnTo>
                <a:lnTo>
                  <a:pt x="838" y="40792"/>
                </a:lnTo>
                <a:lnTo>
                  <a:pt x="857" y="40718"/>
                </a:lnTo>
                <a:lnTo>
                  <a:pt x="894" y="40662"/>
                </a:lnTo>
                <a:lnTo>
                  <a:pt x="931" y="40625"/>
                </a:lnTo>
                <a:lnTo>
                  <a:pt x="1006" y="40532"/>
                </a:lnTo>
                <a:lnTo>
                  <a:pt x="1080" y="40364"/>
                </a:lnTo>
                <a:lnTo>
                  <a:pt x="1099" y="40289"/>
                </a:lnTo>
                <a:lnTo>
                  <a:pt x="1080" y="40271"/>
                </a:lnTo>
                <a:lnTo>
                  <a:pt x="1062" y="40271"/>
                </a:lnTo>
                <a:lnTo>
                  <a:pt x="950" y="40327"/>
                </a:lnTo>
                <a:lnTo>
                  <a:pt x="838" y="40420"/>
                </a:lnTo>
                <a:lnTo>
                  <a:pt x="633" y="40587"/>
                </a:lnTo>
                <a:lnTo>
                  <a:pt x="540" y="40476"/>
                </a:lnTo>
                <a:lnTo>
                  <a:pt x="429" y="40345"/>
                </a:lnTo>
                <a:lnTo>
                  <a:pt x="354" y="40289"/>
                </a:lnTo>
                <a:lnTo>
                  <a:pt x="298" y="40252"/>
                </a:lnTo>
                <a:close/>
                <a:moveTo>
                  <a:pt x="91899" y="40364"/>
                </a:moveTo>
                <a:lnTo>
                  <a:pt x="91843" y="40383"/>
                </a:lnTo>
                <a:lnTo>
                  <a:pt x="91806" y="40420"/>
                </a:lnTo>
                <a:lnTo>
                  <a:pt x="91527" y="40755"/>
                </a:lnTo>
                <a:lnTo>
                  <a:pt x="91471" y="40662"/>
                </a:lnTo>
                <a:lnTo>
                  <a:pt x="91378" y="40550"/>
                </a:lnTo>
                <a:lnTo>
                  <a:pt x="91322" y="40494"/>
                </a:lnTo>
                <a:lnTo>
                  <a:pt x="91266" y="40476"/>
                </a:lnTo>
                <a:lnTo>
                  <a:pt x="91210" y="40476"/>
                </a:lnTo>
                <a:lnTo>
                  <a:pt x="91155" y="40532"/>
                </a:lnTo>
                <a:lnTo>
                  <a:pt x="91117" y="40587"/>
                </a:lnTo>
                <a:lnTo>
                  <a:pt x="91117" y="40662"/>
                </a:lnTo>
                <a:lnTo>
                  <a:pt x="91136" y="40718"/>
                </a:lnTo>
                <a:lnTo>
                  <a:pt x="91173" y="40792"/>
                </a:lnTo>
                <a:lnTo>
                  <a:pt x="91266" y="40904"/>
                </a:lnTo>
                <a:lnTo>
                  <a:pt x="91285" y="40960"/>
                </a:lnTo>
                <a:lnTo>
                  <a:pt x="91303" y="41016"/>
                </a:lnTo>
                <a:lnTo>
                  <a:pt x="91285" y="41071"/>
                </a:lnTo>
                <a:lnTo>
                  <a:pt x="91248" y="41127"/>
                </a:lnTo>
                <a:lnTo>
                  <a:pt x="91136" y="41239"/>
                </a:lnTo>
                <a:lnTo>
                  <a:pt x="91080" y="41295"/>
                </a:lnTo>
                <a:lnTo>
                  <a:pt x="91043" y="41369"/>
                </a:lnTo>
                <a:lnTo>
                  <a:pt x="91043" y="41425"/>
                </a:lnTo>
                <a:lnTo>
                  <a:pt x="91099" y="41481"/>
                </a:lnTo>
                <a:lnTo>
                  <a:pt x="91136" y="41500"/>
                </a:lnTo>
                <a:lnTo>
                  <a:pt x="91155" y="41500"/>
                </a:lnTo>
                <a:lnTo>
                  <a:pt x="91229" y="41481"/>
                </a:lnTo>
                <a:lnTo>
                  <a:pt x="91359" y="41407"/>
                </a:lnTo>
                <a:lnTo>
                  <a:pt x="91490" y="41332"/>
                </a:lnTo>
                <a:lnTo>
                  <a:pt x="91527" y="41332"/>
                </a:lnTo>
                <a:lnTo>
                  <a:pt x="91601" y="41369"/>
                </a:lnTo>
                <a:lnTo>
                  <a:pt x="91676" y="41425"/>
                </a:lnTo>
                <a:lnTo>
                  <a:pt x="91788" y="41518"/>
                </a:lnTo>
                <a:lnTo>
                  <a:pt x="91843" y="41556"/>
                </a:lnTo>
                <a:lnTo>
                  <a:pt x="91936" y="41556"/>
                </a:lnTo>
                <a:lnTo>
                  <a:pt x="91974" y="41500"/>
                </a:lnTo>
                <a:lnTo>
                  <a:pt x="91974" y="41462"/>
                </a:lnTo>
                <a:lnTo>
                  <a:pt x="91955" y="41425"/>
                </a:lnTo>
                <a:lnTo>
                  <a:pt x="91918" y="41351"/>
                </a:lnTo>
                <a:lnTo>
                  <a:pt x="91862" y="41295"/>
                </a:lnTo>
                <a:lnTo>
                  <a:pt x="91806" y="41239"/>
                </a:lnTo>
                <a:lnTo>
                  <a:pt x="91732" y="41109"/>
                </a:lnTo>
                <a:lnTo>
                  <a:pt x="91881" y="40960"/>
                </a:lnTo>
                <a:lnTo>
                  <a:pt x="91974" y="40867"/>
                </a:lnTo>
                <a:lnTo>
                  <a:pt x="92067" y="40755"/>
                </a:lnTo>
                <a:lnTo>
                  <a:pt x="92104" y="40699"/>
                </a:lnTo>
                <a:lnTo>
                  <a:pt x="92123" y="40643"/>
                </a:lnTo>
                <a:lnTo>
                  <a:pt x="92141" y="40587"/>
                </a:lnTo>
                <a:lnTo>
                  <a:pt x="92123" y="40513"/>
                </a:lnTo>
                <a:lnTo>
                  <a:pt x="92104" y="40476"/>
                </a:lnTo>
                <a:lnTo>
                  <a:pt x="92067" y="40420"/>
                </a:lnTo>
                <a:lnTo>
                  <a:pt x="92030" y="40383"/>
                </a:lnTo>
                <a:lnTo>
                  <a:pt x="91992" y="40364"/>
                </a:lnTo>
                <a:close/>
                <a:moveTo>
                  <a:pt x="894" y="42784"/>
                </a:moveTo>
                <a:lnTo>
                  <a:pt x="857" y="42803"/>
                </a:lnTo>
                <a:lnTo>
                  <a:pt x="820" y="42822"/>
                </a:lnTo>
                <a:lnTo>
                  <a:pt x="745" y="42877"/>
                </a:lnTo>
                <a:lnTo>
                  <a:pt x="633" y="43026"/>
                </a:lnTo>
                <a:lnTo>
                  <a:pt x="540" y="42915"/>
                </a:lnTo>
                <a:lnTo>
                  <a:pt x="485" y="42877"/>
                </a:lnTo>
                <a:lnTo>
                  <a:pt x="429" y="42840"/>
                </a:lnTo>
                <a:lnTo>
                  <a:pt x="373" y="42822"/>
                </a:lnTo>
                <a:lnTo>
                  <a:pt x="317" y="42840"/>
                </a:lnTo>
                <a:lnTo>
                  <a:pt x="298" y="42896"/>
                </a:lnTo>
                <a:lnTo>
                  <a:pt x="280" y="42989"/>
                </a:lnTo>
                <a:lnTo>
                  <a:pt x="298" y="43064"/>
                </a:lnTo>
                <a:lnTo>
                  <a:pt x="354" y="43119"/>
                </a:lnTo>
                <a:lnTo>
                  <a:pt x="410" y="43194"/>
                </a:lnTo>
                <a:lnTo>
                  <a:pt x="429" y="43250"/>
                </a:lnTo>
                <a:lnTo>
                  <a:pt x="391" y="43306"/>
                </a:lnTo>
                <a:lnTo>
                  <a:pt x="298" y="43399"/>
                </a:lnTo>
                <a:lnTo>
                  <a:pt x="149" y="43529"/>
                </a:lnTo>
                <a:lnTo>
                  <a:pt x="112" y="43566"/>
                </a:lnTo>
                <a:lnTo>
                  <a:pt x="131" y="43603"/>
                </a:lnTo>
                <a:lnTo>
                  <a:pt x="298" y="43603"/>
                </a:lnTo>
                <a:lnTo>
                  <a:pt x="485" y="43510"/>
                </a:lnTo>
                <a:lnTo>
                  <a:pt x="540" y="43473"/>
                </a:lnTo>
                <a:lnTo>
                  <a:pt x="578" y="43455"/>
                </a:lnTo>
                <a:lnTo>
                  <a:pt x="615" y="43473"/>
                </a:lnTo>
                <a:lnTo>
                  <a:pt x="633" y="43529"/>
                </a:lnTo>
                <a:lnTo>
                  <a:pt x="727" y="43622"/>
                </a:lnTo>
                <a:lnTo>
                  <a:pt x="857" y="43734"/>
                </a:lnTo>
                <a:lnTo>
                  <a:pt x="913" y="43771"/>
                </a:lnTo>
                <a:lnTo>
                  <a:pt x="950" y="43790"/>
                </a:lnTo>
                <a:lnTo>
                  <a:pt x="969" y="43771"/>
                </a:lnTo>
                <a:lnTo>
                  <a:pt x="987" y="43734"/>
                </a:lnTo>
                <a:lnTo>
                  <a:pt x="987" y="43641"/>
                </a:lnTo>
                <a:lnTo>
                  <a:pt x="950" y="43548"/>
                </a:lnTo>
                <a:lnTo>
                  <a:pt x="894" y="43455"/>
                </a:lnTo>
                <a:lnTo>
                  <a:pt x="820" y="43361"/>
                </a:lnTo>
                <a:lnTo>
                  <a:pt x="801" y="43324"/>
                </a:lnTo>
                <a:lnTo>
                  <a:pt x="801" y="43287"/>
                </a:lnTo>
                <a:lnTo>
                  <a:pt x="820" y="43250"/>
                </a:lnTo>
                <a:lnTo>
                  <a:pt x="838" y="43213"/>
                </a:lnTo>
                <a:lnTo>
                  <a:pt x="931" y="43157"/>
                </a:lnTo>
                <a:lnTo>
                  <a:pt x="1006" y="43082"/>
                </a:lnTo>
                <a:lnTo>
                  <a:pt x="1024" y="43026"/>
                </a:lnTo>
                <a:lnTo>
                  <a:pt x="1043" y="42989"/>
                </a:lnTo>
                <a:lnTo>
                  <a:pt x="1043" y="42915"/>
                </a:lnTo>
                <a:lnTo>
                  <a:pt x="1024" y="42840"/>
                </a:lnTo>
                <a:lnTo>
                  <a:pt x="969" y="42803"/>
                </a:lnTo>
                <a:lnTo>
                  <a:pt x="894" y="42784"/>
                </a:lnTo>
                <a:close/>
                <a:moveTo>
                  <a:pt x="91341" y="42877"/>
                </a:moveTo>
                <a:lnTo>
                  <a:pt x="91266" y="42896"/>
                </a:lnTo>
                <a:lnTo>
                  <a:pt x="91210" y="42952"/>
                </a:lnTo>
                <a:lnTo>
                  <a:pt x="91192" y="43008"/>
                </a:lnTo>
                <a:lnTo>
                  <a:pt x="91210" y="43082"/>
                </a:lnTo>
                <a:lnTo>
                  <a:pt x="91248" y="43213"/>
                </a:lnTo>
                <a:lnTo>
                  <a:pt x="91359" y="43417"/>
                </a:lnTo>
                <a:lnTo>
                  <a:pt x="91210" y="43566"/>
                </a:lnTo>
                <a:lnTo>
                  <a:pt x="91173" y="43622"/>
                </a:lnTo>
                <a:lnTo>
                  <a:pt x="91173" y="43678"/>
                </a:lnTo>
                <a:lnTo>
                  <a:pt x="91210" y="43734"/>
                </a:lnTo>
                <a:lnTo>
                  <a:pt x="91248" y="43771"/>
                </a:lnTo>
                <a:lnTo>
                  <a:pt x="91341" y="43771"/>
                </a:lnTo>
                <a:lnTo>
                  <a:pt x="91434" y="43734"/>
                </a:lnTo>
                <a:lnTo>
                  <a:pt x="91490" y="43697"/>
                </a:lnTo>
                <a:lnTo>
                  <a:pt x="91527" y="43678"/>
                </a:lnTo>
                <a:lnTo>
                  <a:pt x="91564" y="43715"/>
                </a:lnTo>
                <a:lnTo>
                  <a:pt x="91601" y="43771"/>
                </a:lnTo>
                <a:lnTo>
                  <a:pt x="91694" y="43883"/>
                </a:lnTo>
                <a:lnTo>
                  <a:pt x="91825" y="44032"/>
                </a:lnTo>
                <a:lnTo>
                  <a:pt x="91899" y="44069"/>
                </a:lnTo>
                <a:lnTo>
                  <a:pt x="91974" y="44069"/>
                </a:lnTo>
                <a:lnTo>
                  <a:pt x="91992" y="44032"/>
                </a:lnTo>
                <a:lnTo>
                  <a:pt x="92011" y="43920"/>
                </a:lnTo>
                <a:lnTo>
                  <a:pt x="92011" y="43883"/>
                </a:lnTo>
                <a:lnTo>
                  <a:pt x="91992" y="43827"/>
                </a:lnTo>
                <a:lnTo>
                  <a:pt x="91936" y="43734"/>
                </a:lnTo>
                <a:lnTo>
                  <a:pt x="91881" y="43641"/>
                </a:lnTo>
                <a:lnTo>
                  <a:pt x="91843" y="43548"/>
                </a:lnTo>
                <a:lnTo>
                  <a:pt x="91806" y="43510"/>
                </a:lnTo>
                <a:lnTo>
                  <a:pt x="91806" y="43473"/>
                </a:lnTo>
                <a:lnTo>
                  <a:pt x="91825" y="43436"/>
                </a:lnTo>
                <a:lnTo>
                  <a:pt x="91862" y="43399"/>
                </a:lnTo>
                <a:lnTo>
                  <a:pt x="91955" y="43268"/>
                </a:lnTo>
                <a:lnTo>
                  <a:pt x="91992" y="43157"/>
                </a:lnTo>
                <a:lnTo>
                  <a:pt x="91992" y="43082"/>
                </a:lnTo>
                <a:lnTo>
                  <a:pt x="91974" y="43026"/>
                </a:lnTo>
                <a:lnTo>
                  <a:pt x="91918" y="43008"/>
                </a:lnTo>
                <a:lnTo>
                  <a:pt x="91843" y="43026"/>
                </a:lnTo>
                <a:lnTo>
                  <a:pt x="91769" y="43045"/>
                </a:lnTo>
                <a:lnTo>
                  <a:pt x="91694" y="43082"/>
                </a:lnTo>
                <a:lnTo>
                  <a:pt x="91620" y="43157"/>
                </a:lnTo>
                <a:lnTo>
                  <a:pt x="91564" y="43045"/>
                </a:lnTo>
                <a:lnTo>
                  <a:pt x="91452" y="42933"/>
                </a:lnTo>
                <a:lnTo>
                  <a:pt x="91397" y="42896"/>
                </a:lnTo>
                <a:lnTo>
                  <a:pt x="91341" y="42877"/>
                </a:lnTo>
                <a:close/>
                <a:moveTo>
                  <a:pt x="913" y="45335"/>
                </a:moveTo>
                <a:lnTo>
                  <a:pt x="876" y="45372"/>
                </a:lnTo>
                <a:lnTo>
                  <a:pt x="764" y="45558"/>
                </a:lnTo>
                <a:lnTo>
                  <a:pt x="652" y="45726"/>
                </a:lnTo>
                <a:lnTo>
                  <a:pt x="540" y="45651"/>
                </a:lnTo>
                <a:lnTo>
                  <a:pt x="391" y="45521"/>
                </a:lnTo>
                <a:lnTo>
                  <a:pt x="298" y="45465"/>
                </a:lnTo>
                <a:lnTo>
                  <a:pt x="224" y="45428"/>
                </a:lnTo>
                <a:lnTo>
                  <a:pt x="131" y="45428"/>
                </a:lnTo>
                <a:lnTo>
                  <a:pt x="112" y="45465"/>
                </a:lnTo>
                <a:lnTo>
                  <a:pt x="94" y="45484"/>
                </a:lnTo>
                <a:lnTo>
                  <a:pt x="75" y="45521"/>
                </a:lnTo>
                <a:lnTo>
                  <a:pt x="94" y="45577"/>
                </a:lnTo>
                <a:lnTo>
                  <a:pt x="149" y="45651"/>
                </a:lnTo>
                <a:lnTo>
                  <a:pt x="205" y="45726"/>
                </a:lnTo>
                <a:lnTo>
                  <a:pt x="336" y="45875"/>
                </a:lnTo>
                <a:lnTo>
                  <a:pt x="447" y="45968"/>
                </a:lnTo>
                <a:lnTo>
                  <a:pt x="280" y="46117"/>
                </a:lnTo>
                <a:lnTo>
                  <a:pt x="261" y="46154"/>
                </a:lnTo>
                <a:lnTo>
                  <a:pt x="224" y="46191"/>
                </a:lnTo>
                <a:lnTo>
                  <a:pt x="224" y="46229"/>
                </a:lnTo>
                <a:lnTo>
                  <a:pt x="261" y="46266"/>
                </a:lnTo>
                <a:lnTo>
                  <a:pt x="317" y="46266"/>
                </a:lnTo>
                <a:lnTo>
                  <a:pt x="391" y="46229"/>
                </a:lnTo>
                <a:lnTo>
                  <a:pt x="522" y="46173"/>
                </a:lnTo>
                <a:lnTo>
                  <a:pt x="615" y="46154"/>
                </a:lnTo>
                <a:lnTo>
                  <a:pt x="727" y="46191"/>
                </a:lnTo>
                <a:lnTo>
                  <a:pt x="801" y="46229"/>
                </a:lnTo>
                <a:lnTo>
                  <a:pt x="876" y="46266"/>
                </a:lnTo>
                <a:lnTo>
                  <a:pt x="950" y="46266"/>
                </a:lnTo>
                <a:lnTo>
                  <a:pt x="987" y="46247"/>
                </a:lnTo>
                <a:lnTo>
                  <a:pt x="1024" y="46210"/>
                </a:lnTo>
                <a:lnTo>
                  <a:pt x="1062" y="46154"/>
                </a:lnTo>
                <a:lnTo>
                  <a:pt x="1062" y="46098"/>
                </a:lnTo>
                <a:lnTo>
                  <a:pt x="1062" y="46061"/>
                </a:lnTo>
                <a:lnTo>
                  <a:pt x="1024" y="46024"/>
                </a:lnTo>
                <a:lnTo>
                  <a:pt x="950" y="45949"/>
                </a:lnTo>
                <a:lnTo>
                  <a:pt x="876" y="45894"/>
                </a:lnTo>
                <a:lnTo>
                  <a:pt x="931" y="45800"/>
                </a:lnTo>
                <a:lnTo>
                  <a:pt x="1006" y="45707"/>
                </a:lnTo>
                <a:lnTo>
                  <a:pt x="1062" y="45596"/>
                </a:lnTo>
                <a:lnTo>
                  <a:pt x="1080" y="45540"/>
                </a:lnTo>
                <a:lnTo>
                  <a:pt x="1080" y="45503"/>
                </a:lnTo>
                <a:lnTo>
                  <a:pt x="1062" y="45428"/>
                </a:lnTo>
                <a:lnTo>
                  <a:pt x="1024" y="45354"/>
                </a:lnTo>
                <a:lnTo>
                  <a:pt x="987" y="45335"/>
                </a:lnTo>
                <a:close/>
                <a:moveTo>
                  <a:pt x="91285" y="45428"/>
                </a:moveTo>
                <a:lnTo>
                  <a:pt x="91248" y="45447"/>
                </a:lnTo>
                <a:lnTo>
                  <a:pt x="91210" y="45465"/>
                </a:lnTo>
                <a:lnTo>
                  <a:pt x="91155" y="45540"/>
                </a:lnTo>
                <a:lnTo>
                  <a:pt x="91136" y="45633"/>
                </a:lnTo>
                <a:lnTo>
                  <a:pt x="91136" y="45670"/>
                </a:lnTo>
                <a:lnTo>
                  <a:pt x="91155" y="45707"/>
                </a:lnTo>
                <a:lnTo>
                  <a:pt x="91248" y="45819"/>
                </a:lnTo>
                <a:lnTo>
                  <a:pt x="91303" y="45894"/>
                </a:lnTo>
                <a:lnTo>
                  <a:pt x="91322" y="45949"/>
                </a:lnTo>
                <a:lnTo>
                  <a:pt x="91341" y="46005"/>
                </a:lnTo>
                <a:lnTo>
                  <a:pt x="91322" y="46061"/>
                </a:lnTo>
                <a:lnTo>
                  <a:pt x="91266" y="46154"/>
                </a:lnTo>
                <a:lnTo>
                  <a:pt x="91248" y="46229"/>
                </a:lnTo>
                <a:lnTo>
                  <a:pt x="91210" y="46303"/>
                </a:lnTo>
                <a:lnTo>
                  <a:pt x="91210" y="46340"/>
                </a:lnTo>
                <a:lnTo>
                  <a:pt x="91229" y="46359"/>
                </a:lnTo>
                <a:lnTo>
                  <a:pt x="91248" y="46378"/>
                </a:lnTo>
                <a:lnTo>
                  <a:pt x="91303" y="46396"/>
                </a:lnTo>
                <a:lnTo>
                  <a:pt x="91341" y="46378"/>
                </a:lnTo>
                <a:lnTo>
                  <a:pt x="91378" y="46340"/>
                </a:lnTo>
                <a:lnTo>
                  <a:pt x="91452" y="46284"/>
                </a:lnTo>
                <a:lnTo>
                  <a:pt x="91527" y="46247"/>
                </a:lnTo>
                <a:lnTo>
                  <a:pt x="91564" y="46247"/>
                </a:lnTo>
                <a:lnTo>
                  <a:pt x="91601" y="46284"/>
                </a:lnTo>
                <a:lnTo>
                  <a:pt x="91657" y="46340"/>
                </a:lnTo>
                <a:lnTo>
                  <a:pt x="91732" y="46415"/>
                </a:lnTo>
                <a:lnTo>
                  <a:pt x="91806" y="46508"/>
                </a:lnTo>
                <a:lnTo>
                  <a:pt x="91862" y="46545"/>
                </a:lnTo>
                <a:lnTo>
                  <a:pt x="91918" y="46564"/>
                </a:lnTo>
                <a:lnTo>
                  <a:pt x="91955" y="46564"/>
                </a:lnTo>
                <a:lnTo>
                  <a:pt x="92011" y="46545"/>
                </a:lnTo>
                <a:lnTo>
                  <a:pt x="92048" y="46508"/>
                </a:lnTo>
                <a:lnTo>
                  <a:pt x="92048" y="46471"/>
                </a:lnTo>
                <a:lnTo>
                  <a:pt x="92048" y="46433"/>
                </a:lnTo>
                <a:lnTo>
                  <a:pt x="92048" y="46378"/>
                </a:lnTo>
                <a:lnTo>
                  <a:pt x="91992" y="46303"/>
                </a:lnTo>
                <a:lnTo>
                  <a:pt x="91955" y="46210"/>
                </a:lnTo>
                <a:lnTo>
                  <a:pt x="91881" y="46117"/>
                </a:lnTo>
                <a:lnTo>
                  <a:pt x="91843" y="46042"/>
                </a:lnTo>
                <a:lnTo>
                  <a:pt x="91825" y="45987"/>
                </a:lnTo>
                <a:lnTo>
                  <a:pt x="91825" y="45931"/>
                </a:lnTo>
                <a:lnTo>
                  <a:pt x="91843" y="45894"/>
                </a:lnTo>
                <a:lnTo>
                  <a:pt x="91918" y="45800"/>
                </a:lnTo>
                <a:lnTo>
                  <a:pt x="91955" y="45726"/>
                </a:lnTo>
                <a:lnTo>
                  <a:pt x="92011" y="45614"/>
                </a:lnTo>
                <a:lnTo>
                  <a:pt x="92011" y="45577"/>
                </a:lnTo>
                <a:lnTo>
                  <a:pt x="92011" y="45521"/>
                </a:lnTo>
                <a:lnTo>
                  <a:pt x="91992" y="45484"/>
                </a:lnTo>
                <a:lnTo>
                  <a:pt x="91936" y="45447"/>
                </a:lnTo>
                <a:lnTo>
                  <a:pt x="91843" y="45447"/>
                </a:lnTo>
                <a:lnTo>
                  <a:pt x="91750" y="45521"/>
                </a:lnTo>
                <a:lnTo>
                  <a:pt x="91657" y="45596"/>
                </a:lnTo>
                <a:lnTo>
                  <a:pt x="91601" y="45670"/>
                </a:lnTo>
                <a:lnTo>
                  <a:pt x="91527" y="45596"/>
                </a:lnTo>
                <a:lnTo>
                  <a:pt x="91471" y="45503"/>
                </a:lnTo>
                <a:lnTo>
                  <a:pt x="91378" y="45447"/>
                </a:lnTo>
                <a:lnTo>
                  <a:pt x="91341" y="45428"/>
                </a:lnTo>
                <a:close/>
                <a:moveTo>
                  <a:pt x="336" y="47699"/>
                </a:moveTo>
                <a:lnTo>
                  <a:pt x="298" y="47718"/>
                </a:lnTo>
                <a:lnTo>
                  <a:pt x="280" y="47755"/>
                </a:lnTo>
                <a:lnTo>
                  <a:pt x="261" y="47793"/>
                </a:lnTo>
                <a:lnTo>
                  <a:pt x="243" y="47867"/>
                </a:lnTo>
                <a:lnTo>
                  <a:pt x="261" y="47960"/>
                </a:lnTo>
                <a:lnTo>
                  <a:pt x="298" y="48035"/>
                </a:lnTo>
                <a:lnTo>
                  <a:pt x="354" y="48128"/>
                </a:lnTo>
                <a:lnTo>
                  <a:pt x="466" y="48277"/>
                </a:lnTo>
                <a:lnTo>
                  <a:pt x="559" y="48388"/>
                </a:lnTo>
                <a:lnTo>
                  <a:pt x="243" y="48593"/>
                </a:lnTo>
                <a:lnTo>
                  <a:pt x="131" y="48649"/>
                </a:lnTo>
                <a:lnTo>
                  <a:pt x="56" y="48723"/>
                </a:lnTo>
                <a:lnTo>
                  <a:pt x="0" y="48779"/>
                </a:lnTo>
                <a:lnTo>
                  <a:pt x="0" y="48835"/>
                </a:lnTo>
                <a:lnTo>
                  <a:pt x="19" y="48910"/>
                </a:lnTo>
                <a:lnTo>
                  <a:pt x="75" y="48928"/>
                </a:lnTo>
                <a:lnTo>
                  <a:pt x="131" y="48928"/>
                </a:lnTo>
                <a:lnTo>
                  <a:pt x="205" y="48910"/>
                </a:lnTo>
                <a:lnTo>
                  <a:pt x="336" y="48817"/>
                </a:lnTo>
                <a:lnTo>
                  <a:pt x="447" y="48742"/>
                </a:lnTo>
                <a:lnTo>
                  <a:pt x="578" y="48612"/>
                </a:lnTo>
                <a:lnTo>
                  <a:pt x="652" y="48556"/>
                </a:lnTo>
                <a:lnTo>
                  <a:pt x="708" y="48519"/>
                </a:lnTo>
                <a:lnTo>
                  <a:pt x="727" y="48519"/>
                </a:lnTo>
                <a:lnTo>
                  <a:pt x="764" y="48537"/>
                </a:lnTo>
                <a:lnTo>
                  <a:pt x="857" y="48612"/>
                </a:lnTo>
                <a:lnTo>
                  <a:pt x="950" y="48668"/>
                </a:lnTo>
                <a:lnTo>
                  <a:pt x="1024" y="48705"/>
                </a:lnTo>
                <a:lnTo>
                  <a:pt x="1155" y="48705"/>
                </a:lnTo>
                <a:lnTo>
                  <a:pt x="1173" y="48686"/>
                </a:lnTo>
                <a:lnTo>
                  <a:pt x="1173" y="48630"/>
                </a:lnTo>
                <a:lnTo>
                  <a:pt x="1118" y="48575"/>
                </a:lnTo>
                <a:lnTo>
                  <a:pt x="1006" y="48426"/>
                </a:lnTo>
                <a:lnTo>
                  <a:pt x="894" y="48314"/>
                </a:lnTo>
                <a:lnTo>
                  <a:pt x="1043" y="48146"/>
                </a:lnTo>
                <a:lnTo>
                  <a:pt x="1118" y="48035"/>
                </a:lnTo>
                <a:lnTo>
                  <a:pt x="1136" y="47997"/>
                </a:lnTo>
                <a:lnTo>
                  <a:pt x="1136" y="47979"/>
                </a:lnTo>
                <a:lnTo>
                  <a:pt x="1118" y="47960"/>
                </a:lnTo>
                <a:lnTo>
                  <a:pt x="1080" y="47979"/>
                </a:lnTo>
                <a:lnTo>
                  <a:pt x="1024" y="48035"/>
                </a:lnTo>
                <a:lnTo>
                  <a:pt x="913" y="48128"/>
                </a:lnTo>
                <a:lnTo>
                  <a:pt x="820" y="48202"/>
                </a:lnTo>
                <a:lnTo>
                  <a:pt x="782" y="48184"/>
                </a:lnTo>
                <a:lnTo>
                  <a:pt x="727" y="48128"/>
                </a:lnTo>
                <a:lnTo>
                  <a:pt x="671" y="48053"/>
                </a:lnTo>
                <a:lnTo>
                  <a:pt x="615" y="47960"/>
                </a:lnTo>
                <a:lnTo>
                  <a:pt x="578" y="47867"/>
                </a:lnTo>
                <a:lnTo>
                  <a:pt x="522" y="47774"/>
                </a:lnTo>
                <a:lnTo>
                  <a:pt x="447" y="47718"/>
                </a:lnTo>
                <a:lnTo>
                  <a:pt x="373" y="47699"/>
                </a:lnTo>
                <a:close/>
                <a:moveTo>
                  <a:pt x="91173" y="47942"/>
                </a:moveTo>
                <a:lnTo>
                  <a:pt x="91192" y="48016"/>
                </a:lnTo>
                <a:lnTo>
                  <a:pt x="91248" y="48184"/>
                </a:lnTo>
                <a:lnTo>
                  <a:pt x="91378" y="48444"/>
                </a:lnTo>
                <a:lnTo>
                  <a:pt x="91229" y="48500"/>
                </a:lnTo>
                <a:lnTo>
                  <a:pt x="91173" y="48556"/>
                </a:lnTo>
                <a:lnTo>
                  <a:pt x="91136" y="48612"/>
                </a:lnTo>
                <a:lnTo>
                  <a:pt x="91136" y="48649"/>
                </a:lnTo>
                <a:lnTo>
                  <a:pt x="91136" y="48686"/>
                </a:lnTo>
                <a:lnTo>
                  <a:pt x="91173" y="48761"/>
                </a:lnTo>
                <a:lnTo>
                  <a:pt x="91248" y="48798"/>
                </a:lnTo>
                <a:lnTo>
                  <a:pt x="91285" y="48817"/>
                </a:lnTo>
                <a:lnTo>
                  <a:pt x="91322" y="48798"/>
                </a:lnTo>
                <a:lnTo>
                  <a:pt x="91434" y="48742"/>
                </a:lnTo>
                <a:lnTo>
                  <a:pt x="91508" y="48723"/>
                </a:lnTo>
                <a:lnTo>
                  <a:pt x="91545" y="48705"/>
                </a:lnTo>
                <a:lnTo>
                  <a:pt x="91564" y="48742"/>
                </a:lnTo>
                <a:lnTo>
                  <a:pt x="91601" y="48779"/>
                </a:lnTo>
                <a:lnTo>
                  <a:pt x="91657" y="48872"/>
                </a:lnTo>
                <a:lnTo>
                  <a:pt x="91750" y="49003"/>
                </a:lnTo>
                <a:lnTo>
                  <a:pt x="91825" y="49059"/>
                </a:lnTo>
                <a:lnTo>
                  <a:pt x="91899" y="49096"/>
                </a:lnTo>
                <a:lnTo>
                  <a:pt x="92011" y="49096"/>
                </a:lnTo>
                <a:lnTo>
                  <a:pt x="92030" y="49077"/>
                </a:lnTo>
                <a:lnTo>
                  <a:pt x="92048" y="49040"/>
                </a:lnTo>
                <a:lnTo>
                  <a:pt x="92067" y="48984"/>
                </a:lnTo>
                <a:lnTo>
                  <a:pt x="92030" y="48891"/>
                </a:lnTo>
                <a:lnTo>
                  <a:pt x="91936" y="48723"/>
                </a:lnTo>
                <a:lnTo>
                  <a:pt x="91862" y="48593"/>
                </a:lnTo>
                <a:lnTo>
                  <a:pt x="91825" y="48537"/>
                </a:lnTo>
                <a:lnTo>
                  <a:pt x="91881" y="48463"/>
                </a:lnTo>
                <a:lnTo>
                  <a:pt x="91936" y="48388"/>
                </a:lnTo>
                <a:lnTo>
                  <a:pt x="91992" y="48295"/>
                </a:lnTo>
                <a:lnTo>
                  <a:pt x="92030" y="48202"/>
                </a:lnTo>
                <a:lnTo>
                  <a:pt x="92011" y="48165"/>
                </a:lnTo>
                <a:lnTo>
                  <a:pt x="91974" y="48146"/>
                </a:lnTo>
                <a:lnTo>
                  <a:pt x="91899" y="48165"/>
                </a:lnTo>
                <a:lnTo>
                  <a:pt x="91843" y="48184"/>
                </a:lnTo>
                <a:lnTo>
                  <a:pt x="91806" y="48221"/>
                </a:lnTo>
                <a:lnTo>
                  <a:pt x="91750" y="48258"/>
                </a:lnTo>
                <a:lnTo>
                  <a:pt x="91694" y="48277"/>
                </a:lnTo>
                <a:lnTo>
                  <a:pt x="91620" y="48295"/>
                </a:lnTo>
                <a:lnTo>
                  <a:pt x="91545" y="48239"/>
                </a:lnTo>
                <a:lnTo>
                  <a:pt x="91452" y="48165"/>
                </a:lnTo>
                <a:lnTo>
                  <a:pt x="91378" y="48090"/>
                </a:lnTo>
                <a:lnTo>
                  <a:pt x="91285" y="48016"/>
                </a:lnTo>
                <a:lnTo>
                  <a:pt x="91173" y="47942"/>
                </a:lnTo>
                <a:close/>
                <a:moveTo>
                  <a:pt x="14374" y="50399"/>
                </a:moveTo>
                <a:lnTo>
                  <a:pt x="14318" y="50418"/>
                </a:lnTo>
                <a:lnTo>
                  <a:pt x="14225" y="50474"/>
                </a:lnTo>
                <a:lnTo>
                  <a:pt x="14094" y="50604"/>
                </a:lnTo>
                <a:lnTo>
                  <a:pt x="14057" y="50660"/>
                </a:lnTo>
                <a:lnTo>
                  <a:pt x="14001" y="50678"/>
                </a:lnTo>
                <a:lnTo>
                  <a:pt x="13964" y="50660"/>
                </a:lnTo>
                <a:lnTo>
                  <a:pt x="13908" y="50604"/>
                </a:lnTo>
                <a:lnTo>
                  <a:pt x="13778" y="50548"/>
                </a:lnTo>
                <a:lnTo>
                  <a:pt x="13629" y="50455"/>
                </a:lnTo>
                <a:lnTo>
                  <a:pt x="13536" y="50418"/>
                </a:lnTo>
                <a:lnTo>
                  <a:pt x="13461" y="50418"/>
                </a:lnTo>
                <a:lnTo>
                  <a:pt x="13405" y="50436"/>
                </a:lnTo>
                <a:lnTo>
                  <a:pt x="13368" y="50455"/>
                </a:lnTo>
                <a:lnTo>
                  <a:pt x="13350" y="50492"/>
                </a:lnTo>
                <a:lnTo>
                  <a:pt x="13350" y="50548"/>
                </a:lnTo>
                <a:lnTo>
                  <a:pt x="13368" y="50604"/>
                </a:lnTo>
                <a:lnTo>
                  <a:pt x="13424" y="50660"/>
                </a:lnTo>
                <a:lnTo>
                  <a:pt x="13499" y="50716"/>
                </a:lnTo>
                <a:lnTo>
                  <a:pt x="13648" y="50790"/>
                </a:lnTo>
                <a:lnTo>
                  <a:pt x="13778" y="50846"/>
                </a:lnTo>
                <a:lnTo>
                  <a:pt x="13685" y="50920"/>
                </a:lnTo>
                <a:lnTo>
                  <a:pt x="13592" y="51013"/>
                </a:lnTo>
                <a:lnTo>
                  <a:pt x="13554" y="51051"/>
                </a:lnTo>
                <a:lnTo>
                  <a:pt x="13536" y="51107"/>
                </a:lnTo>
                <a:lnTo>
                  <a:pt x="13554" y="51162"/>
                </a:lnTo>
                <a:lnTo>
                  <a:pt x="13573" y="51200"/>
                </a:lnTo>
                <a:lnTo>
                  <a:pt x="13610" y="51237"/>
                </a:lnTo>
                <a:lnTo>
                  <a:pt x="13796" y="51237"/>
                </a:lnTo>
                <a:lnTo>
                  <a:pt x="13927" y="51200"/>
                </a:lnTo>
                <a:lnTo>
                  <a:pt x="14020" y="51144"/>
                </a:lnTo>
                <a:lnTo>
                  <a:pt x="14094" y="51107"/>
                </a:lnTo>
                <a:lnTo>
                  <a:pt x="14132" y="51069"/>
                </a:lnTo>
                <a:lnTo>
                  <a:pt x="14150" y="51051"/>
                </a:lnTo>
                <a:lnTo>
                  <a:pt x="14225" y="51069"/>
                </a:lnTo>
                <a:lnTo>
                  <a:pt x="14281" y="51107"/>
                </a:lnTo>
                <a:lnTo>
                  <a:pt x="14355" y="51162"/>
                </a:lnTo>
                <a:lnTo>
                  <a:pt x="14411" y="51181"/>
                </a:lnTo>
                <a:lnTo>
                  <a:pt x="14504" y="51218"/>
                </a:lnTo>
                <a:lnTo>
                  <a:pt x="14523" y="51218"/>
                </a:lnTo>
                <a:lnTo>
                  <a:pt x="14541" y="51162"/>
                </a:lnTo>
                <a:lnTo>
                  <a:pt x="14541" y="51144"/>
                </a:lnTo>
                <a:lnTo>
                  <a:pt x="14504" y="51107"/>
                </a:lnTo>
                <a:lnTo>
                  <a:pt x="14448" y="51032"/>
                </a:lnTo>
                <a:lnTo>
                  <a:pt x="14318" y="50920"/>
                </a:lnTo>
                <a:lnTo>
                  <a:pt x="14392" y="50809"/>
                </a:lnTo>
                <a:lnTo>
                  <a:pt x="14485" y="50678"/>
                </a:lnTo>
                <a:lnTo>
                  <a:pt x="14504" y="50604"/>
                </a:lnTo>
                <a:lnTo>
                  <a:pt x="14504" y="50529"/>
                </a:lnTo>
                <a:lnTo>
                  <a:pt x="14485" y="50474"/>
                </a:lnTo>
                <a:lnTo>
                  <a:pt x="14448" y="50418"/>
                </a:lnTo>
                <a:lnTo>
                  <a:pt x="14374" y="50399"/>
                </a:lnTo>
                <a:close/>
                <a:moveTo>
                  <a:pt x="75813" y="50418"/>
                </a:moveTo>
                <a:lnTo>
                  <a:pt x="75702" y="50455"/>
                </a:lnTo>
                <a:lnTo>
                  <a:pt x="75608" y="50492"/>
                </a:lnTo>
                <a:lnTo>
                  <a:pt x="75515" y="50548"/>
                </a:lnTo>
                <a:lnTo>
                  <a:pt x="75478" y="50585"/>
                </a:lnTo>
                <a:lnTo>
                  <a:pt x="75385" y="50585"/>
                </a:lnTo>
                <a:lnTo>
                  <a:pt x="75348" y="50529"/>
                </a:lnTo>
                <a:lnTo>
                  <a:pt x="75292" y="50511"/>
                </a:lnTo>
                <a:lnTo>
                  <a:pt x="75255" y="50492"/>
                </a:lnTo>
                <a:lnTo>
                  <a:pt x="75199" y="50474"/>
                </a:lnTo>
                <a:lnTo>
                  <a:pt x="75124" y="50492"/>
                </a:lnTo>
                <a:lnTo>
                  <a:pt x="75087" y="50511"/>
                </a:lnTo>
                <a:lnTo>
                  <a:pt x="75069" y="50567"/>
                </a:lnTo>
                <a:lnTo>
                  <a:pt x="75069" y="50604"/>
                </a:lnTo>
                <a:lnTo>
                  <a:pt x="75069" y="50641"/>
                </a:lnTo>
                <a:lnTo>
                  <a:pt x="75124" y="50716"/>
                </a:lnTo>
                <a:lnTo>
                  <a:pt x="75180" y="50790"/>
                </a:lnTo>
                <a:lnTo>
                  <a:pt x="75124" y="50865"/>
                </a:lnTo>
                <a:lnTo>
                  <a:pt x="75106" y="50939"/>
                </a:lnTo>
                <a:lnTo>
                  <a:pt x="75106" y="50995"/>
                </a:lnTo>
                <a:lnTo>
                  <a:pt x="75124" y="51032"/>
                </a:lnTo>
                <a:lnTo>
                  <a:pt x="75143" y="51069"/>
                </a:lnTo>
                <a:lnTo>
                  <a:pt x="75180" y="51088"/>
                </a:lnTo>
                <a:lnTo>
                  <a:pt x="75236" y="51125"/>
                </a:lnTo>
                <a:lnTo>
                  <a:pt x="75329" y="51125"/>
                </a:lnTo>
                <a:lnTo>
                  <a:pt x="75366" y="51107"/>
                </a:lnTo>
                <a:lnTo>
                  <a:pt x="75459" y="51051"/>
                </a:lnTo>
                <a:lnTo>
                  <a:pt x="75571" y="51051"/>
                </a:lnTo>
                <a:lnTo>
                  <a:pt x="75627" y="51088"/>
                </a:lnTo>
                <a:lnTo>
                  <a:pt x="75757" y="51181"/>
                </a:lnTo>
                <a:lnTo>
                  <a:pt x="75832" y="51218"/>
                </a:lnTo>
                <a:lnTo>
                  <a:pt x="75888" y="51237"/>
                </a:lnTo>
                <a:lnTo>
                  <a:pt x="75944" y="51237"/>
                </a:lnTo>
                <a:lnTo>
                  <a:pt x="75981" y="51200"/>
                </a:lnTo>
                <a:lnTo>
                  <a:pt x="75999" y="51162"/>
                </a:lnTo>
                <a:lnTo>
                  <a:pt x="75981" y="51107"/>
                </a:lnTo>
                <a:lnTo>
                  <a:pt x="75962" y="51051"/>
                </a:lnTo>
                <a:lnTo>
                  <a:pt x="75906" y="50995"/>
                </a:lnTo>
                <a:lnTo>
                  <a:pt x="75813" y="50902"/>
                </a:lnTo>
                <a:lnTo>
                  <a:pt x="75720" y="50827"/>
                </a:lnTo>
                <a:lnTo>
                  <a:pt x="75813" y="50771"/>
                </a:lnTo>
                <a:lnTo>
                  <a:pt x="75925" y="50697"/>
                </a:lnTo>
                <a:lnTo>
                  <a:pt x="75962" y="50660"/>
                </a:lnTo>
                <a:lnTo>
                  <a:pt x="75981" y="50623"/>
                </a:lnTo>
                <a:lnTo>
                  <a:pt x="75999" y="50567"/>
                </a:lnTo>
                <a:lnTo>
                  <a:pt x="75981" y="50511"/>
                </a:lnTo>
                <a:lnTo>
                  <a:pt x="75944" y="50455"/>
                </a:lnTo>
                <a:lnTo>
                  <a:pt x="75906" y="50418"/>
                </a:lnTo>
                <a:close/>
                <a:moveTo>
                  <a:pt x="86686" y="50399"/>
                </a:moveTo>
                <a:lnTo>
                  <a:pt x="86500" y="50492"/>
                </a:lnTo>
                <a:lnTo>
                  <a:pt x="86407" y="50529"/>
                </a:lnTo>
                <a:lnTo>
                  <a:pt x="86314" y="50567"/>
                </a:lnTo>
                <a:lnTo>
                  <a:pt x="86277" y="50604"/>
                </a:lnTo>
                <a:lnTo>
                  <a:pt x="86239" y="50623"/>
                </a:lnTo>
                <a:lnTo>
                  <a:pt x="86202" y="50604"/>
                </a:lnTo>
                <a:lnTo>
                  <a:pt x="86165" y="50548"/>
                </a:lnTo>
                <a:lnTo>
                  <a:pt x="86016" y="50455"/>
                </a:lnTo>
                <a:lnTo>
                  <a:pt x="85923" y="50418"/>
                </a:lnTo>
                <a:lnTo>
                  <a:pt x="85848" y="50418"/>
                </a:lnTo>
                <a:lnTo>
                  <a:pt x="85793" y="50455"/>
                </a:lnTo>
                <a:lnTo>
                  <a:pt x="85774" y="50492"/>
                </a:lnTo>
                <a:lnTo>
                  <a:pt x="85774" y="50567"/>
                </a:lnTo>
                <a:lnTo>
                  <a:pt x="85811" y="50641"/>
                </a:lnTo>
                <a:lnTo>
                  <a:pt x="85848" y="50716"/>
                </a:lnTo>
                <a:lnTo>
                  <a:pt x="85904" y="50790"/>
                </a:lnTo>
                <a:lnTo>
                  <a:pt x="85793" y="50883"/>
                </a:lnTo>
                <a:lnTo>
                  <a:pt x="85737" y="50939"/>
                </a:lnTo>
                <a:lnTo>
                  <a:pt x="85681" y="51013"/>
                </a:lnTo>
                <a:lnTo>
                  <a:pt x="85644" y="51069"/>
                </a:lnTo>
                <a:lnTo>
                  <a:pt x="85644" y="51125"/>
                </a:lnTo>
                <a:lnTo>
                  <a:pt x="85681" y="51181"/>
                </a:lnTo>
                <a:lnTo>
                  <a:pt x="85774" y="51218"/>
                </a:lnTo>
                <a:lnTo>
                  <a:pt x="85848" y="51218"/>
                </a:lnTo>
                <a:lnTo>
                  <a:pt x="85923" y="51200"/>
                </a:lnTo>
                <a:lnTo>
                  <a:pt x="85997" y="51144"/>
                </a:lnTo>
                <a:lnTo>
                  <a:pt x="86072" y="51125"/>
                </a:lnTo>
                <a:lnTo>
                  <a:pt x="86128" y="51069"/>
                </a:lnTo>
                <a:lnTo>
                  <a:pt x="86165" y="51069"/>
                </a:lnTo>
                <a:lnTo>
                  <a:pt x="86202" y="51088"/>
                </a:lnTo>
                <a:lnTo>
                  <a:pt x="86239" y="51144"/>
                </a:lnTo>
                <a:lnTo>
                  <a:pt x="86314" y="51200"/>
                </a:lnTo>
                <a:lnTo>
                  <a:pt x="86388" y="51237"/>
                </a:lnTo>
                <a:lnTo>
                  <a:pt x="86463" y="51237"/>
                </a:lnTo>
                <a:lnTo>
                  <a:pt x="86500" y="51200"/>
                </a:lnTo>
                <a:lnTo>
                  <a:pt x="86537" y="51162"/>
                </a:lnTo>
                <a:lnTo>
                  <a:pt x="86537" y="51088"/>
                </a:lnTo>
                <a:lnTo>
                  <a:pt x="86500" y="50976"/>
                </a:lnTo>
                <a:lnTo>
                  <a:pt x="86463" y="50939"/>
                </a:lnTo>
                <a:lnTo>
                  <a:pt x="86444" y="50883"/>
                </a:lnTo>
                <a:lnTo>
                  <a:pt x="86481" y="50846"/>
                </a:lnTo>
                <a:lnTo>
                  <a:pt x="86537" y="50827"/>
                </a:lnTo>
                <a:lnTo>
                  <a:pt x="86612" y="50753"/>
                </a:lnTo>
                <a:lnTo>
                  <a:pt x="86705" y="50697"/>
                </a:lnTo>
                <a:lnTo>
                  <a:pt x="86798" y="50641"/>
                </a:lnTo>
                <a:lnTo>
                  <a:pt x="86817" y="50604"/>
                </a:lnTo>
                <a:lnTo>
                  <a:pt x="86835" y="50548"/>
                </a:lnTo>
                <a:lnTo>
                  <a:pt x="86835" y="50492"/>
                </a:lnTo>
                <a:lnTo>
                  <a:pt x="86798" y="50436"/>
                </a:lnTo>
                <a:lnTo>
                  <a:pt x="86742" y="50399"/>
                </a:lnTo>
                <a:close/>
                <a:moveTo>
                  <a:pt x="69707" y="50436"/>
                </a:moveTo>
                <a:lnTo>
                  <a:pt x="69688" y="50455"/>
                </a:lnTo>
                <a:lnTo>
                  <a:pt x="69688" y="50492"/>
                </a:lnTo>
                <a:lnTo>
                  <a:pt x="69725" y="50567"/>
                </a:lnTo>
                <a:lnTo>
                  <a:pt x="69837" y="50697"/>
                </a:lnTo>
                <a:lnTo>
                  <a:pt x="69949" y="50790"/>
                </a:lnTo>
                <a:lnTo>
                  <a:pt x="69837" y="50846"/>
                </a:lnTo>
                <a:lnTo>
                  <a:pt x="69707" y="50939"/>
                </a:lnTo>
                <a:lnTo>
                  <a:pt x="69669" y="50995"/>
                </a:lnTo>
                <a:lnTo>
                  <a:pt x="69632" y="51051"/>
                </a:lnTo>
                <a:lnTo>
                  <a:pt x="69613" y="51125"/>
                </a:lnTo>
                <a:lnTo>
                  <a:pt x="69632" y="51181"/>
                </a:lnTo>
                <a:lnTo>
                  <a:pt x="69688" y="51237"/>
                </a:lnTo>
                <a:lnTo>
                  <a:pt x="69744" y="51256"/>
                </a:lnTo>
                <a:lnTo>
                  <a:pt x="69818" y="51237"/>
                </a:lnTo>
                <a:lnTo>
                  <a:pt x="69911" y="51200"/>
                </a:lnTo>
                <a:lnTo>
                  <a:pt x="70060" y="51107"/>
                </a:lnTo>
                <a:lnTo>
                  <a:pt x="70172" y="51051"/>
                </a:lnTo>
                <a:lnTo>
                  <a:pt x="70228" y="51032"/>
                </a:lnTo>
                <a:lnTo>
                  <a:pt x="70265" y="51051"/>
                </a:lnTo>
                <a:lnTo>
                  <a:pt x="70377" y="51088"/>
                </a:lnTo>
                <a:lnTo>
                  <a:pt x="70470" y="51144"/>
                </a:lnTo>
                <a:lnTo>
                  <a:pt x="70507" y="51144"/>
                </a:lnTo>
                <a:lnTo>
                  <a:pt x="70563" y="51125"/>
                </a:lnTo>
                <a:lnTo>
                  <a:pt x="70619" y="51088"/>
                </a:lnTo>
                <a:lnTo>
                  <a:pt x="70637" y="51032"/>
                </a:lnTo>
                <a:lnTo>
                  <a:pt x="70637" y="50995"/>
                </a:lnTo>
                <a:lnTo>
                  <a:pt x="70637" y="50958"/>
                </a:lnTo>
                <a:lnTo>
                  <a:pt x="70563" y="50883"/>
                </a:lnTo>
                <a:lnTo>
                  <a:pt x="70488" y="50809"/>
                </a:lnTo>
                <a:lnTo>
                  <a:pt x="70637" y="50697"/>
                </a:lnTo>
                <a:lnTo>
                  <a:pt x="70693" y="50623"/>
                </a:lnTo>
                <a:lnTo>
                  <a:pt x="70731" y="50548"/>
                </a:lnTo>
                <a:lnTo>
                  <a:pt x="70731" y="50492"/>
                </a:lnTo>
                <a:lnTo>
                  <a:pt x="70712" y="50455"/>
                </a:lnTo>
                <a:lnTo>
                  <a:pt x="70675" y="50436"/>
                </a:lnTo>
                <a:lnTo>
                  <a:pt x="70619" y="50436"/>
                </a:lnTo>
                <a:lnTo>
                  <a:pt x="70507" y="50474"/>
                </a:lnTo>
                <a:lnTo>
                  <a:pt x="70395" y="50548"/>
                </a:lnTo>
                <a:lnTo>
                  <a:pt x="70284" y="50604"/>
                </a:lnTo>
                <a:lnTo>
                  <a:pt x="70246" y="50623"/>
                </a:lnTo>
                <a:lnTo>
                  <a:pt x="70191" y="50623"/>
                </a:lnTo>
                <a:lnTo>
                  <a:pt x="70116" y="50585"/>
                </a:lnTo>
                <a:lnTo>
                  <a:pt x="70023" y="50529"/>
                </a:lnTo>
                <a:lnTo>
                  <a:pt x="69930" y="50474"/>
                </a:lnTo>
                <a:lnTo>
                  <a:pt x="69837" y="50436"/>
                </a:lnTo>
                <a:close/>
                <a:moveTo>
                  <a:pt x="18861" y="50362"/>
                </a:moveTo>
                <a:lnTo>
                  <a:pt x="18805" y="50380"/>
                </a:lnTo>
                <a:lnTo>
                  <a:pt x="18749" y="50418"/>
                </a:lnTo>
                <a:lnTo>
                  <a:pt x="18730" y="50492"/>
                </a:lnTo>
                <a:lnTo>
                  <a:pt x="18730" y="50548"/>
                </a:lnTo>
                <a:lnTo>
                  <a:pt x="18767" y="50604"/>
                </a:lnTo>
                <a:lnTo>
                  <a:pt x="18805" y="50660"/>
                </a:lnTo>
                <a:lnTo>
                  <a:pt x="18916" y="50753"/>
                </a:lnTo>
                <a:lnTo>
                  <a:pt x="19010" y="50827"/>
                </a:lnTo>
                <a:lnTo>
                  <a:pt x="18935" y="50902"/>
                </a:lnTo>
                <a:lnTo>
                  <a:pt x="18842" y="51032"/>
                </a:lnTo>
                <a:lnTo>
                  <a:pt x="18823" y="51088"/>
                </a:lnTo>
                <a:lnTo>
                  <a:pt x="18805" y="51144"/>
                </a:lnTo>
                <a:lnTo>
                  <a:pt x="18823" y="51200"/>
                </a:lnTo>
                <a:lnTo>
                  <a:pt x="18879" y="51256"/>
                </a:lnTo>
                <a:lnTo>
                  <a:pt x="18935" y="51274"/>
                </a:lnTo>
                <a:lnTo>
                  <a:pt x="19010" y="51274"/>
                </a:lnTo>
                <a:lnTo>
                  <a:pt x="19065" y="51237"/>
                </a:lnTo>
                <a:lnTo>
                  <a:pt x="19121" y="51181"/>
                </a:lnTo>
                <a:lnTo>
                  <a:pt x="19233" y="51088"/>
                </a:lnTo>
                <a:lnTo>
                  <a:pt x="19289" y="51051"/>
                </a:lnTo>
                <a:lnTo>
                  <a:pt x="19345" y="51032"/>
                </a:lnTo>
                <a:lnTo>
                  <a:pt x="19382" y="51051"/>
                </a:lnTo>
                <a:lnTo>
                  <a:pt x="19438" y="51088"/>
                </a:lnTo>
                <a:lnTo>
                  <a:pt x="19568" y="51162"/>
                </a:lnTo>
                <a:lnTo>
                  <a:pt x="19643" y="51200"/>
                </a:lnTo>
                <a:lnTo>
                  <a:pt x="19698" y="51218"/>
                </a:lnTo>
                <a:lnTo>
                  <a:pt x="19754" y="51218"/>
                </a:lnTo>
                <a:lnTo>
                  <a:pt x="19810" y="51200"/>
                </a:lnTo>
                <a:lnTo>
                  <a:pt x="19847" y="51144"/>
                </a:lnTo>
                <a:lnTo>
                  <a:pt x="19847" y="51088"/>
                </a:lnTo>
                <a:lnTo>
                  <a:pt x="19829" y="51013"/>
                </a:lnTo>
                <a:lnTo>
                  <a:pt x="19773" y="50958"/>
                </a:lnTo>
                <a:lnTo>
                  <a:pt x="19661" y="50846"/>
                </a:lnTo>
                <a:lnTo>
                  <a:pt x="19549" y="50771"/>
                </a:lnTo>
                <a:lnTo>
                  <a:pt x="19643" y="50697"/>
                </a:lnTo>
                <a:lnTo>
                  <a:pt x="19754" y="50585"/>
                </a:lnTo>
                <a:lnTo>
                  <a:pt x="19791" y="50548"/>
                </a:lnTo>
                <a:lnTo>
                  <a:pt x="19810" y="50492"/>
                </a:lnTo>
                <a:lnTo>
                  <a:pt x="19791" y="50455"/>
                </a:lnTo>
                <a:lnTo>
                  <a:pt x="19717" y="50418"/>
                </a:lnTo>
                <a:lnTo>
                  <a:pt x="19661" y="50418"/>
                </a:lnTo>
                <a:lnTo>
                  <a:pt x="19605" y="50455"/>
                </a:lnTo>
                <a:lnTo>
                  <a:pt x="19475" y="50511"/>
                </a:lnTo>
                <a:lnTo>
                  <a:pt x="19401" y="50548"/>
                </a:lnTo>
                <a:lnTo>
                  <a:pt x="19345" y="50567"/>
                </a:lnTo>
                <a:lnTo>
                  <a:pt x="19307" y="50567"/>
                </a:lnTo>
                <a:lnTo>
                  <a:pt x="19233" y="50529"/>
                </a:lnTo>
                <a:lnTo>
                  <a:pt x="19121" y="50474"/>
                </a:lnTo>
                <a:lnTo>
                  <a:pt x="18991" y="50399"/>
                </a:lnTo>
                <a:lnTo>
                  <a:pt x="18935" y="50380"/>
                </a:lnTo>
                <a:lnTo>
                  <a:pt x="18861" y="50362"/>
                </a:lnTo>
                <a:close/>
                <a:moveTo>
                  <a:pt x="21542" y="50380"/>
                </a:moveTo>
                <a:lnTo>
                  <a:pt x="21523" y="50399"/>
                </a:lnTo>
                <a:lnTo>
                  <a:pt x="21523" y="50418"/>
                </a:lnTo>
                <a:lnTo>
                  <a:pt x="21542" y="50455"/>
                </a:lnTo>
                <a:lnTo>
                  <a:pt x="21653" y="50585"/>
                </a:lnTo>
                <a:lnTo>
                  <a:pt x="21839" y="50771"/>
                </a:lnTo>
                <a:lnTo>
                  <a:pt x="21728" y="50827"/>
                </a:lnTo>
                <a:lnTo>
                  <a:pt x="21560" y="50939"/>
                </a:lnTo>
                <a:lnTo>
                  <a:pt x="21504" y="50995"/>
                </a:lnTo>
                <a:lnTo>
                  <a:pt x="21448" y="51051"/>
                </a:lnTo>
                <a:lnTo>
                  <a:pt x="21411" y="51107"/>
                </a:lnTo>
                <a:lnTo>
                  <a:pt x="21430" y="51181"/>
                </a:lnTo>
                <a:lnTo>
                  <a:pt x="21448" y="51218"/>
                </a:lnTo>
                <a:lnTo>
                  <a:pt x="21486" y="51237"/>
                </a:lnTo>
                <a:lnTo>
                  <a:pt x="21523" y="51256"/>
                </a:lnTo>
                <a:lnTo>
                  <a:pt x="21560" y="51256"/>
                </a:lnTo>
                <a:lnTo>
                  <a:pt x="21635" y="51218"/>
                </a:lnTo>
                <a:lnTo>
                  <a:pt x="21709" y="51162"/>
                </a:lnTo>
                <a:lnTo>
                  <a:pt x="21877" y="51032"/>
                </a:lnTo>
                <a:lnTo>
                  <a:pt x="21933" y="50976"/>
                </a:lnTo>
                <a:lnTo>
                  <a:pt x="21988" y="50958"/>
                </a:lnTo>
                <a:lnTo>
                  <a:pt x="22044" y="50976"/>
                </a:lnTo>
                <a:lnTo>
                  <a:pt x="22100" y="51013"/>
                </a:lnTo>
                <a:lnTo>
                  <a:pt x="22193" y="51144"/>
                </a:lnTo>
                <a:lnTo>
                  <a:pt x="22249" y="51200"/>
                </a:lnTo>
                <a:lnTo>
                  <a:pt x="22305" y="51256"/>
                </a:lnTo>
                <a:lnTo>
                  <a:pt x="22361" y="51274"/>
                </a:lnTo>
                <a:lnTo>
                  <a:pt x="22454" y="51256"/>
                </a:lnTo>
                <a:lnTo>
                  <a:pt x="22491" y="51218"/>
                </a:lnTo>
                <a:lnTo>
                  <a:pt x="22510" y="51200"/>
                </a:lnTo>
                <a:lnTo>
                  <a:pt x="22528" y="51125"/>
                </a:lnTo>
                <a:lnTo>
                  <a:pt x="22510" y="51051"/>
                </a:lnTo>
                <a:lnTo>
                  <a:pt x="22472" y="50976"/>
                </a:lnTo>
                <a:lnTo>
                  <a:pt x="22342" y="50846"/>
                </a:lnTo>
                <a:lnTo>
                  <a:pt x="22230" y="50734"/>
                </a:lnTo>
                <a:lnTo>
                  <a:pt x="22324" y="50623"/>
                </a:lnTo>
                <a:lnTo>
                  <a:pt x="22361" y="50567"/>
                </a:lnTo>
                <a:lnTo>
                  <a:pt x="22379" y="50511"/>
                </a:lnTo>
                <a:lnTo>
                  <a:pt x="22379" y="50474"/>
                </a:lnTo>
                <a:lnTo>
                  <a:pt x="22342" y="50455"/>
                </a:lnTo>
                <a:lnTo>
                  <a:pt x="22286" y="50474"/>
                </a:lnTo>
                <a:lnTo>
                  <a:pt x="22193" y="50529"/>
                </a:lnTo>
                <a:lnTo>
                  <a:pt x="22082" y="50567"/>
                </a:lnTo>
                <a:lnTo>
                  <a:pt x="22026" y="50585"/>
                </a:lnTo>
                <a:lnTo>
                  <a:pt x="21951" y="50548"/>
                </a:lnTo>
                <a:lnTo>
                  <a:pt x="21858" y="50492"/>
                </a:lnTo>
                <a:lnTo>
                  <a:pt x="21691" y="50418"/>
                </a:lnTo>
                <a:lnTo>
                  <a:pt x="21579" y="50380"/>
                </a:lnTo>
                <a:close/>
                <a:moveTo>
                  <a:pt x="33085" y="50362"/>
                </a:moveTo>
                <a:lnTo>
                  <a:pt x="32973" y="50399"/>
                </a:lnTo>
                <a:lnTo>
                  <a:pt x="32806" y="50474"/>
                </a:lnTo>
                <a:lnTo>
                  <a:pt x="32694" y="50529"/>
                </a:lnTo>
                <a:lnTo>
                  <a:pt x="32638" y="50548"/>
                </a:lnTo>
                <a:lnTo>
                  <a:pt x="32563" y="50529"/>
                </a:lnTo>
                <a:lnTo>
                  <a:pt x="32470" y="50474"/>
                </a:lnTo>
                <a:lnTo>
                  <a:pt x="32359" y="50436"/>
                </a:lnTo>
                <a:lnTo>
                  <a:pt x="32284" y="50418"/>
                </a:lnTo>
                <a:lnTo>
                  <a:pt x="32266" y="50418"/>
                </a:lnTo>
                <a:lnTo>
                  <a:pt x="32266" y="50455"/>
                </a:lnTo>
                <a:lnTo>
                  <a:pt x="32340" y="50585"/>
                </a:lnTo>
                <a:lnTo>
                  <a:pt x="32452" y="50697"/>
                </a:lnTo>
                <a:lnTo>
                  <a:pt x="32340" y="50790"/>
                </a:lnTo>
                <a:lnTo>
                  <a:pt x="32210" y="50920"/>
                </a:lnTo>
                <a:lnTo>
                  <a:pt x="32154" y="50995"/>
                </a:lnTo>
                <a:lnTo>
                  <a:pt x="32117" y="51069"/>
                </a:lnTo>
                <a:lnTo>
                  <a:pt x="32117" y="51144"/>
                </a:lnTo>
                <a:lnTo>
                  <a:pt x="32154" y="51200"/>
                </a:lnTo>
                <a:lnTo>
                  <a:pt x="32228" y="51237"/>
                </a:lnTo>
                <a:lnTo>
                  <a:pt x="32284" y="51237"/>
                </a:lnTo>
                <a:lnTo>
                  <a:pt x="32359" y="51218"/>
                </a:lnTo>
                <a:lnTo>
                  <a:pt x="32452" y="51162"/>
                </a:lnTo>
                <a:lnTo>
                  <a:pt x="32582" y="51051"/>
                </a:lnTo>
                <a:lnTo>
                  <a:pt x="32694" y="50958"/>
                </a:lnTo>
                <a:lnTo>
                  <a:pt x="32768" y="51051"/>
                </a:lnTo>
                <a:lnTo>
                  <a:pt x="32880" y="51181"/>
                </a:lnTo>
                <a:lnTo>
                  <a:pt x="32954" y="51237"/>
                </a:lnTo>
                <a:lnTo>
                  <a:pt x="33010" y="51274"/>
                </a:lnTo>
                <a:lnTo>
                  <a:pt x="33066" y="51274"/>
                </a:lnTo>
                <a:lnTo>
                  <a:pt x="33122" y="51237"/>
                </a:lnTo>
                <a:lnTo>
                  <a:pt x="33159" y="51181"/>
                </a:lnTo>
                <a:lnTo>
                  <a:pt x="33159" y="51125"/>
                </a:lnTo>
                <a:lnTo>
                  <a:pt x="33122" y="51069"/>
                </a:lnTo>
                <a:lnTo>
                  <a:pt x="33085" y="50995"/>
                </a:lnTo>
                <a:lnTo>
                  <a:pt x="32992" y="50883"/>
                </a:lnTo>
                <a:lnTo>
                  <a:pt x="32899" y="50790"/>
                </a:lnTo>
                <a:lnTo>
                  <a:pt x="32992" y="50716"/>
                </a:lnTo>
                <a:lnTo>
                  <a:pt x="33159" y="50567"/>
                </a:lnTo>
                <a:lnTo>
                  <a:pt x="33215" y="50492"/>
                </a:lnTo>
                <a:lnTo>
                  <a:pt x="33252" y="50436"/>
                </a:lnTo>
                <a:lnTo>
                  <a:pt x="33252" y="50399"/>
                </a:lnTo>
                <a:lnTo>
                  <a:pt x="33252" y="50380"/>
                </a:lnTo>
                <a:lnTo>
                  <a:pt x="33215" y="50362"/>
                </a:lnTo>
                <a:close/>
                <a:moveTo>
                  <a:pt x="34779" y="50362"/>
                </a:moveTo>
                <a:lnTo>
                  <a:pt x="34742" y="50399"/>
                </a:lnTo>
                <a:lnTo>
                  <a:pt x="34742" y="50455"/>
                </a:lnTo>
                <a:lnTo>
                  <a:pt x="34760" y="50511"/>
                </a:lnTo>
                <a:lnTo>
                  <a:pt x="34798" y="50567"/>
                </a:lnTo>
                <a:lnTo>
                  <a:pt x="34928" y="50678"/>
                </a:lnTo>
                <a:lnTo>
                  <a:pt x="35189" y="50846"/>
                </a:lnTo>
                <a:lnTo>
                  <a:pt x="35077" y="50939"/>
                </a:lnTo>
                <a:lnTo>
                  <a:pt x="34928" y="51069"/>
                </a:lnTo>
                <a:lnTo>
                  <a:pt x="34872" y="51144"/>
                </a:lnTo>
                <a:lnTo>
                  <a:pt x="34853" y="51218"/>
                </a:lnTo>
                <a:lnTo>
                  <a:pt x="34872" y="51237"/>
                </a:lnTo>
                <a:lnTo>
                  <a:pt x="34891" y="51256"/>
                </a:lnTo>
                <a:lnTo>
                  <a:pt x="34928" y="51274"/>
                </a:lnTo>
                <a:lnTo>
                  <a:pt x="35021" y="51274"/>
                </a:lnTo>
                <a:lnTo>
                  <a:pt x="35058" y="51256"/>
                </a:lnTo>
                <a:lnTo>
                  <a:pt x="35170" y="51200"/>
                </a:lnTo>
                <a:lnTo>
                  <a:pt x="35244" y="51125"/>
                </a:lnTo>
                <a:lnTo>
                  <a:pt x="35338" y="51088"/>
                </a:lnTo>
                <a:lnTo>
                  <a:pt x="35412" y="51051"/>
                </a:lnTo>
                <a:lnTo>
                  <a:pt x="35487" y="51069"/>
                </a:lnTo>
                <a:lnTo>
                  <a:pt x="35524" y="51088"/>
                </a:lnTo>
                <a:lnTo>
                  <a:pt x="35580" y="51125"/>
                </a:lnTo>
                <a:lnTo>
                  <a:pt x="35617" y="51144"/>
                </a:lnTo>
                <a:lnTo>
                  <a:pt x="35654" y="51144"/>
                </a:lnTo>
                <a:lnTo>
                  <a:pt x="35691" y="51125"/>
                </a:lnTo>
                <a:lnTo>
                  <a:pt x="35710" y="51107"/>
                </a:lnTo>
                <a:lnTo>
                  <a:pt x="35710" y="51088"/>
                </a:lnTo>
                <a:lnTo>
                  <a:pt x="35691" y="51051"/>
                </a:lnTo>
                <a:lnTo>
                  <a:pt x="35654" y="50995"/>
                </a:lnTo>
                <a:lnTo>
                  <a:pt x="35617" y="50939"/>
                </a:lnTo>
                <a:lnTo>
                  <a:pt x="35635" y="50883"/>
                </a:lnTo>
                <a:lnTo>
                  <a:pt x="35654" y="50846"/>
                </a:lnTo>
                <a:lnTo>
                  <a:pt x="35747" y="50790"/>
                </a:lnTo>
                <a:lnTo>
                  <a:pt x="35822" y="50734"/>
                </a:lnTo>
                <a:lnTo>
                  <a:pt x="35952" y="50623"/>
                </a:lnTo>
                <a:lnTo>
                  <a:pt x="35989" y="50548"/>
                </a:lnTo>
                <a:lnTo>
                  <a:pt x="36026" y="50492"/>
                </a:lnTo>
                <a:lnTo>
                  <a:pt x="36026" y="50436"/>
                </a:lnTo>
                <a:lnTo>
                  <a:pt x="35971" y="50399"/>
                </a:lnTo>
                <a:lnTo>
                  <a:pt x="35915" y="50380"/>
                </a:lnTo>
                <a:lnTo>
                  <a:pt x="35840" y="50380"/>
                </a:lnTo>
                <a:lnTo>
                  <a:pt x="35784" y="50399"/>
                </a:lnTo>
                <a:lnTo>
                  <a:pt x="35729" y="50436"/>
                </a:lnTo>
                <a:lnTo>
                  <a:pt x="35635" y="50511"/>
                </a:lnTo>
                <a:lnTo>
                  <a:pt x="35524" y="50585"/>
                </a:lnTo>
                <a:lnTo>
                  <a:pt x="35449" y="50641"/>
                </a:lnTo>
                <a:lnTo>
                  <a:pt x="35431" y="50660"/>
                </a:lnTo>
                <a:lnTo>
                  <a:pt x="35319" y="50604"/>
                </a:lnTo>
                <a:lnTo>
                  <a:pt x="35263" y="50567"/>
                </a:lnTo>
                <a:lnTo>
                  <a:pt x="35207" y="50511"/>
                </a:lnTo>
                <a:lnTo>
                  <a:pt x="35133" y="50474"/>
                </a:lnTo>
                <a:lnTo>
                  <a:pt x="35077" y="50418"/>
                </a:lnTo>
                <a:lnTo>
                  <a:pt x="34984" y="50380"/>
                </a:lnTo>
                <a:lnTo>
                  <a:pt x="34872" y="50362"/>
                </a:lnTo>
                <a:close/>
                <a:moveTo>
                  <a:pt x="38614" y="50362"/>
                </a:moveTo>
                <a:lnTo>
                  <a:pt x="38503" y="50399"/>
                </a:lnTo>
                <a:lnTo>
                  <a:pt x="38410" y="50436"/>
                </a:lnTo>
                <a:lnTo>
                  <a:pt x="38205" y="50529"/>
                </a:lnTo>
                <a:lnTo>
                  <a:pt x="38093" y="50567"/>
                </a:lnTo>
                <a:lnTo>
                  <a:pt x="38019" y="50511"/>
                </a:lnTo>
                <a:lnTo>
                  <a:pt x="37963" y="50474"/>
                </a:lnTo>
                <a:lnTo>
                  <a:pt x="37907" y="50436"/>
                </a:lnTo>
                <a:lnTo>
                  <a:pt x="37851" y="50399"/>
                </a:lnTo>
                <a:lnTo>
                  <a:pt x="37795" y="50380"/>
                </a:lnTo>
                <a:lnTo>
                  <a:pt x="37739" y="50380"/>
                </a:lnTo>
                <a:lnTo>
                  <a:pt x="37683" y="50399"/>
                </a:lnTo>
                <a:lnTo>
                  <a:pt x="37628" y="50436"/>
                </a:lnTo>
                <a:lnTo>
                  <a:pt x="37590" y="50492"/>
                </a:lnTo>
                <a:lnTo>
                  <a:pt x="37590" y="50529"/>
                </a:lnTo>
                <a:lnTo>
                  <a:pt x="37609" y="50585"/>
                </a:lnTo>
                <a:lnTo>
                  <a:pt x="37646" y="50641"/>
                </a:lnTo>
                <a:lnTo>
                  <a:pt x="37702" y="50697"/>
                </a:lnTo>
                <a:lnTo>
                  <a:pt x="37777" y="50753"/>
                </a:lnTo>
                <a:lnTo>
                  <a:pt x="37646" y="50827"/>
                </a:lnTo>
                <a:lnTo>
                  <a:pt x="37516" y="50920"/>
                </a:lnTo>
                <a:lnTo>
                  <a:pt x="37441" y="50958"/>
                </a:lnTo>
                <a:lnTo>
                  <a:pt x="37386" y="51032"/>
                </a:lnTo>
                <a:lnTo>
                  <a:pt x="37348" y="51088"/>
                </a:lnTo>
                <a:lnTo>
                  <a:pt x="37348" y="51162"/>
                </a:lnTo>
                <a:lnTo>
                  <a:pt x="37367" y="51218"/>
                </a:lnTo>
                <a:lnTo>
                  <a:pt x="37404" y="51256"/>
                </a:lnTo>
                <a:lnTo>
                  <a:pt x="37460" y="51274"/>
                </a:lnTo>
                <a:lnTo>
                  <a:pt x="37534" y="51274"/>
                </a:lnTo>
                <a:lnTo>
                  <a:pt x="37683" y="51237"/>
                </a:lnTo>
                <a:lnTo>
                  <a:pt x="37795" y="51181"/>
                </a:lnTo>
                <a:lnTo>
                  <a:pt x="37944" y="51069"/>
                </a:lnTo>
                <a:lnTo>
                  <a:pt x="38019" y="51013"/>
                </a:lnTo>
                <a:lnTo>
                  <a:pt x="38093" y="50995"/>
                </a:lnTo>
                <a:lnTo>
                  <a:pt x="38168" y="51013"/>
                </a:lnTo>
                <a:lnTo>
                  <a:pt x="38242" y="51069"/>
                </a:lnTo>
                <a:lnTo>
                  <a:pt x="38316" y="51125"/>
                </a:lnTo>
                <a:lnTo>
                  <a:pt x="38372" y="51162"/>
                </a:lnTo>
                <a:lnTo>
                  <a:pt x="38521" y="51162"/>
                </a:lnTo>
                <a:lnTo>
                  <a:pt x="38540" y="51125"/>
                </a:lnTo>
                <a:lnTo>
                  <a:pt x="38521" y="51069"/>
                </a:lnTo>
                <a:lnTo>
                  <a:pt x="38447" y="50958"/>
                </a:lnTo>
                <a:lnTo>
                  <a:pt x="38354" y="50827"/>
                </a:lnTo>
                <a:lnTo>
                  <a:pt x="38540" y="50716"/>
                </a:lnTo>
                <a:lnTo>
                  <a:pt x="38614" y="50641"/>
                </a:lnTo>
                <a:lnTo>
                  <a:pt x="38689" y="50567"/>
                </a:lnTo>
                <a:lnTo>
                  <a:pt x="38707" y="50511"/>
                </a:lnTo>
                <a:lnTo>
                  <a:pt x="38726" y="50436"/>
                </a:lnTo>
                <a:lnTo>
                  <a:pt x="38726" y="50399"/>
                </a:lnTo>
                <a:lnTo>
                  <a:pt x="38707" y="50380"/>
                </a:lnTo>
                <a:lnTo>
                  <a:pt x="38670" y="50362"/>
                </a:lnTo>
                <a:close/>
                <a:moveTo>
                  <a:pt x="43027" y="50362"/>
                </a:moveTo>
                <a:lnTo>
                  <a:pt x="42952" y="50380"/>
                </a:lnTo>
                <a:lnTo>
                  <a:pt x="42915" y="50436"/>
                </a:lnTo>
                <a:lnTo>
                  <a:pt x="42896" y="50511"/>
                </a:lnTo>
                <a:lnTo>
                  <a:pt x="42915" y="50567"/>
                </a:lnTo>
                <a:lnTo>
                  <a:pt x="42934" y="50604"/>
                </a:lnTo>
                <a:lnTo>
                  <a:pt x="42990" y="50660"/>
                </a:lnTo>
                <a:lnTo>
                  <a:pt x="43120" y="50771"/>
                </a:lnTo>
                <a:lnTo>
                  <a:pt x="43027" y="50865"/>
                </a:lnTo>
                <a:lnTo>
                  <a:pt x="42990" y="50920"/>
                </a:lnTo>
                <a:lnTo>
                  <a:pt x="42952" y="50995"/>
                </a:lnTo>
                <a:lnTo>
                  <a:pt x="42934" y="51051"/>
                </a:lnTo>
                <a:lnTo>
                  <a:pt x="42952" y="51088"/>
                </a:lnTo>
                <a:lnTo>
                  <a:pt x="43008" y="51125"/>
                </a:lnTo>
                <a:lnTo>
                  <a:pt x="43101" y="51125"/>
                </a:lnTo>
                <a:lnTo>
                  <a:pt x="43194" y="51107"/>
                </a:lnTo>
                <a:lnTo>
                  <a:pt x="43269" y="51051"/>
                </a:lnTo>
                <a:lnTo>
                  <a:pt x="43325" y="51013"/>
                </a:lnTo>
                <a:lnTo>
                  <a:pt x="43362" y="50995"/>
                </a:lnTo>
                <a:lnTo>
                  <a:pt x="43399" y="51013"/>
                </a:lnTo>
                <a:lnTo>
                  <a:pt x="43436" y="51069"/>
                </a:lnTo>
                <a:lnTo>
                  <a:pt x="43492" y="51107"/>
                </a:lnTo>
                <a:lnTo>
                  <a:pt x="43548" y="51181"/>
                </a:lnTo>
                <a:lnTo>
                  <a:pt x="43604" y="51256"/>
                </a:lnTo>
                <a:lnTo>
                  <a:pt x="43641" y="51274"/>
                </a:lnTo>
                <a:lnTo>
                  <a:pt x="43678" y="51274"/>
                </a:lnTo>
                <a:lnTo>
                  <a:pt x="43716" y="51256"/>
                </a:lnTo>
                <a:lnTo>
                  <a:pt x="43734" y="51200"/>
                </a:lnTo>
                <a:lnTo>
                  <a:pt x="43716" y="51144"/>
                </a:lnTo>
                <a:lnTo>
                  <a:pt x="43697" y="51069"/>
                </a:lnTo>
                <a:lnTo>
                  <a:pt x="43623" y="50902"/>
                </a:lnTo>
                <a:lnTo>
                  <a:pt x="43604" y="50846"/>
                </a:lnTo>
                <a:lnTo>
                  <a:pt x="43604" y="50809"/>
                </a:lnTo>
                <a:lnTo>
                  <a:pt x="43678" y="50734"/>
                </a:lnTo>
                <a:lnTo>
                  <a:pt x="43809" y="50585"/>
                </a:lnTo>
                <a:lnTo>
                  <a:pt x="43865" y="50511"/>
                </a:lnTo>
                <a:lnTo>
                  <a:pt x="43902" y="50436"/>
                </a:lnTo>
                <a:lnTo>
                  <a:pt x="43902" y="50418"/>
                </a:lnTo>
                <a:lnTo>
                  <a:pt x="43883" y="50399"/>
                </a:lnTo>
                <a:lnTo>
                  <a:pt x="43846" y="50399"/>
                </a:lnTo>
                <a:lnTo>
                  <a:pt x="43809" y="50418"/>
                </a:lnTo>
                <a:lnTo>
                  <a:pt x="43716" y="50455"/>
                </a:lnTo>
                <a:lnTo>
                  <a:pt x="43585" y="50529"/>
                </a:lnTo>
                <a:lnTo>
                  <a:pt x="43474" y="50585"/>
                </a:lnTo>
                <a:lnTo>
                  <a:pt x="43436" y="50604"/>
                </a:lnTo>
                <a:lnTo>
                  <a:pt x="43399" y="50604"/>
                </a:lnTo>
                <a:lnTo>
                  <a:pt x="43362" y="50585"/>
                </a:lnTo>
                <a:lnTo>
                  <a:pt x="43325" y="50567"/>
                </a:lnTo>
                <a:lnTo>
                  <a:pt x="43250" y="50492"/>
                </a:lnTo>
                <a:lnTo>
                  <a:pt x="43176" y="50418"/>
                </a:lnTo>
                <a:lnTo>
                  <a:pt x="43139" y="50380"/>
                </a:lnTo>
                <a:lnTo>
                  <a:pt x="43101" y="50362"/>
                </a:lnTo>
                <a:close/>
                <a:moveTo>
                  <a:pt x="50958" y="50380"/>
                </a:moveTo>
                <a:lnTo>
                  <a:pt x="50902" y="50399"/>
                </a:lnTo>
                <a:lnTo>
                  <a:pt x="50865" y="50455"/>
                </a:lnTo>
                <a:lnTo>
                  <a:pt x="50846" y="50529"/>
                </a:lnTo>
                <a:lnTo>
                  <a:pt x="50846" y="50585"/>
                </a:lnTo>
                <a:lnTo>
                  <a:pt x="50902" y="50641"/>
                </a:lnTo>
                <a:lnTo>
                  <a:pt x="50958" y="50697"/>
                </a:lnTo>
                <a:lnTo>
                  <a:pt x="51107" y="50771"/>
                </a:lnTo>
                <a:lnTo>
                  <a:pt x="51219" y="50846"/>
                </a:lnTo>
                <a:lnTo>
                  <a:pt x="51144" y="50939"/>
                </a:lnTo>
                <a:lnTo>
                  <a:pt x="51070" y="51051"/>
                </a:lnTo>
                <a:lnTo>
                  <a:pt x="51051" y="51107"/>
                </a:lnTo>
                <a:lnTo>
                  <a:pt x="51033" y="51162"/>
                </a:lnTo>
                <a:lnTo>
                  <a:pt x="51070" y="51218"/>
                </a:lnTo>
                <a:lnTo>
                  <a:pt x="51126" y="51256"/>
                </a:lnTo>
                <a:lnTo>
                  <a:pt x="51182" y="51274"/>
                </a:lnTo>
                <a:lnTo>
                  <a:pt x="51237" y="51256"/>
                </a:lnTo>
                <a:lnTo>
                  <a:pt x="51293" y="51218"/>
                </a:lnTo>
                <a:lnTo>
                  <a:pt x="51349" y="51162"/>
                </a:lnTo>
                <a:lnTo>
                  <a:pt x="51442" y="51069"/>
                </a:lnTo>
                <a:lnTo>
                  <a:pt x="51479" y="51032"/>
                </a:lnTo>
                <a:lnTo>
                  <a:pt x="51535" y="51013"/>
                </a:lnTo>
                <a:lnTo>
                  <a:pt x="51573" y="51032"/>
                </a:lnTo>
                <a:lnTo>
                  <a:pt x="51647" y="51069"/>
                </a:lnTo>
                <a:lnTo>
                  <a:pt x="51777" y="51181"/>
                </a:lnTo>
                <a:lnTo>
                  <a:pt x="51833" y="51218"/>
                </a:lnTo>
                <a:lnTo>
                  <a:pt x="51908" y="51237"/>
                </a:lnTo>
                <a:lnTo>
                  <a:pt x="51963" y="51218"/>
                </a:lnTo>
                <a:lnTo>
                  <a:pt x="52001" y="51181"/>
                </a:lnTo>
                <a:lnTo>
                  <a:pt x="52019" y="51125"/>
                </a:lnTo>
                <a:lnTo>
                  <a:pt x="52001" y="51051"/>
                </a:lnTo>
                <a:lnTo>
                  <a:pt x="51963" y="50995"/>
                </a:lnTo>
                <a:lnTo>
                  <a:pt x="51908" y="50920"/>
                </a:lnTo>
                <a:lnTo>
                  <a:pt x="51777" y="50809"/>
                </a:lnTo>
                <a:lnTo>
                  <a:pt x="51684" y="50716"/>
                </a:lnTo>
                <a:lnTo>
                  <a:pt x="51740" y="50623"/>
                </a:lnTo>
                <a:lnTo>
                  <a:pt x="51796" y="50511"/>
                </a:lnTo>
                <a:lnTo>
                  <a:pt x="51815" y="50455"/>
                </a:lnTo>
                <a:lnTo>
                  <a:pt x="51815" y="50418"/>
                </a:lnTo>
                <a:lnTo>
                  <a:pt x="51777" y="50399"/>
                </a:lnTo>
                <a:lnTo>
                  <a:pt x="51703" y="50380"/>
                </a:lnTo>
                <a:lnTo>
                  <a:pt x="51666" y="50399"/>
                </a:lnTo>
                <a:lnTo>
                  <a:pt x="51610" y="50455"/>
                </a:lnTo>
                <a:lnTo>
                  <a:pt x="51554" y="50511"/>
                </a:lnTo>
                <a:lnTo>
                  <a:pt x="51517" y="50529"/>
                </a:lnTo>
                <a:lnTo>
                  <a:pt x="51442" y="50548"/>
                </a:lnTo>
                <a:lnTo>
                  <a:pt x="51386" y="50529"/>
                </a:lnTo>
                <a:lnTo>
                  <a:pt x="51275" y="50455"/>
                </a:lnTo>
                <a:lnTo>
                  <a:pt x="51163" y="50418"/>
                </a:lnTo>
                <a:lnTo>
                  <a:pt x="51051" y="50380"/>
                </a:lnTo>
                <a:close/>
                <a:moveTo>
                  <a:pt x="72574" y="50380"/>
                </a:moveTo>
                <a:lnTo>
                  <a:pt x="72499" y="50418"/>
                </a:lnTo>
                <a:lnTo>
                  <a:pt x="72462" y="50474"/>
                </a:lnTo>
                <a:lnTo>
                  <a:pt x="72443" y="50529"/>
                </a:lnTo>
                <a:lnTo>
                  <a:pt x="72443" y="50585"/>
                </a:lnTo>
                <a:lnTo>
                  <a:pt x="72481" y="50641"/>
                </a:lnTo>
                <a:lnTo>
                  <a:pt x="72592" y="50734"/>
                </a:lnTo>
                <a:lnTo>
                  <a:pt x="72704" y="50809"/>
                </a:lnTo>
                <a:lnTo>
                  <a:pt x="72462" y="50939"/>
                </a:lnTo>
                <a:lnTo>
                  <a:pt x="72350" y="51032"/>
                </a:lnTo>
                <a:lnTo>
                  <a:pt x="72313" y="51069"/>
                </a:lnTo>
                <a:lnTo>
                  <a:pt x="72294" y="51125"/>
                </a:lnTo>
                <a:lnTo>
                  <a:pt x="72294" y="51200"/>
                </a:lnTo>
                <a:lnTo>
                  <a:pt x="72332" y="51256"/>
                </a:lnTo>
                <a:lnTo>
                  <a:pt x="72388" y="51274"/>
                </a:lnTo>
                <a:lnTo>
                  <a:pt x="72462" y="51274"/>
                </a:lnTo>
                <a:lnTo>
                  <a:pt x="72611" y="51256"/>
                </a:lnTo>
                <a:lnTo>
                  <a:pt x="72723" y="51200"/>
                </a:lnTo>
                <a:lnTo>
                  <a:pt x="72778" y="51144"/>
                </a:lnTo>
                <a:lnTo>
                  <a:pt x="72872" y="51088"/>
                </a:lnTo>
                <a:lnTo>
                  <a:pt x="72946" y="51032"/>
                </a:lnTo>
                <a:lnTo>
                  <a:pt x="73002" y="50995"/>
                </a:lnTo>
                <a:lnTo>
                  <a:pt x="73039" y="50995"/>
                </a:lnTo>
                <a:lnTo>
                  <a:pt x="73076" y="51013"/>
                </a:lnTo>
                <a:lnTo>
                  <a:pt x="73151" y="51051"/>
                </a:lnTo>
                <a:lnTo>
                  <a:pt x="73225" y="51107"/>
                </a:lnTo>
                <a:lnTo>
                  <a:pt x="73263" y="51125"/>
                </a:lnTo>
                <a:lnTo>
                  <a:pt x="73300" y="51107"/>
                </a:lnTo>
                <a:lnTo>
                  <a:pt x="73374" y="51088"/>
                </a:lnTo>
                <a:lnTo>
                  <a:pt x="73393" y="51051"/>
                </a:lnTo>
                <a:lnTo>
                  <a:pt x="73412" y="51013"/>
                </a:lnTo>
                <a:lnTo>
                  <a:pt x="73393" y="50958"/>
                </a:lnTo>
                <a:lnTo>
                  <a:pt x="73318" y="50846"/>
                </a:lnTo>
                <a:lnTo>
                  <a:pt x="73225" y="50753"/>
                </a:lnTo>
                <a:lnTo>
                  <a:pt x="73281" y="50697"/>
                </a:lnTo>
                <a:lnTo>
                  <a:pt x="73337" y="50585"/>
                </a:lnTo>
                <a:lnTo>
                  <a:pt x="73374" y="50492"/>
                </a:lnTo>
                <a:lnTo>
                  <a:pt x="73374" y="50436"/>
                </a:lnTo>
                <a:lnTo>
                  <a:pt x="73356" y="50399"/>
                </a:lnTo>
                <a:lnTo>
                  <a:pt x="73318" y="50380"/>
                </a:lnTo>
                <a:lnTo>
                  <a:pt x="73281" y="50380"/>
                </a:lnTo>
                <a:lnTo>
                  <a:pt x="73188" y="50436"/>
                </a:lnTo>
                <a:lnTo>
                  <a:pt x="73114" y="50511"/>
                </a:lnTo>
                <a:lnTo>
                  <a:pt x="73039" y="50548"/>
                </a:lnTo>
                <a:lnTo>
                  <a:pt x="72983" y="50548"/>
                </a:lnTo>
                <a:lnTo>
                  <a:pt x="72909" y="50529"/>
                </a:lnTo>
                <a:lnTo>
                  <a:pt x="72778" y="50455"/>
                </a:lnTo>
                <a:lnTo>
                  <a:pt x="72704" y="50418"/>
                </a:lnTo>
                <a:lnTo>
                  <a:pt x="72648" y="50380"/>
                </a:lnTo>
                <a:close/>
                <a:moveTo>
                  <a:pt x="80468" y="50380"/>
                </a:moveTo>
                <a:lnTo>
                  <a:pt x="80393" y="50399"/>
                </a:lnTo>
                <a:lnTo>
                  <a:pt x="80337" y="50436"/>
                </a:lnTo>
                <a:lnTo>
                  <a:pt x="80319" y="50492"/>
                </a:lnTo>
                <a:lnTo>
                  <a:pt x="80319" y="50567"/>
                </a:lnTo>
                <a:lnTo>
                  <a:pt x="80337" y="50604"/>
                </a:lnTo>
                <a:lnTo>
                  <a:pt x="80412" y="50697"/>
                </a:lnTo>
                <a:lnTo>
                  <a:pt x="80505" y="50771"/>
                </a:lnTo>
                <a:lnTo>
                  <a:pt x="80524" y="50809"/>
                </a:lnTo>
                <a:lnTo>
                  <a:pt x="80542" y="50865"/>
                </a:lnTo>
                <a:lnTo>
                  <a:pt x="80524" y="50902"/>
                </a:lnTo>
                <a:lnTo>
                  <a:pt x="80505" y="50920"/>
                </a:lnTo>
                <a:lnTo>
                  <a:pt x="80449" y="50995"/>
                </a:lnTo>
                <a:lnTo>
                  <a:pt x="80393" y="51051"/>
                </a:lnTo>
                <a:lnTo>
                  <a:pt x="80393" y="51107"/>
                </a:lnTo>
                <a:lnTo>
                  <a:pt x="80393" y="51144"/>
                </a:lnTo>
                <a:lnTo>
                  <a:pt x="80431" y="51181"/>
                </a:lnTo>
                <a:lnTo>
                  <a:pt x="80468" y="51200"/>
                </a:lnTo>
                <a:lnTo>
                  <a:pt x="80505" y="51218"/>
                </a:lnTo>
                <a:lnTo>
                  <a:pt x="80542" y="51200"/>
                </a:lnTo>
                <a:lnTo>
                  <a:pt x="80635" y="51162"/>
                </a:lnTo>
                <a:lnTo>
                  <a:pt x="80710" y="51144"/>
                </a:lnTo>
                <a:lnTo>
                  <a:pt x="80784" y="51125"/>
                </a:lnTo>
                <a:lnTo>
                  <a:pt x="80803" y="51125"/>
                </a:lnTo>
                <a:lnTo>
                  <a:pt x="80821" y="51144"/>
                </a:lnTo>
                <a:lnTo>
                  <a:pt x="80896" y="51181"/>
                </a:lnTo>
                <a:lnTo>
                  <a:pt x="80933" y="51200"/>
                </a:lnTo>
                <a:lnTo>
                  <a:pt x="80970" y="51237"/>
                </a:lnTo>
                <a:lnTo>
                  <a:pt x="81026" y="51274"/>
                </a:lnTo>
                <a:lnTo>
                  <a:pt x="81082" y="51274"/>
                </a:lnTo>
                <a:lnTo>
                  <a:pt x="81138" y="51256"/>
                </a:lnTo>
                <a:lnTo>
                  <a:pt x="81157" y="51200"/>
                </a:lnTo>
                <a:lnTo>
                  <a:pt x="81175" y="51162"/>
                </a:lnTo>
                <a:lnTo>
                  <a:pt x="81157" y="51107"/>
                </a:lnTo>
                <a:lnTo>
                  <a:pt x="81101" y="50995"/>
                </a:lnTo>
                <a:lnTo>
                  <a:pt x="81045" y="50902"/>
                </a:lnTo>
                <a:lnTo>
                  <a:pt x="81250" y="50790"/>
                </a:lnTo>
                <a:lnTo>
                  <a:pt x="81361" y="50716"/>
                </a:lnTo>
                <a:lnTo>
                  <a:pt x="81399" y="50678"/>
                </a:lnTo>
                <a:lnTo>
                  <a:pt x="81436" y="50641"/>
                </a:lnTo>
                <a:lnTo>
                  <a:pt x="81455" y="50585"/>
                </a:lnTo>
                <a:lnTo>
                  <a:pt x="81436" y="50529"/>
                </a:lnTo>
                <a:lnTo>
                  <a:pt x="81399" y="50492"/>
                </a:lnTo>
                <a:lnTo>
                  <a:pt x="81380" y="50474"/>
                </a:lnTo>
                <a:lnTo>
                  <a:pt x="81324" y="50492"/>
                </a:lnTo>
                <a:lnTo>
                  <a:pt x="81231" y="50511"/>
                </a:lnTo>
                <a:lnTo>
                  <a:pt x="81082" y="50585"/>
                </a:lnTo>
                <a:lnTo>
                  <a:pt x="80952" y="50641"/>
                </a:lnTo>
                <a:lnTo>
                  <a:pt x="80896" y="50660"/>
                </a:lnTo>
                <a:lnTo>
                  <a:pt x="80859" y="50660"/>
                </a:lnTo>
                <a:lnTo>
                  <a:pt x="80821" y="50641"/>
                </a:lnTo>
                <a:lnTo>
                  <a:pt x="80784" y="50604"/>
                </a:lnTo>
                <a:lnTo>
                  <a:pt x="80710" y="50511"/>
                </a:lnTo>
                <a:lnTo>
                  <a:pt x="80617" y="50436"/>
                </a:lnTo>
                <a:lnTo>
                  <a:pt x="80579" y="50399"/>
                </a:lnTo>
                <a:lnTo>
                  <a:pt x="80524" y="50380"/>
                </a:lnTo>
                <a:close/>
                <a:moveTo>
                  <a:pt x="89311" y="50362"/>
                </a:moveTo>
                <a:lnTo>
                  <a:pt x="89144" y="50474"/>
                </a:lnTo>
                <a:lnTo>
                  <a:pt x="88958" y="50567"/>
                </a:lnTo>
                <a:lnTo>
                  <a:pt x="88864" y="50604"/>
                </a:lnTo>
                <a:lnTo>
                  <a:pt x="88790" y="50567"/>
                </a:lnTo>
                <a:lnTo>
                  <a:pt x="88753" y="50529"/>
                </a:lnTo>
                <a:lnTo>
                  <a:pt x="88697" y="50492"/>
                </a:lnTo>
                <a:lnTo>
                  <a:pt x="88660" y="50455"/>
                </a:lnTo>
                <a:lnTo>
                  <a:pt x="88604" y="50436"/>
                </a:lnTo>
                <a:lnTo>
                  <a:pt x="88492" y="50399"/>
                </a:lnTo>
                <a:lnTo>
                  <a:pt x="88455" y="50399"/>
                </a:lnTo>
                <a:lnTo>
                  <a:pt x="88418" y="50418"/>
                </a:lnTo>
                <a:lnTo>
                  <a:pt x="88399" y="50436"/>
                </a:lnTo>
                <a:lnTo>
                  <a:pt x="88399" y="50455"/>
                </a:lnTo>
                <a:lnTo>
                  <a:pt x="88399" y="50529"/>
                </a:lnTo>
                <a:lnTo>
                  <a:pt x="88418" y="50604"/>
                </a:lnTo>
                <a:lnTo>
                  <a:pt x="88474" y="50678"/>
                </a:lnTo>
                <a:lnTo>
                  <a:pt x="88529" y="50753"/>
                </a:lnTo>
                <a:lnTo>
                  <a:pt x="88585" y="50827"/>
                </a:lnTo>
                <a:lnTo>
                  <a:pt x="88492" y="50902"/>
                </a:lnTo>
                <a:lnTo>
                  <a:pt x="88380" y="51013"/>
                </a:lnTo>
                <a:lnTo>
                  <a:pt x="88343" y="51069"/>
                </a:lnTo>
                <a:lnTo>
                  <a:pt x="88343" y="51125"/>
                </a:lnTo>
                <a:lnTo>
                  <a:pt x="88362" y="51200"/>
                </a:lnTo>
                <a:lnTo>
                  <a:pt x="88436" y="51256"/>
                </a:lnTo>
                <a:lnTo>
                  <a:pt x="88492" y="51274"/>
                </a:lnTo>
                <a:lnTo>
                  <a:pt x="88548" y="51274"/>
                </a:lnTo>
                <a:lnTo>
                  <a:pt x="88604" y="51256"/>
                </a:lnTo>
                <a:lnTo>
                  <a:pt x="88678" y="51237"/>
                </a:lnTo>
                <a:lnTo>
                  <a:pt x="88771" y="51144"/>
                </a:lnTo>
                <a:lnTo>
                  <a:pt x="88827" y="51107"/>
                </a:lnTo>
                <a:lnTo>
                  <a:pt x="88864" y="51088"/>
                </a:lnTo>
                <a:lnTo>
                  <a:pt x="88920" y="51069"/>
                </a:lnTo>
                <a:lnTo>
                  <a:pt x="88976" y="51088"/>
                </a:lnTo>
                <a:lnTo>
                  <a:pt x="89069" y="51144"/>
                </a:lnTo>
                <a:lnTo>
                  <a:pt x="89200" y="51200"/>
                </a:lnTo>
                <a:lnTo>
                  <a:pt x="89293" y="51200"/>
                </a:lnTo>
                <a:lnTo>
                  <a:pt x="89311" y="51162"/>
                </a:lnTo>
                <a:lnTo>
                  <a:pt x="89311" y="51125"/>
                </a:lnTo>
                <a:lnTo>
                  <a:pt x="89311" y="51088"/>
                </a:lnTo>
                <a:lnTo>
                  <a:pt x="89237" y="51013"/>
                </a:lnTo>
                <a:lnTo>
                  <a:pt x="89162" y="50939"/>
                </a:lnTo>
                <a:lnTo>
                  <a:pt x="89144" y="50902"/>
                </a:lnTo>
                <a:lnTo>
                  <a:pt x="89125" y="50883"/>
                </a:lnTo>
                <a:lnTo>
                  <a:pt x="89144" y="50846"/>
                </a:lnTo>
                <a:lnTo>
                  <a:pt x="89181" y="50790"/>
                </a:lnTo>
                <a:lnTo>
                  <a:pt x="89293" y="50716"/>
                </a:lnTo>
                <a:lnTo>
                  <a:pt x="89404" y="50623"/>
                </a:lnTo>
                <a:lnTo>
                  <a:pt x="89442" y="50567"/>
                </a:lnTo>
                <a:lnTo>
                  <a:pt x="89479" y="50529"/>
                </a:lnTo>
                <a:lnTo>
                  <a:pt x="89479" y="50455"/>
                </a:lnTo>
                <a:lnTo>
                  <a:pt x="89442" y="50399"/>
                </a:lnTo>
                <a:lnTo>
                  <a:pt x="89423" y="50362"/>
                </a:lnTo>
                <a:close/>
                <a:moveTo>
                  <a:pt x="16031" y="50362"/>
                </a:moveTo>
                <a:lnTo>
                  <a:pt x="15993" y="50380"/>
                </a:lnTo>
                <a:lnTo>
                  <a:pt x="15938" y="50399"/>
                </a:lnTo>
                <a:lnTo>
                  <a:pt x="15919" y="50436"/>
                </a:lnTo>
                <a:lnTo>
                  <a:pt x="15919" y="50492"/>
                </a:lnTo>
                <a:lnTo>
                  <a:pt x="15938" y="50567"/>
                </a:lnTo>
                <a:lnTo>
                  <a:pt x="15993" y="50623"/>
                </a:lnTo>
                <a:lnTo>
                  <a:pt x="16049" y="50660"/>
                </a:lnTo>
                <a:lnTo>
                  <a:pt x="16217" y="50753"/>
                </a:lnTo>
                <a:lnTo>
                  <a:pt x="16533" y="50865"/>
                </a:lnTo>
                <a:lnTo>
                  <a:pt x="16459" y="50902"/>
                </a:lnTo>
                <a:lnTo>
                  <a:pt x="16384" y="50976"/>
                </a:lnTo>
                <a:lnTo>
                  <a:pt x="16310" y="51032"/>
                </a:lnTo>
                <a:lnTo>
                  <a:pt x="16291" y="51125"/>
                </a:lnTo>
                <a:lnTo>
                  <a:pt x="16291" y="51181"/>
                </a:lnTo>
                <a:lnTo>
                  <a:pt x="16291" y="51218"/>
                </a:lnTo>
                <a:lnTo>
                  <a:pt x="16329" y="51256"/>
                </a:lnTo>
                <a:lnTo>
                  <a:pt x="16366" y="51274"/>
                </a:lnTo>
                <a:lnTo>
                  <a:pt x="16459" y="51293"/>
                </a:lnTo>
                <a:lnTo>
                  <a:pt x="16552" y="51274"/>
                </a:lnTo>
                <a:lnTo>
                  <a:pt x="16645" y="51218"/>
                </a:lnTo>
                <a:lnTo>
                  <a:pt x="16719" y="51144"/>
                </a:lnTo>
                <a:lnTo>
                  <a:pt x="16794" y="51069"/>
                </a:lnTo>
                <a:lnTo>
                  <a:pt x="16850" y="51051"/>
                </a:lnTo>
                <a:lnTo>
                  <a:pt x="16868" y="51032"/>
                </a:lnTo>
                <a:lnTo>
                  <a:pt x="16924" y="51032"/>
                </a:lnTo>
                <a:lnTo>
                  <a:pt x="16980" y="51069"/>
                </a:lnTo>
                <a:lnTo>
                  <a:pt x="17092" y="51144"/>
                </a:lnTo>
                <a:lnTo>
                  <a:pt x="17222" y="51200"/>
                </a:lnTo>
                <a:lnTo>
                  <a:pt x="17278" y="51200"/>
                </a:lnTo>
                <a:lnTo>
                  <a:pt x="17315" y="51181"/>
                </a:lnTo>
                <a:lnTo>
                  <a:pt x="17315" y="51144"/>
                </a:lnTo>
                <a:lnTo>
                  <a:pt x="17297" y="51107"/>
                </a:lnTo>
                <a:lnTo>
                  <a:pt x="17222" y="51013"/>
                </a:lnTo>
                <a:lnTo>
                  <a:pt x="17073" y="50865"/>
                </a:lnTo>
                <a:lnTo>
                  <a:pt x="17129" y="50771"/>
                </a:lnTo>
                <a:lnTo>
                  <a:pt x="17241" y="50604"/>
                </a:lnTo>
                <a:lnTo>
                  <a:pt x="17297" y="50511"/>
                </a:lnTo>
                <a:lnTo>
                  <a:pt x="17315" y="50436"/>
                </a:lnTo>
                <a:lnTo>
                  <a:pt x="17315" y="50380"/>
                </a:lnTo>
                <a:lnTo>
                  <a:pt x="17278" y="50380"/>
                </a:lnTo>
                <a:lnTo>
                  <a:pt x="17222" y="50399"/>
                </a:lnTo>
                <a:lnTo>
                  <a:pt x="17148" y="50436"/>
                </a:lnTo>
                <a:lnTo>
                  <a:pt x="17017" y="50529"/>
                </a:lnTo>
                <a:lnTo>
                  <a:pt x="16887" y="50623"/>
                </a:lnTo>
                <a:lnTo>
                  <a:pt x="16831" y="50660"/>
                </a:lnTo>
                <a:lnTo>
                  <a:pt x="16719" y="50660"/>
                </a:lnTo>
                <a:lnTo>
                  <a:pt x="16664" y="50623"/>
                </a:lnTo>
                <a:lnTo>
                  <a:pt x="16515" y="50529"/>
                </a:lnTo>
                <a:lnTo>
                  <a:pt x="16366" y="50436"/>
                </a:lnTo>
                <a:lnTo>
                  <a:pt x="16291" y="50399"/>
                </a:lnTo>
                <a:lnTo>
                  <a:pt x="16217" y="50380"/>
                </a:lnTo>
                <a:lnTo>
                  <a:pt x="16105" y="50362"/>
                </a:lnTo>
                <a:close/>
                <a:moveTo>
                  <a:pt x="25023" y="50362"/>
                </a:moveTo>
                <a:lnTo>
                  <a:pt x="24930" y="50380"/>
                </a:lnTo>
                <a:lnTo>
                  <a:pt x="24856" y="50399"/>
                </a:lnTo>
                <a:lnTo>
                  <a:pt x="24800" y="50436"/>
                </a:lnTo>
                <a:lnTo>
                  <a:pt x="24669" y="50511"/>
                </a:lnTo>
                <a:lnTo>
                  <a:pt x="24595" y="50529"/>
                </a:lnTo>
                <a:lnTo>
                  <a:pt x="24576" y="50548"/>
                </a:lnTo>
                <a:lnTo>
                  <a:pt x="24465" y="50511"/>
                </a:lnTo>
                <a:lnTo>
                  <a:pt x="24372" y="50455"/>
                </a:lnTo>
                <a:lnTo>
                  <a:pt x="24260" y="50418"/>
                </a:lnTo>
                <a:lnTo>
                  <a:pt x="24204" y="50418"/>
                </a:lnTo>
                <a:lnTo>
                  <a:pt x="24148" y="50436"/>
                </a:lnTo>
                <a:lnTo>
                  <a:pt x="24129" y="50455"/>
                </a:lnTo>
                <a:lnTo>
                  <a:pt x="24111" y="50511"/>
                </a:lnTo>
                <a:lnTo>
                  <a:pt x="24129" y="50567"/>
                </a:lnTo>
                <a:lnTo>
                  <a:pt x="24185" y="50604"/>
                </a:lnTo>
                <a:lnTo>
                  <a:pt x="24278" y="50697"/>
                </a:lnTo>
                <a:lnTo>
                  <a:pt x="24353" y="50771"/>
                </a:lnTo>
                <a:lnTo>
                  <a:pt x="24353" y="50790"/>
                </a:lnTo>
                <a:lnTo>
                  <a:pt x="24334" y="50846"/>
                </a:lnTo>
                <a:lnTo>
                  <a:pt x="24297" y="50958"/>
                </a:lnTo>
                <a:lnTo>
                  <a:pt x="24241" y="51069"/>
                </a:lnTo>
                <a:lnTo>
                  <a:pt x="24241" y="51125"/>
                </a:lnTo>
                <a:lnTo>
                  <a:pt x="24241" y="51162"/>
                </a:lnTo>
                <a:lnTo>
                  <a:pt x="24278" y="51181"/>
                </a:lnTo>
                <a:lnTo>
                  <a:pt x="24353" y="51181"/>
                </a:lnTo>
                <a:lnTo>
                  <a:pt x="24390" y="51144"/>
                </a:lnTo>
                <a:lnTo>
                  <a:pt x="24427" y="51107"/>
                </a:lnTo>
                <a:lnTo>
                  <a:pt x="24520" y="51032"/>
                </a:lnTo>
                <a:lnTo>
                  <a:pt x="24614" y="50958"/>
                </a:lnTo>
                <a:lnTo>
                  <a:pt x="24651" y="50976"/>
                </a:lnTo>
                <a:lnTo>
                  <a:pt x="24707" y="50995"/>
                </a:lnTo>
                <a:lnTo>
                  <a:pt x="24800" y="51069"/>
                </a:lnTo>
                <a:lnTo>
                  <a:pt x="24967" y="51162"/>
                </a:lnTo>
                <a:lnTo>
                  <a:pt x="25098" y="51256"/>
                </a:lnTo>
                <a:lnTo>
                  <a:pt x="25153" y="51293"/>
                </a:lnTo>
                <a:lnTo>
                  <a:pt x="25191" y="51274"/>
                </a:lnTo>
                <a:lnTo>
                  <a:pt x="25209" y="51237"/>
                </a:lnTo>
                <a:lnTo>
                  <a:pt x="25172" y="51181"/>
                </a:lnTo>
                <a:lnTo>
                  <a:pt x="25060" y="51032"/>
                </a:lnTo>
                <a:lnTo>
                  <a:pt x="24930" y="50865"/>
                </a:lnTo>
                <a:lnTo>
                  <a:pt x="24856" y="50790"/>
                </a:lnTo>
                <a:lnTo>
                  <a:pt x="25042" y="50678"/>
                </a:lnTo>
                <a:lnTo>
                  <a:pt x="25135" y="50623"/>
                </a:lnTo>
                <a:lnTo>
                  <a:pt x="25153" y="50585"/>
                </a:lnTo>
                <a:lnTo>
                  <a:pt x="25172" y="50529"/>
                </a:lnTo>
                <a:lnTo>
                  <a:pt x="25172" y="50474"/>
                </a:lnTo>
                <a:lnTo>
                  <a:pt x="25172" y="50436"/>
                </a:lnTo>
                <a:lnTo>
                  <a:pt x="25135" y="50399"/>
                </a:lnTo>
                <a:lnTo>
                  <a:pt x="25116" y="50380"/>
                </a:lnTo>
                <a:lnTo>
                  <a:pt x="25023" y="50362"/>
                </a:lnTo>
                <a:close/>
                <a:moveTo>
                  <a:pt x="54719" y="50362"/>
                </a:moveTo>
                <a:lnTo>
                  <a:pt x="54496" y="50474"/>
                </a:lnTo>
                <a:lnTo>
                  <a:pt x="54291" y="50585"/>
                </a:lnTo>
                <a:lnTo>
                  <a:pt x="54216" y="50604"/>
                </a:lnTo>
                <a:lnTo>
                  <a:pt x="54179" y="50623"/>
                </a:lnTo>
                <a:lnTo>
                  <a:pt x="54123" y="50623"/>
                </a:lnTo>
                <a:lnTo>
                  <a:pt x="54086" y="50604"/>
                </a:lnTo>
                <a:lnTo>
                  <a:pt x="54011" y="50529"/>
                </a:lnTo>
                <a:lnTo>
                  <a:pt x="53918" y="50455"/>
                </a:lnTo>
                <a:lnTo>
                  <a:pt x="53844" y="50418"/>
                </a:lnTo>
                <a:lnTo>
                  <a:pt x="53751" y="50399"/>
                </a:lnTo>
                <a:lnTo>
                  <a:pt x="53714" y="50380"/>
                </a:lnTo>
                <a:lnTo>
                  <a:pt x="53658" y="50399"/>
                </a:lnTo>
                <a:lnTo>
                  <a:pt x="53639" y="50418"/>
                </a:lnTo>
                <a:lnTo>
                  <a:pt x="53602" y="50455"/>
                </a:lnTo>
                <a:lnTo>
                  <a:pt x="53602" y="50511"/>
                </a:lnTo>
                <a:lnTo>
                  <a:pt x="53620" y="50567"/>
                </a:lnTo>
                <a:lnTo>
                  <a:pt x="53639" y="50623"/>
                </a:lnTo>
                <a:lnTo>
                  <a:pt x="53676" y="50660"/>
                </a:lnTo>
                <a:lnTo>
                  <a:pt x="53788" y="50753"/>
                </a:lnTo>
                <a:lnTo>
                  <a:pt x="53863" y="50809"/>
                </a:lnTo>
                <a:lnTo>
                  <a:pt x="53732" y="50865"/>
                </a:lnTo>
                <a:lnTo>
                  <a:pt x="53565" y="50939"/>
                </a:lnTo>
                <a:lnTo>
                  <a:pt x="53490" y="50995"/>
                </a:lnTo>
                <a:lnTo>
                  <a:pt x="53434" y="51051"/>
                </a:lnTo>
                <a:lnTo>
                  <a:pt x="53378" y="51107"/>
                </a:lnTo>
                <a:lnTo>
                  <a:pt x="53378" y="51181"/>
                </a:lnTo>
                <a:lnTo>
                  <a:pt x="53397" y="51237"/>
                </a:lnTo>
                <a:lnTo>
                  <a:pt x="53453" y="51274"/>
                </a:lnTo>
                <a:lnTo>
                  <a:pt x="53509" y="51293"/>
                </a:lnTo>
                <a:lnTo>
                  <a:pt x="53583" y="51274"/>
                </a:lnTo>
                <a:lnTo>
                  <a:pt x="53732" y="51237"/>
                </a:lnTo>
                <a:lnTo>
                  <a:pt x="53825" y="51181"/>
                </a:lnTo>
                <a:lnTo>
                  <a:pt x="53993" y="51088"/>
                </a:lnTo>
                <a:lnTo>
                  <a:pt x="54086" y="51032"/>
                </a:lnTo>
                <a:lnTo>
                  <a:pt x="54142" y="51013"/>
                </a:lnTo>
                <a:lnTo>
                  <a:pt x="54216" y="51032"/>
                </a:lnTo>
                <a:lnTo>
                  <a:pt x="54291" y="51088"/>
                </a:lnTo>
                <a:lnTo>
                  <a:pt x="54347" y="51144"/>
                </a:lnTo>
                <a:lnTo>
                  <a:pt x="54421" y="51181"/>
                </a:lnTo>
                <a:lnTo>
                  <a:pt x="54514" y="51218"/>
                </a:lnTo>
                <a:lnTo>
                  <a:pt x="54551" y="51200"/>
                </a:lnTo>
                <a:lnTo>
                  <a:pt x="54570" y="51162"/>
                </a:lnTo>
                <a:lnTo>
                  <a:pt x="54551" y="51107"/>
                </a:lnTo>
                <a:lnTo>
                  <a:pt x="54458" y="50976"/>
                </a:lnTo>
                <a:lnTo>
                  <a:pt x="54365" y="50865"/>
                </a:lnTo>
                <a:lnTo>
                  <a:pt x="54570" y="50753"/>
                </a:lnTo>
                <a:lnTo>
                  <a:pt x="54663" y="50678"/>
                </a:lnTo>
                <a:lnTo>
                  <a:pt x="54756" y="50604"/>
                </a:lnTo>
                <a:lnTo>
                  <a:pt x="54793" y="50529"/>
                </a:lnTo>
                <a:lnTo>
                  <a:pt x="54831" y="50436"/>
                </a:lnTo>
                <a:lnTo>
                  <a:pt x="54831" y="50399"/>
                </a:lnTo>
                <a:lnTo>
                  <a:pt x="54812" y="50362"/>
                </a:lnTo>
                <a:close/>
                <a:moveTo>
                  <a:pt x="10706" y="50343"/>
                </a:moveTo>
                <a:lnTo>
                  <a:pt x="10650" y="50362"/>
                </a:lnTo>
                <a:lnTo>
                  <a:pt x="10594" y="50380"/>
                </a:lnTo>
                <a:lnTo>
                  <a:pt x="10557" y="50436"/>
                </a:lnTo>
                <a:lnTo>
                  <a:pt x="10538" y="50511"/>
                </a:lnTo>
                <a:lnTo>
                  <a:pt x="10557" y="50585"/>
                </a:lnTo>
                <a:lnTo>
                  <a:pt x="10594" y="50641"/>
                </a:lnTo>
                <a:lnTo>
                  <a:pt x="10669" y="50697"/>
                </a:lnTo>
                <a:lnTo>
                  <a:pt x="10743" y="50753"/>
                </a:lnTo>
                <a:lnTo>
                  <a:pt x="10911" y="50827"/>
                </a:lnTo>
                <a:lnTo>
                  <a:pt x="11041" y="50883"/>
                </a:lnTo>
                <a:lnTo>
                  <a:pt x="10967" y="51032"/>
                </a:lnTo>
                <a:lnTo>
                  <a:pt x="10929" y="51107"/>
                </a:lnTo>
                <a:lnTo>
                  <a:pt x="10911" y="51162"/>
                </a:lnTo>
                <a:lnTo>
                  <a:pt x="10929" y="51218"/>
                </a:lnTo>
                <a:lnTo>
                  <a:pt x="10948" y="51237"/>
                </a:lnTo>
                <a:lnTo>
                  <a:pt x="11004" y="51237"/>
                </a:lnTo>
                <a:lnTo>
                  <a:pt x="11097" y="51200"/>
                </a:lnTo>
                <a:lnTo>
                  <a:pt x="11209" y="51107"/>
                </a:lnTo>
                <a:lnTo>
                  <a:pt x="11283" y="51069"/>
                </a:lnTo>
                <a:lnTo>
                  <a:pt x="11320" y="51051"/>
                </a:lnTo>
                <a:lnTo>
                  <a:pt x="11376" y="51069"/>
                </a:lnTo>
                <a:lnTo>
                  <a:pt x="11451" y="51107"/>
                </a:lnTo>
                <a:lnTo>
                  <a:pt x="11562" y="51181"/>
                </a:lnTo>
                <a:lnTo>
                  <a:pt x="11674" y="51256"/>
                </a:lnTo>
                <a:lnTo>
                  <a:pt x="11786" y="51311"/>
                </a:lnTo>
                <a:lnTo>
                  <a:pt x="11897" y="51311"/>
                </a:lnTo>
                <a:lnTo>
                  <a:pt x="11953" y="51274"/>
                </a:lnTo>
                <a:lnTo>
                  <a:pt x="11972" y="51218"/>
                </a:lnTo>
                <a:lnTo>
                  <a:pt x="11991" y="51162"/>
                </a:lnTo>
                <a:lnTo>
                  <a:pt x="11972" y="51107"/>
                </a:lnTo>
                <a:lnTo>
                  <a:pt x="11935" y="51032"/>
                </a:lnTo>
                <a:lnTo>
                  <a:pt x="11897" y="50976"/>
                </a:lnTo>
                <a:lnTo>
                  <a:pt x="11786" y="50883"/>
                </a:lnTo>
                <a:lnTo>
                  <a:pt x="11674" y="50809"/>
                </a:lnTo>
                <a:lnTo>
                  <a:pt x="11767" y="50753"/>
                </a:lnTo>
                <a:lnTo>
                  <a:pt x="11860" y="50697"/>
                </a:lnTo>
                <a:lnTo>
                  <a:pt x="11935" y="50623"/>
                </a:lnTo>
                <a:lnTo>
                  <a:pt x="11991" y="50529"/>
                </a:lnTo>
                <a:lnTo>
                  <a:pt x="11991" y="50436"/>
                </a:lnTo>
                <a:lnTo>
                  <a:pt x="11972" y="50380"/>
                </a:lnTo>
                <a:lnTo>
                  <a:pt x="11916" y="50343"/>
                </a:lnTo>
                <a:lnTo>
                  <a:pt x="11767" y="50343"/>
                </a:lnTo>
                <a:lnTo>
                  <a:pt x="11674" y="50362"/>
                </a:lnTo>
                <a:lnTo>
                  <a:pt x="11544" y="50418"/>
                </a:lnTo>
                <a:lnTo>
                  <a:pt x="11413" y="50511"/>
                </a:lnTo>
                <a:lnTo>
                  <a:pt x="11357" y="50548"/>
                </a:lnTo>
                <a:lnTo>
                  <a:pt x="11283" y="50548"/>
                </a:lnTo>
                <a:lnTo>
                  <a:pt x="11209" y="50529"/>
                </a:lnTo>
                <a:lnTo>
                  <a:pt x="11134" y="50474"/>
                </a:lnTo>
                <a:lnTo>
                  <a:pt x="11041" y="50418"/>
                </a:lnTo>
                <a:lnTo>
                  <a:pt x="10967" y="50380"/>
                </a:lnTo>
                <a:lnTo>
                  <a:pt x="10855" y="50343"/>
                </a:lnTo>
                <a:close/>
                <a:moveTo>
                  <a:pt x="29529" y="50362"/>
                </a:moveTo>
                <a:lnTo>
                  <a:pt x="29473" y="50380"/>
                </a:lnTo>
                <a:lnTo>
                  <a:pt x="29436" y="50418"/>
                </a:lnTo>
                <a:lnTo>
                  <a:pt x="29417" y="50492"/>
                </a:lnTo>
                <a:lnTo>
                  <a:pt x="29417" y="50548"/>
                </a:lnTo>
                <a:lnTo>
                  <a:pt x="29473" y="50604"/>
                </a:lnTo>
                <a:lnTo>
                  <a:pt x="29529" y="50660"/>
                </a:lnTo>
                <a:lnTo>
                  <a:pt x="29603" y="50716"/>
                </a:lnTo>
                <a:lnTo>
                  <a:pt x="29901" y="50846"/>
                </a:lnTo>
                <a:lnTo>
                  <a:pt x="29808" y="50920"/>
                </a:lnTo>
                <a:lnTo>
                  <a:pt x="29715" y="51032"/>
                </a:lnTo>
                <a:lnTo>
                  <a:pt x="29659" y="51088"/>
                </a:lnTo>
                <a:lnTo>
                  <a:pt x="29640" y="51144"/>
                </a:lnTo>
                <a:lnTo>
                  <a:pt x="29640" y="51200"/>
                </a:lnTo>
                <a:lnTo>
                  <a:pt x="29659" y="51256"/>
                </a:lnTo>
                <a:lnTo>
                  <a:pt x="29715" y="51293"/>
                </a:lnTo>
                <a:lnTo>
                  <a:pt x="29771" y="51311"/>
                </a:lnTo>
                <a:lnTo>
                  <a:pt x="29845" y="51274"/>
                </a:lnTo>
                <a:lnTo>
                  <a:pt x="29901" y="51237"/>
                </a:lnTo>
                <a:lnTo>
                  <a:pt x="30031" y="51125"/>
                </a:lnTo>
                <a:lnTo>
                  <a:pt x="30087" y="51088"/>
                </a:lnTo>
                <a:lnTo>
                  <a:pt x="30125" y="51069"/>
                </a:lnTo>
                <a:lnTo>
                  <a:pt x="30162" y="51069"/>
                </a:lnTo>
                <a:lnTo>
                  <a:pt x="30218" y="51107"/>
                </a:lnTo>
                <a:lnTo>
                  <a:pt x="30348" y="51181"/>
                </a:lnTo>
                <a:lnTo>
                  <a:pt x="30497" y="51256"/>
                </a:lnTo>
                <a:lnTo>
                  <a:pt x="30553" y="51256"/>
                </a:lnTo>
                <a:lnTo>
                  <a:pt x="30590" y="51237"/>
                </a:lnTo>
                <a:lnTo>
                  <a:pt x="30609" y="51200"/>
                </a:lnTo>
                <a:lnTo>
                  <a:pt x="30609" y="51144"/>
                </a:lnTo>
                <a:lnTo>
                  <a:pt x="30571" y="51088"/>
                </a:lnTo>
                <a:lnTo>
                  <a:pt x="30534" y="51013"/>
                </a:lnTo>
                <a:lnTo>
                  <a:pt x="30441" y="50902"/>
                </a:lnTo>
                <a:lnTo>
                  <a:pt x="30348" y="50827"/>
                </a:lnTo>
                <a:lnTo>
                  <a:pt x="30441" y="50697"/>
                </a:lnTo>
                <a:lnTo>
                  <a:pt x="30515" y="50548"/>
                </a:lnTo>
                <a:lnTo>
                  <a:pt x="30534" y="50474"/>
                </a:lnTo>
                <a:lnTo>
                  <a:pt x="30515" y="50436"/>
                </a:lnTo>
                <a:lnTo>
                  <a:pt x="30460" y="50436"/>
                </a:lnTo>
                <a:lnTo>
                  <a:pt x="30367" y="50474"/>
                </a:lnTo>
                <a:lnTo>
                  <a:pt x="30255" y="50567"/>
                </a:lnTo>
                <a:lnTo>
                  <a:pt x="30180" y="50623"/>
                </a:lnTo>
                <a:lnTo>
                  <a:pt x="30125" y="50641"/>
                </a:lnTo>
                <a:lnTo>
                  <a:pt x="30069" y="50623"/>
                </a:lnTo>
                <a:lnTo>
                  <a:pt x="29994" y="50567"/>
                </a:lnTo>
                <a:lnTo>
                  <a:pt x="29864" y="50455"/>
                </a:lnTo>
                <a:lnTo>
                  <a:pt x="29752" y="50399"/>
                </a:lnTo>
                <a:lnTo>
                  <a:pt x="29603" y="50362"/>
                </a:lnTo>
                <a:close/>
                <a:moveTo>
                  <a:pt x="61757" y="50325"/>
                </a:moveTo>
                <a:lnTo>
                  <a:pt x="61719" y="50343"/>
                </a:lnTo>
                <a:lnTo>
                  <a:pt x="61682" y="50362"/>
                </a:lnTo>
                <a:lnTo>
                  <a:pt x="61645" y="50399"/>
                </a:lnTo>
                <a:lnTo>
                  <a:pt x="61626" y="50418"/>
                </a:lnTo>
                <a:lnTo>
                  <a:pt x="61626" y="50455"/>
                </a:lnTo>
                <a:lnTo>
                  <a:pt x="61645" y="50529"/>
                </a:lnTo>
                <a:lnTo>
                  <a:pt x="61719" y="50604"/>
                </a:lnTo>
                <a:lnTo>
                  <a:pt x="61868" y="50734"/>
                </a:lnTo>
                <a:lnTo>
                  <a:pt x="61999" y="50827"/>
                </a:lnTo>
                <a:lnTo>
                  <a:pt x="61887" y="50902"/>
                </a:lnTo>
                <a:lnTo>
                  <a:pt x="61738" y="51013"/>
                </a:lnTo>
                <a:lnTo>
                  <a:pt x="61682" y="51088"/>
                </a:lnTo>
                <a:lnTo>
                  <a:pt x="61664" y="51162"/>
                </a:lnTo>
                <a:lnTo>
                  <a:pt x="61664" y="51218"/>
                </a:lnTo>
                <a:lnTo>
                  <a:pt x="61738" y="51293"/>
                </a:lnTo>
                <a:lnTo>
                  <a:pt x="61757" y="51311"/>
                </a:lnTo>
                <a:lnTo>
                  <a:pt x="61812" y="51311"/>
                </a:lnTo>
                <a:lnTo>
                  <a:pt x="61887" y="51293"/>
                </a:lnTo>
                <a:lnTo>
                  <a:pt x="61980" y="51274"/>
                </a:lnTo>
                <a:lnTo>
                  <a:pt x="62054" y="51237"/>
                </a:lnTo>
                <a:lnTo>
                  <a:pt x="62129" y="51181"/>
                </a:lnTo>
                <a:lnTo>
                  <a:pt x="62222" y="51125"/>
                </a:lnTo>
                <a:lnTo>
                  <a:pt x="62315" y="51051"/>
                </a:lnTo>
                <a:lnTo>
                  <a:pt x="62427" y="51069"/>
                </a:lnTo>
                <a:lnTo>
                  <a:pt x="62539" y="51088"/>
                </a:lnTo>
                <a:lnTo>
                  <a:pt x="62594" y="51088"/>
                </a:lnTo>
                <a:lnTo>
                  <a:pt x="62613" y="51051"/>
                </a:lnTo>
                <a:lnTo>
                  <a:pt x="62613" y="51013"/>
                </a:lnTo>
                <a:lnTo>
                  <a:pt x="62613" y="50976"/>
                </a:lnTo>
                <a:lnTo>
                  <a:pt x="62576" y="50958"/>
                </a:lnTo>
                <a:lnTo>
                  <a:pt x="62557" y="50939"/>
                </a:lnTo>
                <a:lnTo>
                  <a:pt x="62539" y="50902"/>
                </a:lnTo>
                <a:lnTo>
                  <a:pt x="62539" y="50846"/>
                </a:lnTo>
                <a:lnTo>
                  <a:pt x="62557" y="50771"/>
                </a:lnTo>
                <a:lnTo>
                  <a:pt x="62632" y="50641"/>
                </a:lnTo>
                <a:lnTo>
                  <a:pt x="62650" y="50567"/>
                </a:lnTo>
                <a:lnTo>
                  <a:pt x="62632" y="50529"/>
                </a:lnTo>
                <a:lnTo>
                  <a:pt x="62613" y="50492"/>
                </a:lnTo>
                <a:lnTo>
                  <a:pt x="62557" y="50455"/>
                </a:lnTo>
                <a:lnTo>
                  <a:pt x="62483" y="50436"/>
                </a:lnTo>
                <a:lnTo>
                  <a:pt x="62427" y="50455"/>
                </a:lnTo>
                <a:lnTo>
                  <a:pt x="62371" y="50492"/>
                </a:lnTo>
                <a:lnTo>
                  <a:pt x="62297" y="50548"/>
                </a:lnTo>
                <a:lnTo>
                  <a:pt x="62278" y="50585"/>
                </a:lnTo>
                <a:lnTo>
                  <a:pt x="62222" y="50585"/>
                </a:lnTo>
                <a:lnTo>
                  <a:pt x="62166" y="50567"/>
                </a:lnTo>
                <a:lnTo>
                  <a:pt x="62092" y="50511"/>
                </a:lnTo>
                <a:lnTo>
                  <a:pt x="62036" y="50455"/>
                </a:lnTo>
                <a:lnTo>
                  <a:pt x="61887" y="50362"/>
                </a:lnTo>
                <a:lnTo>
                  <a:pt x="61812" y="50343"/>
                </a:lnTo>
                <a:lnTo>
                  <a:pt x="61757" y="50325"/>
                </a:lnTo>
                <a:close/>
                <a:moveTo>
                  <a:pt x="64475" y="50306"/>
                </a:moveTo>
                <a:lnTo>
                  <a:pt x="64419" y="50325"/>
                </a:lnTo>
                <a:lnTo>
                  <a:pt x="64382" y="50380"/>
                </a:lnTo>
                <a:lnTo>
                  <a:pt x="64363" y="50418"/>
                </a:lnTo>
                <a:lnTo>
                  <a:pt x="64382" y="50474"/>
                </a:lnTo>
                <a:lnTo>
                  <a:pt x="64400" y="50529"/>
                </a:lnTo>
                <a:lnTo>
                  <a:pt x="64475" y="50623"/>
                </a:lnTo>
                <a:lnTo>
                  <a:pt x="64493" y="50678"/>
                </a:lnTo>
                <a:lnTo>
                  <a:pt x="64512" y="50716"/>
                </a:lnTo>
                <a:lnTo>
                  <a:pt x="64493" y="50753"/>
                </a:lnTo>
                <a:lnTo>
                  <a:pt x="64475" y="50790"/>
                </a:lnTo>
                <a:lnTo>
                  <a:pt x="64382" y="50883"/>
                </a:lnTo>
                <a:lnTo>
                  <a:pt x="64307" y="50958"/>
                </a:lnTo>
                <a:lnTo>
                  <a:pt x="64270" y="51013"/>
                </a:lnTo>
                <a:lnTo>
                  <a:pt x="64251" y="51069"/>
                </a:lnTo>
                <a:lnTo>
                  <a:pt x="64270" y="51107"/>
                </a:lnTo>
                <a:lnTo>
                  <a:pt x="64289" y="51144"/>
                </a:lnTo>
                <a:lnTo>
                  <a:pt x="64307" y="51162"/>
                </a:lnTo>
                <a:lnTo>
                  <a:pt x="64363" y="51162"/>
                </a:lnTo>
                <a:lnTo>
                  <a:pt x="64456" y="51125"/>
                </a:lnTo>
                <a:lnTo>
                  <a:pt x="64531" y="51088"/>
                </a:lnTo>
                <a:lnTo>
                  <a:pt x="64680" y="51032"/>
                </a:lnTo>
                <a:lnTo>
                  <a:pt x="64717" y="51032"/>
                </a:lnTo>
                <a:lnTo>
                  <a:pt x="64791" y="51088"/>
                </a:lnTo>
                <a:lnTo>
                  <a:pt x="64847" y="51125"/>
                </a:lnTo>
                <a:lnTo>
                  <a:pt x="64903" y="51200"/>
                </a:lnTo>
                <a:lnTo>
                  <a:pt x="64959" y="51256"/>
                </a:lnTo>
                <a:lnTo>
                  <a:pt x="65015" y="51293"/>
                </a:lnTo>
                <a:lnTo>
                  <a:pt x="65089" y="51311"/>
                </a:lnTo>
                <a:lnTo>
                  <a:pt x="65164" y="51311"/>
                </a:lnTo>
                <a:lnTo>
                  <a:pt x="65238" y="51293"/>
                </a:lnTo>
                <a:lnTo>
                  <a:pt x="65257" y="51274"/>
                </a:lnTo>
                <a:lnTo>
                  <a:pt x="65275" y="51237"/>
                </a:lnTo>
                <a:lnTo>
                  <a:pt x="65294" y="51181"/>
                </a:lnTo>
                <a:lnTo>
                  <a:pt x="65275" y="51125"/>
                </a:lnTo>
                <a:lnTo>
                  <a:pt x="65238" y="51069"/>
                </a:lnTo>
                <a:lnTo>
                  <a:pt x="65201" y="51013"/>
                </a:lnTo>
                <a:lnTo>
                  <a:pt x="65015" y="50865"/>
                </a:lnTo>
                <a:lnTo>
                  <a:pt x="65201" y="50771"/>
                </a:lnTo>
                <a:lnTo>
                  <a:pt x="65294" y="50716"/>
                </a:lnTo>
                <a:lnTo>
                  <a:pt x="65369" y="50660"/>
                </a:lnTo>
                <a:lnTo>
                  <a:pt x="65387" y="50604"/>
                </a:lnTo>
                <a:lnTo>
                  <a:pt x="65387" y="50548"/>
                </a:lnTo>
                <a:lnTo>
                  <a:pt x="65350" y="50492"/>
                </a:lnTo>
                <a:lnTo>
                  <a:pt x="65331" y="50474"/>
                </a:lnTo>
                <a:lnTo>
                  <a:pt x="65294" y="50474"/>
                </a:lnTo>
                <a:lnTo>
                  <a:pt x="65145" y="50511"/>
                </a:lnTo>
                <a:lnTo>
                  <a:pt x="64996" y="50548"/>
                </a:lnTo>
                <a:lnTo>
                  <a:pt x="64866" y="50585"/>
                </a:lnTo>
                <a:lnTo>
                  <a:pt x="64754" y="50585"/>
                </a:lnTo>
                <a:lnTo>
                  <a:pt x="64717" y="50548"/>
                </a:lnTo>
                <a:lnTo>
                  <a:pt x="64680" y="50511"/>
                </a:lnTo>
                <a:lnTo>
                  <a:pt x="64605" y="50399"/>
                </a:lnTo>
                <a:lnTo>
                  <a:pt x="64568" y="50362"/>
                </a:lnTo>
                <a:lnTo>
                  <a:pt x="64531" y="50325"/>
                </a:lnTo>
                <a:lnTo>
                  <a:pt x="64475" y="50306"/>
                </a:lnTo>
                <a:close/>
                <a:moveTo>
                  <a:pt x="40253" y="50306"/>
                </a:moveTo>
                <a:lnTo>
                  <a:pt x="40215" y="50325"/>
                </a:lnTo>
                <a:lnTo>
                  <a:pt x="40215" y="50362"/>
                </a:lnTo>
                <a:lnTo>
                  <a:pt x="40234" y="50418"/>
                </a:lnTo>
                <a:lnTo>
                  <a:pt x="40327" y="50567"/>
                </a:lnTo>
                <a:lnTo>
                  <a:pt x="40532" y="50771"/>
                </a:lnTo>
                <a:lnTo>
                  <a:pt x="40420" y="50865"/>
                </a:lnTo>
                <a:lnTo>
                  <a:pt x="40290" y="50995"/>
                </a:lnTo>
                <a:lnTo>
                  <a:pt x="40234" y="51051"/>
                </a:lnTo>
                <a:lnTo>
                  <a:pt x="40197" y="51125"/>
                </a:lnTo>
                <a:lnTo>
                  <a:pt x="40197" y="51200"/>
                </a:lnTo>
                <a:lnTo>
                  <a:pt x="40234" y="51256"/>
                </a:lnTo>
                <a:lnTo>
                  <a:pt x="40309" y="51293"/>
                </a:lnTo>
                <a:lnTo>
                  <a:pt x="40364" y="51311"/>
                </a:lnTo>
                <a:lnTo>
                  <a:pt x="40439" y="51293"/>
                </a:lnTo>
                <a:lnTo>
                  <a:pt x="40513" y="51237"/>
                </a:lnTo>
                <a:lnTo>
                  <a:pt x="40644" y="51125"/>
                </a:lnTo>
                <a:lnTo>
                  <a:pt x="40755" y="51032"/>
                </a:lnTo>
                <a:lnTo>
                  <a:pt x="40904" y="51218"/>
                </a:lnTo>
                <a:lnTo>
                  <a:pt x="40997" y="51311"/>
                </a:lnTo>
                <a:lnTo>
                  <a:pt x="41053" y="51330"/>
                </a:lnTo>
                <a:lnTo>
                  <a:pt x="41146" y="51330"/>
                </a:lnTo>
                <a:lnTo>
                  <a:pt x="41184" y="51293"/>
                </a:lnTo>
                <a:lnTo>
                  <a:pt x="41221" y="51274"/>
                </a:lnTo>
                <a:lnTo>
                  <a:pt x="41221" y="51237"/>
                </a:lnTo>
                <a:lnTo>
                  <a:pt x="41221" y="51162"/>
                </a:lnTo>
                <a:lnTo>
                  <a:pt x="41184" y="51088"/>
                </a:lnTo>
                <a:lnTo>
                  <a:pt x="41146" y="51032"/>
                </a:lnTo>
                <a:lnTo>
                  <a:pt x="41109" y="50995"/>
                </a:lnTo>
                <a:lnTo>
                  <a:pt x="41072" y="50939"/>
                </a:lnTo>
                <a:lnTo>
                  <a:pt x="41035" y="50902"/>
                </a:lnTo>
                <a:lnTo>
                  <a:pt x="41016" y="50846"/>
                </a:lnTo>
                <a:lnTo>
                  <a:pt x="40997" y="50809"/>
                </a:lnTo>
                <a:lnTo>
                  <a:pt x="41072" y="50716"/>
                </a:lnTo>
                <a:lnTo>
                  <a:pt x="41128" y="50660"/>
                </a:lnTo>
                <a:lnTo>
                  <a:pt x="41202" y="50529"/>
                </a:lnTo>
                <a:lnTo>
                  <a:pt x="41239" y="50474"/>
                </a:lnTo>
                <a:lnTo>
                  <a:pt x="41239" y="50418"/>
                </a:lnTo>
                <a:lnTo>
                  <a:pt x="41221" y="50380"/>
                </a:lnTo>
                <a:lnTo>
                  <a:pt x="41165" y="50380"/>
                </a:lnTo>
                <a:lnTo>
                  <a:pt x="41035" y="50418"/>
                </a:lnTo>
                <a:lnTo>
                  <a:pt x="40904" y="50492"/>
                </a:lnTo>
                <a:lnTo>
                  <a:pt x="40774" y="50567"/>
                </a:lnTo>
                <a:lnTo>
                  <a:pt x="40737" y="50567"/>
                </a:lnTo>
                <a:lnTo>
                  <a:pt x="40662" y="50548"/>
                </a:lnTo>
                <a:lnTo>
                  <a:pt x="40439" y="50399"/>
                </a:lnTo>
                <a:lnTo>
                  <a:pt x="40309" y="50306"/>
                </a:lnTo>
                <a:close/>
                <a:moveTo>
                  <a:pt x="45708" y="50325"/>
                </a:moveTo>
                <a:lnTo>
                  <a:pt x="45652" y="50362"/>
                </a:lnTo>
                <a:lnTo>
                  <a:pt x="45615" y="50436"/>
                </a:lnTo>
                <a:lnTo>
                  <a:pt x="45633" y="50492"/>
                </a:lnTo>
                <a:lnTo>
                  <a:pt x="45671" y="50548"/>
                </a:lnTo>
                <a:lnTo>
                  <a:pt x="45726" y="50604"/>
                </a:lnTo>
                <a:lnTo>
                  <a:pt x="45894" y="50697"/>
                </a:lnTo>
                <a:lnTo>
                  <a:pt x="46006" y="50771"/>
                </a:lnTo>
                <a:lnTo>
                  <a:pt x="45931" y="50883"/>
                </a:lnTo>
                <a:lnTo>
                  <a:pt x="45801" y="51032"/>
                </a:lnTo>
                <a:lnTo>
                  <a:pt x="45745" y="51107"/>
                </a:lnTo>
                <a:lnTo>
                  <a:pt x="45708" y="51181"/>
                </a:lnTo>
                <a:lnTo>
                  <a:pt x="45708" y="51256"/>
                </a:lnTo>
                <a:lnTo>
                  <a:pt x="45708" y="51293"/>
                </a:lnTo>
                <a:lnTo>
                  <a:pt x="45726" y="51311"/>
                </a:lnTo>
                <a:lnTo>
                  <a:pt x="45764" y="51330"/>
                </a:lnTo>
                <a:lnTo>
                  <a:pt x="45782" y="51330"/>
                </a:lnTo>
                <a:lnTo>
                  <a:pt x="45857" y="51311"/>
                </a:lnTo>
                <a:lnTo>
                  <a:pt x="45931" y="51274"/>
                </a:lnTo>
                <a:lnTo>
                  <a:pt x="46006" y="51218"/>
                </a:lnTo>
                <a:lnTo>
                  <a:pt x="46155" y="51069"/>
                </a:lnTo>
                <a:lnTo>
                  <a:pt x="46248" y="50976"/>
                </a:lnTo>
                <a:lnTo>
                  <a:pt x="46378" y="51125"/>
                </a:lnTo>
                <a:lnTo>
                  <a:pt x="46471" y="51181"/>
                </a:lnTo>
                <a:lnTo>
                  <a:pt x="46508" y="51200"/>
                </a:lnTo>
                <a:lnTo>
                  <a:pt x="46527" y="51181"/>
                </a:lnTo>
                <a:lnTo>
                  <a:pt x="46546" y="51144"/>
                </a:lnTo>
                <a:lnTo>
                  <a:pt x="46527" y="51088"/>
                </a:lnTo>
                <a:lnTo>
                  <a:pt x="46490" y="50976"/>
                </a:lnTo>
                <a:lnTo>
                  <a:pt x="46434" y="50846"/>
                </a:lnTo>
                <a:lnTo>
                  <a:pt x="46415" y="50771"/>
                </a:lnTo>
                <a:lnTo>
                  <a:pt x="46453" y="50678"/>
                </a:lnTo>
                <a:lnTo>
                  <a:pt x="46508" y="50623"/>
                </a:lnTo>
                <a:lnTo>
                  <a:pt x="46546" y="50548"/>
                </a:lnTo>
                <a:lnTo>
                  <a:pt x="46546" y="50511"/>
                </a:lnTo>
                <a:lnTo>
                  <a:pt x="46527" y="50455"/>
                </a:lnTo>
                <a:lnTo>
                  <a:pt x="46490" y="50380"/>
                </a:lnTo>
                <a:lnTo>
                  <a:pt x="46434" y="50343"/>
                </a:lnTo>
                <a:lnTo>
                  <a:pt x="46359" y="50343"/>
                </a:lnTo>
                <a:lnTo>
                  <a:pt x="46322" y="50362"/>
                </a:lnTo>
                <a:lnTo>
                  <a:pt x="46285" y="50399"/>
                </a:lnTo>
                <a:lnTo>
                  <a:pt x="46173" y="50548"/>
                </a:lnTo>
                <a:lnTo>
                  <a:pt x="46062" y="50455"/>
                </a:lnTo>
                <a:lnTo>
                  <a:pt x="45931" y="50380"/>
                </a:lnTo>
                <a:lnTo>
                  <a:pt x="45857" y="50343"/>
                </a:lnTo>
                <a:lnTo>
                  <a:pt x="45782" y="50325"/>
                </a:lnTo>
                <a:close/>
                <a:moveTo>
                  <a:pt x="149" y="50287"/>
                </a:moveTo>
                <a:lnTo>
                  <a:pt x="112" y="50306"/>
                </a:lnTo>
                <a:lnTo>
                  <a:pt x="75" y="50343"/>
                </a:lnTo>
                <a:lnTo>
                  <a:pt x="56" y="50380"/>
                </a:lnTo>
                <a:lnTo>
                  <a:pt x="56" y="50418"/>
                </a:lnTo>
                <a:lnTo>
                  <a:pt x="75" y="50492"/>
                </a:lnTo>
                <a:lnTo>
                  <a:pt x="168" y="50623"/>
                </a:lnTo>
                <a:lnTo>
                  <a:pt x="243" y="50716"/>
                </a:lnTo>
                <a:lnTo>
                  <a:pt x="280" y="50753"/>
                </a:lnTo>
                <a:lnTo>
                  <a:pt x="280" y="50790"/>
                </a:lnTo>
                <a:lnTo>
                  <a:pt x="261" y="50827"/>
                </a:lnTo>
                <a:lnTo>
                  <a:pt x="224" y="50846"/>
                </a:lnTo>
                <a:lnTo>
                  <a:pt x="149" y="50920"/>
                </a:lnTo>
                <a:lnTo>
                  <a:pt x="94" y="51032"/>
                </a:lnTo>
                <a:lnTo>
                  <a:pt x="94" y="51125"/>
                </a:lnTo>
                <a:lnTo>
                  <a:pt x="131" y="51181"/>
                </a:lnTo>
                <a:lnTo>
                  <a:pt x="205" y="51200"/>
                </a:lnTo>
                <a:lnTo>
                  <a:pt x="280" y="51200"/>
                </a:lnTo>
                <a:lnTo>
                  <a:pt x="373" y="51181"/>
                </a:lnTo>
                <a:lnTo>
                  <a:pt x="466" y="51144"/>
                </a:lnTo>
                <a:lnTo>
                  <a:pt x="540" y="51069"/>
                </a:lnTo>
                <a:lnTo>
                  <a:pt x="633" y="51181"/>
                </a:lnTo>
                <a:lnTo>
                  <a:pt x="764" y="51293"/>
                </a:lnTo>
                <a:lnTo>
                  <a:pt x="820" y="51330"/>
                </a:lnTo>
                <a:lnTo>
                  <a:pt x="894" y="51349"/>
                </a:lnTo>
                <a:lnTo>
                  <a:pt x="950" y="51349"/>
                </a:lnTo>
                <a:lnTo>
                  <a:pt x="1024" y="51311"/>
                </a:lnTo>
                <a:lnTo>
                  <a:pt x="1062" y="51237"/>
                </a:lnTo>
                <a:lnTo>
                  <a:pt x="1062" y="51181"/>
                </a:lnTo>
                <a:lnTo>
                  <a:pt x="1024" y="51107"/>
                </a:lnTo>
                <a:lnTo>
                  <a:pt x="969" y="51051"/>
                </a:lnTo>
                <a:lnTo>
                  <a:pt x="838" y="50939"/>
                </a:lnTo>
                <a:lnTo>
                  <a:pt x="727" y="50846"/>
                </a:lnTo>
                <a:lnTo>
                  <a:pt x="876" y="50678"/>
                </a:lnTo>
                <a:lnTo>
                  <a:pt x="931" y="50585"/>
                </a:lnTo>
                <a:lnTo>
                  <a:pt x="950" y="50529"/>
                </a:lnTo>
                <a:lnTo>
                  <a:pt x="950" y="50492"/>
                </a:lnTo>
                <a:lnTo>
                  <a:pt x="931" y="50455"/>
                </a:lnTo>
                <a:lnTo>
                  <a:pt x="913" y="50418"/>
                </a:lnTo>
                <a:lnTo>
                  <a:pt x="857" y="50418"/>
                </a:lnTo>
                <a:lnTo>
                  <a:pt x="820" y="50436"/>
                </a:lnTo>
                <a:lnTo>
                  <a:pt x="727" y="50474"/>
                </a:lnTo>
                <a:lnTo>
                  <a:pt x="633" y="50529"/>
                </a:lnTo>
                <a:lnTo>
                  <a:pt x="540" y="50567"/>
                </a:lnTo>
                <a:lnTo>
                  <a:pt x="503" y="50585"/>
                </a:lnTo>
                <a:lnTo>
                  <a:pt x="485" y="50567"/>
                </a:lnTo>
                <a:lnTo>
                  <a:pt x="429" y="50529"/>
                </a:lnTo>
                <a:lnTo>
                  <a:pt x="336" y="50436"/>
                </a:lnTo>
                <a:lnTo>
                  <a:pt x="280" y="50380"/>
                </a:lnTo>
                <a:lnTo>
                  <a:pt x="224" y="50306"/>
                </a:lnTo>
                <a:lnTo>
                  <a:pt x="187" y="50306"/>
                </a:lnTo>
                <a:lnTo>
                  <a:pt x="149" y="50287"/>
                </a:lnTo>
                <a:close/>
                <a:moveTo>
                  <a:pt x="67026" y="50306"/>
                </a:moveTo>
                <a:lnTo>
                  <a:pt x="66951" y="50325"/>
                </a:lnTo>
                <a:lnTo>
                  <a:pt x="66914" y="50343"/>
                </a:lnTo>
                <a:lnTo>
                  <a:pt x="66895" y="50380"/>
                </a:lnTo>
                <a:lnTo>
                  <a:pt x="66877" y="50418"/>
                </a:lnTo>
                <a:lnTo>
                  <a:pt x="66895" y="50455"/>
                </a:lnTo>
                <a:lnTo>
                  <a:pt x="66932" y="50492"/>
                </a:lnTo>
                <a:lnTo>
                  <a:pt x="67007" y="50585"/>
                </a:lnTo>
                <a:lnTo>
                  <a:pt x="67119" y="50678"/>
                </a:lnTo>
                <a:lnTo>
                  <a:pt x="67249" y="50753"/>
                </a:lnTo>
                <a:lnTo>
                  <a:pt x="67398" y="50846"/>
                </a:lnTo>
                <a:lnTo>
                  <a:pt x="67268" y="50939"/>
                </a:lnTo>
                <a:lnTo>
                  <a:pt x="67119" y="51069"/>
                </a:lnTo>
                <a:lnTo>
                  <a:pt x="67044" y="51144"/>
                </a:lnTo>
                <a:lnTo>
                  <a:pt x="67026" y="51218"/>
                </a:lnTo>
                <a:lnTo>
                  <a:pt x="67026" y="51256"/>
                </a:lnTo>
                <a:lnTo>
                  <a:pt x="67044" y="51293"/>
                </a:lnTo>
                <a:lnTo>
                  <a:pt x="67063" y="51311"/>
                </a:lnTo>
                <a:lnTo>
                  <a:pt x="67119" y="51349"/>
                </a:lnTo>
                <a:lnTo>
                  <a:pt x="67193" y="51349"/>
                </a:lnTo>
                <a:lnTo>
                  <a:pt x="67268" y="51330"/>
                </a:lnTo>
                <a:lnTo>
                  <a:pt x="67342" y="51293"/>
                </a:lnTo>
                <a:lnTo>
                  <a:pt x="67416" y="51237"/>
                </a:lnTo>
                <a:lnTo>
                  <a:pt x="67565" y="51125"/>
                </a:lnTo>
                <a:lnTo>
                  <a:pt x="67621" y="51088"/>
                </a:lnTo>
                <a:lnTo>
                  <a:pt x="67696" y="51069"/>
                </a:lnTo>
                <a:lnTo>
                  <a:pt x="67733" y="51107"/>
                </a:lnTo>
                <a:lnTo>
                  <a:pt x="67789" y="51162"/>
                </a:lnTo>
                <a:lnTo>
                  <a:pt x="67845" y="51218"/>
                </a:lnTo>
                <a:lnTo>
                  <a:pt x="67901" y="51218"/>
                </a:lnTo>
                <a:lnTo>
                  <a:pt x="67919" y="51181"/>
                </a:lnTo>
                <a:lnTo>
                  <a:pt x="67919" y="51144"/>
                </a:lnTo>
                <a:lnTo>
                  <a:pt x="67882" y="51069"/>
                </a:lnTo>
                <a:lnTo>
                  <a:pt x="67826" y="50995"/>
                </a:lnTo>
                <a:lnTo>
                  <a:pt x="67807" y="50958"/>
                </a:lnTo>
                <a:lnTo>
                  <a:pt x="67807" y="50939"/>
                </a:lnTo>
                <a:lnTo>
                  <a:pt x="67807" y="50902"/>
                </a:lnTo>
                <a:lnTo>
                  <a:pt x="67845" y="50865"/>
                </a:lnTo>
                <a:lnTo>
                  <a:pt x="67938" y="50809"/>
                </a:lnTo>
                <a:lnTo>
                  <a:pt x="68031" y="50734"/>
                </a:lnTo>
                <a:lnTo>
                  <a:pt x="68068" y="50697"/>
                </a:lnTo>
                <a:lnTo>
                  <a:pt x="68087" y="50660"/>
                </a:lnTo>
                <a:lnTo>
                  <a:pt x="68087" y="50604"/>
                </a:lnTo>
                <a:lnTo>
                  <a:pt x="68087" y="50548"/>
                </a:lnTo>
                <a:lnTo>
                  <a:pt x="68087" y="50529"/>
                </a:lnTo>
                <a:lnTo>
                  <a:pt x="68068" y="50511"/>
                </a:lnTo>
                <a:lnTo>
                  <a:pt x="68031" y="50492"/>
                </a:lnTo>
                <a:lnTo>
                  <a:pt x="67994" y="50511"/>
                </a:lnTo>
                <a:lnTo>
                  <a:pt x="67845" y="50585"/>
                </a:lnTo>
                <a:lnTo>
                  <a:pt x="67714" y="50660"/>
                </a:lnTo>
                <a:lnTo>
                  <a:pt x="67621" y="50678"/>
                </a:lnTo>
                <a:lnTo>
                  <a:pt x="67584" y="50660"/>
                </a:lnTo>
                <a:lnTo>
                  <a:pt x="67472" y="50548"/>
                </a:lnTo>
                <a:lnTo>
                  <a:pt x="67379" y="50474"/>
                </a:lnTo>
                <a:lnTo>
                  <a:pt x="67268" y="50380"/>
                </a:lnTo>
                <a:lnTo>
                  <a:pt x="67137" y="50325"/>
                </a:lnTo>
                <a:lnTo>
                  <a:pt x="67081" y="50306"/>
                </a:lnTo>
                <a:close/>
                <a:moveTo>
                  <a:pt x="77787" y="50325"/>
                </a:moveTo>
                <a:lnTo>
                  <a:pt x="77750" y="50343"/>
                </a:lnTo>
                <a:lnTo>
                  <a:pt x="77712" y="50362"/>
                </a:lnTo>
                <a:lnTo>
                  <a:pt x="77712" y="50418"/>
                </a:lnTo>
                <a:lnTo>
                  <a:pt x="77712" y="50474"/>
                </a:lnTo>
                <a:lnTo>
                  <a:pt x="77731" y="50529"/>
                </a:lnTo>
                <a:lnTo>
                  <a:pt x="77768" y="50567"/>
                </a:lnTo>
                <a:lnTo>
                  <a:pt x="77861" y="50660"/>
                </a:lnTo>
                <a:lnTo>
                  <a:pt x="78066" y="50809"/>
                </a:lnTo>
                <a:lnTo>
                  <a:pt x="77936" y="50883"/>
                </a:lnTo>
                <a:lnTo>
                  <a:pt x="77787" y="50995"/>
                </a:lnTo>
                <a:lnTo>
                  <a:pt x="77712" y="51051"/>
                </a:lnTo>
                <a:lnTo>
                  <a:pt x="77675" y="51125"/>
                </a:lnTo>
                <a:lnTo>
                  <a:pt x="77656" y="51200"/>
                </a:lnTo>
                <a:lnTo>
                  <a:pt x="77675" y="51237"/>
                </a:lnTo>
                <a:lnTo>
                  <a:pt x="77694" y="51274"/>
                </a:lnTo>
                <a:lnTo>
                  <a:pt x="77750" y="51330"/>
                </a:lnTo>
                <a:lnTo>
                  <a:pt x="77824" y="51349"/>
                </a:lnTo>
                <a:lnTo>
                  <a:pt x="77898" y="51330"/>
                </a:lnTo>
                <a:lnTo>
                  <a:pt x="77973" y="51293"/>
                </a:lnTo>
                <a:lnTo>
                  <a:pt x="78122" y="51181"/>
                </a:lnTo>
                <a:lnTo>
                  <a:pt x="78234" y="51107"/>
                </a:lnTo>
                <a:lnTo>
                  <a:pt x="78308" y="51069"/>
                </a:lnTo>
                <a:lnTo>
                  <a:pt x="78364" y="51069"/>
                </a:lnTo>
                <a:lnTo>
                  <a:pt x="78401" y="51088"/>
                </a:lnTo>
                <a:lnTo>
                  <a:pt x="78476" y="51144"/>
                </a:lnTo>
                <a:lnTo>
                  <a:pt x="78550" y="51200"/>
                </a:lnTo>
                <a:lnTo>
                  <a:pt x="78606" y="51218"/>
                </a:lnTo>
                <a:lnTo>
                  <a:pt x="78662" y="51218"/>
                </a:lnTo>
                <a:lnTo>
                  <a:pt x="78680" y="51181"/>
                </a:lnTo>
                <a:lnTo>
                  <a:pt x="78699" y="51144"/>
                </a:lnTo>
                <a:lnTo>
                  <a:pt x="78699" y="51088"/>
                </a:lnTo>
                <a:lnTo>
                  <a:pt x="78680" y="51051"/>
                </a:lnTo>
                <a:lnTo>
                  <a:pt x="78643" y="50995"/>
                </a:lnTo>
                <a:lnTo>
                  <a:pt x="78587" y="50920"/>
                </a:lnTo>
                <a:lnTo>
                  <a:pt x="78569" y="50883"/>
                </a:lnTo>
                <a:lnTo>
                  <a:pt x="78569" y="50846"/>
                </a:lnTo>
                <a:lnTo>
                  <a:pt x="78569" y="50827"/>
                </a:lnTo>
                <a:lnTo>
                  <a:pt x="78587" y="50790"/>
                </a:lnTo>
                <a:lnTo>
                  <a:pt x="78662" y="50734"/>
                </a:lnTo>
                <a:lnTo>
                  <a:pt x="78718" y="50660"/>
                </a:lnTo>
                <a:lnTo>
                  <a:pt x="78736" y="50604"/>
                </a:lnTo>
                <a:lnTo>
                  <a:pt x="78755" y="50567"/>
                </a:lnTo>
                <a:lnTo>
                  <a:pt x="78736" y="50511"/>
                </a:lnTo>
                <a:lnTo>
                  <a:pt x="78699" y="50492"/>
                </a:lnTo>
                <a:lnTo>
                  <a:pt x="78587" y="50492"/>
                </a:lnTo>
                <a:lnTo>
                  <a:pt x="78476" y="50548"/>
                </a:lnTo>
                <a:lnTo>
                  <a:pt x="78401" y="50585"/>
                </a:lnTo>
                <a:lnTo>
                  <a:pt x="78345" y="50585"/>
                </a:lnTo>
                <a:lnTo>
                  <a:pt x="78289" y="50567"/>
                </a:lnTo>
                <a:lnTo>
                  <a:pt x="78196" y="50511"/>
                </a:lnTo>
                <a:lnTo>
                  <a:pt x="78085" y="50418"/>
                </a:lnTo>
                <a:lnTo>
                  <a:pt x="77973" y="50362"/>
                </a:lnTo>
                <a:lnTo>
                  <a:pt x="77880" y="50325"/>
                </a:lnTo>
                <a:close/>
                <a:moveTo>
                  <a:pt x="5437" y="50287"/>
                </a:moveTo>
                <a:lnTo>
                  <a:pt x="5418" y="50306"/>
                </a:lnTo>
                <a:lnTo>
                  <a:pt x="5400" y="50325"/>
                </a:lnTo>
                <a:lnTo>
                  <a:pt x="5400" y="50343"/>
                </a:lnTo>
                <a:lnTo>
                  <a:pt x="5437" y="50399"/>
                </a:lnTo>
                <a:lnTo>
                  <a:pt x="5549" y="50548"/>
                </a:lnTo>
                <a:lnTo>
                  <a:pt x="5753" y="50771"/>
                </a:lnTo>
                <a:lnTo>
                  <a:pt x="5660" y="50846"/>
                </a:lnTo>
                <a:lnTo>
                  <a:pt x="5530" y="50976"/>
                </a:lnTo>
                <a:lnTo>
                  <a:pt x="5493" y="51032"/>
                </a:lnTo>
                <a:lnTo>
                  <a:pt x="5456" y="51107"/>
                </a:lnTo>
                <a:lnTo>
                  <a:pt x="5456" y="51162"/>
                </a:lnTo>
                <a:lnTo>
                  <a:pt x="5493" y="51218"/>
                </a:lnTo>
                <a:lnTo>
                  <a:pt x="5549" y="51256"/>
                </a:lnTo>
                <a:lnTo>
                  <a:pt x="5605" y="51256"/>
                </a:lnTo>
                <a:lnTo>
                  <a:pt x="5679" y="51237"/>
                </a:lnTo>
                <a:lnTo>
                  <a:pt x="5735" y="51181"/>
                </a:lnTo>
                <a:lnTo>
                  <a:pt x="5847" y="51088"/>
                </a:lnTo>
                <a:lnTo>
                  <a:pt x="5940" y="50995"/>
                </a:lnTo>
                <a:lnTo>
                  <a:pt x="6014" y="51107"/>
                </a:lnTo>
                <a:lnTo>
                  <a:pt x="6126" y="51256"/>
                </a:lnTo>
                <a:lnTo>
                  <a:pt x="6182" y="51330"/>
                </a:lnTo>
                <a:lnTo>
                  <a:pt x="6256" y="51367"/>
                </a:lnTo>
                <a:lnTo>
                  <a:pt x="6331" y="51367"/>
                </a:lnTo>
                <a:lnTo>
                  <a:pt x="6386" y="51330"/>
                </a:lnTo>
                <a:lnTo>
                  <a:pt x="6442" y="51256"/>
                </a:lnTo>
                <a:lnTo>
                  <a:pt x="6442" y="51181"/>
                </a:lnTo>
                <a:lnTo>
                  <a:pt x="6424" y="51107"/>
                </a:lnTo>
                <a:lnTo>
                  <a:pt x="6368" y="51013"/>
                </a:lnTo>
                <a:lnTo>
                  <a:pt x="6256" y="50865"/>
                </a:lnTo>
                <a:lnTo>
                  <a:pt x="6144" y="50753"/>
                </a:lnTo>
                <a:lnTo>
                  <a:pt x="6312" y="50548"/>
                </a:lnTo>
                <a:lnTo>
                  <a:pt x="6405" y="50418"/>
                </a:lnTo>
                <a:lnTo>
                  <a:pt x="6424" y="50362"/>
                </a:lnTo>
                <a:lnTo>
                  <a:pt x="6424" y="50325"/>
                </a:lnTo>
                <a:lnTo>
                  <a:pt x="6386" y="50306"/>
                </a:lnTo>
                <a:lnTo>
                  <a:pt x="6349" y="50325"/>
                </a:lnTo>
                <a:lnTo>
                  <a:pt x="6238" y="50399"/>
                </a:lnTo>
                <a:lnTo>
                  <a:pt x="6051" y="50529"/>
                </a:lnTo>
                <a:lnTo>
                  <a:pt x="5995" y="50548"/>
                </a:lnTo>
                <a:lnTo>
                  <a:pt x="5958" y="50567"/>
                </a:lnTo>
                <a:lnTo>
                  <a:pt x="5865" y="50511"/>
                </a:lnTo>
                <a:lnTo>
                  <a:pt x="5772" y="50436"/>
                </a:lnTo>
                <a:lnTo>
                  <a:pt x="5679" y="50380"/>
                </a:lnTo>
                <a:lnTo>
                  <a:pt x="5530" y="50306"/>
                </a:lnTo>
                <a:lnTo>
                  <a:pt x="5437" y="50287"/>
                </a:lnTo>
                <a:close/>
                <a:moveTo>
                  <a:pt x="8137" y="50287"/>
                </a:moveTo>
                <a:lnTo>
                  <a:pt x="8099" y="50306"/>
                </a:lnTo>
                <a:lnTo>
                  <a:pt x="8118" y="50343"/>
                </a:lnTo>
                <a:lnTo>
                  <a:pt x="8137" y="50380"/>
                </a:lnTo>
                <a:lnTo>
                  <a:pt x="8248" y="50511"/>
                </a:lnTo>
                <a:lnTo>
                  <a:pt x="8453" y="50697"/>
                </a:lnTo>
                <a:lnTo>
                  <a:pt x="8304" y="50790"/>
                </a:lnTo>
                <a:lnTo>
                  <a:pt x="8137" y="50902"/>
                </a:lnTo>
                <a:lnTo>
                  <a:pt x="8062" y="50976"/>
                </a:lnTo>
                <a:lnTo>
                  <a:pt x="8025" y="51032"/>
                </a:lnTo>
                <a:lnTo>
                  <a:pt x="8025" y="51069"/>
                </a:lnTo>
                <a:lnTo>
                  <a:pt x="8025" y="51107"/>
                </a:lnTo>
                <a:lnTo>
                  <a:pt x="8043" y="51144"/>
                </a:lnTo>
                <a:lnTo>
                  <a:pt x="8081" y="51181"/>
                </a:lnTo>
                <a:lnTo>
                  <a:pt x="8155" y="51237"/>
                </a:lnTo>
                <a:lnTo>
                  <a:pt x="8230" y="51237"/>
                </a:lnTo>
                <a:lnTo>
                  <a:pt x="8304" y="51218"/>
                </a:lnTo>
                <a:lnTo>
                  <a:pt x="8397" y="51181"/>
                </a:lnTo>
                <a:lnTo>
                  <a:pt x="8546" y="51069"/>
                </a:lnTo>
                <a:lnTo>
                  <a:pt x="8658" y="50958"/>
                </a:lnTo>
                <a:lnTo>
                  <a:pt x="8732" y="51088"/>
                </a:lnTo>
                <a:lnTo>
                  <a:pt x="8844" y="51237"/>
                </a:lnTo>
                <a:lnTo>
                  <a:pt x="8919" y="51311"/>
                </a:lnTo>
                <a:lnTo>
                  <a:pt x="8974" y="51349"/>
                </a:lnTo>
                <a:lnTo>
                  <a:pt x="9049" y="51367"/>
                </a:lnTo>
                <a:lnTo>
                  <a:pt x="9086" y="51349"/>
                </a:lnTo>
                <a:lnTo>
                  <a:pt x="9123" y="51330"/>
                </a:lnTo>
                <a:lnTo>
                  <a:pt x="9161" y="51256"/>
                </a:lnTo>
                <a:lnTo>
                  <a:pt x="9161" y="51181"/>
                </a:lnTo>
                <a:lnTo>
                  <a:pt x="9123" y="51107"/>
                </a:lnTo>
                <a:lnTo>
                  <a:pt x="9086" y="51032"/>
                </a:lnTo>
                <a:lnTo>
                  <a:pt x="8956" y="50883"/>
                </a:lnTo>
                <a:lnTo>
                  <a:pt x="8844" y="50771"/>
                </a:lnTo>
                <a:lnTo>
                  <a:pt x="8919" y="50697"/>
                </a:lnTo>
                <a:lnTo>
                  <a:pt x="9012" y="50585"/>
                </a:lnTo>
                <a:lnTo>
                  <a:pt x="9049" y="50511"/>
                </a:lnTo>
                <a:lnTo>
                  <a:pt x="9067" y="50455"/>
                </a:lnTo>
                <a:lnTo>
                  <a:pt x="9067" y="50399"/>
                </a:lnTo>
                <a:lnTo>
                  <a:pt x="9030" y="50362"/>
                </a:lnTo>
                <a:lnTo>
                  <a:pt x="8974" y="50343"/>
                </a:lnTo>
                <a:lnTo>
                  <a:pt x="8919" y="50362"/>
                </a:lnTo>
                <a:lnTo>
                  <a:pt x="8863" y="50380"/>
                </a:lnTo>
                <a:lnTo>
                  <a:pt x="8788" y="50418"/>
                </a:lnTo>
                <a:lnTo>
                  <a:pt x="8676" y="50511"/>
                </a:lnTo>
                <a:lnTo>
                  <a:pt x="8621" y="50529"/>
                </a:lnTo>
                <a:lnTo>
                  <a:pt x="8565" y="50548"/>
                </a:lnTo>
                <a:lnTo>
                  <a:pt x="8490" y="50492"/>
                </a:lnTo>
                <a:lnTo>
                  <a:pt x="8341" y="50380"/>
                </a:lnTo>
                <a:lnTo>
                  <a:pt x="8192" y="50306"/>
                </a:lnTo>
                <a:lnTo>
                  <a:pt x="8137" y="50287"/>
                </a:lnTo>
                <a:close/>
                <a:moveTo>
                  <a:pt x="59876" y="50306"/>
                </a:moveTo>
                <a:lnTo>
                  <a:pt x="59839" y="50325"/>
                </a:lnTo>
                <a:lnTo>
                  <a:pt x="59764" y="50399"/>
                </a:lnTo>
                <a:lnTo>
                  <a:pt x="59690" y="50492"/>
                </a:lnTo>
                <a:lnTo>
                  <a:pt x="59616" y="50548"/>
                </a:lnTo>
                <a:lnTo>
                  <a:pt x="59560" y="50548"/>
                </a:lnTo>
                <a:lnTo>
                  <a:pt x="59485" y="50529"/>
                </a:lnTo>
                <a:lnTo>
                  <a:pt x="59336" y="50436"/>
                </a:lnTo>
                <a:lnTo>
                  <a:pt x="59225" y="50380"/>
                </a:lnTo>
                <a:lnTo>
                  <a:pt x="59094" y="50325"/>
                </a:lnTo>
                <a:lnTo>
                  <a:pt x="59020" y="50325"/>
                </a:lnTo>
                <a:lnTo>
                  <a:pt x="58964" y="50343"/>
                </a:lnTo>
                <a:lnTo>
                  <a:pt x="58908" y="50380"/>
                </a:lnTo>
                <a:lnTo>
                  <a:pt x="58871" y="50436"/>
                </a:lnTo>
                <a:lnTo>
                  <a:pt x="58852" y="50511"/>
                </a:lnTo>
                <a:lnTo>
                  <a:pt x="58871" y="50585"/>
                </a:lnTo>
                <a:lnTo>
                  <a:pt x="58908" y="50641"/>
                </a:lnTo>
                <a:lnTo>
                  <a:pt x="58982" y="50697"/>
                </a:lnTo>
                <a:lnTo>
                  <a:pt x="59113" y="50790"/>
                </a:lnTo>
                <a:lnTo>
                  <a:pt x="59243" y="50846"/>
                </a:lnTo>
                <a:lnTo>
                  <a:pt x="59113" y="50939"/>
                </a:lnTo>
                <a:lnTo>
                  <a:pt x="58982" y="51051"/>
                </a:lnTo>
                <a:lnTo>
                  <a:pt x="58927" y="51125"/>
                </a:lnTo>
                <a:lnTo>
                  <a:pt x="58889" y="51200"/>
                </a:lnTo>
                <a:lnTo>
                  <a:pt x="58908" y="51256"/>
                </a:lnTo>
                <a:lnTo>
                  <a:pt x="58964" y="51330"/>
                </a:lnTo>
                <a:lnTo>
                  <a:pt x="59020" y="51349"/>
                </a:lnTo>
                <a:lnTo>
                  <a:pt x="59094" y="51367"/>
                </a:lnTo>
                <a:lnTo>
                  <a:pt x="59150" y="51349"/>
                </a:lnTo>
                <a:lnTo>
                  <a:pt x="59225" y="51311"/>
                </a:lnTo>
                <a:lnTo>
                  <a:pt x="59373" y="51218"/>
                </a:lnTo>
                <a:lnTo>
                  <a:pt x="59467" y="51125"/>
                </a:lnTo>
                <a:lnTo>
                  <a:pt x="59560" y="51069"/>
                </a:lnTo>
                <a:lnTo>
                  <a:pt x="59616" y="51051"/>
                </a:lnTo>
                <a:lnTo>
                  <a:pt x="59690" y="51069"/>
                </a:lnTo>
                <a:lnTo>
                  <a:pt x="59783" y="51107"/>
                </a:lnTo>
                <a:lnTo>
                  <a:pt x="59895" y="51125"/>
                </a:lnTo>
                <a:lnTo>
                  <a:pt x="59951" y="51125"/>
                </a:lnTo>
                <a:lnTo>
                  <a:pt x="60006" y="51107"/>
                </a:lnTo>
                <a:lnTo>
                  <a:pt x="60062" y="51069"/>
                </a:lnTo>
                <a:lnTo>
                  <a:pt x="60081" y="51013"/>
                </a:lnTo>
                <a:lnTo>
                  <a:pt x="60062" y="50958"/>
                </a:lnTo>
                <a:lnTo>
                  <a:pt x="60025" y="50902"/>
                </a:lnTo>
                <a:lnTo>
                  <a:pt x="59932" y="50809"/>
                </a:lnTo>
                <a:lnTo>
                  <a:pt x="59839" y="50753"/>
                </a:lnTo>
                <a:lnTo>
                  <a:pt x="59932" y="50641"/>
                </a:lnTo>
                <a:lnTo>
                  <a:pt x="60006" y="50492"/>
                </a:lnTo>
                <a:lnTo>
                  <a:pt x="60025" y="50418"/>
                </a:lnTo>
                <a:lnTo>
                  <a:pt x="60025" y="50362"/>
                </a:lnTo>
                <a:lnTo>
                  <a:pt x="59988" y="50325"/>
                </a:lnTo>
                <a:lnTo>
                  <a:pt x="59913" y="50306"/>
                </a:lnTo>
                <a:close/>
                <a:moveTo>
                  <a:pt x="83149" y="50287"/>
                </a:moveTo>
                <a:lnTo>
                  <a:pt x="83074" y="50306"/>
                </a:lnTo>
                <a:lnTo>
                  <a:pt x="83018" y="50362"/>
                </a:lnTo>
                <a:lnTo>
                  <a:pt x="82963" y="50436"/>
                </a:lnTo>
                <a:lnTo>
                  <a:pt x="82963" y="50511"/>
                </a:lnTo>
                <a:lnTo>
                  <a:pt x="82981" y="50567"/>
                </a:lnTo>
                <a:lnTo>
                  <a:pt x="83018" y="50623"/>
                </a:lnTo>
                <a:lnTo>
                  <a:pt x="83130" y="50716"/>
                </a:lnTo>
                <a:lnTo>
                  <a:pt x="83372" y="50902"/>
                </a:lnTo>
                <a:lnTo>
                  <a:pt x="83242" y="50976"/>
                </a:lnTo>
                <a:lnTo>
                  <a:pt x="83186" y="51032"/>
                </a:lnTo>
                <a:lnTo>
                  <a:pt x="83130" y="51088"/>
                </a:lnTo>
                <a:lnTo>
                  <a:pt x="83093" y="51144"/>
                </a:lnTo>
                <a:lnTo>
                  <a:pt x="83093" y="51200"/>
                </a:lnTo>
                <a:lnTo>
                  <a:pt x="83130" y="51256"/>
                </a:lnTo>
                <a:lnTo>
                  <a:pt x="83223" y="51293"/>
                </a:lnTo>
                <a:lnTo>
                  <a:pt x="83316" y="51293"/>
                </a:lnTo>
                <a:lnTo>
                  <a:pt x="83391" y="51256"/>
                </a:lnTo>
                <a:lnTo>
                  <a:pt x="83465" y="51200"/>
                </a:lnTo>
                <a:lnTo>
                  <a:pt x="83540" y="51162"/>
                </a:lnTo>
                <a:lnTo>
                  <a:pt x="83633" y="51144"/>
                </a:lnTo>
                <a:lnTo>
                  <a:pt x="83707" y="51181"/>
                </a:lnTo>
                <a:lnTo>
                  <a:pt x="83745" y="51218"/>
                </a:lnTo>
                <a:lnTo>
                  <a:pt x="83800" y="51256"/>
                </a:lnTo>
                <a:lnTo>
                  <a:pt x="83856" y="51293"/>
                </a:lnTo>
                <a:lnTo>
                  <a:pt x="83912" y="51330"/>
                </a:lnTo>
                <a:lnTo>
                  <a:pt x="84024" y="51367"/>
                </a:lnTo>
                <a:lnTo>
                  <a:pt x="84061" y="51349"/>
                </a:lnTo>
                <a:lnTo>
                  <a:pt x="84080" y="51349"/>
                </a:lnTo>
                <a:lnTo>
                  <a:pt x="84098" y="51330"/>
                </a:lnTo>
                <a:lnTo>
                  <a:pt x="84098" y="51293"/>
                </a:lnTo>
                <a:lnTo>
                  <a:pt x="84080" y="51218"/>
                </a:lnTo>
                <a:lnTo>
                  <a:pt x="83987" y="51051"/>
                </a:lnTo>
                <a:lnTo>
                  <a:pt x="83931" y="50920"/>
                </a:lnTo>
                <a:lnTo>
                  <a:pt x="83931" y="50883"/>
                </a:lnTo>
                <a:lnTo>
                  <a:pt x="83949" y="50846"/>
                </a:lnTo>
                <a:lnTo>
                  <a:pt x="84005" y="50771"/>
                </a:lnTo>
                <a:lnTo>
                  <a:pt x="84080" y="50697"/>
                </a:lnTo>
                <a:lnTo>
                  <a:pt x="84136" y="50623"/>
                </a:lnTo>
                <a:lnTo>
                  <a:pt x="84136" y="50567"/>
                </a:lnTo>
                <a:lnTo>
                  <a:pt x="84136" y="50492"/>
                </a:lnTo>
                <a:lnTo>
                  <a:pt x="84136" y="50455"/>
                </a:lnTo>
                <a:lnTo>
                  <a:pt x="84117" y="50436"/>
                </a:lnTo>
                <a:lnTo>
                  <a:pt x="84080" y="50436"/>
                </a:lnTo>
                <a:lnTo>
                  <a:pt x="84042" y="50455"/>
                </a:lnTo>
                <a:lnTo>
                  <a:pt x="83931" y="50548"/>
                </a:lnTo>
                <a:lnTo>
                  <a:pt x="83856" y="50604"/>
                </a:lnTo>
                <a:lnTo>
                  <a:pt x="83800" y="50623"/>
                </a:lnTo>
                <a:lnTo>
                  <a:pt x="83726" y="50660"/>
                </a:lnTo>
                <a:lnTo>
                  <a:pt x="83670" y="50641"/>
                </a:lnTo>
                <a:lnTo>
                  <a:pt x="83558" y="50529"/>
                </a:lnTo>
                <a:lnTo>
                  <a:pt x="83372" y="50362"/>
                </a:lnTo>
                <a:lnTo>
                  <a:pt x="83260" y="50306"/>
                </a:lnTo>
                <a:lnTo>
                  <a:pt x="83205" y="50287"/>
                </a:lnTo>
                <a:close/>
                <a:moveTo>
                  <a:pt x="3538" y="50269"/>
                </a:moveTo>
                <a:lnTo>
                  <a:pt x="3482" y="50306"/>
                </a:lnTo>
                <a:lnTo>
                  <a:pt x="3426" y="50343"/>
                </a:lnTo>
                <a:lnTo>
                  <a:pt x="3314" y="50455"/>
                </a:lnTo>
                <a:lnTo>
                  <a:pt x="3221" y="50548"/>
                </a:lnTo>
                <a:lnTo>
                  <a:pt x="3203" y="50604"/>
                </a:lnTo>
                <a:lnTo>
                  <a:pt x="3166" y="50623"/>
                </a:lnTo>
                <a:lnTo>
                  <a:pt x="3128" y="50623"/>
                </a:lnTo>
                <a:lnTo>
                  <a:pt x="3072" y="50585"/>
                </a:lnTo>
                <a:lnTo>
                  <a:pt x="2905" y="50492"/>
                </a:lnTo>
                <a:lnTo>
                  <a:pt x="2756" y="50474"/>
                </a:lnTo>
                <a:lnTo>
                  <a:pt x="2681" y="50474"/>
                </a:lnTo>
                <a:lnTo>
                  <a:pt x="2626" y="50511"/>
                </a:lnTo>
                <a:lnTo>
                  <a:pt x="2570" y="50567"/>
                </a:lnTo>
                <a:lnTo>
                  <a:pt x="2570" y="50641"/>
                </a:lnTo>
                <a:lnTo>
                  <a:pt x="2588" y="50697"/>
                </a:lnTo>
                <a:lnTo>
                  <a:pt x="2644" y="50753"/>
                </a:lnTo>
                <a:lnTo>
                  <a:pt x="2775" y="50827"/>
                </a:lnTo>
                <a:lnTo>
                  <a:pt x="2868" y="50902"/>
                </a:lnTo>
                <a:lnTo>
                  <a:pt x="2979" y="50958"/>
                </a:lnTo>
                <a:lnTo>
                  <a:pt x="2924" y="51162"/>
                </a:lnTo>
                <a:lnTo>
                  <a:pt x="2905" y="51274"/>
                </a:lnTo>
                <a:lnTo>
                  <a:pt x="2924" y="51330"/>
                </a:lnTo>
                <a:lnTo>
                  <a:pt x="2979" y="51367"/>
                </a:lnTo>
                <a:lnTo>
                  <a:pt x="3035" y="51386"/>
                </a:lnTo>
                <a:lnTo>
                  <a:pt x="3091" y="51367"/>
                </a:lnTo>
                <a:lnTo>
                  <a:pt x="3128" y="51330"/>
                </a:lnTo>
                <a:lnTo>
                  <a:pt x="3147" y="51274"/>
                </a:lnTo>
                <a:lnTo>
                  <a:pt x="3203" y="51181"/>
                </a:lnTo>
                <a:lnTo>
                  <a:pt x="3240" y="51125"/>
                </a:lnTo>
                <a:lnTo>
                  <a:pt x="3277" y="51107"/>
                </a:lnTo>
                <a:lnTo>
                  <a:pt x="3333" y="51107"/>
                </a:lnTo>
                <a:lnTo>
                  <a:pt x="3408" y="51144"/>
                </a:lnTo>
                <a:lnTo>
                  <a:pt x="3557" y="51256"/>
                </a:lnTo>
                <a:lnTo>
                  <a:pt x="3650" y="51293"/>
                </a:lnTo>
                <a:lnTo>
                  <a:pt x="3724" y="51330"/>
                </a:lnTo>
                <a:lnTo>
                  <a:pt x="3836" y="51330"/>
                </a:lnTo>
                <a:lnTo>
                  <a:pt x="3854" y="51293"/>
                </a:lnTo>
                <a:lnTo>
                  <a:pt x="3892" y="51274"/>
                </a:lnTo>
                <a:lnTo>
                  <a:pt x="3892" y="51237"/>
                </a:lnTo>
                <a:lnTo>
                  <a:pt x="3892" y="51162"/>
                </a:lnTo>
                <a:lnTo>
                  <a:pt x="3836" y="51088"/>
                </a:lnTo>
                <a:lnTo>
                  <a:pt x="3780" y="51032"/>
                </a:lnTo>
                <a:lnTo>
                  <a:pt x="3612" y="50902"/>
                </a:lnTo>
                <a:lnTo>
                  <a:pt x="3482" y="50827"/>
                </a:lnTo>
                <a:lnTo>
                  <a:pt x="3594" y="50716"/>
                </a:lnTo>
                <a:lnTo>
                  <a:pt x="3705" y="50567"/>
                </a:lnTo>
                <a:lnTo>
                  <a:pt x="3724" y="50492"/>
                </a:lnTo>
                <a:lnTo>
                  <a:pt x="3743" y="50436"/>
                </a:lnTo>
                <a:lnTo>
                  <a:pt x="3724" y="50362"/>
                </a:lnTo>
                <a:lnTo>
                  <a:pt x="3668" y="50306"/>
                </a:lnTo>
                <a:lnTo>
                  <a:pt x="3594" y="50269"/>
                </a:lnTo>
                <a:close/>
                <a:moveTo>
                  <a:pt x="26829" y="50232"/>
                </a:moveTo>
                <a:lnTo>
                  <a:pt x="26792" y="50250"/>
                </a:lnTo>
                <a:lnTo>
                  <a:pt x="26773" y="50287"/>
                </a:lnTo>
                <a:lnTo>
                  <a:pt x="26773" y="50343"/>
                </a:lnTo>
                <a:lnTo>
                  <a:pt x="26792" y="50399"/>
                </a:lnTo>
                <a:lnTo>
                  <a:pt x="26810" y="50455"/>
                </a:lnTo>
                <a:lnTo>
                  <a:pt x="26848" y="50511"/>
                </a:lnTo>
                <a:lnTo>
                  <a:pt x="26941" y="50623"/>
                </a:lnTo>
                <a:lnTo>
                  <a:pt x="27146" y="50790"/>
                </a:lnTo>
                <a:lnTo>
                  <a:pt x="26997" y="50883"/>
                </a:lnTo>
                <a:lnTo>
                  <a:pt x="26848" y="50976"/>
                </a:lnTo>
                <a:lnTo>
                  <a:pt x="26792" y="51032"/>
                </a:lnTo>
                <a:lnTo>
                  <a:pt x="26736" y="51107"/>
                </a:lnTo>
                <a:lnTo>
                  <a:pt x="26699" y="51181"/>
                </a:lnTo>
                <a:lnTo>
                  <a:pt x="26680" y="51256"/>
                </a:lnTo>
                <a:lnTo>
                  <a:pt x="26680" y="51349"/>
                </a:lnTo>
                <a:lnTo>
                  <a:pt x="26699" y="51386"/>
                </a:lnTo>
                <a:lnTo>
                  <a:pt x="26717" y="51404"/>
                </a:lnTo>
                <a:lnTo>
                  <a:pt x="26792" y="51404"/>
                </a:lnTo>
                <a:lnTo>
                  <a:pt x="26866" y="51386"/>
                </a:lnTo>
                <a:lnTo>
                  <a:pt x="26941" y="51349"/>
                </a:lnTo>
                <a:lnTo>
                  <a:pt x="27034" y="51311"/>
                </a:lnTo>
                <a:lnTo>
                  <a:pt x="27146" y="51218"/>
                </a:lnTo>
                <a:lnTo>
                  <a:pt x="27257" y="51107"/>
                </a:lnTo>
                <a:lnTo>
                  <a:pt x="27313" y="51051"/>
                </a:lnTo>
                <a:lnTo>
                  <a:pt x="27369" y="51013"/>
                </a:lnTo>
                <a:lnTo>
                  <a:pt x="27406" y="51032"/>
                </a:lnTo>
                <a:lnTo>
                  <a:pt x="27444" y="51051"/>
                </a:lnTo>
                <a:lnTo>
                  <a:pt x="27518" y="51125"/>
                </a:lnTo>
                <a:lnTo>
                  <a:pt x="27611" y="51218"/>
                </a:lnTo>
                <a:lnTo>
                  <a:pt x="27686" y="51274"/>
                </a:lnTo>
                <a:lnTo>
                  <a:pt x="27741" y="51311"/>
                </a:lnTo>
                <a:lnTo>
                  <a:pt x="27816" y="51330"/>
                </a:lnTo>
                <a:lnTo>
                  <a:pt x="27834" y="51330"/>
                </a:lnTo>
                <a:lnTo>
                  <a:pt x="27872" y="51311"/>
                </a:lnTo>
                <a:lnTo>
                  <a:pt x="27890" y="51274"/>
                </a:lnTo>
                <a:lnTo>
                  <a:pt x="27890" y="51237"/>
                </a:lnTo>
                <a:lnTo>
                  <a:pt x="27890" y="51200"/>
                </a:lnTo>
                <a:lnTo>
                  <a:pt x="27853" y="51144"/>
                </a:lnTo>
                <a:lnTo>
                  <a:pt x="27779" y="51032"/>
                </a:lnTo>
                <a:lnTo>
                  <a:pt x="27611" y="50865"/>
                </a:lnTo>
                <a:lnTo>
                  <a:pt x="27704" y="50809"/>
                </a:lnTo>
                <a:lnTo>
                  <a:pt x="27853" y="50697"/>
                </a:lnTo>
                <a:lnTo>
                  <a:pt x="27928" y="50623"/>
                </a:lnTo>
                <a:lnTo>
                  <a:pt x="27983" y="50567"/>
                </a:lnTo>
                <a:lnTo>
                  <a:pt x="27983" y="50529"/>
                </a:lnTo>
                <a:lnTo>
                  <a:pt x="27946" y="50511"/>
                </a:lnTo>
                <a:lnTo>
                  <a:pt x="27797" y="50548"/>
                </a:lnTo>
                <a:lnTo>
                  <a:pt x="27630" y="50585"/>
                </a:lnTo>
                <a:lnTo>
                  <a:pt x="27481" y="50623"/>
                </a:lnTo>
                <a:lnTo>
                  <a:pt x="27369" y="50623"/>
                </a:lnTo>
                <a:lnTo>
                  <a:pt x="27313" y="50585"/>
                </a:lnTo>
                <a:lnTo>
                  <a:pt x="27276" y="50548"/>
                </a:lnTo>
                <a:lnTo>
                  <a:pt x="27183" y="50455"/>
                </a:lnTo>
                <a:lnTo>
                  <a:pt x="27108" y="50343"/>
                </a:lnTo>
                <a:lnTo>
                  <a:pt x="27053" y="50306"/>
                </a:lnTo>
                <a:lnTo>
                  <a:pt x="27015" y="50269"/>
                </a:lnTo>
                <a:lnTo>
                  <a:pt x="26904" y="50232"/>
                </a:lnTo>
                <a:close/>
                <a:moveTo>
                  <a:pt x="49115" y="50250"/>
                </a:moveTo>
                <a:lnTo>
                  <a:pt x="49040" y="50269"/>
                </a:lnTo>
                <a:lnTo>
                  <a:pt x="48947" y="50343"/>
                </a:lnTo>
                <a:lnTo>
                  <a:pt x="48873" y="50418"/>
                </a:lnTo>
                <a:lnTo>
                  <a:pt x="48817" y="50474"/>
                </a:lnTo>
                <a:lnTo>
                  <a:pt x="48761" y="50492"/>
                </a:lnTo>
                <a:lnTo>
                  <a:pt x="48724" y="50492"/>
                </a:lnTo>
                <a:lnTo>
                  <a:pt x="48668" y="50455"/>
                </a:lnTo>
                <a:lnTo>
                  <a:pt x="48575" y="50362"/>
                </a:lnTo>
                <a:lnTo>
                  <a:pt x="48463" y="50287"/>
                </a:lnTo>
                <a:lnTo>
                  <a:pt x="48445" y="50269"/>
                </a:lnTo>
                <a:lnTo>
                  <a:pt x="48407" y="50269"/>
                </a:lnTo>
                <a:lnTo>
                  <a:pt x="48407" y="50306"/>
                </a:lnTo>
                <a:lnTo>
                  <a:pt x="48426" y="50325"/>
                </a:lnTo>
                <a:lnTo>
                  <a:pt x="48482" y="50380"/>
                </a:lnTo>
                <a:lnTo>
                  <a:pt x="48575" y="50492"/>
                </a:lnTo>
                <a:lnTo>
                  <a:pt x="48649" y="50604"/>
                </a:lnTo>
                <a:lnTo>
                  <a:pt x="48631" y="50623"/>
                </a:lnTo>
                <a:lnTo>
                  <a:pt x="48575" y="50697"/>
                </a:lnTo>
                <a:lnTo>
                  <a:pt x="48482" y="50753"/>
                </a:lnTo>
                <a:lnTo>
                  <a:pt x="48389" y="50790"/>
                </a:lnTo>
                <a:lnTo>
                  <a:pt x="48296" y="50846"/>
                </a:lnTo>
                <a:lnTo>
                  <a:pt x="48221" y="50902"/>
                </a:lnTo>
                <a:lnTo>
                  <a:pt x="48165" y="50958"/>
                </a:lnTo>
                <a:lnTo>
                  <a:pt x="48147" y="51032"/>
                </a:lnTo>
                <a:lnTo>
                  <a:pt x="48147" y="51069"/>
                </a:lnTo>
                <a:lnTo>
                  <a:pt x="48165" y="51107"/>
                </a:lnTo>
                <a:lnTo>
                  <a:pt x="48184" y="51144"/>
                </a:lnTo>
                <a:lnTo>
                  <a:pt x="48240" y="51162"/>
                </a:lnTo>
                <a:lnTo>
                  <a:pt x="48314" y="51162"/>
                </a:lnTo>
                <a:lnTo>
                  <a:pt x="48389" y="51144"/>
                </a:lnTo>
                <a:lnTo>
                  <a:pt x="48482" y="51107"/>
                </a:lnTo>
                <a:lnTo>
                  <a:pt x="48575" y="51069"/>
                </a:lnTo>
                <a:lnTo>
                  <a:pt x="48724" y="50939"/>
                </a:lnTo>
                <a:lnTo>
                  <a:pt x="48836" y="50846"/>
                </a:lnTo>
                <a:lnTo>
                  <a:pt x="48929" y="50995"/>
                </a:lnTo>
                <a:lnTo>
                  <a:pt x="49059" y="51218"/>
                </a:lnTo>
                <a:lnTo>
                  <a:pt x="49134" y="51311"/>
                </a:lnTo>
                <a:lnTo>
                  <a:pt x="49208" y="51386"/>
                </a:lnTo>
                <a:lnTo>
                  <a:pt x="49282" y="51404"/>
                </a:lnTo>
                <a:lnTo>
                  <a:pt x="49320" y="51404"/>
                </a:lnTo>
                <a:lnTo>
                  <a:pt x="49338" y="51386"/>
                </a:lnTo>
                <a:lnTo>
                  <a:pt x="49376" y="51367"/>
                </a:lnTo>
                <a:lnTo>
                  <a:pt x="49376" y="51330"/>
                </a:lnTo>
                <a:lnTo>
                  <a:pt x="49357" y="51237"/>
                </a:lnTo>
                <a:lnTo>
                  <a:pt x="49320" y="51144"/>
                </a:lnTo>
                <a:lnTo>
                  <a:pt x="49245" y="51032"/>
                </a:lnTo>
                <a:lnTo>
                  <a:pt x="49078" y="50846"/>
                </a:lnTo>
                <a:lnTo>
                  <a:pt x="48966" y="50716"/>
                </a:lnTo>
                <a:lnTo>
                  <a:pt x="49040" y="50585"/>
                </a:lnTo>
                <a:lnTo>
                  <a:pt x="49134" y="50399"/>
                </a:lnTo>
                <a:lnTo>
                  <a:pt x="49152" y="50325"/>
                </a:lnTo>
                <a:lnTo>
                  <a:pt x="49152" y="50269"/>
                </a:lnTo>
                <a:lnTo>
                  <a:pt x="49134" y="50250"/>
                </a:lnTo>
                <a:close/>
                <a:moveTo>
                  <a:pt x="56357" y="50250"/>
                </a:moveTo>
                <a:lnTo>
                  <a:pt x="56246" y="50269"/>
                </a:lnTo>
                <a:lnTo>
                  <a:pt x="56227" y="50269"/>
                </a:lnTo>
                <a:lnTo>
                  <a:pt x="56190" y="50306"/>
                </a:lnTo>
                <a:lnTo>
                  <a:pt x="56190" y="50325"/>
                </a:lnTo>
                <a:lnTo>
                  <a:pt x="56190" y="50362"/>
                </a:lnTo>
                <a:lnTo>
                  <a:pt x="56227" y="50455"/>
                </a:lnTo>
                <a:lnTo>
                  <a:pt x="56264" y="50511"/>
                </a:lnTo>
                <a:lnTo>
                  <a:pt x="56320" y="50567"/>
                </a:lnTo>
                <a:lnTo>
                  <a:pt x="56432" y="50641"/>
                </a:lnTo>
                <a:lnTo>
                  <a:pt x="56562" y="50734"/>
                </a:lnTo>
                <a:lnTo>
                  <a:pt x="56674" y="50809"/>
                </a:lnTo>
                <a:lnTo>
                  <a:pt x="56544" y="50902"/>
                </a:lnTo>
                <a:lnTo>
                  <a:pt x="56376" y="51013"/>
                </a:lnTo>
                <a:lnTo>
                  <a:pt x="56301" y="51069"/>
                </a:lnTo>
                <a:lnTo>
                  <a:pt x="56246" y="51144"/>
                </a:lnTo>
                <a:lnTo>
                  <a:pt x="56208" y="51218"/>
                </a:lnTo>
                <a:lnTo>
                  <a:pt x="56208" y="51293"/>
                </a:lnTo>
                <a:lnTo>
                  <a:pt x="56246" y="51349"/>
                </a:lnTo>
                <a:lnTo>
                  <a:pt x="56283" y="51386"/>
                </a:lnTo>
                <a:lnTo>
                  <a:pt x="56320" y="51404"/>
                </a:lnTo>
                <a:lnTo>
                  <a:pt x="56357" y="51404"/>
                </a:lnTo>
                <a:lnTo>
                  <a:pt x="56469" y="51367"/>
                </a:lnTo>
                <a:lnTo>
                  <a:pt x="56581" y="51311"/>
                </a:lnTo>
                <a:lnTo>
                  <a:pt x="56786" y="51125"/>
                </a:lnTo>
                <a:lnTo>
                  <a:pt x="56879" y="51069"/>
                </a:lnTo>
                <a:lnTo>
                  <a:pt x="56935" y="51051"/>
                </a:lnTo>
                <a:lnTo>
                  <a:pt x="56972" y="51069"/>
                </a:lnTo>
                <a:lnTo>
                  <a:pt x="56990" y="51088"/>
                </a:lnTo>
                <a:lnTo>
                  <a:pt x="57065" y="51162"/>
                </a:lnTo>
                <a:lnTo>
                  <a:pt x="57121" y="51237"/>
                </a:lnTo>
                <a:lnTo>
                  <a:pt x="57158" y="51237"/>
                </a:lnTo>
                <a:lnTo>
                  <a:pt x="57195" y="51218"/>
                </a:lnTo>
                <a:lnTo>
                  <a:pt x="57232" y="51181"/>
                </a:lnTo>
                <a:lnTo>
                  <a:pt x="57232" y="51144"/>
                </a:lnTo>
                <a:lnTo>
                  <a:pt x="57177" y="51069"/>
                </a:lnTo>
                <a:lnTo>
                  <a:pt x="57121" y="50995"/>
                </a:lnTo>
                <a:lnTo>
                  <a:pt x="57102" y="50958"/>
                </a:lnTo>
                <a:lnTo>
                  <a:pt x="57083" y="50920"/>
                </a:lnTo>
                <a:lnTo>
                  <a:pt x="57102" y="50883"/>
                </a:lnTo>
                <a:lnTo>
                  <a:pt x="57139" y="50846"/>
                </a:lnTo>
                <a:lnTo>
                  <a:pt x="57232" y="50753"/>
                </a:lnTo>
                <a:lnTo>
                  <a:pt x="57325" y="50660"/>
                </a:lnTo>
                <a:lnTo>
                  <a:pt x="57363" y="50623"/>
                </a:lnTo>
                <a:lnTo>
                  <a:pt x="57381" y="50567"/>
                </a:lnTo>
                <a:lnTo>
                  <a:pt x="57381" y="50492"/>
                </a:lnTo>
                <a:lnTo>
                  <a:pt x="57344" y="50418"/>
                </a:lnTo>
                <a:lnTo>
                  <a:pt x="57325" y="50380"/>
                </a:lnTo>
                <a:lnTo>
                  <a:pt x="57251" y="50380"/>
                </a:lnTo>
                <a:lnTo>
                  <a:pt x="57214" y="50399"/>
                </a:lnTo>
                <a:lnTo>
                  <a:pt x="57065" y="50511"/>
                </a:lnTo>
                <a:lnTo>
                  <a:pt x="56972" y="50585"/>
                </a:lnTo>
                <a:lnTo>
                  <a:pt x="56897" y="50623"/>
                </a:lnTo>
                <a:lnTo>
                  <a:pt x="56823" y="50623"/>
                </a:lnTo>
                <a:lnTo>
                  <a:pt x="56748" y="50529"/>
                </a:lnTo>
                <a:lnTo>
                  <a:pt x="56562" y="50362"/>
                </a:lnTo>
                <a:lnTo>
                  <a:pt x="56469" y="50287"/>
                </a:lnTo>
                <a:lnTo>
                  <a:pt x="56413" y="50269"/>
                </a:lnTo>
                <a:lnTo>
                  <a:pt x="56357" y="50250"/>
                </a:lnTo>
                <a:close/>
                <a:moveTo>
                  <a:pt x="91452" y="50585"/>
                </a:moveTo>
                <a:lnTo>
                  <a:pt x="91397" y="50604"/>
                </a:lnTo>
                <a:lnTo>
                  <a:pt x="91341" y="50641"/>
                </a:lnTo>
                <a:lnTo>
                  <a:pt x="91322" y="50678"/>
                </a:lnTo>
                <a:lnTo>
                  <a:pt x="91322" y="50716"/>
                </a:lnTo>
                <a:lnTo>
                  <a:pt x="91322" y="50771"/>
                </a:lnTo>
                <a:lnTo>
                  <a:pt x="91322" y="50827"/>
                </a:lnTo>
                <a:lnTo>
                  <a:pt x="91341" y="50865"/>
                </a:lnTo>
                <a:lnTo>
                  <a:pt x="91378" y="50920"/>
                </a:lnTo>
                <a:lnTo>
                  <a:pt x="91378" y="50958"/>
                </a:lnTo>
                <a:lnTo>
                  <a:pt x="91341" y="51032"/>
                </a:lnTo>
                <a:lnTo>
                  <a:pt x="91266" y="51107"/>
                </a:lnTo>
                <a:lnTo>
                  <a:pt x="91173" y="51162"/>
                </a:lnTo>
                <a:lnTo>
                  <a:pt x="91099" y="51218"/>
                </a:lnTo>
                <a:lnTo>
                  <a:pt x="91061" y="51274"/>
                </a:lnTo>
                <a:lnTo>
                  <a:pt x="91043" y="51311"/>
                </a:lnTo>
                <a:lnTo>
                  <a:pt x="91024" y="51367"/>
                </a:lnTo>
                <a:lnTo>
                  <a:pt x="91024" y="51423"/>
                </a:lnTo>
                <a:lnTo>
                  <a:pt x="91043" y="51460"/>
                </a:lnTo>
                <a:lnTo>
                  <a:pt x="91061" y="51479"/>
                </a:lnTo>
                <a:lnTo>
                  <a:pt x="91099" y="51498"/>
                </a:lnTo>
                <a:lnTo>
                  <a:pt x="91136" y="51516"/>
                </a:lnTo>
                <a:lnTo>
                  <a:pt x="91229" y="51498"/>
                </a:lnTo>
                <a:lnTo>
                  <a:pt x="91266" y="51479"/>
                </a:lnTo>
                <a:lnTo>
                  <a:pt x="91322" y="51442"/>
                </a:lnTo>
                <a:lnTo>
                  <a:pt x="91415" y="51367"/>
                </a:lnTo>
                <a:lnTo>
                  <a:pt x="91508" y="51274"/>
                </a:lnTo>
                <a:lnTo>
                  <a:pt x="91545" y="51256"/>
                </a:lnTo>
                <a:lnTo>
                  <a:pt x="91583" y="51256"/>
                </a:lnTo>
                <a:lnTo>
                  <a:pt x="91620" y="51274"/>
                </a:lnTo>
                <a:lnTo>
                  <a:pt x="91676" y="51311"/>
                </a:lnTo>
                <a:lnTo>
                  <a:pt x="91788" y="51423"/>
                </a:lnTo>
                <a:lnTo>
                  <a:pt x="91843" y="51460"/>
                </a:lnTo>
                <a:lnTo>
                  <a:pt x="91899" y="51498"/>
                </a:lnTo>
                <a:lnTo>
                  <a:pt x="91955" y="51479"/>
                </a:lnTo>
                <a:lnTo>
                  <a:pt x="91992" y="51442"/>
                </a:lnTo>
                <a:lnTo>
                  <a:pt x="91992" y="51404"/>
                </a:lnTo>
                <a:lnTo>
                  <a:pt x="91974" y="51349"/>
                </a:lnTo>
                <a:lnTo>
                  <a:pt x="91899" y="51256"/>
                </a:lnTo>
                <a:lnTo>
                  <a:pt x="91825" y="51162"/>
                </a:lnTo>
                <a:lnTo>
                  <a:pt x="91806" y="51107"/>
                </a:lnTo>
                <a:lnTo>
                  <a:pt x="91806" y="51069"/>
                </a:lnTo>
                <a:lnTo>
                  <a:pt x="91825" y="51032"/>
                </a:lnTo>
                <a:lnTo>
                  <a:pt x="91899" y="50976"/>
                </a:lnTo>
                <a:lnTo>
                  <a:pt x="92011" y="50865"/>
                </a:lnTo>
                <a:lnTo>
                  <a:pt x="92104" y="50753"/>
                </a:lnTo>
                <a:lnTo>
                  <a:pt x="92179" y="50623"/>
                </a:lnTo>
                <a:lnTo>
                  <a:pt x="92179" y="50623"/>
                </a:lnTo>
                <a:lnTo>
                  <a:pt x="92104" y="50641"/>
                </a:lnTo>
                <a:lnTo>
                  <a:pt x="91936" y="50697"/>
                </a:lnTo>
                <a:lnTo>
                  <a:pt x="91676" y="50827"/>
                </a:lnTo>
                <a:lnTo>
                  <a:pt x="91620" y="50734"/>
                </a:lnTo>
                <a:lnTo>
                  <a:pt x="91564" y="50641"/>
                </a:lnTo>
                <a:lnTo>
                  <a:pt x="91545" y="50604"/>
                </a:lnTo>
                <a:lnTo>
                  <a:pt x="91490" y="50585"/>
                </a:lnTo>
                <a:close/>
              </a:path>
            </a:pathLst>
          </a:custGeom>
          <a:solidFill>
            <a:srgbClr val="ADDE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3"/>
          <p:cNvSpPr txBox="1">
            <a:spLocks noGrp="1"/>
          </p:cNvSpPr>
          <p:nvPr>
            <p:ph type="ctrTitle"/>
          </p:nvPr>
        </p:nvSpPr>
        <p:spPr>
          <a:xfrm>
            <a:off x="1620000" y="2212733"/>
            <a:ext cx="89520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ADDED4"/>
              </a:buClr>
              <a:buSzPts val="4800"/>
              <a:buNone/>
              <a:defRPr sz="6400">
                <a:solidFill>
                  <a:srgbClr val="ADDED4"/>
                </a:solidFill>
              </a:defRPr>
            </a:lvl1pPr>
            <a:lvl2pPr lvl="1" algn="ctr" rtl="0">
              <a:spcBef>
                <a:spcPts val="0"/>
              </a:spcBef>
              <a:spcAft>
                <a:spcPts val="0"/>
              </a:spcAft>
              <a:buClr>
                <a:srgbClr val="ADDED4"/>
              </a:buClr>
              <a:buSzPts val="4800"/>
              <a:buNone/>
              <a:defRPr sz="6400">
                <a:solidFill>
                  <a:srgbClr val="ADDED4"/>
                </a:solidFill>
              </a:defRPr>
            </a:lvl2pPr>
            <a:lvl3pPr lvl="2" algn="ctr" rtl="0">
              <a:spcBef>
                <a:spcPts val="0"/>
              </a:spcBef>
              <a:spcAft>
                <a:spcPts val="0"/>
              </a:spcAft>
              <a:buClr>
                <a:srgbClr val="ADDED4"/>
              </a:buClr>
              <a:buSzPts val="4800"/>
              <a:buNone/>
              <a:defRPr sz="6400">
                <a:solidFill>
                  <a:srgbClr val="ADDED4"/>
                </a:solidFill>
              </a:defRPr>
            </a:lvl3pPr>
            <a:lvl4pPr lvl="3" algn="ctr" rtl="0">
              <a:spcBef>
                <a:spcPts val="0"/>
              </a:spcBef>
              <a:spcAft>
                <a:spcPts val="0"/>
              </a:spcAft>
              <a:buClr>
                <a:srgbClr val="ADDED4"/>
              </a:buClr>
              <a:buSzPts val="4800"/>
              <a:buNone/>
              <a:defRPr sz="6400">
                <a:solidFill>
                  <a:srgbClr val="ADDED4"/>
                </a:solidFill>
              </a:defRPr>
            </a:lvl4pPr>
            <a:lvl5pPr lvl="4" algn="ctr" rtl="0">
              <a:spcBef>
                <a:spcPts val="0"/>
              </a:spcBef>
              <a:spcAft>
                <a:spcPts val="0"/>
              </a:spcAft>
              <a:buClr>
                <a:srgbClr val="ADDED4"/>
              </a:buClr>
              <a:buSzPts val="4800"/>
              <a:buNone/>
              <a:defRPr sz="6400">
                <a:solidFill>
                  <a:srgbClr val="ADDED4"/>
                </a:solidFill>
              </a:defRPr>
            </a:lvl5pPr>
            <a:lvl6pPr lvl="5" algn="ctr" rtl="0">
              <a:spcBef>
                <a:spcPts val="0"/>
              </a:spcBef>
              <a:spcAft>
                <a:spcPts val="0"/>
              </a:spcAft>
              <a:buClr>
                <a:srgbClr val="ADDED4"/>
              </a:buClr>
              <a:buSzPts val="4800"/>
              <a:buNone/>
              <a:defRPr sz="6400">
                <a:solidFill>
                  <a:srgbClr val="ADDED4"/>
                </a:solidFill>
              </a:defRPr>
            </a:lvl6pPr>
            <a:lvl7pPr lvl="6" algn="ctr" rtl="0">
              <a:spcBef>
                <a:spcPts val="0"/>
              </a:spcBef>
              <a:spcAft>
                <a:spcPts val="0"/>
              </a:spcAft>
              <a:buClr>
                <a:srgbClr val="ADDED4"/>
              </a:buClr>
              <a:buSzPts val="4800"/>
              <a:buNone/>
              <a:defRPr sz="6400">
                <a:solidFill>
                  <a:srgbClr val="ADDED4"/>
                </a:solidFill>
              </a:defRPr>
            </a:lvl7pPr>
            <a:lvl8pPr lvl="7" algn="ctr" rtl="0">
              <a:spcBef>
                <a:spcPts val="0"/>
              </a:spcBef>
              <a:spcAft>
                <a:spcPts val="0"/>
              </a:spcAft>
              <a:buClr>
                <a:srgbClr val="ADDED4"/>
              </a:buClr>
              <a:buSzPts val="4800"/>
              <a:buNone/>
              <a:defRPr sz="6400">
                <a:solidFill>
                  <a:srgbClr val="ADDED4"/>
                </a:solidFill>
              </a:defRPr>
            </a:lvl8pPr>
            <a:lvl9pPr lvl="8" algn="ctr" rtl="0">
              <a:spcBef>
                <a:spcPts val="0"/>
              </a:spcBef>
              <a:spcAft>
                <a:spcPts val="0"/>
              </a:spcAft>
              <a:buClr>
                <a:srgbClr val="ADDED4"/>
              </a:buClr>
              <a:buSzPts val="4800"/>
              <a:buNone/>
              <a:defRPr sz="6400">
                <a:solidFill>
                  <a:srgbClr val="ADDED4"/>
                </a:solidFill>
              </a:defRPr>
            </a:lvl9pPr>
          </a:lstStyle>
          <a:p>
            <a:r>
              <a:rPr lang="fr-FR"/>
              <a:t>Modifiez le style du titre</a:t>
            </a:r>
            <a:endParaRPr/>
          </a:p>
        </p:txBody>
      </p:sp>
      <p:sp>
        <p:nvSpPr>
          <p:cNvPr id="16" name="Google Shape;16;p3"/>
          <p:cNvSpPr txBox="1">
            <a:spLocks noGrp="1"/>
          </p:cNvSpPr>
          <p:nvPr>
            <p:ph type="subTitle" idx="1"/>
          </p:nvPr>
        </p:nvSpPr>
        <p:spPr>
          <a:xfrm>
            <a:off x="1620000" y="4193139"/>
            <a:ext cx="89520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fr-FR"/>
              <a:t>Modifiez le style des sous-titres du masque</a:t>
            </a:r>
            <a:endParaRPr/>
          </a:p>
        </p:txBody>
      </p:sp>
      <p:sp>
        <p:nvSpPr>
          <p:cNvPr id="17" name="Google Shape;17;p3"/>
          <p:cNvSpPr/>
          <p:nvPr/>
        </p:nvSpPr>
        <p:spPr>
          <a:xfrm>
            <a:off x="5003485" y="3833484"/>
            <a:ext cx="2184916" cy="206999"/>
          </a:xfrm>
          <a:custGeom>
            <a:avLst/>
            <a:gdLst/>
            <a:ahLst/>
            <a:cxnLst/>
            <a:rect l="l" t="t" r="r" b="b"/>
            <a:pathLst>
              <a:path w="13574" h="1286" extrusionOk="0">
                <a:moveTo>
                  <a:pt x="12549" y="1"/>
                </a:moveTo>
                <a:lnTo>
                  <a:pt x="12475" y="19"/>
                </a:lnTo>
                <a:lnTo>
                  <a:pt x="12419" y="75"/>
                </a:lnTo>
                <a:lnTo>
                  <a:pt x="12363" y="112"/>
                </a:lnTo>
                <a:lnTo>
                  <a:pt x="12252" y="261"/>
                </a:lnTo>
                <a:lnTo>
                  <a:pt x="12140" y="410"/>
                </a:lnTo>
                <a:lnTo>
                  <a:pt x="12028" y="578"/>
                </a:lnTo>
                <a:lnTo>
                  <a:pt x="11935" y="727"/>
                </a:lnTo>
                <a:lnTo>
                  <a:pt x="11823" y="839"/>
                </a:lnTo>
                <a:lnTo>
                  <a:pt x="11768" y="876"/>
                </a:lnTo>
                <a:lnTo>
                  <a:pt x="11693" y="894"/>
                </a:lnTo>
                <a:lnTo>
                  <a:pt x="11637" y="894"/>
                </a:lnTo>
                <a:lnTo>
                  <a:pt x="11581" y="876"/>
                </a:lnTo>
                <a:lnTo>
                  <a:pt x="11507" y="839"/>
                </a:lnTo>
                <a:lnTo>
                  <a:pt x="11451" y="801"/>
                </a:lnTo>
                <a:lnTo>
                  <a:pt x="11358" y="690"/>
                </a:lnTo>
                <a:lnTo>
                  <a:pt x="11246" y="541"/>
                </a:lnTo>
                <a:lnTo>
                  <a:pt x="11060" y="261"/>
                </a:lnTo>
                <a:lnTo>
                  <a:pt x="10967" y="168"/>
                </a:lnTo>
                <a:lnTo>
                  <a:pt x="10930" y="131"/>
                </a:lnTo>
                <a:lnTo>
                  <a:pt x="10874" y="112"/>
                </a:lnTo>
                <a:lnTo>
                  <a:pt x="10837" y="112"/>
                </a:lnTo>
                <a:lnTo>
                  <a:pt x="10781" y="131"/>
                </a:lnTo>
                <a:lnTo>
                  <a:pt x="10650" y="187"/>
                </a:lnTo>
                <a:lnTo>
                  <a:pt x="10501" y="299"/>
                </a:lnTo>
                <a:lnTo>
                  <a:pt x="10371" y="429"/>
                </a:lnTo>
                <a:lnTo>
                  <a:pt x="10111" y="708"/>
                </a:lnTo>
                <a:lnTo>
                  <a:pt x="9943" y="894"/>
                </a:lnTo>
                <a:lnTo>
                  <a:pt x="9775" y="671"/>
                </a:lnTo>
                <a:lnTo>
                  <a:pt x="9571" y="392"/>
                </a:lnTo>
                <a:lnTo>
                  <a:pt x="9477" y="261"/>
                </a:lnTo>
                <a:lnTo>
                  <a:pt x="9366" y="150"/>
                </a:lnTo>
                <a:lnTo>
                  <a:pt x="9273" y="75"/>
                </a:lnTo>
                <a:lnTo>
                  <a:pt x="9217" y="38"/>
                </a:lnTo>
                <a:lnTo>
                  <a:pt x="9124" y="38"/>
                </a:lnTo>
                <a:lnTo>
                  <a:pt x="9087" y="57"/>
                </a:lnTo>
                <a:lnTo>
                  <a:pt x="8956" y="150"/>
                </a:lnTo>
                <a:lnTo>
                  <a:pt x="8826" y="280"/>
                </a:lnTo>
                <a:lnTo>
                  <a:pt x="8658" y="448"/>
                </a:lnTo>
                <a:lnTo>
                  <a:pt x="8211" y="950"/>
                </a:lnTo>
                <a:lnTo>
                  <a:pt x="8081" y="745"/>
                </a:lnTo>
                <a:lnTo>
                  <a:pt x="7895" y="466"/>
                </a:lnTo>
                <a:lnTo>
                  <a:pt x="7690" y="224"/>
                </a:lnTo>
                <a:lnTo>
                  <a:pt x="7597" y="131"/>
                </a:lnTo>
                <a:lnTo>
                  <a:pt x="7523" y="75"/>
                </a:lnTo>
                <a:lnTo>
                  <a:pt x="7430" y="75"/>
                </a:lnTo>
                <a:lnTo>
                  <a:pt x="7336" y="94"/>
                </a:lnTo>
                <a:lnTo>
                  <a:pt x="7262" y="150"/>
                </a:lnTo>
                <a:lnTo>
                  <a:pt x="7169" y="224"/>
                </a:lnTo>
                <a:lnTo>
                  <a:pt x="7020" y="392"/>
                </a:lnTo>
                <a:lnTo>
                  <a:pt x="6871" y="559"/>
                </a:lnTo>
                <a:lnTo>
                  <a:pt x="6778" y="652"/>
                </a:lnTo>
                <a:lnTo>
                  <a:pt x="6685" y="727"/>
                </a:lnTo>
                <a:lnTo>
                  <a:pt x="6610" y="764"/>
                </a:lnTo>
                <a:lnTo>
                  <a:pt x="6536" y="783"/>
                </a:lnTo>
                <a:lnTo>
                  <a:pt x="6480" y="764"/>
                </a:lnTo>
                <a:lnTo>
                  <a:pt x="6406" y="708"/>
                </a:lnTo>
                <a:lnTo>
                  <a:pt x="6219" y="522"/>
                </a:lnTo>
                <a:lnTo>
                  <a:pt x="6126" y="373"/>
                </a:lnTo>
                <a:lnTo>
                  <a:pt x="6052" y="243"/>
                </a:lnTo>
                <a:lnTo>
                  <a:pt x="5996" y="168"/>
                </a:lnTo>
                <a:lnTo>
                  <a:pt x="5940" y="131"/>
                </a:lnTo>
                <a:lnTo>
                  <a:pt x="5884" y="94"/>
                </a:lnTo>
                <a:lnTo>
                  <a:pt x="5810" y="75"/>
                </a:lnTo>
                <a:lnTo>
                  <a:pt x="5717" y="75"/>
                </a:lnTo>
                <a:lnTo>
                  <a:pt x="5605" y="131"/>
                </a:lnTo>
                <a:lnTo>
                  <a:pt x="5475" y="205"/>
                </a:lnTo>
                <a:lnTo>
                  <a:pt x="5344" y="280"/>
                </a:lnTo>
                <a:lnTo>
                  <a:pt x="4935" y="596"/>
                </a:lnTo>
                <a:lnTo>
                  <a:pt x="4711" y="745"/>
                </a:lnTo>
                <a:lnTo>
                  <a:pt x="4618" y="801"/>
                </a:lnTo>
                <a:lnTo>
                  <a:pt x="4544" y="820"/>
                </a:lnTo>
                <a:lnTo>
                  <a:pt x="4469" y="820"/>
                </a:lnTo>
                <a:lnTo>
                  <a:pt x="4395" y="801"/>
                </a:lnTo>
                <a:lnTo>
                  <a:pt x="4302" y="727"/>
                </a:lnTo>
                <a:lnTo>
                  <a:pt x="4190" y="615"/>
                </a:lnTo>
                <a:lnTo>
                  <a:pt x="4115" y="522"/>
                </a:lnTo>
                <a:lnTo>
                  <a:pt x="4078" y="448"/>
                </a:lnTo>
                <a:lnTo>
                  <a:pt x="4004" y="317"/>
                </a:lnTo>
                <a:lnTo>
                  <a:pt x="3948" y="261"/>
                </a:lnTo>
                <a:lnTo>
                  <a:pt x="3892" y="224"/>
                </a:lnTo>
                <a:lnTo>
                  <a:pt x="3725" y="224"/>
                </a:lnTo>
                <a:lnTo>
                  <a:pt x="3631" y="261"/>
                </a:lnTo>
                <a:lnTo>
                  <a:pt x="3538" y="317"/>
                </a:lnTo>
                <a:lnTo>
                  <a:pt x="3427" y="392"/>
                </a:lnTo>
                <a:lnTo>
                  <a:pt x="3334" y="485"/>
                </a:lnTo>
                <a:lnTo>
                  <a:pt x="3147" y="671"/>
                </a:lnTo>
                <a:lnTo>
                  <a:pt x="3017" y="839"/>
                </a:lnTo>
                <a:lnTo>
                  <a:pt x="2756" y="541"/>
                </a:lnTo>
                <a:lnTo>
                  <a:pt x="2626" y="410"/>
                </a:lnTo>
                <a:lnTo>
                  <a:pt x="2477" y="317"/>
                </a:lnTo>
                <a:lnTo>
                  <a:pt x="2421" y="280"/>
                </a:lnTo>
                <a:lnTo>
                  <a:pt x="2347" y="261"/>
                </a:lnTo>
                <a:lnTo>
                  <a:pt x="2198" y="261"/>
                </a:lnTo>
                <a:lnTo>
                  <a:pt x="2123" y="280"/>
                </a:lnTo>
                <a:lnTo>
                  <a:pt x="2030" y="299"/>
                </a:lnTo>
                <a:lnTo>
                  <a:pt x="1937" y="354"/>
                </a:lnTo>
                <a:lnTo>
                  <a:pt x="1844" y="429"/>
                </a:lnTo>
                <a:lnTo>
                  <a:pt x="1714" y="541"/>
                </a:lnTo>
                <a:lnTo>
                  <a:pt x="1621" y="634"/>
                </a:lnTo>
                <a:lnTo>
                  <a:pt x="1565" y="690"/>
                </a:lnTo>
                <a:lnTo>
                  <a:pt x="1509" y="745"/>
                </a:lnTo>
                <a:lnTo>
                  <a:pt x="1453" y="745"/>
                </a:lnTo>
                <a:lnTo>
                  <a:pt x="1379" y="727"/>
                </a:lnTo>
                <a:lnTo>
                  <a:pt x="1137" y="578"/>
                </a:lnTo>
                <a:lnTo>
                  <a:pt x="839" y="354"/>
                </a:lnTo>
                <a:lnTo>
                  <a:pt x="671" y="261"/>
                </a:lnTo>
                <a:lnTo>
                  <a:pt x="597" y="243"/>
                </a:lnTo>
                <a:lnTo>
                  <a:pt x="485" y="243"/>
                </a:lnTo>
                <a:lnTo>
                  <a:pt x="429" y="280"/>
                </a:lnTo>
                <a:lnTo>
                  <a:pt x="317" y="410"/>
                </a:lnTo>
                <a:lnTo>
                  <a:pt x="206" y="578"/>
                </a:lnTo>
                <a:lnTo>
                  <a:pt x="113" y="764"/>
                </a:lnTo>
                <a:lnTo>
                  <a:pt x="38" y="950"/>
                </a:lnTo>
                <a:lnTo>
                  <a:pt x="1" y="1099"/>
                </a:lnTo>
                <a:lnTo>
                  <a:pt x="1" y="1174"/>
                </a:lnTo>
                <a:lnTo>
                  <a:pt x="1" y="1211"/>
                </a:lnTo>
                <a:lnTo>
                  <a:pt x="38" y="1229"/>
                </a:lnTo>
                <a:lnTo>
                  <a:pt x="75" y="1248"/>
                </a:lnTo>
                <a:lnTo>
                  <a:pt x="150" y="1211"/>
                </a:lnTo>
                <a:lnTo>
                  <a:pt x="206" y="1155"/>
                </a:lnTo>
                <a:lnTo>
                  <a:pt x="262" y="1062"/>
                </a:lnTo>
                <a:lnTo>
                  <a:pt x="299" y="987"/>
                </a:lnTo>
                <a:lnTo>
                  <a:pt x="392" y="801"/>
                </a:lnTo>
                <a:lnTo>
                  <a:pt x="448" y="727"/>
                </a:lnTo>
                <a:lnTo>
                  <a:pt x="504" y="671"/>
                </a:lnTo>
                <a:lnTo>
                  <a:pt x="597" y="634"/>
                </a:lnTo>
                <a:lnTo>
                  <a:pt x="671" y="652"/>
                </a:lnTo>
                <a:lnTo>
                  <a:pt x="764" y="690"/>
                </a:lnTo>
                <a:lnTo>
                  <a:pt x="876" y="745"/>
                </a:lnTo>
                <a:lnTo>
                  <a:pt x="1062" y="876"/>
                </a:lnTo>
                <a:lnTo>
                  <a:pt x="1248" y="1006"/>
                </a:lnTo>
                <a:lnTo>
                  <a:pt x="1434" y="1099"/>
                </a:lnTo>
                <a:lnTo>
                  <a:pt x="1565" y="1118"/>
                </a:lnTo>
                <a:lnTo>
                  <a:pt x="1602" y="1118"/>
                </a:lnTo>
                <a:lnTo>
                  <a:pt x="1639" y="1099"/>
                </a:lnTo>
                <a:lnTo>
                  <a:pt x="1695" y="1043"/>
                </a:lnTo>
                <a:lnTo>
                  <a:pt x="1825" y="857"/>
                </a:lnTo>
                <a:lnTo>
                  <a:pt x="1919" y="764"/>
                </a:lnTo>
                <a:lnTo>
                  <a:pt x="2049" y="652"/>
                </a:lnTo>
                <a:lnTo>
                  <a:pt x="2123" y="615"/>
                </a:lnTo>
                <a:lnTo>
                  <a:pt x="2198" y="596"/>
                </a:lnTo>
                <a:lnTo>
                  <a:pt x="2254" y="578"/>
                </a:lnTo>
                <a:lnTo>
                  <a:pt x="2310" y="596"/>
                </a:lnTo>
                <a:lnTo>
                  <a:pt x="2403" y="634"/>
                </a:lnTo>
                <a:lnTo>
                  <a:pt x="2496" y="690"/>
                </a:lnTo>
                <a:lnTo>
                  <a:pt x="2645" y="876"/>
                </a:lnTo>
                <a:lnTo>
                  <a:pt x="2738" y="969"/>
                </a:lnTo>
                <a:lnTo>
                  <a:pt x="2849" y="1062"/>
                </a:lnTo>
                <a:lnTo>
                  <a:pt x="2924" y="1081"/>
                </a:lnTo>
                <a:lnTo>
                  <a:pt x="2998" y="1099"/>
                </a:lnTo>
                <a:lnTo>
                  <a:pt x="3054" y="1099"/>
                </a:lnTo>
                <a:lnTo>
                  <a:pt x="3110" y="1081"/>
                </a:lnTo>
                <a:lnTo>
                  <a:pt x="3240" y="1006"/>
                </a:lnTo>
                <a:lnTo>
                  <a:pt x="3334" y="894"/>
                </a:lnTo>
                <a:lnTo>
                  <a:pt x="3557" y="634"/>
                </a:lnTo>
                <a:lnTo>
                  <a:pt x="3669" y="522"/>
                </a:lnTo>
                <a:lnTo>
                  <a:pt x="3818" y="410"/>
                </a:lnTo>
                <a:lnTo>
                  <a:pt x="3948" y="634"/>
                </a:lnTo>
                <a:lnTo>
                  <a:pt x="4022" y="764"/>
                </a:lnTo>
                <a:lnTo>
                  <a:pt x="4115" y="894"/>
                </a:lnTo>
                <a:lnTo>
                  <a:pt x="4227" y="1006"/>
                </a:lnTo>
                <a:lnTo>
                  <a:pt x="4339" y="1099"/>
                </a:lnTo>
                <a:lnTo>
                  <a:pt x="4469" y="1155"/>
                </a:lnTo>
                <a:lnTo>
                  <a:pt x="4581" y="1155"/>
                </a:lnTo>
                <a:lnTo>
                  <a:pt x="4693" y="1118"/>
                </a:lnTo>
                <a:lnTo>
                  <a:pt x="4842" y="1043"/>
                </a:lnTo>
                <a:lnTo>
                  <a:pt x="5009" y="913"/>
                </a:lnTo>
                <a:lnTo>
                  <a:pt x="5195" y="783"/>
                </a:lnTo>
                <a:lnTo>
                  <a:pt x="5549" y="503"/>
                </a:lnTo>
                <a:lnTo>
                  <a:pt x="5698" y="373"/>
                </a:lnTo>
                <a:lnTo>
                  <a:pt x="5810" y="299"/>
                </a:lnTo>
                <a:lnTo>
                  <a:pt x="5940" y="522"/>
                </a:lnTo>
                <a:lnTo>
                  <a:pt x="6126" y="801"/>
                </a:lnTo>
                <a:lnTo>
                  <a:pt x="6238" y="932"/>
                </a:lnTo>
                <a:lnTo>
                  <a:pt x="6350" y="1043"/>
                </a:lnTo>
                <a:lnTo>
                  <a:pt x="6461" y="1118"/>
                </a:lnTo>
                <a:lnTo>
                  <a:pt x="6517" y="1136"/>
                </a:lnTo>
                <a:lnTo>
                  <a:pt x="6573" y="1155"/>
                </a:lnTo>
                <a:lnTo>
                  <a:pt x="6629" y="1136"/>
                </a:lnTo>
                <a:lnTo>
                  <a:pt x="6685" y="1118"/>
                </a:lnTo>
                <a:lnTo>
                  <a:pt x="6796" y="1043"/>
                </a:lnTo>
                <a:lnTo>
                  <a:pt x="6908" y="932"/>
                </a:lnTo>
                <a:lnTo>
                  <a:pt x="7039" y="783"/>
                </a:lnTo>
                <a:lnTo>
                  <a:pt x="7262" y="485"/>
                </a:lnTo>
                <a:lnTo>
                  <a:pt x="7430" y="280"/>
                </a:lnTo>
                <a:lnTo>
                  <a:pt x="7560" y="522"/>
                </a:lnTo>
                <a:lnTo>
                  <a:pt x="7765" y="857"/>
                </a:lnTo>
                <a:lnTo>
                  <a:pt x="7876" y="1025"/>
                </a:lnTo>
                <a:lnTo>
                  <a:pt x="7988" y="1174"/>
                </a:lnTo>
                <a:lnTo>
                  <a:pt x="8100" y="1267"/>
                </a:lnTo>
                <a:lnTo>
                  <a:pt x="8137" y="1285"/>
                </a:lnTo>
                <a:lnTo>
                  <a:pt x="8230" y="1285"/>
                </a:lnTo>
                <a:lnTo>
                  <a:pt x="8305" y="1248"/>
                </a:lnTo>
                <a:lnTo>
                  <a:pt x="8435" y="1155"/>
                </a:lnTo>
                <a:lnTo>
                  <a:pt x="8565" y="1025"/>
                </a:lnTo>
                <a:lnTo>
                  <a:pt x="8714" y="876"/>
                </a:lnTo>
                <a:lnTo>
                  <a:pt x="8975" y="541"/>
                </a:lnTo>
                <a:lnTo>
                  <a:pt x="9180" y="299"/>
                </a:lnTo>
                <a:lnTo>
                  <a:pt x="9310" y="522"/>
                </a:lnTo>
                <a:lnTo>
                  <a:pt x="9496" y="839"/>
                </a:lnTo>
                <a:lnTo>
                  <a:pt x="9608" y="969"/>
                </a:lnTo>
                <a:lnTo>
                  <a:pt x="9720" y="1081"/>
                </a:lnTo>
                <a:lnTo>
                  <a:pt x="9831" y="1174"/>
                </a:lnTo>
                <a:lnTo>
                  <a:pt x="9887" y="1192"/>
                </a:lnTo>
                <a:lnTo>
                  <a:pt x="9980" y="1192"/>
                </a:lnTo>
                <a:lnTo>
                  <a:pt x="10017" y="1174"/>
                </a:lnTo>
                <a:lnTo>
                  <a:pt x="10129" y="1081"/>
                </a:lnTo>
                <a:lnTo>
                  <a:pt x="10390" y="820"/>
                </a:lnTo>
                <a:lnTo>
                  <a:pt x="10650" y="522"/>
                </a:lnTo>
                <a:lnTo>
                  <a:pt x="10837" y="336"/>
                </a:lnTo>
                <a:lnTo>
                  <a:pt x="10986" y="559"/>
                </a:lnTo>
                <a:lnTo>
                  <a:pt x="11190" y="820"/>
                </a:lnTo>
                <a:lnTo>
                  <a:pt x="11302" y="950"/>
                </a:lnTo>
                <a:lnTo>
                  <a:pt x="11432" y="1043"/>
                </a:lnTo>
                <a:lnTo>
                  <a:pt x="11544" y="1118"/>
                </a:lnTo>
                <a:lnTo>
                  <a:pt x="11600" y="1136"/>
                </a:lnTo>
                <a:lnTo>
                  <a:pt x="11656" y="1155"/>
                </a:lnTo>
                <a:lnTo>
                  <a:pt x="11730" y="1136"/>
                </a:lnTo>
                <a:lnTo>
                  <a:pt x="11786" y="1118"/>
                </a:lnTo>
                <a:lnTo>
                  <a:pt x="11916" y="1043"/>
                </a:lnTo>
                <a:lnTo>
                  <a:pt x="12047" y="932"/>
                </a:lnTo>
                <a:lnTo>
                  <a:pt x="12177" y="801"/>
                </a:lnTo>
                <a:lnTo>
                  <a:pt x="12419" y="503"/>
                </a:lnTo>
                <a:lnTo>
                  <a:pt x="12605" y="280"/>
                </a:lnTo>
                <a:lnTo>
                  <a:pt x="12940" y="690"/>
                </a:lnTo>
                <a:lnTo>
                  <a:pt x="13034" y="801"/>
                </a:lnTo>
                <a:lnTo>
                  <a:pt x="13145" y="894"/>
                </a:lnTo>
                <a:lnTo>
                  <a:pt x="13238" y="969"/>
                </a:lnTo>
                <a:lnTo>
                  <a:pt x="13313" y="1006"/>
                </a:lnTo>
                <a:lnTo>
                  <a:pt x="13406" y="1006"/>
                </a:lnTo>
                <a:lnTo>
                  <a:pt x="13518" y="969"/>
                </a:lnTo>
                <a:lnTo>
                  <a:pt x="13555" y="950"/>
                </a:lnTo>
                <a:lnTo>
                  <a:pt x="13573" y="913"/>
                </a:lnTo>
                <a:lnTo>
                  <a:pt x="13555" y="857"/>
                </a:lnTo>
                <a:lnTo>
                  <a:pt x="13518" y="801"/>
                </a:lnTo>
                <a:lnTo>
                  <a:pt x="13331" y="634"/>
                </a:lnTo>
                <a:lnTo>
                  <a:pt x="13071" y="354"/>
                </a:lnTo>
                <a:lnTo>
                  <a:pt x="12940" y="224"/>
                </a:lnTo>
                <a:lnTo>
                  <a:pt x="12810" y="112"/>
                </a:lnTo>
                <a:lnTo>
                  <a:pt x="12698" y="19"/>
                </a:lnTo>
                <a:lnTo>
                  <a:pt x="12661" y="1"/>
                </a:lnTo>
                <a:close/>
              </a:path>
            </a:pathLst>
          </a:custGeom>
          <a:solidFill>
            <a:srgbClr val="ADDE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DDED4"/>
              </a:solidFill>
            </a:endParaRPr>
          </a:p>
        </p:txBody>
      </p:sp>
    </p:spTree>
    <p:extLst>
      <p:ext uri="{BB962C8B-B14F-4D97-AF65-F5344CB8AC3E}">
        <p14:creationId xmlns:p14="http://schemas.microsoft.com/office/powerpoint/2010/main" val="348239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Google Shape;19;p4"/>
          <p:cNvSpPr/>
          <p:nvPr/>
        </p:nvSpPr>
        <p:spPr>
          <a:xfrm>
            <a:off x="245467" y="167601"/>
            <a:ext cx="11701140" cy="6522841"/>
          </a:xfrm>
          <a:custGeom>
            <a:avLst/>
            <a:gdLst/>
            <a:ahLst/>
            <a:cxnLst/>
            <a:rect l="l" t="t" r="r" b="b"/>
            <a:pathLst>
              <a:path w="92849" h="51759" extrusionOk="0">
                <a:moveTo>
                  <a:pt x="3110" y="336"/>
                </a:moveTo>
                <a:lnTo>
                  <a:pt x="2942" y="578"/>
                </a:lnTo>
                <a:lnTo>
                  <a:pt x="2756" y="783"/>
                </a:lnTo>
                <a:lnTo>
                  <a:pt x="2812" y="652"/>
                </a:lnTo>
                <a:lnTo>
                  <a:pt x="2886" y="522"/>
                </a:lnTo>
                <a:lnTo>
                  <a:pt x="2979" y="410"/>
                </a:lnTo>
                <a:lnTo>
                  <a:pt x="3110" y="336"/>
                </a:lnTo>
                <a:close/>
                <a:moveTo>
                  <a:pt x="19252" y="336"/>
                </a:moveTo>
                <a:lnTo>
                  <a:pt x="19103" y="559"/>
                </a:lnTo>
                <a:lnTo>
                  <a:pt x="18935" y="783"/>
                </a:lnTo>
                <a:lnTo>
                  <a:pt x="18935" y="708"/>
                </a:lnTo>
                <a:lnTo>
                  <a:pt x="18954" y="634"/>
                </a:lnTo>
                <a:lnTo>
                  <a:pt x="18991" y="578"/>
                </a:lnTo>
                <a:lnTo>
                  <a:pt x="19028" y="503"/>
                </a:lnTo>
                <a:lnTo>
                  <a:pt x="19065" y="448"/>
                </a:lnTo>
                <a:lnTo>
                  <a:pt x="19121" y="392"/>
                </a:lnTo>
                <a:lnTo>
                  <a:pt x="19177" y="355"/>
                </a:lnTo>
                <a:lnTo>
                  <a:pt x="19252" y="336"/>
                </a:lnTo>
                <a:close/>
                <a:moveTo>
                  <a:pt x="9980" y="373"/>
                </a:moveTo>
                <a:lnTo>
                  <a:pt x="9924" y="503"/>
                </a:lnTo>
                <a:lnTo>
                  <a:pt x="9849" y="634"/>
                </a:lnTo>
                <a:lnTo>
                  <a:pt x="9756" y="746"/>
                </a:lnTo>
                <a:lnTo>
                  <a:pt x="9663" y="857"/>
                </a:lnTo>
                <a:lnTo>
                  <a:pt x="9700" y="708"/>
                </a:lnTo>
                <a:lnTo>
                  <a:pt x="9775" y="578"/>
                </a:lnTo>
                <a:lnTo>
                  <a:pt x="9868" y="466"/>
                </a:lnTo>
                <a:lnTo>
                  <a:pt x="9980" y="373"/>
                </a:lnTo>
                <a:close/>
                <a:moveTo>
                  <a:pt x="32172" y="615"/>
                </a:moveTo>
                <a:lnTo>
                  <a:pt x="32079" y="783"/>
                </a:lnTo>
                <a:lnTo>
                  <a:pt x="31949" y="932"/>
                </a:lnTo>
                <a:lnTo>
                  <a:pt x="31968" y="820"/>
                </a:lnTo>
                <a:lnTo>
                  <a:pt x="32024" y="727"/>
                </a:lnTo>
                <a:lnTo>
                  <a:pt x="32098" y="652"/>
                </a:lnTo>
                <a:lnTo>
                  <a:pt x="32172" y="615"/>
                </a:lnTo>
                <a:close/>
                <a:moveTo>
                  <a:pt x="5772" y="801"/>
                </a:moveTo>
                <a:lnTo>
                  <a:pt x="5660" y="894"/>
                </a:lnTo>
                <a:lnTo>
                  <a:pt x="5549" y="969"/>
                </a:lnTo>
                <a:lnTo>
                  <a:pt x="5660" y="876"/>
                </a:lnTo>
                <a:lnTo>
                  <a:pt x="5772" y="801"/>
                </a:lnTo>
                <a:close/>
                <a:moveTo>
                  <a:pt x="60621" y="708"/>
                </a:moveTo>
                <a:lnTo>
                  <a:pt x="60472" y="857"/>
                </a:lnTo>
                <a:lnTo>
                  <a:pt x="60304" y="988"/>
                </a:lnTo>
                <a:lnTo>
                  <a:pt x="60360" y="894"/>
                </a:lnTo>
                <a:lnTo>
                  <a:pt x="60435" y="801"/>
                </a:lnTo>
                <a:lnTo>
                  <a:pt x="60528" y="746"/>
                </a:lnTo>
                <a:lnTo>
                  <a:pt x="60621" y="708"/>
                </a:lnTo>
                <a:close/>
                <a:moveTo>
                  <a:pt x="33383" y="690"/>
                </a:moveTo>
                <a:lnTo>
                  <a:pt x="33271" y="839"/>
                </a:lnTo>
                <a:lnTo>
                  <a:pt x="33141" y="1006"/>
                </a:lnTo>
                <a:lnTo>
                  <a:pt x="33141" y="1006"/>
                </a:lnTo>
                <a:lnTo>
                  <a:pt x="33178" y="894"/>
                </a:lnTo>
                <a:lnTo>
                  <a:pt x="33215" y="801"/>
                </a:lnTo>
                <a:lnTo>
                  <a:pt x="33290" y="727"/>
                </a:lnTo>
                <a:lnTo>
                  <a:pt x="33383" y="690"/>
                </a:lnTo>
                <a:close/>
                <a:moveTo>
                  <a:pt x="59020" y="727"/>
                </a:moveTo>
                <a:lnTo>
                  <a:pt x="58945" y="932"/>
                </a:lnTo>
                <a:lnTo>
                  <a:pt x="58908" y="1006"/>
                </a:lnTo>
                <a:lnTo>
                  <a:pt x="58927" y="913"/>
                </a:lnTo>
                <a:lnTo>
                  <a:pt x="59020" y="727"/>
                </a:lnTo>
                <a:close/>
                <a:moveTo>
                  <a:pt x="43232" y="522"/>
                </a:moveTo>
                <a:lnTo>
                  <a:pt x="43176" y="652"/>
                </a:lnTo>
                <a:lnTo>
                  <a:pt x="43101" y="783"/>
                </a:lnTo>
                <a:lnTo>
                  <a:pt x="43008" y="913"/>
                </a:lnTo>
                <a:lnTo>
                  <a:pt x="42915" y="1025"/>
                </a:lnTo>
                <a:lnTo>
                  <a:pt x="42896" y="950"/>
                </a:lnTo>
                <a:lnTo>
                  <a:pt x="42915" y="857"/>
                </a:lnTo>
                <a:lnTo>
                  <a:pt x="42952" y="783"/>
                </a:lnTo>
                <a:lnTo>
                  <a:pt x="42990" y="708"/>
                </a:lnTo>
                <a:lnTo>
                  <a:pt x="43027" y="652"/>
                </a:lnTo>
                <a:lnTo>
                  <a:pt x="43083" y="597"/>
                </a:lnTo>
                <a:lnTo>
                  <a:pt x="43157" y="541"/>
                </a:lnTo>
                <a:lnTo>
                  <a:pt x="43232" y="522"/>
                </a:lnTo>
                <a:close/>
                <a:moveTo>
                  <a:pt x="36771" y="801"/>
                </a:moveTo>
                <a:lnTo>
                  <a:pt x="36380" y="1043"/>
                </a:lnTo>
                <a:lnTo>
                  <a:pt x="36455" y="950"/>
                </a:lnTo>
                <a:lnTo>
                  <a:pt x="36548" y="894"/>
                </a:lnTo>
                <a:lnTo>
                  <a:pt x="36659" y="839"/>
                </a:lnTo>
                <a:lnTo>
                  <a:pt x="36771" y="801"/>
                </a:lnTo>
                <a:close/>
                <a:moveTo>
                  <a:pt x="92048" y="746"/>
                </a:moveTo>
                <a:lnTo>
                  <a:pt x="91862" y="932"/>
                </a:lnTo>
                <a:lnTo>
                  <a:pt x="91657" y="1081"/>
                </a:lnTo>
                <a:lnTo>
                  <a:pt x="91657" y="1081"/>
                </a:lnTo>
                <a:lnTo>
                  <a:pt x="91843" y="894"/>
                </a:lnTo>
                <a:lnTo>
                  <a:pt x="91936" y="820"/>
                </a:lnTo>
                <a:lnTo>
                  <a:pt x="92048" y="746"/>
                </a:lnTo>
                <a:close/>
                <a:moveTo>
                  <a:pt x="8509" y="634"/>
                </a:moveTo>
                <a:lnTo>
                  <a:pt x="8360" y="876"/>
                </a:lnTo>
                <a:lnTo>
                  <a:pt x="8267" y="969"/>
                </a:lnTo>
                <a:lnTo>
                  <a:pt x="8155" y="1081"/>
                </a:lnTo>
                <a:lnTo>
                  <a:pt x="8211" y="950"/>
                </a:lnTo>
                <a:lnTo>
                  <a:pt x="8286" y="839"/>
                </a:lnTo>
                <a:lnTo>
                  <a:pt x="8397" y="727"/>
                </a:lnTo>
                <a:lnTo>
                  <a:pt x="8509" y="634"/>
                </a:lnTo>
                <a:close/>
                <a:moveTo>
                  <a:pt x="14411" y="652"/>
                </a:moveTo>
                <a:lnTo>
                  <a:pt x="14281" y="783"/>
                </a:lnTo>
                <a:lnTo>
                  <a:pt x="14150" y="913"/>
                </a:lnTo>
                <a:lnTo>
                  <a:pt x="14001" y="1006"/>
                </a:lnTo>
                <a:lnTo>
                  <a:pt x="13834" y="1081"/>
                </a:lnTo>
                <a:lnTo>
                  <a:pt x="13871" y="1006"/>
                </a:lnTo>
                <a:lnTo>
                  <a:pt x="13927" y="932"/>
                </a:lnTo>
                <a:lnTo>
                  <a:pt x="13983" y="857"/>
                </a:lnTo>
                <a:lnTo>
                  <a:pt x="14057" y="783"/>
                </a:lnTo>
                <a:lnTo>
                  <a:pt x="14132" y="746"/>
                </a:lnTo>
                <a:lnTo>
                  <a:pt x="14225" y="690"/>
                </a:lnTo>
                <a:lnTo>
                  <a:pt x="14318" y="671"/>
                </a:lnTo>
                <a:lnTo>
                  <a:pt x="14411" y="652"/>
                </a:lnTo>
                <a:close/>
                <a:moveTo>
                  <a:pt x="17315" y="634"/>
                </a:moveTo>
                <a:lnTo>
                  <a:pt x="17185" y="857"/>
                </a:lnTo>
                <a:lnTo>
                  <a:pt x="17017" y="1081"/>
                </a:lnTo>
                <a:lnTo>
                  <a:pt x="17036" y="857"/>
                </a:lnTo>
                <a:lnTo>
                  <a:pt x="17166" y="727"/>
                </a:lnTo>
                <a:lnTo>
                  <a:pt x="17315" y="634"/>
                </a:lnTo>
                <a:close/>
                <a:moveTo>
                  <a:pt x="38074" y="969"/>
                </a:moveTo>
                <a:lnTo>
                  <a:pt x="37944" y="1081"/>
                </a:lnTo>
                <a:lnTo>
                  <a:pt x="38000" y="1025"/>
                </a:lnTo>
                <a:lnTo>
                  <a:pt x="38074" y="969"/>
                </a:lnTo>
                <a:close/>
                <a:moveTo>
                  <a:pt x="49431" y="988"/>
                </a:moveTo>
                <a:lnTo>
                  <a:pt x="49394" y="1081"/>
                </a:lnTo>
                <a:lnTo>
                  <a:pt x="49357" y="1025"/>
                </a:lnTo>
                <a:lnTo>
                  <a:pt x="49357" y="1006"/>
                </a:lnTo>
                <a:lnTo>
                  <a:pt x="49394" y="988"/>
                </a:lnTo>
                <a:close/>
                <a:moveTo>
                  <a:pt x="86816" y="783"/>
                </a:moveTo>
                <a:lnTo>
                  <a:pt x="86612" y="932"/>
                </a:lnTo>
                <a:lnTo>
                  <a:pt x="86407" y="1081"/>
                </a:lnTo>
                <a:lnTo>
                  <a:pt x="86481" y="988"/>
                </a:lnTo>
                <a:lnTo>
                  <a:pt x="86593" y="894"/>
                </a:lnTo>
                <a:lnTo>
                  <a:pt x="86686" y="820"/>
                </a:lnTo>
                <a:lnTo>
                  <a:pt x="86816" y="783"/>
                </a:lnTo>
                <a:close/>
                <a:moveTo>
                  <a:pt x="633" y="224"/>
                </a:moveTo>
                <a:lnTo>
                  <a:pt x="801" y="261"/>
                </a:lnTo>
                <a:lnTo>
                  <a:pt x="950" y="317"/>
                </a:lnTo>
                <a:lnTo>
                  <a:pt x="1099" y="410"/>
                </a:lnTo>
                <a:lnTo>
                  <a:pt x="1211" y="522"/>
                </a:lnTo>
                <a:lnTo>
                  <a:pt x="1304" y="652"/>
                </a:lnTo>
                <a:lnTo>
                  <a:pt x="1360" y="783"/>
                </a:lnTo>
                <a:lnTo>
                  <a:pt x="1397" y="950"/>
                </a:lnTo>
                <a:lnTo>
                  <a:pt x="1397" y="1118"/>
                </a:lnTo>
                <a:lnTo>
                  <a:pt x="1136" y="988"/>
                </a:lnTo>
                <a:lnTo>
                  <a:pt x="987" y="876"/>
                </a:lnTo>
                <a:lnTo>
                  <a:pt x="838" y="764"/>
                </a:lnTo>
                <a:lnTo>
                  <a:pt x="727" y="634"/>
                </a:lnTo>
                <a:lnTo>
                  <a:pt x="633" y="503"/>
                </a:lnTo>
                <a:lnTo>
                  <a:pt x="615" y="429"/>
                </a:lnTo>
                <a:lnTo>
                  <a:pt x="615" y="355"/>
                </a:lnTo>
                <a:lnTo>
                  <a:pt x="615" y="299"/>
                </a:lnTo>
                <a:lnTo>
                  <a:pt x="633" y="224"/>
                </a:lnTo>
                <a:close/>
                <a:moveTo>
                  <a:pt x="44591" y="839"/>
                </a:moveTo>
                <a:lnTo>
                  <a:pt x="44460" y="988"/>
                </a:lnTo>
                <a:lnTo>
                  <a:pt x="44330" y="1118"/>
                </a:lnTo>
                <a:lnTo>
                  <a:pt x="44367" y="1025"/>
                </a:lnTo>
                <a:lnTo>
                  <a:pt x="44442" y="969"/>
                </a:lnTo>
                <a:lnTo>
                  <a:pt x="44498" y="894"/>
                </a:lnTo>
                <a:lnTo>
                  <a:pt x="44591" y="839"/>
                </a:lnTo>
                <a:close/>
                <a:moveTo>
                  <a:pt x="84471" y="839"/>
                </a:moveTo>
                <a:lnTo>
                  <a:pt x="84340" y="988"/>
                </a:lnTo>
                <a:lnTo>
                  <a:pt x="84191" y="1118"/>
                </a:lnTo>
                <a:lnTo>
                  <a:pt x="84229" y="988"/>
                </a:lnTo>
                <a:lnTo>
                  <a:pt x="84284" y="913"/>
                </a:lnTo>
                <a:lnTo>
                  <a:pt x="84359" y="857"/>
                </a:lnTo>
                <a:lnTo>
                  <a:pt x="84471" y="839"/>
                </a:lnTo>
                <a:close/>
                <a:moveTo>
                  <a:pt x="20573" y="746"/>
                </a:moveTo>
                <a:lnTo>
                  <a:pt x="20648" y="764"/>
                </a:lnTo>
                <a:lnTo>
                  <a:pt x="20406" y="969"/>
                </a:lnTo>
                <a:lnTo>
                  <a:pt x="20257" y="1062"/>
                </a:lnTo>
                <a:lnTo>
                  <a:pt x="20127" y="1137"/>
                </a:lnTo>
                <a:lnTo>
                  <a:pt x="20127" y="1137"/>
                </a:lnTo>
                <a:lnTo>
                  <a:pt x="20164" y="1062"/>
                </a:lnTo>
                <a:lnTo>
                  <a:pt x="20201" y="988"/>
                </a:lnTo>
                <a:lnTo>
                  <a:pt x="20257" y="913"/>
                </a:lnTo>
                <a:lnTo>
                  <a:pt x="20331" y="839"/>
                </a:lnTo>
                <a:lnTo>
                  <a:pt x="20406" y="801"/>
                </a:lnTo>
                <a:lnTo>
                  <a:pt x="20480" y="764"/>
                </a:lnTo>
                <a:lnTo>
                  <a:pt x="20573" y="746"/>
                </a:lnTo>
                <a:close/>
                <a:moveTo>
                  <a:pt x="24409" y="932"/>
                </a:moveTo>
                <a:lnTo>
                  <a:pt x="24278" y="1155"/>
                </a:lnTo>
                <a:lnTo>
                  <a:pt x="24334" y="1043"/>
                </a:lnTo>
                <a:lnTo>
                  <a:pt x="24409" y="932"/>
                </a:lnTo>
                <a:close/>
                <a:moveTo>
                  <a:pt x="29175" y="652"/>
                </a:moveTo>
                <a:lnTo>
                  <a:pt x="29063" y="820"/>
                </a:lnTo>
                <a:lnTo>
                  <a:pt x="28952" y="969"/>
                </a:lnTo>
                <a:lnTo>
                  <a:pt x="28821" y="1099"/>
                </a:lnTo>
                <a:lnTo>
                  <a:pt x="28672" y="1211"/>
                </a:lnTo>
                <a:lnTo>
                  <a:pt x="28672" y="1118"/>
                </a:lnTo>
                <a:lnTo>
                  <a:pt x="28691" y="1025"/>
                </a:lnTo>
                <a:lnTo>
                  <a:pt x="28728" y="932"/>
                </a:lnTo>
                <a:lnTo>
                  <a:pt x="28803" y="857"/>
                </a:lnTo>
                <a:lnTo>
                  <a:pt x="28877" y="783"/>
                </a:lnTo>
                <a:lnTo>
                  <a:pt x="28970" y="727"/>
                </a:lnTo>
                <a:lnTo>
                  <a:pt x="29082" y="671"/>
                </a:lnTo>
                <a:lnTo>
                  <a:pt x="29175" y="652"/>
                </a:lnTo>
                <a:close/>
                <a:moveTo>
                  <a:pt x="82944" y="839"/>
                </a:moveTo>
                <a:lnTo>
                  <a:pt x="82665" y="1043"/>
                </a:lnTo>
                <a:lnTo>
                  <a:pt x="82367" y="1211"/>
                </a:lnTo>
                <a:lnTo>
                  <a:pt x="82478" y="1062"/>
                </a:lnTo>
                <a:lnTo>
                  <a:pt x="82609" y="950"/>
                </a:lnTo>
                <a:lnTo>
                  <a:pt x="82776" y="876"/>
                </a:lnTo>
                <a:lnTo>
                  <a:pt x="82944" y="839"/>
                </a:lnTo>
                <a:close/>
                <a:moveTo>
                  <a:pt x="80840" y="708"/>
                </a:moveTo>
                <a:lnTo>
                  <a:pt x="80747" y="857"/>
                </a:lnTo>
                <a:lnTo>
                  <a:pt x="80617" y="988"/>
                </a:lnTo>
                <a:lnTo>
                  <a:pt x="80486" y="1118"/>
                </a:lnTo>
                <a:lnTo>
                  <a:pt x="80356" y="1230"/>
                </a:lnTo>
                <a:lnTo>
                  <a:pt x="80375" y="1155"/>
                </a:lnTo>
                <a:lnTo>
                  <a:pt x="80412" y="1081"/>
                </a:lnTo>
                <a:lnTo>
                  <a:pt x="80524" y="932"/>
                </a:lnTo>
                <a:lnTo>
                  <a:pt x="80691" y="801"/>
                </a:lnTo>
                <a:lnTo>
                  <a:pt x="80840" y="708"/>
                </a:lnTo>
                <a:close/>
                <a:moveTo>
                  <a:pt x="39806" y="913"/>
                </a:moveTo>
                <a:lnTo>
                  <a:pt x="39657" y="1099"/>
                </a:lnTo>
                <a:lnTo>
                  <a:pt x="39471" y="1248"/>
                </a:lnTo>
                <a:lnTo>
                  <a:pt x="39620" y="1062"/>
                </a:lnTo>
                <a:lnTo>
                  <a:pt x="39806" y="913"/>
                </a:lnTo>
                <a:close/>
                <a:moveTo>
                  <a:pt x="88325" y="969"/>
                </a:moveTo>
                <a:lnTo>
                  <a:pt x="88380" y="988"/>
                </a:lnTo>
                <a:lnTo>
                  <a:pt x="88231" y="1137"/>
                </a:lnTo>
                <a:lnTo>
                  <a:pt x="88064" y="1267"/>
                </a:lnTo>
                <a:lnTo>
                  <a:pt x="88083" y="1211"/>
                </a:lnTo>
                <a:lnTo>
                  <a:pt x="88101" y="1137"/>
                </a:lnTo>
                <a:lnTo>
                  <a:pt x="88138" y="1081"/>
                </a:lnTo>
                <a:lnTo>
                  <a:pt x="88176" y="1025"/>
                </a:lnTo>
                <a:lnTo>
                  <a:pt x="88213" y="988"/>
                </a:lnTo>
                <a:lnTo>
                  <a:pt x="88269" y="969"/>
                </a:lnTo>
                <a:close/>
                <a:moveTo>
                  <a:pt x="22137" y="708"/>
                </a:moveTo>
                <a:lnTo>
                  <a:pt x="22137" y="727"/>
                </a:lnTo>
                <a:lnTo>
                  <a:pt x="22119" y="783"/>
                </a:lnTo>
                <a:lnTo>
                  <a:pt x="22081" y="857"/>
                </a:lnTo>
                <a:lnTo>
                  <a:pt x="21970" y="1025"/>
                </a:lnTo>
                <a:lnTo>
                  <a:pt x="21746" y="1285"/>
                </a:lnTo>
                <a:lnTo>
                  <a:pt x="21746" y="1230"/>
                </a:lnTo>
                <a:lnTo>
                  <a:pt x="21784" y="1137"/>
                </a:lnTo>
                <a:lnTo>
                  <a:pt x="21933" y="913"/>
                </a:lnTo>
                <a:lnTo>
                  <a:pt x="22063" y="746"/>
                </a:lnTo>
                <a:lnTo>
                  <a:pt x="22119" y="708"/>
                </a:lnTo>
                <a:close/>
                <a:moveTo>
                  <a:pt x="23180" y="746"/>
                </a:moveTo>
                <a:lnTo>
                  <a:pt x="23161" y="894"/>
                </a:lnTo>
                <a:lnTo>
                  <a:pt x="23143" y="1025"/>
                </a:lnTo>
                <a:lnTo>
                  <a:pt x="23087" y="1155"/>
                </a:lnTo>
                <a:lnTo>
                  <a:pt x="23031" y="1285"/>
                </a:lnTo>
                <a:lnTo>
                  <a:pt x="23012" y="1211"/>
                </a:lnTo>
                <a:lnTo>
                  <a:pt x="22994" y="1137"/>
                </a:lnTo>
                <a:lnTo>
                  <a:pt x="22994" y="1062"/>
                </a:lnTo>
                <a:lnTo>
                  <a:pt x="23012" y="988"/>
                </a:lnTo>
                <a:lnTo>
                  <a:pt x="23031" y="913"/>
                </a:lnTo>
                <a:lnTo>
                  <a:pt x="23068" y="857"/>
                </a:lnTo>
                <a:lnTo>
                  <a:pt x="23124" y="801"/>
                </a:lnTo>
                <a:lnTo>
                  <a:pt x="23180" y="746"/>
                </a:lnTo>
                <a:close/>
                <a:moveTo>
                  <a:pt x="34760" y="894"/>
                </a:moveTo>
                <a:lnTo>
                  <a:pt x="34853" y="913"/>
                </a:lnTo>
                <a:lnTo>
                  <a:pt x="34667" y="1099"/>
                </a:lnTo>
                <a:lnTo>
                  <a:pt x="34481" y="1285"/>
                </a:lnTo>
                <a:lnTo>
                  <a:pt x="34463" y="1211"/>
                </a:lnTo>
                <a:lnTo>
                  <a:pt x="34463" y="1137"/>
                </a:lnTo>
                <a:lnTo>
                  <a:pt x="34500" y="1062"/>
                </a:lnTo>
                <a:lnTo>
                  <a:pt x="34537" y="1006"/>
                </a:lnTo>
                <a:lnTo>
                  <a:pt x="34611" y="932"/>
                </a:lnTo>
                <a:lnTo>
                  <a:pt x="34686" y="894"/>
                </a:lnTo>
                <a:close/>
                <a:moveTo>
                  <a:pt x="70712" y="913"/>
                </a:moveTo>
                <a:lnTo>
                  <a:pt x="70656" y="1025"/>
                </a:lnTo>
                <a:lnTo>
                  <a:pt x="70582" y="1137"/>
                </a:lnTo>
                <a:lnTo>
                  <a:pt x="70488" y="1211"/>
                </a:lnTo>
                <a:lnTo>
                  <a:pt x="70395" y="1285"/>
                </a:lnTo>
                <a:lnTo>
                  <a:pt x="70451" y="1192"/>
                </a:lnTo>
                <a:lnTo>
                  <a:pt x="70526" y="1081"/>
                </a:lnTo>
                <a:lnTo>
                  <a:pt x="70619" y="1006"/>
                </a:lnTo>
                <a:lnTo>
                  <a:pt x="70712" y="913"/>
                </a:lnTo>
                <a:close/>
                <a:moveTo>
                  <a:pt x="57400" y="913"/>
                </a:moveTo>
                <a:lnTo>
                  <a:pt x="57661" y="950"/>
                </a:lnTo>
                <a:lnTo>
                  <a:pt x="57549" y="1043"/>
                </a:lnTo>
                <a:lnTo>
                  <a:pt x="57437" y="1137"/>
                </a:lnTo>
                <a:lnTo>
                  <a:pt x="57195" y="1304"/>
                </a:lnTo>
                <a:lnTo>
                  <a:pt x="57195" y="1192"/>
                </a:lnTo>
                <a:lnTo>
                  <a:pt x="57232" y="1062"/>
                </a:lnTo>
                <a:lnTo>
                  <a:pt x="57270" y="1006"/>
                </a:lnTo>
                <a:lnTo>
                  <a:pt x="57307" y="969"/>
                </a:lnTo>
                <a:lnTo>
                  <a:pt x="57344" y="932"/>
                </a:lnTo>
                <a:lnTo>
                  <a:pt x="57400" y="913"/>
                </a:lnTo>
                <a:close/>
                <a:moveTo>
                  <a:pt x="76800" y="876"/>
                </a:moveTo>
                <a:lnTo>
                  <a:pt x="76893" y="894"/>
                </a:lnTo>
                <a:lnTo>
                  <a:pt x="76986" y="950"/>
                </a:lnTo>
                <a:lnTo>
                  <a:pt x="76726" y="1137"/>
                </a:lnTo>
                <a:lnTo>
                  <a:pt x="76446" y="1304"/>
                </a:lnTo>
                <a:lnTo>
                  <a:pt x="76446" y="1211"/>
                </a:lnTo>
                <a:lnTo>
                  <a:pt x="76483" y="1099"/>
                </a:lnTo>
                <a:lnTo>
                  <a:pt x="76539" y="1006"/>
                </a:lnTo>
                <a:lnTo>
                  <a:pt x="76614" y="950"/>
                </a:lnTo>
                <a:lnTo>
                  <a:pt x="76707" y="894"/>
                </a:lnTo>
                <a:lnTo>
                  <a:pt x="76800" y="876"/>
                </a:lnTo>
                <a:close/>
                <a:moveTo>
                  <a:pt x="30627" y="932"/>
                </a:moveTo>
                <a:lnTo>
                  <a:pt x="30515" y="1043"/>
                </a:lnTo>
                <a:lnTo>
                  <a:pt x="30404" y="1155"/>
                </a:lnTo>
                <a:lnTo>
                  <a:pt x="30273" y="1248"/>
                </a:lnTo>
                <a:lnTo>
                  <a:pt x="30143" y="1323"/>
                </a:lnTo>
                <a:lnTo>
                  <a:pt x="30143" y="1323"/>
                </a:lnTo>
                <a:lnTo>
                  <a:pt x="30218" y="1192"/>
                </a:lnTo>
                <a:lnTo>
                  <a:pt x="30329" y="1081"/>
                </a:lnTo>
                <a:lnTo>
                  <a:pt x="30478" y="988"/>
                </a:lnTo>
                <a:lnTo>
                  <a:pt x="30553" y="950"/>
                </a:lnTo>
                <a:lnTo>
                  <a:pt x="30627" y="932"/>
                </a:lnTo>
                <a:close/>
                <a:moveTo>
                  <a:pt x="63805" y="1006"/>
                </a:moveTo>
                <a:lnTo>
                  <a:pt x="63823" y="1025"/>
                </a:lnTo>
                <a:lnTo>
                  <a:pt x="63823" y="1062"/>
                </a:lnTo>
                <a:lnTo>
                  <a:pt x="63749" y="1192"/>
                </a:lnTo>
                <a:lnTo>
                  <a:pt x="63693" y="1267"/>
                </a:lnTo>
                <a:lnTo>
                  <a:pt x="63656" y="1323"/>
                </a:lnTo>
                <a:lnTo>
                  <a:pt x="63618" y="1323"/>
                </a:lnTo>
                <a:lnTo>
                  <a:pt x="63618" y="1285"/>
                </a:lnTo>
                <a:lnTo>
                  <a:pt x="63637" y="1211"/>
                </a:lnTo>
                <a:lnTo>
                  <a:pt x="63674" y="1137"/>
                </a:lnTo>
                <a:lnTo>
                  <a:pt x="63730" y="1062"/>
                </a:lnTo>
                <a:lnTo>
                  <a:pt x="63786" y="1006"/>
                </a:lnTo>
                <a:close/>
                <a:moveTo>
                  <a:pt x="65759" y="1006"/>
                </a:moveTo>
                <a:lnTo>
                  <a:pt x="65834" y="1025"/>
                </a:lnTo>
                <a:lnTo>
                  <a:pt x="65648" y="1174"/>
                </a:lnTo>
                <a:lnTo>
                  <a:pt x="65462" y="1323"/>
                </a:lnTo>
                <a:lnTo>
                  <a:pt x="65480" y="1248"/>
                </a:lnTo>
                <a:lnTo>
                  <a:pt x="65499" y="1192"/>
                </a:lnTo>
                <a:lnTo>
                  <a:pt x="65536" y="1137"/>
                </a:lnTo>
                <a:lnTo>
                  <a:pt x="65592" y="1081"/>
                </a:lnTo>
                <a:lnTo>
                  <a:pt x="65648" y="1043"/>
                </a:lnTo>
                <a:lnTo>
                  <a:pt x="65704" y="1025"/>
                </a:lnTo>
                <a:lnTo>
                  <a:pt x="65759" y="1006"/>
                </a:lnTo>
                <a:close/>
                <a:moveTo>
                  <a:pt x="75068" y="783"/>
                </a:moveTo>
                <a:lnTo>
                  <a:pt x="75143" y="801"/>
                </a:lnTo>
                <a:lnTo>
                  <a:pt x="75180" y="820"/>
                </a:lnTo>
                <a:lnTo>
                  <a:pt x="75199" y="876"/>
                </a:lnTo>
                <a:lnTo>
                  <a:pt x="75199" y="950"/>
                </a:lnTo>
                <a:lnTo>
                  <a:pt x="75180" y="1006"/>
                </a:lnTo>
                <a:lnTo>
                  <a:pt x="75143" y="1062"/>
                </a:lnTo>
                <a:lnTo>
                  <a:pt x="75031" y="1155"/>
                </a:lnTo>
                <a:lnTo>
                  <a:pt x="74771" y="1323"/>
                </a:lnTo>
                <a:lnTo>
                  <a:pt x="74715" y="1211"/>
                </a:lnTo>
                <a:lnTo>
                  <a:pt x="74715" y="1099"/>
                </a:lnTo>
                <a:lnTo>
                  <a:pt x="74752" y="988"/>
                </a:lnTo>
                <a:lnTo>
                  <a:pt x="74826" y="894"/>
                </a:lnTo>
                <a:lnTo>
                  <a:pt x="74882" y="839"/>
                </a:lnTo>
                <a:lnTo>
                  <a:pt x="74938" y="801"/>
                </a:lnTo>
                <a:lnTo>
                  <a:pt x="75013" y="783"/>
                </a:lnTo>
                <a:close/>
                <a:moveTo>
                  <a:pt x="25917" y="783"/>
                </a:moveTo>
                <a:lnTo>
                  <a:pt x="25842" y="969"/>
                </a:lnTo>
                <a:lnTo>
                  <a:pt x="25731" y="1118"/>
                </a:lnTo>
                <a:lnTo>
                  <a:pt x="25600" y="1267"/>
                </a:lnTo>
                <a:lnTo>
                  <a:pt x="25433" y="1379"/>
                </a:lnTo>
                <a:lnTo>
                  <a:pt x="25451" y="1285"/>
                </a:lnTo>
                <a:lnTo>
                  <a:pt x="25489" y="1174"/>
                </a:lnTo>
                <a:lnTo>
                  <a:pt x="25526" y="1099"/>
                </a:lnTo>
                <a:lnTo>
                  <a:pt x="25600" y="1006"/>
                </a:lnTo>
                <a:lnTo>
                  <a:pt x="25656" y="932"/>
                </a:lnTo>
                <a:lnTo>
                  <a:pt x="25749" y="876"/>
                </a:lnTo>
                <a:lnTo>
                  <a:pt x="25824" y="820"/>
                </a:lnTo>
                <a:lnTo>
                  <a:pt x="25917" y="783"/>
                </a:lnTo>
                <a:close/>
                <a:moveTo>
                  <a:pt x="52541" y="988"/>
                </a:moveTo>
                <a:lnTo>
                  <a:pt x="52373" y="1192"/>
                </a:lnTo>
                <a:lnTo>
                  <a:pt x="52187" y="1379"/>
                </a:lnTo>
                <a:lnTo>
                  <a:pt x="52206" y="1323"/>
                </a:lnTo>
                <a:lnTo>
                  <a:pt x="52224" y="1267"/>
                </a:lnTo>
                <a:lnTo>
                  <a:pt x="52299" y="1155"/>
                </a:lnTo>
                <a:lnTo>
                  <a:pt x="52410" y="1043"/>
                </a:lnTo>
                <a:lnTo>
                  <a:pt x="52541" y="988"/>
                </a:lnTo>
                <a:close/>
                <a:moveTo>
                  <a:pt x="54347" y="1025"/>
                </a:moveTo>
                <a:lnTo>
                  <a:pt x="54216" y="1137"/>
                </a:lnTo>
                <a:lnTo>
                  <a:pt x="54086" y="1230"/>
                </a:lnTo>
                <a:lnTo>
                  <a:pt x="53956" y="1323"/>
                </a:lnTo>
                <a:lnTo>
                  <a:pt x="53825" y="1397"/>
                </a:lnTo>
                <a:lnTo>
                  <a:pt x="53844" y="1323"/>
                </a:lnTo>
                <a:lnTo>
                  <a:pt x="53881" y="1267"/>
                </a:lnTo>
                <a:lnTo>
                  <a:pt x="53937" y="1211"/>
                </a:lnTo>
                <a:lnTo>
                  <a:pt x="54011" y="1155"/>
                </a:lnTo>
                <a:lnTo>
                  <a:pt x="54179" y="1062"/>
                </a:lnTo>
                <a:lnTo>
                  <a:pt x="54347" y="1025"/>
                </a:lnTo>
                <a:close/>
                <a:moveTo>
                  <a:pt x="41630" y="969"/>
                </a:moveTo>
                <a:lnTo>
                  <a:pt x="41537" y="1099"/>
                </a:lnTo>
                <a:lnTo>
                  <a:pt x="41426" y="1230"/>
                </a:lnTo>
                <a:lnTo>
                  <a:pt x="41295" y="1341"/>
                </a:lnTo>
                <a:lnTo>
                  <a:pt x="41146" y="1434"/>
                </a:lnTo>
                <a:lnTo>
                  <a:pt x="41109" y="1360"/>
                </a:lnTo>
                <a:lnTo>
                  <a:pt x="41091" y="1267"/>
                </a:lnTo>
                <a:lnTo>
                  <a:pt x="41128" y="1192"/>
                </a:lnTo>
                <a:lnTo>
                  <a:pt x="41202" y="1118"/>
                </a:lnTo>
                <a:lnTo>
                  <a:pt x="41295" y="1043"/>
                </a:lnTo>
                <a:lnTo>
                  <a:pt x="41407" y="988"/>
                </a:lnTo>
                <a:lnTo>
                  <a:pt x="41519" y="969"/>
                </a:lnTo>
                <a:close/>
                <a:moveTo>
                  <a:pt x="71959" y="969"/>
                </a:moveTo>
                <a:lnTo>
                  <a:pt x="71903" y="1099"/>
                </a:lnTo>
                <a:lnTo>
                  <a:pt x="71829" y="1230"/>
                </a:lnTo>
                <a:lnTo>
                  <a:pt x="71736" y="1323"/>
                </a:lnTo>
                <a:lnTo>
                  <a:pt x="71624" y="1434"/>
                </a:lnTo>
                <a:lnTo>
                  <a:pt x="71606" y="1341"/>
                </a:lnTo>
                <a:lnTo>
                  <a:pt x="71624" y="1267"/>
                </a:lnTo>
                <a:lnTo>
                  <a:pt x="71643" y="1192"/>
                </a:lnTo>
                <a:lnTo>
                  <a:pt x="71680" y="1118"/>
                </a:lnTo>
                <a:lnTo>
                  <a:pt x="71736" y="1062"/>
                </a:lnTo>
                <a:lnTo>
                  <a:pt x="71810" y="1025"/>
                </a:lnTo>
                <a:lnTo>
                  <a:pt x="71885" y="988"/>
                </a:lnTo>
                <a:lnTo>
                  <a:pt x="71959" y="969"/>
                </a:lnTo>
                <a:close/>
                <a:moveTo>
                  <a:pt x="67510" y="969"/>
                </a:moveTo>
                <a:lnTo>
                  <a:pt x="67398" y="1099"/>
                </a:lnTo>
                <a:lnTo>
                  <a:pt x="67268" y="1230"/>
                </a:lnTo>
                <a:lnTo>
                  <a:pt x="67137" y="1341"/>
                </a:lnTo>
                <a:lnTo>
                  <a:pt x="66988" y="1453"/>
                </a:lnTo>
                <a:lnTo>
                  <a:pt x="67063" y="1323"/>
                </a:lnTo>
                <a:lnTo>
                  <a:pt x="67156" y="1192"/>
                </a:lnTo>
                <a:lnTo>
                  <a:pt x="67230" y="1118"/>
                </a:lnTo>
                <a:lnTo>
                  <a:pt x="67323" y="1062"/>
                </a:lnTo>
                <a:lnTo>
                  <a:pt x="67416" y="1006"/>
                </a:lnTo>
                <a:lnTo>
                  <a:pt x="67510" y="969"/>
                </a:lnTo>
                <a:close/>
                <a:moveTo>
                  <a:pt x="55817" y="932"/>
                </a:moveTo>
                <a:lnTo>
                  <a:pt x="55873" y="950"/>
                </a:lnTo>
                <a:lnTo>
                  <a:pt x="55892" y="988"/>
                </a:lnTo>
                <a:lnTo>
                  <a:pt x="55892" y="1025"/>
                </a:lnTo>
                <a:lnTo>
                  <a:pt x="55892" y="1062"/>
                </a:lnTo>
                <a:lnTo>
                  <a:pt x="55873" y="1099"/>
                </a:lnTo>
                <a:lnTo>
                  <a:pt x="55799" y="1174"/>
                </a:lnTo>
                <a:lnTo>
                  <a:pt x="55706" y="1267"/>
                </a:lnTo>
                <a:lnTo>
                  <a:pt x="55482" y="1416"/>
                </a:lnTo>
                <a:lnTo>
                  <a:pt x="55352" y="1490"/>
                </a:lnTo>
                <a:lnTo>
                  <a:pt x="55352" y="1416"/>
                </a:lnTo>
                <a:lnTo>
                  <a:pt x="55371" y="1323"/>
                </a:lnTo>
                <a:lnTo>
                  <a:pt x="55389" y="1267"/>
                </a:lnTo>
                <a:lnTo>
                  <a:pt x="55445" y="1192"/>
                </a:lnTo>
                <a:lnTo>
                  <a:pt x="55520" y="1118"/>
                </a:lnTo>
                <a:lnTo>
                  <a:pt x="55631" y="1006"/>
                </a:lnTo>
                <a:lnTo>
                  <a:pt x="55706" y="969"/>
                </a:lnTo>
                <a:lnTo>
                  <a:pt x="55762" y="932"/>
                </a:lnTo>
                <a:close/>
                <a:moveTo>
                  <a:pt x="69334" y="932"/>
                </a:moveTo>
                <a:lnTo>
                  <a:pt x="69353" y="950"/>
                </a:lnTo>
                <a:lnTo>
                  <a:pt x="69353" y="969"/>
                </a:lnTo>
                <a:lnTo>
                  <a:pt x="69334" y="1006"/>
                </a:lnTo>
                <a:lnTo>
                  <a:pt x="69297" y="1081"/>
                </a:lnTo>
                <a:lnTo>
                  <a:pt x="69111" y="1248"/>
                </a:lnTo>
                <a:lnTo>
                  <a:pt x="68906" y="1397"/>
                </a:lnTo>
                <a:lnTo>
                  <a:pt x="68776" y="1490"/>
                </a:lnTo>
                <a:lnTo>
                  <a:pt x="68831" y="1379"/>
                </a:lnTo>
                <a:lnTo>
                  <a:pt x="68887" y="1285"/>
                </a:lnTo>
                <a:lnTo>
                  <a:pt x="68962" y="1192"/>
                </a:lnTo>
                <a:lnTo>
                  <a:pt x="69036" y="1118"/>
                </a:lnTo>
                <a:lnTo>
                  <a:pt x="69185" y="1006"/>
                </a:lnTo>
                <a:lnTo>
                  <a:pt x="69297" y="950"/>
                </a:lnTo>
                <a:lnTo>
                  <a:pt x="69334" y="932"/>
                </a:lnTo>
                <a:close/>
                <a:moveTo>
                  <a:pt x="73095" y="1174"/>
                </a:moveTo>
                <a:lnTo>
                  <a:pt x="72946" y="1341"/>
                </a:lnTo>
                <a:lnTo>
                  <a:pt x="72797" y="1490"/>
                </a:lnTo>
                <a:lnTo>
                  <a:pt x="72760" y="1379"/>
                </a:lnTo>
                <a:lnTo>
                  <a:pt x="72741" y="1304"/>
                </a:lnTo>
                <a:lnTo>
                  <a:pt x="72741" y="1248"/>
                </a:lnTo>
                <a:lnTo>
                  <a:pt x="72778" y="1211"/>
                </a:lnTo>
                <a:lnTo>
                  <a:pt x="72834" y="1174"/>
                </a:lnTo>
                <a:close/>
                <a:moveTo>
                  <a:pt x="79332" y="988"/>
                </a:moveTo>
                <a:lnTo>
                  <a:pt x="79183" y="1137"/>
                </a:lnTo>
                <a:lnTo>
                  <a:pt x="79016" y="1267"/>
                </a:lnTo>
                <a:lnTo>
                  <a:pt x="78848" y="1379"/>
                </a:lnTo>
                <a:lnTo>
                  <a:pt x="78662" y="1490"/>
                </a:lnTo>
                <a:lnTo>
                  <a:pt x="78718" y="1379"/>
                </a:lnTo>
                <a:lnTo>
                  <a:pt x="78773" y="1304"/>
                </a:lnTo>
                <a:lnTo>
                  <a:pt x="78848" y="1230"/>
                </a:lnTo>
                <a:lnTo>
                  <a:pt x="78941" y="1155"/>
                </a:lnTo>
                <a:lnTo>
                  <a:pt x="79016" y="1099"/>
                </a:lnTo>
                <a:lnTo>
                  <a:pt x="79127" y="1043"/>
                </a:lnTo>
                <a:lnTo>
                  <a:pt x="79220" y="1006"/>
                </a:lnTo>
                <a:lnTo>
                  <a:pt x="79332" y="988"/>
                </a:lnTo>
                <a:close/>
                <a:moveTo>
                  <a:pt x="46229" y="1006"/>
                </a:moveTo>
                <a:lnTo>
                  <a:pt x="46155" y="1155"/>
                </a:lnTo>
                <a:lnTo>
                  <a:pt x="46062" y="1304"/>
                </a:lnTo>
                <a:lnTo>
                  <a:pt x="45950" y="1416"/>
                </a:lnTo>
                <a:lnTo>
                  <a:pt x="45820" y="1527"/>
                </a:lnTo>
                <a:lnTo>
                  <a:pt x="45801" y="1397"/>
                </a:lnTo>
                <a:lnTo>
                  <a:pt x="45820" y="1323"/>
                </a:lnTo>
                <a:lnTo>
                  <a:pt x="45857" y="1267"/>
                </a:lnTo>
                <a:lnTo>
                  <a:pt x="45968" y="1155"/>
                </a:lnTo>
                <a:lnTo>
                  <a:pt x="46099" y="1081"/>
                </a:lnTo>
                <a:lnTo>
                  <a:pt x="46229" y="1006"/>
                </a:lnTo>
                <a:close/>
                <a:moveTo>
                  <a:pt x="50995" y="1341"/>
                </a:moveTo>
                <a:lnTo>
                  <a:pt x="50884" y="1453"/>
                </a:lnTo>
                <a:lnTo>
                  <a:pt x="50791" y="1546"/>
                </a:lnTo>
                <a:lnTo>
                  <a:pt x="50809" y="1490"/>
                </a:lnTo>
                <a:lnTo>
                  <a:pt x="50846" y="1453"/>
                </a:lnTo>
                <a:lnTo>
                  <a:pt x="50995" y="1341"/>
                </a:lnTo>
                <a:close/>
                <a:moveTo>
                  <a:pt x="25712" y="1751"/>
                </a:moveTo>
                <a:lnTo>
                  <a:pt x="25786" y="1770"/>
                </a:lnTo>
                <a:lnTo>
                  <a:pt x="25786" y="1751"/>
                </a:lnTo>
                <a:close/>
                <a:moveTo>
                  <a:pt x="1043" y="1956"/>
                </a:moveTo>
                <a:lnTo>
                  <a:pt x="969" y="2030"/>
                </a:lnTo>
                <a:lnTo>
                  <a:pt x="876" y="2067"/>
                </a:lnTo>
                <a:lnTo>
                  <a:pt x="782" y="2123"/>
                </a:lnTo>
                <a:lnTo>
                  <a:pt x="689" y="2142"/>
                </a:lnTo>
                <a:lnTo>
                  <a:pt x="745" y="2067"/>
                </a:lnTo>
                <a:lnTo>
                  <a:pt x="838" y="1993"/>
                </a:lnTo>
                <a:lnTo>
                  <a:pt x="950" y="1974"/>
                </a:lnTo>
                <a:lnTo>
                  <a:pt x="1043" y="1956"/>
                </a:lnTo>
                <a:close/>
                <a:moveTo>
                  <a:pt x="92085" y="2142"/>
                </a:moveTo>
                <a:lnTo>
                  <a:pt x="92067" y="2198"/>
                </a:lnTo>
                <a:lnTo>
                  <a:pt x="92030" y="2254"/>
                </a:lnTo>
                <a:lnTo>
                  <a:pt x="91992" y="2309"/>
                </a:lnTo>
                <a:lnTo>
                  <a:pt x="91936" y="2347"/>
                </a:lnTo>
                <a:lnTo>
                  <a:pt x="91806" y="2403"/>
                </a:lnTo>
                <a:lnTo>
                  <a:pt x="91676" y="2403"/>
                </a:lnTo>
                <a:lnTo>
                  <a:pt x="91769" y="2309"/>
                </a:lnTo>
                <a:lnTo>
                  <a:pt x="91862" y="2235"/>
                </a:lnTo>
                <a:lnTo>
                  <a:pt x="91974" y="2179"/>
                </a:lnTo>
                <a:lnTo>
                  <a:pt x="92085" y="2142"/>
                </a:lnTo>
                <a:close/>
                <a:moveTo>
                  <a:pt x="92123" y="6759"/>
                </a:moveTo>
                <a:lnTo>
                  <a:pt x="92067" y="6796"/>
                </a:lnTo>
                <a:lnTo>
                  <a:pt x="91992" y="6834"/>
                </a:lnTo>
                <a:lnTo>
                  <a:pt x="91918" y="6852"/>
                </a:lnTo>
                <a:lnTo>
                  <a:pt x="91843" y="6871"/>
                </a:lnTo>
                <a:lnTo>
                  <a:pt x="91992" y="6815"/>
                </a:lnTo>
                <a:lnTo>
                  <a:pt x="92123" y="6759"/>
                </a:lnTo>
                <a:close/>
                <a:moveTo>
                  <a:pt x="91955" y="9850"/>
                </a:moveTo>
                <a:lnTo>
                  <a:pt x="91992" y="9868"/>
                </a:lnTo>
                <a:lnTo>
                  <a:pt x="91992" y="9906"/>
                </a:lnTo>
                <a:lnTo>
                  <a:pt x="91955" y="9924"/>
                </a:lnTo>
                <a:lnTo>
                  <a:pt x="91899" y="9961"/>
                </a:lnTo>
                <a:lnTo>
                  <a:pt x="91750" y="9999"/>
                </a:lnTo>
                <a:lnTo>
                  <a:pt x="91639" y="10017"/>
                </a:lnTo>
                <a:lnTo>
                  <a:pt x="91694" y="9943"/>
                </a:lnTo>
                <a:lnTo>
                  <a:pt x="91788" y="9906"/>
                </a:lnTo>
                <a:lnTo>
                  <a:pt x="91862" y="9868"/>
                </a:lnTo>
                <a:lnTo>
                  <a:pt x="91955" y="9850"/>
                </a:lnTo>
                <a:close/>
                <a:moveTo>
                  <a:pt x="1304" y="10297"/>
                </a:moveTo>
                <a:lnTo>
                  <a:pt x="1341" y="10315"/>
                </a:lnTo>
                <a:lnTo>
                  <a:pt x="1378" y="10315"/>
                </a:lnTo>
                <a:lnTo>
                  <a:pt x="1378" y="10352"/>
                </a:lnTo>
                <a:lnTo>
                  <a:pt x="1378" y="10371"/>
                </a:lnTo>
                <a:lnTo>
                  <a:pt x="1322" y="10446"/>
                </a:lnTo>
                <a:lnTo>
                  <a:pt x="1229" y="10539"/>
                </a:lnTo>
                <a:lnTo>
                  <a:pt x="1118" y="10650"/>
                </a:lnTo>
                <a:lnTo>
                  <a:pt x="1006" y="10743"/>
                </a:lnTo>
                <a:lnTo>
                  <a:pt x="894" y="10799"/>
                </a:lnTo>
                <a:lnTo>
                  <a:pt x="838" y="10818"/>
                </a:lnTo>
                <a:lnTo>
                  <a:pt x="782" y="10818"/>
                </a:lnTo>
                <a:lnTo>
                  <a:pt x="745" y="10799"/>
                </a:lnTo>
                <a:lnTo>
                  <a:pt x="727" y="10781"/>
                </a:lnTo>
                <a:lnTo>
                  <a:pt x="708" y="10725"/>
                </a:lnTo>
                <a:lnTo>
                  <a:pt x="727" y="10650"/>
                </a:lnTo>
                <a:lnTo>
                  <a:pt x="727" y="10594"/>
                </a:lnTo>
                <a:lnTo>
                  <a:pt x="764" y="10539"/>
                </a:lnTo>
                <a:lnTo>
                  <a:pt x="838" y="10464"/>
                </a:lnTo>
                <a:lnTo>
                  <a:pt x="969" y="10390"/>
                </a:lnTo>
                <a:lnTo>
                  <a:pt x="1080" y="10334"/>
                </a:lnTo>
                <a:lnTo>
                  <a:pt x="1211" y="10297"/>
                </a:lnTo>
                <a:close/>
                <a:moveTo>
                  <a:pt x="91639" y="11637"/>
                </a:moveTo>
                <a:lnTo>
                  <a:pt x="91583" y="11693"/>
                </a:lnTo>
                <a:lnTo>
                  <a:pt x="91527" y="11674"/>
                </a:lnTo>
                <a:lnTo>
                  <a:pt x="91639" y="11637"/>
                </a:lnTo>
                <a:close/>
                <a:moveTo>
                  <a:pt x="1099" y="12438"/>
                </a:moveTo>
                <a:lnTo>
                  <a:pt x="1211" y="12456"/>
                </a:lnTo>
                <a:lnTo>
                  <a:pt x="1341" y="12475"/>
                </a:lnTo>
                <a:lnTo>
                  <a:pt x="1434" y="12512"/>
                </a:lnTo>
                <a:lnTo>
                  <a:pt x="1304" y="12680"/>
                </a:lnTo>
                <a:lnTo>
                  <a:pt x="1155" y="12829"/>
                </a:lnTo>
                <a:lnTo>
                  <a:pt x="1006" y="12922"/>
                </a:lnTo>
                <a:lnTo>
                  <a:pt x="913" y="12959"/>
                </a:lnTo>
                <a:lnTo>
                  <a:pt x="857" y="12978"/>
                </a:lnTo>
                <a:lnTo>
                  <a:pt x="782" y="12978"/>
                </a:lnTo>
                <a:lnTo>
                  <a:pt x="727" y="12940"/>
                </a:lnTo>
                <a:lnTo>
                  <a:pt x="708" y="12866"/>
                </a:lnTo>
                <a:lnTo>
                  <a:pt x="689" y="12736"/>
                </a:lnTo>
                <a:lnTo>
                  <a:pt x="689" y="12680"/>
                </a:lnTo>
                <a:lnTo>
                  <a:pt x="708" y="12642"/>
                </a:lnTo>
                <a:lnTo>
                  <a:pt x="764" y="12549"/>
                </a:lnTo>
                <a:lnTo>
                  <a:pt x="857" y="12494"/>
                </a:lnTo>
                <a:lnTo>
                  <a:pt x="969" y="12456"/>
                </a:lnTo>
                <a:lnTo>
                  <a:pt x="1099" y="12438"/>
                </a:lnTo>
                <a:close/>
                <a:moveTo>
                  <a:pt x="91750" y="13201"/>
                </a:moveTo>
                <a:lnTo>
                  <a:pt x="91713" y="13275"/>
                </a:lnTo>
                <a:lnTo>
                  <a:pt x="91657" y="13331"/>
                </a:lnTo>
                <a:lnTo>
                  <a:pt x="91583" y="13387"/>
                </a:lnTo>
                <a:lnTo>
                  <a:pt x="91508" y="13406"/>
                </a:lnTo>
                <a:lnTo>
                  <a:pt x="91508" y="13406"/>
                </a:lnTo>
                <a:lnTo>
                  <a:pt x="91750" y="13201"/>
                </a:lnTo>
                <a:close/>
                <a:moveTo>
                  <a:pt x="1024" y="14355"/>
                </a:moveTo>
                <a:lnTo>
                  <a:pt x="1118" y="14374"/>
                </a:lnTo>
                <a:lnTo>
                  <a:pt x="820" y="14560"/>
                </a:lnTo>
                <a:lnTo>
                  <a:pt x="540" y="14709"/>
                </a:lnTo>
                <a:lnTo>
                  <a:pt x="540" y="14709"/>
                </a:lnTo>
                <a:lnTo>
                  <a:pt x="559" y="14635"/>
                </a:lnTo>
                <a:lnTo>
                  <a:pt x="615" y="14560"/>
                </a:lnTo>
                <a:lnTo>
                  <a:pt x="671" y="14486"/>
                </a:lnTo>
                <a:lnTo>
                  <a:pt x="764" y="14448"/>
                </a:lnTo>
                <a:lnTo>
                  <a:pt x="838" y="14393"/>
                </a:lnTo>
                <a:lnTo>
                  <a:pt x="931" y="14374"/>
                </a:lnTo>
                <a:lnTo>
                  <a:pt x="1024" y="14355"/>
                </a:lnTo>
                <a:close/>
                <a:moveTo>
                  <a:pt x="92104" y="14784"/>
                </a:moveTo>
                <a:lnTo>
                  <a:pt x="92067" y="14839"/>
                </a:lnTo>
                <a:lnTo>
                  <a:pt x="92030" y="14895"/>
                </a:lnTo>
                <a:lnTo>
                  <a:pt x="91918" y="14988"/>
                </a:lnTo>
                <a:lnTo>
                  <a:pt x="91769" y="15063"/>
                </a:lnTo>
                <a:lnTo>
                  <a:pt x="91620" y="15081"/>
                </a:lnTo>
                <a:lnTo>
                  <a:pt x="91620" y="15081"/>
                </a:lnTo>
                <a:lnTo>
                  <a:pt x="91862" y="14914"/>
                </a:lnTo>
                <a:lnTo>
                  <a:pt x="92104" y="14784"/>
                </a:lnTo>
                <a:close/>
                <a:moveTo>
                  <a:pt x="1173" y="15901"/>
                </a:moveTo>
                <a:lnTo>
                  <a:pt x="950" y="16087"/>
                </a:lnTo>
                <a:lnTo>
                  <a:pt x="727" y="16236"/>
                </a:lnTo>
                <a:lnTo>
                  <a:pt x="727" y="16143"/>
                </a:lnTo>
                <a:lnTo>
                  <a:pt x="764" y="16068"/>
                </a:lnTo>
                <a:lnTo>
                  <a:pt x="801" y="16012"/>
                </a:lnTo>
                <a:lnTo>
                  <a:pt x="876" y="15956"/>
                </a:lnTo>
                <a:lnTo>
                  <a:pt x="931" y="15938"/>
                </a:lnTo>
                <a:lnTo>
                  <a:pt x="1006" y="15901"/>
                </a:lnTo>
                <a:close/>
                <a:moveTo>
                  <a:pt x="92141" y="16366"/>
                </a:moveTo>
                <a:lnTo>
                  <a:pt x="92067" y="16459"/>
                </a:lnTo>
                <a:lnTo>
                  <a:pt x="91955" y="16515"/>
                </a:lnTo>
                <a:lnTo>
                  <a:pt x="91843" y="16552"/>
                </a:lnTo>
                <a:lnTo>
                  <a:pt x="91732" y="16552"/>
                </a:lnTo>
                <a:lnTo>
                  <a:pt x="91936" y="16459"/>
                </a:lnTo>
                <a:lnTo>
                  <a:pt x="92141" y="16366"/>
                </a:lnTo>
                <a:close/>
                <a:moveTo>
                  <a:pt x="876" y="17688"/>
                </a:moveTo>
                <a:lnTo>
                  <a:pt x="969" y="17725"/>
                </a:lnTo>
                <a:lnTo>
                  <a:pt x="801" y="17781"/>
                </a:lnTo>
                <a:lnTo>
                  <a:pt x="633" y="17818"/>
                </a:lnTo>
                <a:lnTo>
                  <a:pt x="633" y="17818"/>
                </a:lnTo>
                <a:lnTo>
                  <a:pt x="652" y="17762"/>
                </a:lnTo>
                <a:lnTo>
                  <a:pt x="689" y="17725"/>
                </a:lnTo>
                <a:lnTo>
                  <a:pt x="727" y="17707"/>
                </a:lnTo>
                <a:lnTo>
                  <a:pt x="764" y="17688"/>
                </a:lnTo>
                <a:close/>
                <a:moveTo>
                  <a:pt x="91992" y="17930"/>
                </a:moveTo>
                <a:lnTo>
                  <a:pt x="91899" y="17986"/>
                </a:lnTo>
                <a:lnTo>
                  <a:pt x="91806" y="18023"/>
                </a:lnTo>
                <a:lnTo>
                  <a:pt x="91694" y="18042"/>
                </a:lnTo>
                <a:lnTo>
                  <a:pt x="91583" y="18042"/>
                </a:lnTo>
                <a:lnTo>
                  <a:pt x="91788" y="17967"/>
                </a:lnTo>
                <a:lnTo>
                  <a:pt x="91992" y="17930"/>
                </a:lnTo>
                <a:close/>
                <a:moveTo>
                  <a:pt x="91955" y="19475"/>
                </a:moveTo>
                <a:lnTo>
                  <a:pt x="91881" y="19568"/>
                </a:lnTo>
                <a:lnTo>
                  <a:pt x="91806" y="19643"/>
                </a:lnTo>
                <a:lnTo>
                  <a:pt x="91694" y="19699"/>
                </a:lnTo>
                <a:lnTo>
                  <a:pt x="91583" y="19736"/>
                </a:lnTo>
                <a:lnTo>
                  <a:pt x="91359" y="19736"/>
                </a:lnTo>
                <a:lnTo>
                  <a:pt x="91248" y="19699"/>
                </a:lnTo>
                <a:lnTo>
                  <a:pt x="91136" y="19661"/>
                </a:lnTo>
                <a:lnTo>
                  <a:pt x="91229" y="19606"/>
                </a:lnTo>
                <a:lnTo>
                  <a:pt x="91341" y="19550"/>
                </a:lnTo>
                <a:lnTo>
                  <a:pt x="91527" y="19494"/>
                </a:lnTo>
                <a:lnTo>
                  <a:pt x="91750" y="19475"/>
                </a:lnTo>
                <a:close/>
                <a:moveTo>
                  <a:pt x="91769" y="20555"/>
                </a:moveTo>
                <a:lnTo>
                  <a:pt x="91676" y="20611"/>
                </a:lnTo>
                <a:lnTo>
                  <a:pt x="91564" y="20648"/>
                </a:lnTo>
                <a:lnTo>
                  <a:pt x="91564" y="20648"/>
                </a:lnTo>
                <a:lnTo>
                  <a:pt x="91657" y="20592"/>
                </a:lnTo>
                <a:lnTo>
                  <a:pt x="91769" y="20555"/>
                </a:lnTo>
                <a:close/>
                <a:moveTo>
                  <a:pt x="1118" y="20648"/>
                </a:moveTo>
                <a:lnTo>
                  <a:pt x="1024" y="20741"/>
                </a:lnTo>
                <a:lnTo>
                  <a:pt x="913" y="20797"/>
                </a:lnTo>
                <a:lnTo>
                  <a:pt x="801" y="20853"/>
                </a:lnTo>
                <a:lnTo>
                  <a:pt x="671" y="20872"/>
                </a:lnTo>
                <a:lnTo>
                  <a:pt x="671" y="20872"/>
                </a:lnTo>
                <a:lnTo>
                  <a:pt x="708" y="20816"/>
                </a:lnTo>
                <a:lnTo>
                  <a:pt x="764" y="20779"/>
                </a:lnTo>
                <a:lnTo>
                  <a:pt x="857" y="20704"/>
                </a:lnTo>
                <a:lnTo>
                  <a:pt x="987" y="20667"/>
                </a:lnTo>
                <a:lnTo>
                  <a:pt x="1118" y="20648"/>
                </a:lnTo>
                <a:close/>
                <a:moveTo>
                  <a:pt x="92141" y="30888"/>
                </a:moveTo>
                <a:lnTo>
                  <a:pt x="92104" y="30944"/>
                </a:lnTo>
                <a:lnTo>
                  <a:pt x="92067" y="31000"/>
                </a:lnTo>
                <a:lnTo>
                  <a:pt x="91955" y="31056"/>
                </a:lnTo>
                <a:lnTo>
                  <a:pt x="91825" y="31112"/>
                </a:lnTo>
                <a:lnTo>
                  <a:pt x="91694" y="31112"/>
                </a:lnTo>
                <a:lnTo>
                  <a:pt x="91788" y="31037"/>
                </a:lnTo>
                <a:lnTo>
                  <a:pt x="91899" y="30963"/>
                </a:lnTo>
                <a:lnTo>
                  <a:pt x="92011" y="30925"/>
                </a:lnTo>
                <a:lnTo>
                  <a:pt x="92141" y="30888"/>
                </a:lnTo>
                <a:close/>
                <a:moveTo>
                  <a:pt x="1266" y="31112"/>
                </a:moveTo>
                <a:lnTo>
                  <a:pt x="1155" y="31167"/>
                </a:lnTo>
                <a:lnTo>
                  <a:pt x="1062" y="31205"/>
                </a:lnTo>
                <a:lnTo>
                  <a:pt x="1155" y="31149"/>
                </a:lnTo>
                <a:lnTo>
                  <a:pt x="1266" y="31112"/>
                </a:lnTo>
                <a:close/>
                <a:moveTo>
                  <a:pt x="1341" y="32024"/>
                </a:moveTo>
                <a:lnTo>
                  <a:pt x="1453" y="32042"/>
                </a:lnTo>
                <a:lnTo>
                  <a:pt x="1564" y="32061"/>
                </a:lnTo>
                <a:lnTo>
                  <a:pt x="1676" y="32117"/>
                </a:lnTo>
                <a:lnTo>
                  <a:pt x="1583" y="32173"/>
                </a:lnTo>
                <a:lnTo>
                  <a:pt x="1490" y="32210"/>
                </a:lnTo>
                <a:lnTo>
                  <a:pt x="1285" y="32266"/>
                </a:lnTo>
                <a:lnTo>
                  <a:pt x="1080" y="32303"/>
                </a:lnTo>
                <a:lnTo>
                  <a:pt x="857" y="32285"/>
                </a:lnTo>
                <a:lnTo>
                  <a:pt x="931" y="32210"/>
                </a:lnTo>
                <a:lnTo>
                  <a:pt x="1024" y="32136"/>
                </a:lnTo>
                <a:lnTo>
                  <a:pt x="1118" y="32080"/>
                </a:lnTo>
                <a:lnTo>
                  <a:pt x="1229" y="32042"/>
                </a:lnTo>
                <a:lnTo>
                  <a:pt x="1341" y="32024"/>
                </a:lnTo>
                <a:close/>
                <a:moveTo>
                  <a:pt x="1118" y="33718"/>
                </a:moveTo>
                <a:lnTo>
                  <a:pt x="1229" y="33737"/>
                </a:lnTo>
                <a:lnTo>
                  <a:pt x="1024" y="33811"/>
                </a:lnTo>
                <a:lnTo>
                  <a:pt x="820" y="33830"/>
                </a:lnTo>
                <a:lnTo>
                  <a:pt x="913" y="33774"/>
                </a:lnTo>
                <a:lnTo>
                  <a:pt x="1024" y="33737"/>
                </a:lnTo>
                <a:lnTo>
                  <a:pt x="1118" y="33718"/>
                </a:lnTo>
                <a:close/>
                <a:moveTo>
                  <a:pt x="92197" y="33960"/>
                </a:moveTo>
                <a:lnTo>
                  <a:pt x="92160" y="33997"/>
                </a:lnTo>
                <a:lnTo>
                  <a:pt x="92141" y="34035"/>
                </a:lnTo>
                <a:lnTo>
                  <a:pt x="92104" y="34072"/>
                </a:lnTo>
                <a:lnTo>
                  <a:pt x="92048" y="34090"/>
                </a:lnTo>
                <a:lnTo>
                  <a:pt x="91955" y="34072"/>
                </a:lnTo>
                <a:lnTo>
                  <a:pt x="91843" y="34035"/>
                </a:lnTo>
                <a:lnTo>
                  <a:pt x="92011" y="33979"/>
                </a:lnTo>
                <a:lnTo>
                  <a:pt x="92197" y="33960"/>
                </a:lnTo>
                <a:close/>
                <a:moveTo>
                  <a:pt x="1099" y="35208"/>
                </a:moveTo>
                <a:lnTo>
                  <a:pt x="894" y="35319"/>
                </a:lnTo>
                <a:lnTo>
                  <a:pt x="671" y="35394"/>
                </a:lnTo>
                <a:lnTo>
                  <a:pt x="764" y="35319"/>
                </a:lnTo>
                <a:lnTo>
                  <a:pt x="857" y="35263"/>
                </a:lnTo>
                <a:lnTo>
                  <a:pt x="969" y="35226"/>
                </a:lnTo>
                <a:lnTo>
                  <a:pt x="1099" y="35208"/>
                </a:lnTo>
                <a:close/>
                <a:moveTo>
                  <a:pt x="92104" y="35543"/>
                </a:moveTo>
                <a:lnTo>
                  <a:pt x="92085" y="35636"/>
                </a:lnTo>
                <a:lnTo>
                  <a:pt x="92048" y="35692"/>
                </a:lnTo>
                <a:lnTo>
                  <a:pt x="92011" y="35766"/>
                </a:lnTo>
                <a:lnTo>
                  <a:pt x="91955" y="35803"/>
                </a:lnTo>
                <a:lnTo>
                  <a:pt x="91881" y="35841"/>
                </a:lnTo>
                <a:lnTo>
                  <a:pt x="91806" y="35859"/>
                </a:lnTo>
                <a:lnTo>
                  <a:pt x="91732" y="35878"/>
                </a:lnTo>
                <a:lnTo>
                  <a:pt x="91639" y="35859"/>
                </a:lnTo>
                <a:lnTo>
                  <a:pt x="91862" y="35692"/>
                </a:lnTo>
                <a:lnTo>
                  <a:pt x="92104" y="35543"/>
                </a:lnTo>
                <a:close/>
                <a:moveTo>
                  <a:pt x="1211" y="36697"/>
                </a:moveTo>
                <a:lnTo>
                  <a:pt x="969" y="36846"/>
                </a:lnTo>
                <a:lnTo>
                  <a:pt x="708" y="36995"/>
                </a:lnTo>
                <a:lnTo>
                  <a:pt x="745" y="36920"/>
                </a:lnTo>
                <a:lnTo>
                  <a:pt x="801" y="36865"/>
                </a:lnTo>
                <a:lnTo>
                  <a:pt x="913" y="36771"/>
                </a:lnTo>
                <a:lnTo>
                  <a:pt x="1043" y="36716"/>
                </a:lnTo>
                <a:lnTo>
                  <a:pt x="1211" y="36697"/>
                </a:lnTo>
                <a:close/>
                <a:moveTo>
                  <a:pt x="92290" y="37051"/>
                </a:moveTo>
                <a:lnTo>
                  <a:pt x="92253" y="37144"/>
                </a:lnTo>
                <a:lnTo>
                  <a:pt x="92197" y="37218"/>
                </a:lnTo>
                <a:lnTo>
                  <a:pt x="92141" y="37274"/>
                </a:lnTo>
                <a:lnTo>
                  <a:pt x="92067" y="37330"/>
                </a:lnTo>
                <a:lnTo>
                  <a:pt x="91974" y="37367"/>
                </a:lnTo>
                <a:lnTo>
                  <a:pt x="91899" y="37386"/>
                </a:lnTo>
                <a:lnTo>
                  <a:pt x="91806" y="37404"/>
                </a:lnTo>
                <a:lnTo>
                  <a:pt x="91713" y="37404"/>
                </a:lnTo>
                <a:lnTo>
                  <a:pt x="91992" y="37218"/>
                </a:lnTo>
                <a:lnTo>
                  <a:pt x="92290" y="37051"/>
                </a:lnTo>
                <a:close/>
                <a:moveTo>
                  <a:pt x="1322" y="38354"/>
                </a:moveTo>
                <a:lnTo>
                  <a:pt x="1062" y="38577"/>
                </a:lnTo>
                <a:lnTo>
                  <a:pt x="1062" y="38577"/>
                </a:lnTo>
                <a:lnTo>
                  <a:pt x="1099" y="38503"/>
                </a:lnTo>
                <a:lnTo>
                  <a:pt x="1155" y="38428"/>
                </a:lnTo>
                <a:lnTo>
                  <a:pt x="1229" y="38391"/>
                </a:lnTo>
                <a:lnTo>
                  <a:pt x="1322" y="38354"/>
                </a:lnTo>
                <a:close/>
                <a:moveTo>
                  <a:pt x="91974" y="38782"/>
                </a:moveTo>
                <a:lnTo>
                  <a:pt x="92030" y="38801"/>
                </a:lnTo>
                <a:lnTo>
                  <a:pt x="92085" y="38838"/>
                </a:lnTo>
                <a:lnTo>
                  <a:pt x="92123" y="38913"/>
                </a:lnTo>
                <a:lnTo>
                  <a:pt x="92123" y="39024"/>
                </a:lnTo>
                <a:lnTo>
                  <a:pt x="92123" y="39080"/>
                </a:lnTo>
                <a:lnTo>
                  <a:pt x="92104" y="39136"/>
                </a:lnTo>
                <a:lnTo>
                  <a:pt x="92048" y="39210"/>
                </a:lnTo>
                <a:lnTo>
                  <a:pt x="91955" y="39266"/>
                </a:lnTo>
                <a:lnTo>
                  <a:pt x="91843" y="39304"/>
                </a:lnTo>
                <a:lnTo>
                  <a:pt x="91732" y="39322"/>
                </a:lnTo>
                <a:lnTo>
                  <a:pt x="91601" y="39322"/>
                </a:lnTo>
                <a:lnTo>
                  <a:pt x="91490" y="39304"/>
                </a:lnTo>
                <a:lnTo>
                  <a:pt x="91378" y="39248"/>
                </a:lnTo>
                <a:lnTo>
                  <a:pt x="91508" y="39080"/>
                </a:lnTo>
                <a:lnTo>
                  <a:pt x="91676" y="38931"/>
                </a:lnTo>
                <a:lnTo>
                  <a:pt x="91825" y="38838"/>
                </a:lnTo>
                <a:lnTo>
                  <a:pt x="91899" y="38801"/>
                </a:lnTo>
                <a:lnTo>
                  <a:pt x="91974" y="38782"/>
                </a:lnTo>
                <a:close/>
                <a:moveTo>
                  <a:pt x="1285" y="40085"/>
                </a:moveTo>
                <a:lnTo>
                  <a:pt x="1192" y="40141"/>
                </a:lnTo>
                <a:lnTo>
                  <a:pt x="1192" y="40123"/>
                </a:lnTo>
                <a:lnTo>
                  <a:pt x="1229" y="40085"/>
                </a:lnTo>
                <a:close/>
                <a:moveTo>
                  <a:pt x="92030" y="40942"/>
                </a:moveTo>
                <a:lnTo>
                  <a:pt x="92067" y="40961"/>
                </a:lnTo>
                <a:lnTo>
                  <a:pt x="92085" y="40998"/>
                </a:lnTo>
                <a:lnTo>
                  <a:pt x="92104" y="41054"/>
                </a:lnTo>
                <a:lnTo>
                  <a:pt x="92104" y="41128"/>
                </a:lnTo>
                <a:lnTo>
                  <a:pt x="92085" y="41165"/>
                </a:lnTo>
                <a:lnTo>
                  <a:pt x="92067" y="41221"/>
                </a:lnTo>
                <a:lnTo>
                  <a:pt x="91974" y="41314"/>
                </a:lnTo>
                <a:lnTo>
                  <a:pt x="91862" y="41389"/>
                </a:lnTo>
                <a:lnTo>
                  <a:pt x="91732" y="41445"/>
                </a:lnTo>
                <a:lnTo>
                  <a:pt x="91601" y="41463"/>
                </a:lnTo>
                <a:lnTo>
                  <a:pt x="91471" y="41463"/>
                </a:lnTo>
                <a:lnTo>
                  <a:pt x="91452" y="41445"/>
                </a:lnTo>
                <a:lnTo>
                  <a:pt x="91434" y="41426"/>
                </a:lnTo>
                <a:lnTo>
                  <a:pt x="91452" y="41389"/>
                </a:lnTo>
                <a:lnTo>
                  <a:pt x="91490" y="41333"/>
                </a:lnTo>
                <a:lnTo>
                  <a:pt x="91583" y="41221"/>
                </a:lnTo>
                <a:lnTo>
                  <a:pt x="91694" y="41128"/>
                </a:lnTo>
                <a:lnTo>
                  <a:pt x="91825" y="41035"/>
                </a:lnTo>
                <a:lnTo>
                  <a:pt x="91936" y="40961"/>
                </a:lnTo>
                <a:lnTo>
                  <a:pt x="91992" y="40942"/>
                </a:lnTo>
                <a:close/>
                <a:moveTo>
                  <a:pt x="1192" y="41761"/>
                </a:moveTo>
                <a:lnTo>
                  <a:pt x="1118" y="41817"/>
                </a:lnTo>
                <a:lnTo>
                  <a:pt x="1043" y="41873"/>
                </a:lnTo>
                <a:lnTo>
                  <a:pt x="950" y="41891"/>
                </a:lnTo>
                <a:lnTo>
                  <a:pt x="857" y="41910"/>
                </a:lnTo>
                <a:lnTo>
                  <a:pt x="820" y="41891"/>
                </a:lnTo>
                <a:lnTo>
                  <a:pt x="838" y="41873"/>
                </a:lnTo>
                <a:lnTo>
                  <a:pt x="876" y="41836"/>
                </a:lnTo>
                <a:lnTo>
                  <a:pt x="931" y="41817"/>
                </a:lnTo>
                <a:lnTo>
                  <a:pt x="1080" y="41761"/>
                </a:lnTo>
                <a:close/>
                <a:moveTo>
                  <a:pt x="969" y="44908"/>
                </a:moveTo>
                <a:lnTo>
                  <a:pt x="838" y="44963"/>
                </a:lnTo>
                <a:lnTo>
                  <a:pt x="689" y="45019"/>
                </a:lnTo>
                <a:lnTo>
                  <a:pt x="689" y="45019"/>
                </a:lnTo>
                <a:lnTo>
                  <a:pt x="745" y="44963"/>
                </a:lnTo>
                <a:lnTo>
                  <a:pt x="820" y="44926"/>
                </a:lnTo>
                <a:lnTo>
                  <a:pt x="894" y="44908"/>
                </a:lnTo>
                <a:close/>
                <a:moveTo>
                  <a:pt x="1155" y="49357"/>
                </a:moveTo>
                <a:lnTo>
                  <a:pt x="1062" y="49450"/>
                </a:lnTo>
                <a:lnTo>
                  <a:pt x="950" y="49525"/>
                </a:lnTo>
                <a:lnTo>
                  <a:pt x="838" y="49581"/>
                </a:lnTo>
                <a:lnTo>
                  <a:pt x="745" y="49637"/>
                </a:lnTo>
                <a:lnTo>
                  <a:pt x="764" y="49562"/>
                </a:lnTo>
                <a:lnTo>
                  <a:pt x="801" y="49506"/>
                </a:lnTo>
                <a:lnTo>
                  <a:pt x="838" y="49469"/>
                </a:lnTo>
                <a:lnTo>
                  <a:pt x="894" y="49413"/>
                </a:lnTo>
                <a:lnTo>
                  <a:pt x="1006" y="49376"/>
                </a:lnTo>
                <a:lnTo>
                  <a:pt x="1155" y="49357"/>
                </a:lnTo>
                <a:close/>
                <a:moveTo>
                  <a:pt x="42040" y="50232"/>
                </a:moveTo>
                <a:lnTo>
                  <a:pt x="42021" y="50270"/>
                </a:lnTo>
                <a:lnTo>
                  <a:pt x="41966" y="50325"/>
                </a:lnTo>
                <a:lnTo>
                  <a:pt x="41835" y="50437"/>
                </a:lnTo>
                <a:lnTo>
                  <a:pt x="41928" y="50325"/>
                </a:lnTo>
                <a:lnTo>
                  <a:pt x="42040" y="50232"/>
                </a:lnTo>
                <a:close/>
                <a:moveTo>
                  <a:pt x="20015" y="50288"/>
                </a:moveTo>
                <a:lnTo>
                  <a:pt x="20034" y="50493"/>
                </a:lnTo>
                <a:lnTo>
                  <a:pt x="20015" y="50549"/>
                </a:lnTo>
                <a:lnTo>
                  <a:pt x="19996" y="50605"/>
                </a:lnTo>
                <a:lnTo>
                  <a:pt x="19959" y="50661"/>
                </a:lnTo>
                <a:lnTo>
                  <a:pt x="19922" y="50679"/>
                </a:lnTo>
                <a:lnTo>
                  <a:pt x="19754" y="50679"/>
                </a:lnTo>
                <a:lnTo>
                  <a:pt x="19829" y="50586"/>
                </a:lnTo>
                <a:lnTo>
                  <a:pt x="19885" y="50474"/>
                </a:lnTo>
                <a:lnTo>
                  <a:pt x="19940" y="50363"/>
                </a:lnTo>
                <a:lnTo>
                  <a:pt x="20015" y="50288"/>
                </a:lnTo>
                <a:close/>
                <a:moveTo>
                  <a:pt x="39005" y="50363"/>
                </a:moveTo>
                <a:lnTo>
                  <a:pt x="38987" y="50437"/>
                </a:lnTo>
                <a:lnTo>
                  <a:pt x="38949" y="50512"/>
                </a:lnTo>
                <a:lnTo>
                  <a:pt x="38894" y="50567"/>
                </a:lnTo>
                <a:lnTo>
                  <a:pt x="38819" y="50623"/>
                </a:lnTo>
                <a:lnTo>
                  <a:pt x="38652" y="50698"/>
                </a:lnTo>
                <a:lnTo>
                  <a:pt x="38484" y="50754"/>
                </a:lnTo>
                <a:lnTo>
                  <a:pt x="38484" y="50754"/>
                </a:lnTo>
                <a:lnTo>
                  <a:pt x="38596" y="50642"/>
                </a:lnTo>
                <a:lnTo>
                  <a:pt x="38726" y="50530"/>
                </a:lnTo>
                <a:lnTo>
                  <a:pt x="38856" y="50456"/>
                </a:lnTo>
                <a:lnTo>
                  <a:pt x="39005" y="50363"/>
                </a:lnTo>
                <a:close/>
                <a:moveTo>
                  <a:pt x="27369" y="50437"/>
                </a:moveTo>
                <a:lnTo>
                  <a:pt x="27350" y="50512"/>
                </a:lnTo>
                <a:lnTo>
                  <a:pt x="27313" y="50586"/>
                </a:lnTo>
                <a:lnTo>
                  <a:pt x="27276" y="50642"/>
                </a:lnTo>
                <a:lnTo>
                  <a:pt x="27239" y="50679"/>
                </a:lnTo>
                <a:lnTo>
                  <a:pt x="27183" y="50716"/>
                </a:lnTo>
                <a:lnTo>
                  <a:pt x="27127" y="50754"/>
                </a:lnTo>
                <a:lnTo>
                  <a:pt x="26997" y="50754"/>
                </a:lnTo>
                <a:lnTo>
                  <a:pt x="27183" y="50586"/>
                </a:lnTo>
                <a:lnTo>
                  <a:pt x="27369" y="50437"/>
                </a:lnTo>
                <a:close/>
                <a:moveTo>
                  <a:pt x="29194" y="50437"/>
                </a:moveTo>
                <a:lnTo>
                  <a:pt x="29194" y="50493"/>
                </a:lnTo>
                <a:lnTo>
                  <a:pt x="29175" y="50549"/>
                </a:lnTo>
                <a:lnTo>
                  <a:pt x="29138" y="50642"/>
                </a:lnTo>
                <a:lnTo>
                  <a:pt x="29082" y="50716"/>
                </a:lnTo>
                <a:lnTo>
                  <a:pt x="29026" y="50754"/>
                </a:lnTo>
                <a:lnTo>
                  <a:pt x="29007" y="50754"/>
                </a:lnTo>
                <a:lnTo>
                  <a:pt x="29007" y="50716"/>
                </a:lnTo>
                <a:lnTo>
                  <a:pt x="29082" y="50567"/>
                </a:lnTo>
                <a:lnTo>
                  <a:pt x="29119" y="50493"/>
                </a:lnTo>
                <a:lnTo>
                  <a:pt x="29175" y="50456"/>
                </a:lnTo>
                <a:lnTo>
                  <a:pt x="29194" y="50437"/>
                </a:lnTo>
                <a:close/>
                <a:moveTo>
                  <a:pt x="47011" y="50251"/>
                </a:moveTo>
                <a:lnTo>
                  <a:pt x="47011" y="50381"/>
                </a:lnTo>
                <a:lnTo>
                  <a:pt x="46992" y="50437"/>
                </a:lnTo>
                <a:lnTo>
                  <a:pt x="46955" y="50512"/>
                </a:lnTo>
                <a:lnTo>
                  <a:pt x="46844" y="50605"/>
                </a:lnTo>
                <a:lnTo>
                  <a:pt x="46713" y="50698"/>
                </a:lnTo>
                <a:lnTo>
                  <a:pt x="46583" y="50754"/>
                </a:lnTo>
                <a:lnTo>
                  <a:pt x="46657" y="50605"/>
                </a:lnTo>
                <a:lnTo>
                  <a:pt x="46750" y="50474"/>
                </a:lnTo>
                <a:lnTo>
                  <a:pt x="46881" y="50344"/>
                </a:lnTo>
                <a:lnTo>
                  <a:pt x="47011" y="50251"/>
                </a:lnTo>
                <a:close/>
                <a:moveTo>
                  <a:pt x="14150" y="50288"/>
                </a:moveTo>
                <a:lnTo>
                  <a:pt x="14113" y="50381"/>
                </a:lnTo>
                <a:lnTo>
                  <a:pt x="14038" y="50474"/>
                </a:lnTo>
                <a:lnTo>
                  <a:pt x="13964" y="50549"/>
                </a:lnTo>
                <a:lnTo>
                  <a:pt x="13890" y="50623"/>
                </a:lnTo>
                <a:lnTo>
                  <a:pt x="13796" y="50679"/>
                </a:lnTo>
                <a:lnTo>
                  <a:pt x="13703" y="50716"/>
                </a:lnTo>
                <a:lnTo>
                  <a:pt x="13592" y="50754"/>
                </a:lnTo>
                <a:lnTo>
                  <a:pt x="13499" y="50772"/>
                </a:lnTo>
                <a:lnTo>
                  <a:pt x="13648" y="50623"/>
                </a:lnTo>
                <a:lnTo>
                  <a:pt x="13796" y="50493"/>
                </a:lnTo>
                <a:lnTo>
                  <a:pt x="13983" y="50381"/>
                </a:lnTo>
                <a:lnTo>
                  <a:pt x="14150" y="50288"/>
                </a:lnTo>
                <a:close/>
                <a:moveTo>
                  <a:pt x="25824" y="50307"/>
                </a:moveTo>
                <a:lnTo>
                  <a:pt x="25749" y="50456"/>
                </a:lnTo>
                <a:lnTo>
                  <a:pt x="25656" y="50586"/>
                </a:lnTo>
                <a:lnTo>
                  <a:pt x="25582" y="50642"/>
                </a:lnTo>
                <a:lnTo>
                  <a:pt x="25507" y="50716"/>
                </a:lnTo>
                <a:lnTo>
                  <a:pt x="25414" y="50754"/>
                </a:lnTo>
                <a:lnTo>
                  <a:pt x="25321" y="50791"/>
                </a:lnTo>
                <a:lnTo>
                  <a:pt x="25321" y="50791"/>
                </a:lnTo>
                <a:lnTo>
                  <a:pt x="25433" y="50661"/>
                </a:lnTo>
                <a:lnTo>
                  <a:pt x="25544" y="50530"/>
                </a:lnTo>
                <a:lnTo>
                  <a:pt x="25675" y="50419"/>
                </a:lnTo>
                <a:lnTo>
                  <a:pt x="25824" y="50307"/>
                </a:lnTo>
                <a:close/>
                <a:moveTo>
                  <a:pt x="54868" y="50679"/>
                </a:moveTo>
                <a:lnTo>
                  <a:pt x="54812" y="50754"/>
                </a:lnTo>
                <a:lnTo>
                  <a:pt x="54738" y="50791"/>
                </a:lnTo>
                <a:lnTo>
                  <a:pt x="54738" y="50791"/>
                </a:lnTo>
                <a:lnTo>
                  <a:pt x="54868" y="50679"/>
                </a:lnTo>
                <a:close/>
                <a:moveTo>
                  <a:pt x="4748" y="50493"/>
                </a:moveTo>
                <a:lnTo>
                  <a:pt x="4748" y="50567"/>
                </a:lnTo>
                <a:lnTo>
                  <a:pt x="4729" y="50623"/>
                </a:lnTo>
                <a:lnTo>
                  <a:pt x="4692" y="50679"/>
                </a:lnTo>
                <a:lnTo>
                  <a:pt x="4636" y="50735"/>
                </a:lnTo>
                <a:lnTo>
                  <a:pt x="4599" y="50772"/>
                </a:lnTo>
                <a:lnTo>
                  <a:pt x="4543" y="50791"/>
                </a:lnTo>
                <a:lnTo>
                  <a:pt x="4487" y="50791"/>
                </a:lnTo>
                <a:lnTo>
                  <a:pt x="4432" y="50772"/>
                </a:lnTo>
                <a:lnTo>
                  <a:pt x="4581" y="50623"/>
                </a:lnTo>
                <a:lnTo>
                  <a:pt x="4748" y="50493"/>
                </a:lnTo>
                <a:close/>
                <a:moveTo>
                  <a:pt x="21188" y="50344"/>
                </a:moveTo>
                <a:lnTo>
                  <a:pt x="21206" y="50419"/>
                </a:lnTo>
                <a:lnTo>
                  <a:pt x="21188" y="50493"/>
                </a:lnTo>
                <a:lnTo>
                  <a:pt x="21169" y="50567"/>
                </a:lnTo>
                <a:lnTo>
                  <a:pt x="21132" y="50642"/>
                </a:lnTo>
                <a:lnTo>
                  <a:pt x="21076" y="50698"/>
                </a:lnTo>
                <a:lnTo>
                  <a:pt x="21020" y="50754"/>
                </a:lnTo>
                <a:lnTo>
                  <a:pt x="20946" y="50791"/>
                </a:lnTo>
                <a:lnTo>
                  <a:pt x="20853" y="50791"/>
                </a:lnTo>
                <a:lnTo>
                  <a:pt x="20927" y="50661"/>
                </a:lnTo>
                <a:lnTo>
                  <a:pt x="21002" y="50549"/>
                </a:lnTo>
                <a:lnTo>
                  <a:pt x="21095" y="50437"/>
                </a:lnTo>
                <a:lnTo>
                  <a:pt x="21188" y="50344"/>
                </a:lnTo>
                <a:close/>
                <a:moveTo>
                  <a:pt x="40625" y="50400"/>
                </a:moveTo>
                <a:lnTo>
                  <a:pt x="40625" y="50456"/>
                </a:lnTo>
                <a:lnTo>
                  <a:pt x="40606" y="50512"/>
                </a:lnTo>
                <a:lnTo>
                  <a:pt x="40532" y="50623"/>
                </a:lnTo>
                <a:lnTo>
                  <a:pt x="40420" y="50716"/>
                </a:lnTo>
                <a:lnTo>
                  <a:pt x="40290" y="50791"/>
                </a:lnTo>
                <a:lnTo>
                  <a:pt x="40439" y="50586"/>
                </a:lnTo>
                <a:lnTo>
                  <a:pt x="40625" y="50400"/>
                </a:lnTo>
                <a:close/>
                <a:moveTo>
                  <a:pt x="43436" y="50698"/>
                </a:moveTo>
                <a:lnTo>
                  <a:pt x="43455" y="50735"/>
                </a:lnTo>
                <a:lnTo>
                  <a:pt x="43455" y="50772"/>
                </a:lnTo>
                <a:lnTo>
                  <a:pt x="43436" y="50791"/>
                </a:lnTo>
                <a:lnTo>
                  <a:pt x="43381" y="50772"/>
                </a:lnTo>
                <a:lnTo>
                  <a:pt x="43436" y="50698"/>
                </a:lnTo>
                <a:close/>
                <a:moveTo>
                  <a:pt x="12624" y="988"/>
                </a:moveTo>
                <a:lnTo>
                  <a:pt x="12624" y="1062"/>
                </a:lnTo>
                <a:lnTo>
                  <a:pt x="12642" y="1118"/>
                </a:lnTo>
                <a:lnTo>
                  <a:pt x="12679" y="1174"/>
                </a:lnTo>
                <a:lnTo>
                  <a:pt x="12735" y="1211"/>
                </a:lnTo>
                <a:lnTo>
                  <a:pt x="12791" y="1248"/>
                </a:lnTo>
                <a:lnTo>
                  <a:pt x="12866" y="1285"/>
                </a:lnTo>
                <a:lnTo>
                  <a:pt x="13033" y="1304"/>
                </a:lnTo>
                <a:lnTo>
                  <a:pt x="13219" y="1323"/>
                </a:lnTo>
                <a:lnTo>
                  <a:pt x="13387" y="1323"/>
                </a:lnTo>
                <a:lnTo>
                  <a:pt x="13554" y="1304"/>
                </a:lnTo>
                <a:lnTo>
                  <a:pt x="13666" y="1285"/>
                </a:lnTo>
                <a:lnTo>
                  <a:pt x="13648" y="1453"/>
                </a:lnTo>
                <a:lnTo>
                  <a:pt x="13666" y="1527"/>
                </a:lnTo>
                <a:lnTo>
                  <a:pt x="13685" y="1583"/>
                </a:lnTo>
                <a:lnTo>
                  <a:pt x="13703" y="1639"/>
                </a:lnTo>
                <a:lnTo>
                  <a:pt x="13759" y="1676"/>
                </a:lnTo>
                <a:lnTo>
                  <a:pt x="13852" y="1751"/>
                </a:lnTo>
                <a:lnTo>
                  <a:pt x="13964" y="1770"/>
                </a:lnTo>
                <a:lnTo>
                  <a:pt x="14113" y="1788"/>
                </a:lnTo>
                <a:lnTo>
                  <a:pt x="14281" y="1770"/>
                </a:lnTo>
                <a:lnTo>
                  <a:pt x="14448" y="1732"/>
                </a:lnTo>
                <a:lnTo>
                  <a:pt x="14634" y="1676"/>
                </a:lnTo>
                <a:lnTo>
                  <a:pt x="14802" y="1602"/>
                </a:lnTo>
                <a:lnTo>
                  <a:pt x="15156" y="1453"/>
                </a:lnTo>
                <a:lnTo>
                  <a:pt x="15435" y="1285"/>
                </a:lnTo>
                <a:lnTo>
                  <a:pt x="15621" y="1155"/>
                </a:lnTo>
                <a:lnTo>
                  <a:pt x="15677" y="1267"/>
                </a:lnTo>
                <a:lnTo>
                  <a:pt x="15733" y="1360"/>
                </a:lnTo>
                <a:lnTo>
                  <a:pt x="15826" y="1453"/>
                </a:lnTo>
                <a:lnTo>
                  <a:pt x="15919" y="1527"/>
                </a:lnTo>
                <a:lnTo>
                  <a:pt x="16031" y="1565"/>
                </a:lnTo>
                <a:lnTo>
                  <a:pt x="16142" y="1602"/>
                </a:lnTo>
                <a:lnTo>
                  <a:pt x="16273" y="1621"/>
                </a:lnTo>
                <a:lnTo>
                  <a:pt x="16384" y="1621"/>
                </a:lnTo>
                <a:lnTo>
                  <a:pt x="16496" y="1583"/>
                </a:lnTo>
                <a:lnTo>
                  <a:pt x="16608" y="1527"/>
                </a:lnTo>
                <a:lnTo>
                  <a:pt x="16719" y="1472"/>
                </a:lnTo>
                <a:lnTo>
                  <a:pt x="16831" y="1434"/>
                </a:lnTo>
                <a:lnTo>
                  <a:pt x="17017" y="1248"/>
                </a:lnTo>
                <a:lnTo>
                  <a:pt x="17129" y="1379"/>
                </a:lnTo>
                <a:lnTo>
                  <a:pt x="17259" y="1453"/>
                </a:lnTo>
                <a:lnTo>
                  <a:pt x="17501" y="1527"/>
                </a:lnTo>
                <a:lnTo>
                  <a:pt x="17725" y="1565"/>
                </a:lnTo>
                <a:lnTo>
                  <a:pt x="17930" y="1565"/>
                </a:lnTo>
                <a:lnTo>
                  <a:pt x="18134" y="1546"/>
                </a:lnTo>
                <a:lnTo>
                  <a:pt x="18339" y="1472"/>
                </a:lnTo>
                <a:lnTo>
                  <a:pt x="18525" y="1379"/>
                </a:lnTo>
                <a:lnTo>
                  <a:pt x="18712" y="1230"/>
                </a:lnTo>
                <a:lnTo>
                  <a:pt x="18898" y="1062"/>
                </a:lnTo>
                <a:lnTo>
                  <a:pt x="18991" y="1192"/>
                </a:lnTo>
                <a:lnTo>
                  <a:pt x="19103" y="1285"/>
                </a:lnTo>
                <a:lnTo>
                  <a:pt x="19233" y="1360"/>
                </a:lnTo>
                <a:lnTo>
                  <a:pt x="19382" y="1397"/>
                </a:lnTo>
                <a:lnTo>
                  <a:pt x="19549" y="1416"/>
                </a:lnTo>
                <a:lnTo>
                  <a:pt x="19698" y="1416"/>
                </a:lnTo>
                <a:lnTo>
                  <a:pt x="19866" y="1379"/>
                </a:lnTo>
                <a:lnTo>
                  <a:pt x="19996" y="1341"/>
                </a:lnTo>
                <a:lnTo>
                  <a:pt x="20034" y="1509"/>
                </a:lnTo>
                <a:lnTo>
                  <a:pt x="20089" y="1639"/>
                </a:lnTo>
                <a:lnTo>
                  <a:pt x="20164" y="1751"/>
                </a:lnTo>
                <a:lnTo>
                  <a:pt x="20257" y="1844"/>
                </a:lnTo>
                <a:lnTo>
                  <a:pt x="20350" y="1900"/>
                </a:lnTo>
                <a:lnTo>
                  <a:pt x="20480" y="1918"/>
                </a:lnTo>
                <a:lnTo>
                  <a:pt x="20611" y="1937"/>
                </a:lnTo>
                <a:lnTo>
                  <a:pt x="20741" y="1937"/>
                </a:lnTo>
                <a:lnTo>
                  <a:pt x="20890" y="1900"/>
                </a:lnTo>
                <a:lnTo>
                  <a:pt x="21020" y="1863"/>
                </a:lnTo>
                <a:lnTo>
                  <a:pt x="21169" y="1807"/>
                </a:lnTo>
                <a:lnTo>
                  <a:pt x="21300" y="1751"/>
                </a:lnTo>
                <a:lnTo>
                  <a:pt x="21430" y="1676"/>
                </a:lnTo>
                <a:lnTo>
                  <a:pt x="21542" y="1602"/>
                </a:lnTo>
                <a:lnTo>
                  <a:pt x="21635" y="1527"/>
                </a:lnTo>
                <a:lnTo>
                  <a:pt x="21728" y="1434"/>
                </a:lnTo>
                <a:lnTo>
                  <a:pt x="21765" y="1527"/>
                </a:lnTo>
                <a:lnTo>
                  <a:pt x="21821" y="1621"/>
                </a:lnTo>
                <a:lnTo>
                  <a:pt x="21877" y="1676"/>
                </a:lnTo>
                <a:lnTo>
                  <a:pt x="21933" y="1732"/>
                </a:lnTo>
                <a:lnTo>
                  <a:pt x="22007" y="1770"/>
                </a:lnTo>
                <a:lnTo>
                  <a:pt x="22081" y="1788"/>
                </a:lnTo>
                <a:lnTo>
                  <a:pt x="22230" y="1825"/>
                </a:lnTo>
                <a:lnTo>
                  <a:pt x="22398" y="1807"/>
                </a:lnTo>
                <a:lnTo>
                  <a:pt x="22547" y="1770"/>
                </a:lnTo>
                <a:lnTo>
                  <a:pt x="22882" y="1676"/>
                </a:lnTo>
                <a:lnTo>
                  <a:pt x="23031" y="1527"/>
                </a:lnTo>
                <a:lnTo>
                  <a:pt x="23105" y="1583"/>
                </a:lnTo>
                <a:lnTo>
                  <a:pt x="23199" y="1639"/>
                </a:lnTo>
                <a:lnTo>
                  <a:pt x="23292" y="1676"/>
                </a:lnTo>
                <a:lnTo>
                  <a:pt x="23385" y="1714"/>
                </a:lnTo>
                <a:lnTo>
                  <a:pt x="23571" y="1732"/>
                </a:lnTo>
                <a:lnTo>
                  <a:pt x="23738" y="1695"/>
                </a:lnTo>
                <a:lnTo>
                  <a:pt x="23887" y="1639"/>
                </a:lnTo>
                <a:lnTo>
                  <a:pt x="24036" y="1565"/>
                </a:lnTo>
                <a:lnTo>
                  <a:pt x="24036" y="1621"/>
                </a:lnTo>
                <a:lnTo>
                  <a:pt x="24074" y="1676"/>
                </a:lnTo>
                <a:lnTo>
                  <a:pt x="24129" y="1732"/>
                </a:lnTo>
                <a:lnTo>
                  <a:pt x="24204" y="1751"/>
                </a:lnTo>
                <a:lnTo>
                  <a:pt x="24297" y="1770"/>
                </a:lnTo>
                <a:lnTo>
                  <a:pt x="24390" y="1770"/>
                </a:lnTo>
                <a:lnTo>
                  <a:pt x="24632" y="1751"/>
                </a:lnTo>
                <a:lnTo>
                  <a:pt x="24874" y="1714"/>
                </a:lnTo>
                <a:lnTo>
                  <a:pt x="25098" y="1658"/>
                </a:lnTo>
                <a:lnTo>
                  <a:pt x="25340" y="1602"/>
                </a:lnTo>
                <a:lnTo>
                  <a:pt x="25321" y="1621"/>
                </a:lnTo>
                <a:lnTo>
                  <a:pt x="25358" y="1639"/>
                </a:lnTo>
                <a:lnTo>
                  <a:pt x="25582" y="1695"/>
                </a:lnTo>
                <a:lnTo>
                  <a:pt x="25786" y="1751"/>
                </a:lnTo>
                <a:lnTo>
                  <a:pt x="25973" y="1751"/>
                </a:lnTo>
                <a:lnTo>
                  <a:pt x="26122" y="1732"/>
                </a:lnTo>
                <a:lnTo>
                  <a:pt x="26252" y="1676"/>
                </a:lnTo>
                <a:lnTo>
                  <a:pt x="26531" y="1583"/>
                </a:lnTo>
                <a:lnTo>
                  <a:pt x="26755" y="1453"/>
                </a:lnTo>
                <a:lnTo>
                  <a:pt x="26773" y="1527"/>
                </a:lnTo>
                <a:lnTo>
                  <a:pt x="26810" y="1583"/>
                </a:lnTo>
                <a:lnTo>
                  <a:pt x="26866" y="1621"/>
                </a:lnTo>
                <a:lnTo>
                  <a:pt x="26922" y="1658"/>
                </a:lnTo>
                <a:lnTo>
                  <a:pt x="27015" y="1695"/>
                </a:lnTo>
                <a:lnTo>
                  <a:pt x="27108" y="1714"/>
                </a:lnTo>
                <a:lnTo>
                  <a:pt x="27332" y="1732"/>
                </a:lnTo>
                <a:lnTo>
                  <a:pt x="27555" y="1732"/>
                </a:lnTo>
                <a:lnTo>
                  <a:pt x="27779" y="1714"/>
                </a:lnTo>
                <a:lnTo>
                  <a:pt x="27965" y="1676"/>
                </a:lnTo>
                <a:lnTo>
                  <a:pt x="28095" y="1658"/>
                </a:lnTo>
                <a:lnTo>
                  <a:pt x="28319" y="1546"/>
                </a:lnTo>
                <a:lnTo>
                  <a:pt x="28449" y="1490"/>
                </a:lnTo>
                <a:lnTo>
                  <a:pt x="28561" y="1453"/>
                </a:lnTo>
                <a:lnTo>
                  <a:pt x="28598" y="1472"/>
                </a:lnTo>
                <a:lnTo>
                  <a:pt x="28635" y="1509"/>
                </a:lnTo>
                <a:lnTo>
                  <a:pt x="28672" y="1565"/>
                </a:lnTo>
                <a:lnTo>
                  <a:pt x="28710" y="1583"/>
                </a:lnTo>
                <a:lnTo>
                  <a:pt x="28840" y="1602"/>
                </a:lnTo>
                <a:lnTo>
                  <a:pt x="28970" y="1639"/>
                </a:lnTo>
                <a:lnTo>
                  <a:pt x="29101" y="1676"/>
                </a:lnTo>
                <a:lnTo>
                  <a:pt x="29231" y="1695"/>
                </a:lnTo>
                <a:lnTo>
                  <a:pt x="29324" y="1676"/>
                </a:lnTo>
                <a:lnTo>
                  <a:pt x="29417" y="1676"/>
                </a:lnTo>
                <a:lnTo>
                  <a:pt x="29603" y="1639"/>
                </a:lnTo>
                <a:lnTo>
                  <a:pt x="29771" y="1583"/>
                </a:lnTo>
                <a:lnTo>
                  <a:pt x="29957" y="1583"/>
                </a:lnTo>
                <a:lnTo>
                  <a:pt x="30124" y="1658"/>
                </a:lnTo>
                <a:lnTo>
                  <a:pt x="30255" y="1714"/>
                </a:lnTo>
                <a:lnTo>
                  <a:pt x="30385" y="1732"/>
                </a:lnTo>
                <a:lnTo>
                  <a:pt x="30590" y="1751"/>
                </a:lnTo>
                <a:lnTo>
                  <a:pt x="30813" y="1714"/>
                </a:lnTo>
                <a:lnTo>
                  <a:pt x="31018" y="1676"/>
                </a:lnTo>
                <a:lnTo>
                  <a:pt x="31223" y="1621"/>
                </a:lnTo>
                <a:lnTo>
                  <a:pt x="31409" y="1527"/>
                </a:lnTo>
                <a:lnTo>
                  <a:pt x="31595" y="1416"/>
                </a:lnTo>
                <a:lnTo>
                  <a:pt x="31670" y="1379"/>
                </a:lnTo>
                <a:lnTo>
                  <a:pt x="31763" y="1341"/>
                </a:lnTo>
                <a:lnTo>
                  <a:pt x="31930" y="1341"/>
                </a:lnTo>
                <a:lnTo>
                  <a:pt x="31986" y="1379"/>
                </a:lnTo>
                <a:lnTo>
                  <a:pt x="32079" y="1453"/>
                </a:lnTo>
                <a:lnTo>
                  <a:pt x="32172" y="1509"/>
                </a:lnTo>
                <a:lnTo>
                  <a:pt x="32266" y="1565"/>
                </a:lnTo>
                <a:lnTo>
                  <a:pt x="32359" y="1583"/>
                </a:lnTo>
                <a:lnTo>
                  <a:pt x="32433" y="1565"/>
                </a:lnTo>
                <a:lnTo>
                  <a:pt x="32582" y="1527"/>
                </a:lnTo>
                <a:lnTo>
                  <a:pt x="32731" y="1472"/>
                </a:lnTo>
                <a:lnTo>
                  <a:pt x="32805" y="1453"/>
                </a:lnTo>
                <a:lnTo>
                  <a:pt x="32861" y="1453"/>
                </a:lnTo>
                <a:lnTo>
                  <a:pt x="32936" y="1490"/>
                </a:lnTo>
                <a:lnTo>
                  <a:pt x="33010" y="1527"/>
                </a:lnTo>
                <a:lnTo>
                  <a:pt x="33178" y="1621"/>
                </a:lnTo>
                <a:lnTo>
                  <a:pt x="33345" y="1732"/>
                </a:lnTo>
                <a:lnTo>
                  <a:pt x="33439" y="1770"/>
                </a:lnTo>
                <a:lnTo>
                  <a:pt x="33550" y="1807"/>
                </a:lnTo>
                <a:lnTo>
                  <a:pt x="33755" y="1807"/>
                </a:lnTo>
                <a:lnTo>
                  <a:pt x="33848" y="1770"/>
                </a:lnTo>
                <a:lnTo>
                  <a:pt x="33941" y="1732"/>
                </a:lnTo>
                <a:lnTo>
                  <a:pt x="34127" y="1676"/>
                </a:lnTo>
                <a:lnTo>
                  <a:pt x="34220" y="1639"/>
                </a:lnTo>
                <a:lnTo>
                  <a:pt x="34388" y="1639"/>
                </a:lnTo>
                <a:lnTo>
                  <a:pt x="34481" y="1658"/>
                </a:lnTo>
                <a:lnTo>
                  <a:pt x="34649" y="1732"/>
                </a:lnTo>
                <a:lnTo>
                  <a:pt x="34835" y="1807"/>
                </a:lnTo>
                <a:lnTo>
                  <a:pt x="34947" y="1825"/>
                </a:lnTo>
                <a:lnTo>
                  <a:pt x="35040" y="1844"/>
                </a:lnTo>
                <a:lnTo>
                  <a:pt x="35189" y="1825"/>
                </a:lnTo>
                <a:lnTo>
                  <a:pt x="35319" y="1788"/>
                </a:lnTo>
                <a:lnTo>
                  <a:pt x="35431" y="1732"/>
                </a:lnTo>
                <a:lnTo>
                  <a:pt x="35561" y="1676"/>
                </a:lnTo>
                <a:lnTo>
                  <a:pt x="35803" y="1546"/>
                </a:lnTo>
                <a:lnTo>
                  <a:pt x="35915" y="1509"/>
                </a:lnTo>
                <a:lnTo>
                  <a:pt x="36045" y="1490"/>
                </a:lnTo>
                <a:lnTo>
                  <a:pt x="36120" y="1490"/>
                </a:lnTo>
                <a:lnTo>
                  <a:pt x="36231" y="1509"/>
                </a:lnTo>
                <a:lnTo>
                  <a:pt x="36455" y="1583"/>
                </a:lnTo>
                <a:lnTo>
                  <a:pt x="36697" y="1658"/>
                </a:lnTo>
                <a:lnTo>
                  <a:pt x="36808" y="1676"/>
                </a:lnTo>
                <a:lnTo>
                  <a:pt x="36920" y="1695"/>
                </a:lnTo>
                <a:lnTo>
                  <a:pt x="37144" y="1658"/>
                </a:lnTo>
                <a:lnTo>
                  <a:pt x="37367" y="1602"/>
                </a:lnTo>
                <a:lnTo>
                  <a:pt x="37590" y="1583"/>
                </a:lnTo>
                <a:lnTo>
                  <a:pt x="37683" y="1565"/>
                </a:lnTo>
                <a:lnTo>
                  <a:pt x="37758" y="1583"/>
                </a:lnTo>
                <a:lnTo>
                  <a:pt x="37851" y="1621"/>
                </a:lnTo>
                <a:lnTo>
                  <a:pt x="37944" y="1676"/>
                </a:lnTo>
                <a:lnTo>
                  <a:pt x="38093" y="1788"/>
                </a:lnTo>
                <a:lnTo>
                  <a:pt x="38167" y="1844"/>
                </a:lnTo>
                <a:lnTo>
                  <a:pt x="38261" y="1881"/>
                </a:lnTo>
                <a:lnTo>
                  <a:pt x="38354" y="1918"/>
                </a:lnTo>
                <a:lnTo>
                  <a:pt x="38577" y="1918"/>
                </a:lnTo>
                <a:lnTo>
                  <a:pt x="38689" y="1900"/>
                </a:lnTo>
                <a:lnTo>
                  <a:pt x="38875" y="1844"/>
                </a:lnTo>
                <a:lnTo>
                  <a:pt x="39061" y="1770"/>
                </a:lnTo>
                <a:lnTo>
                  <a:pt x="39136" y="1751"/>
                </a:lnTo>
                <a:lnTo>
                  <a:pt x="39322" y="1751"/>
                </a:lnTo>
                <a:lnTo>
                  <a:pt x="39434" y="1788"/>
                </a:lnTo>
                <a:lnTo>
                  <a:pt x="39638" y="1844"/>
                </a:lnTo>
                <a:lnTo>
                  <a:pt x="39862" y="1918"/>
                </a:lnTo>
                <a:lnTo>
                  <a:pt x="39973" y="1956"/>
                </a:lnTo>
                <a:lnTo>
                  <a:pt x="40309" y="1956"/>
                </a:lnTo>
                <a:lnTo>
                  <a:pt x="40513" y="1918"/>
                </a:lnTo>
                <a:lnTo>
                  <a:pt x="40942" y="1807"/>
                </a:lnTo>
                <a:lnTo>
                  <a:pt x="41146" y="1770"/>
                </a:lnTo>
                <a:lnTo>
                  <a:pt x="41351" y="1770"/>
                </a:lnTo>
                <a:lnTo>
                  <a:pt x="41779" y="1751"/>
                </a:lnTo>
                <a:lnTo>
                  <a:pt x="41910" y="1732"/>
                </a:lnTo>
                <a:lnTo>
                  <a:pt x="42021" y="1695"/>
                </a:lnTo>
                <a:lnTo>
                  <a:pt x="42263" y="1583"/>
                </a:lnTo>
                <a:lnTo>
                  <a:pt x="42506" y="1472"/>
                </a:lnTo>
                <a:lnTo>
                  <a:pt x="42617" y="1434"/>
                </a:lnTo>
                <a:lnTo>
                  <a:pt x="42710" y="1416"/>
                </a:lnTo>
                <a:lnTo>
                  <a:pt x="42803" y="1434"/>
                </a:lnTo>
                <a:lnTo>
                  <a:pt x="42878" y="1453"/>
                </a:lnTo>
                <a:lnTo>
                  <a:pt x="43027" y="1546"/>
                </a:lnTo>
                <a:lnTo>
                  <a:pt x="43213" y="1639"/>
                </a:lnTo>
                <a:lnTo>
                  <a:pt x="43306" y="1676"/>
                </a:lnTo>
                <a:lnTo>
                  <a:pt x="43418" y="1714"/>
                </a:lnTo>
                <a:lnTo>
                  <a:pt x="43548" y="1714"/>
                </a:lnTo>
                <a:lnTo>
                  <a:pt x="43660" y="1695"/>
                </a:lnTo>
                <a:lnTo>
                  <a:pt x="43753" y="1658"/>
                </a:lnTo>
                <a:lnTo>
                  <a:pt x="43883" y="1639"/>
                </a:lnTo>
                <a:lnTo>
                  <a:pt x="44032" y="1639"/>
                </a:lnTo>
                <a:lnTo>
                  <a:pt x="44051" y="1621"/>
                </a:lnTo>
                <a:lnTo>
                  <a:pt x="44237" y="1695"/>
                </a:lnTo>
                <a:lnTo>
                  <a:pt x="44367" y="1751"/>
                </a:lnTo>
                <a:lnTo>
                  <a:pt x="44498" y="1825"/>
                </a:lnTo>
                <a:lnTo>
                  <a:pt x="44628" y="1900"/>
                </a:lnTo>
                <a:lnTo>
                  <a:pt x="44777" y="1937"/>
                </a:lnTo>
                <a:lnTo>
                  <a:pt x="44926" y="1956"/>
                </a:lnTo>
                <a:lnTo>
                  <a:pt x="45056" y="1956"/>
                </a:lnTo>
                <a:lnTo>
                  <a:pt x="45187" y="1937"/>
                </a:lnTo>
                <a:lnTo>
                  <a:pt x="45317" y="1900"/>
                </a:lnTo>
                <a:lnTo>
                  <a:pt x="45540" y="1844"/>
                </a:lnTo>
                <a:lnTo>
                  <a:pt x="45671" y="1825"/>
                </a:lnTo>
                <a:lnTo>
                  <a:pt x="45875" y="1825"/>
                </a:lnTo>
                <a:lnTo>
                  <a:pt x="45950" y="1844"/>
                </a:lnTo>
                <a:lnTo>
                  <a:pt x="46099" y="1900"/>
                </a:lnTo>
                <a:lnTo>
                  <a:pt x="46266" y="1956"/>
                </a:lnTo>
                <a:lnTo>
                  <a:pt x="46341" y="1974"/>
                </a:lnTo>
                <a:lnTo>
                  <a:pt x="46434" y="1974"/>
                </a:lnTo>
                <a:lnTo>
                  <a:pt x="46527" y="1956"/>
                </a:lnTo>
                <a:lnTo>
                  <a:pt x="46620" y="1918"/>
                </a:lnTo>
                <a:lnTo>
                  <a:pt x="46769" y="1844"/>
                </a:lnTo>
                <a:lnTo>
                  <a:pt x="46918" y="1732"/>
                </a:lnTo>
                <a:lnTo>
                  <a:pt x="46992" y="1695"/>
                </a:lnTo>
                <a:lnTo>
                  <a:pt x="47067" y="1658"/>
                </a:lnTo>
                <a:lnTo>
                  <a:pt x="47234" y="1621"/>
                </a:lnTo>
                <a:lnTo>
                  <a:pt x="47439" y="1602"/>
                </a:lnTo>
                <a:lnTo>
                  <a:pt x="47663" y="1602"/>
                </a:lnTo>
                <a:lnTo>
                  <a:pt x="47849" y="1621"/>
                </a:lnTo>
                <a:lnTo>
                  <a:pt x="47979" y="1565"/>
                </a:lnTo>
                <a:lnTo>
                  <a:pt x="48072" y="1509"/>
                </a:lnTo>
                <a:lnTo>
                  <a:pt x="48128" y="1509"/>
                </a:lnTo>
                <a:lnTo>
                  <a:pt x="48165" y="1527"/>
                </a:lnTo>
                <a:lnTo>
                  <a:pt x="48203" y="1546"/>
                </a:lnTo>
                <a:lnTo>
                  <a:pt x="48221" y="1583"/>
                </a:lnTo>
                <a:lnTo>
                  <a:pt x="48277" y="1714"/>
                </a:lnTo>
                <a:lnTo>
                  <a:pt x="48389" y="1751"/>
                </a:lnTo>
                <a:lnTo>
                  <a:pt x="48501" y="1807"/>
                </a:lnTo>
                <a:lnTo>
                  <a:pt x="48612" y="1844"/>
                </a:lnTo>
                <a:lnTo>
                  <a:pt x="48743" y="1863"/>
                </a:lnTo>
                <a:lnTo>
                  <a:pt x="48854" y="1844"/>
                </a:lnTo>
                <a:lnTo>
                  <a:pt x="48947" y="1807"/>
                </a:lnTo>
                <a:lnTo>
                  <a:pt x="49115" y="1695"/>
                </a:lnTo>
                <a:lnTo>
                  <a:pt x="49264" y="1621"/>
                </a:lnTo>
                <a:lnTo>
                  <a:pt x="49338" y="1602"/>
                </a:lnTo>
                <a:lnTo>
                  <a:pt x="49431" y="1602"/>
                </a:lnTo>
                <a:lnTo>
                  <a:pt x="49506" y="1621"/>
                </a:lnTo>
                <a:lnTo>
                  <a:pt x="49580" y="1658"/>
                </a:lnTo>
                <a:lnTo>
                  <a:pt x="49729" y="1770"/>
                </a:lnTo>
                <a:lnTo>
                  <a:pt x="49897" y="1881"/>
                </a:lnTo>
                <a:lnTo>
                  <a:pt x="49990" y="1918"/>
                </a:lnTo>
                <a:lnTo>
                  <a:pt x="50083" y="1937"/>
                </a:lnTo>
                <a:lnTo>
                  <a:pt x="50269" y="1956"/>
                </a:lnTo>
                <a:lnTo>
                  <a:pt x="50437" y="1937"/>
                </a:lnTo>
                <a:lnTo>
                  <a:pt x="50623" y="1900"/>
                </a:lnTo>
                <a:lnTo>
                  <a:pt x="50772" y="1918"/>
                </a:lnTo>
                <a:lnTo>
                  <a:pt x="50902" y="1937"/>
                </a:lnTo>
                <a:lnTo>
                  <a:pt x="51014" y="1974"/>
                </a:lnTo>
                <a:lnTo>
                  <a:pt x="51219" y="2030"/>
                </a:lnTo>
                <a:lnTo>
                  <a:pt x="51312" y="2049"/>
                </a:lnTo>
                <a:lnTo>
                  <a:pt x="51424" y="2049"/>
                </a:lnTo>
                <a:lnTo>
                  <a:pt x="51535" y="2030"/>
                </a:lnTo>
                <a:lnTo>
                  <a:pt x="51684" y="1974"/>
                </a:lnTo>
                <a:lnTo>
                  <a:pt x="51759" y="1937"/>
                </a:lnTo>
                <a:lnTo>
                  <a:pt x="51852" y="1863"/>
                </a:lnTo>
                <a:lnTo>
                  <a:pt x="51945" y="1807"/>
                </a:lnTo>
                <a:lnTo>
                  <a:pt x="52019" y="1788"/>
                </a:lnTo>
                <a:lnTo>
                  <a:pt x="52112" y="1770"/>
                </a:lnTo>
                <a:lnTo>
                  <a:pt x="52168" y="1770"/>
                </a:lnTo>
                <a:lnTo>
                  <a:pt x="52224" y="1788"/>
                </a:lnTo>
                <a:lnTo>
                  <a:pt x="52541" y="1788"/>
                </a:lnTo>
                <a:lnTo>
                  <a:pt x="52745" y="1825"/>
                </a:lnTo>
                <a:lnTo>
                  <a:pt x="52969" y="1844"/>
                </a:lnTo>
                <a:lnTo>
                  <a:pt x="53081" y="1825"/>
                </a:lnTo>
                <a:lnTo>
                  <a:pt x="53192" y="1825"/>
                </a:lnTo>
                <a:lnTo>
                  <a:pt x="53285" y="1788"/>
                </a:lnTo>
                <a:lnTo>
                  <a:pt x="53378" y="1751"/>
                </a:lnTo>
                <a:lnTo>
                  <a:pt x="53490" y="1714"/>
                </a:lnTo>
                <a:lnTo>
                  <a:pt x="53676" y="1714"/>
                </a:lnTo>
                <a:lnTo>
                  <a:pt x="53769" y="1751"/>
                </a:lnTo>
                <a:lnTo>
                  <a:pt x="53844" y="1788"/>
                </a:lnTo>
                <a:lnTo>
                  <a:pt x="53956" y="1807"/>
                </a:lnTo>
                <a:lnTo>
                  <a:pt x="54216" y="1863"/>
                </a:lnTo>
                <a:lnTo>
                  <a:pt x="54440" y="1881"/>
                </a:lnTo>
                <a:lnTo>
                  <a:pt x="54682" y="1881"/>
                </a:lnTo>
                <a:lnTo>
                  <a:pt x="54924" y="1863"/>
                </a:lnTo>
                <a:lnTo>
                  <a:pt x="55371" y="1825"/>
                </a:lnTo>
                <a:lnTo>
                  <a:pt x="55817" y="1825"/>
                </a:lnTo>
                <a:lnTo>
                  <a:pt x="56264" y="1788"/>
                </a:lnTo>
                <a:lnTo>
                  <a:pt x="56506" y="1770"/>
                </a:lnTo>
                <a:lnTo>
                  <a:pt x="56730" y="1714"/>
                </a:lnTo>
                <a:lnTo>
                  <a:pt x="57009" y="1639"/>
                </a:lnTo>
                <a:lnTo>
                  <a:pt x="57083" y="1639"/>
                </a:lnTo>
                <a:lnTo>
                  <a:pt x="57139" y="1714"/>
                </a:lnTo>
                <a:lnTo>
                  <a:pt x="57195" y="1751"/>
                </a:lnTo>
                <a:lnTo>
                  <a:pt x="57307" y="1807"/>
                </a:lnTo>
                <a:lnTo>
                  <a:pt x="57512" y="1881"/>
                </a:lnTo>
                <a:lnTo>
                  <a:pt x="57698" y="1918"/>
                </a:lnTo>
                <a:lnTo>
                  <a:pt x="57884" y="1918"/>
                </a:lnTo>
                <a:lnTo>
                  <a:pt x="58107" y="1863"/>
                </a:lnTo>
                <a:lnTo>
                  <a:pt x="58182" y="1807"/>
                </a:lnTo>
                <a:lnTo>
                  <a:pt x="58275" y="1751"/>
                </a:lnTo>
                <a:lnTo>
                  <a:pt x="58461" y="1583"/>
                </a:lnTo>
                <a:lnTo>
                  <a:pt x="58647" y="1434"/>
                </a:lnTo>
                <a:lnTo>
                  <a:pt x="58740" y="1379"/>
                </a:lnTo>
                <a:lnTo>
                  <a:pt x="58815" y="1341"/>
                </a:lnTo>
                <a:lnTo>
                  <a:pt x="59001" y="1341"/>
                </a:lnTo>
                <a:lnTo>
                  <a:pt x="59262" y="1379"/>
                </a:lnTo>
                <a:lnTo>
                  <a:pt x="59522" y="1416"/>
                </a:lnTo>
                <a:lnTo>
                  <a:pt x="59709" y="1453"/>
                </a:lnTo>
                <a:lnTo>
                  <a:pt x="59802" y="1434"/>
                </a:lnTo>
                <a:lnTo>
                  <a:pt x="59895" y="1397"/>
                </a:lnTo>
                <a:lnTo>
                  <a:pt x="60006" y="1360"/>
                </a:lnTo>
                <a:lnTo>
                  <a:pt x="60081" y="1360"/>
                </a:lnTo>
                <a:lnTo>
                  <a:pt x="60342" y="1732"/>
                </a:lnTo>
                <a:lnTo>
                  <a:pt x="60435" y="1807"/>
                </a:lnTo>
                <a:lnTo>
                  <a:pt x="60546" y="1863"/>
                </a:lnTo>
                <a:lnTo>
                  <a:pt x="60658" y="1900"/>
                </a:lnTo>
                <a:lnTo>
                  <a:pt x="60788" y="1937"/>
                </a:lnTo>
                <a:lnTo>
                  <a:pt x="61030" y="1937"/>
                </a:lnTo>
                <a:lnTo>
                  <a:pt x="61161" y="1918"/>
                </a:lnTo>
                <a:lnTo>
                  <a:pt x="61273" y="1881"/>
                </a:lnTo>
                <a:lnTo>
                  <a:pt x="61384" y="1844"/>
                </a:lnTo>
                <a:lnTo>
                  <a:pt x="61477" y="1788"/>
                </a:lnTo>
                <a:lnTo>
                  <a:pt x="61663" y="1676"/>
                </a:lnTo>
                <a:lnTo>
                  <a:pt x="61812" y="1583"/>
                </a:lnTo>
                <a:lnTo>
                  <a:pt x="61906" y="1565"/>
                </a:lnTo>
                <a:lnTo>
                  <a:pt x="62054" y="1565"/>
                </a:lnTo>
                <a:lnTo>
                  <a:pt x="62148" y="1602"/>
                </a:lnTo>
                <a:lnTo>
                  <a:pt x="62334" y="1695"/>
                </a:lnTo>
                <a:lnTo>
                  <a:pt x="62539" y="1788"/>
                </a:lnTo>
                <a:lnTo>
                  <a:pt x="62632" y="1807"/>
                </a:lnTo>
                <a:lnTo>
                  <a:pt x="62743" y="1825"/>
                </a:lnTo>
                <a:lnTo>
                  <a:pt x="62855" y="1825"/>
                </a:lnTo>
                <a:lnTo>
                  <a:pt x="62948" y="1807"/>
                </a:lnTo>
                <a:lnTo>
                  <a:pt x="63172" y="1751"/>
                </a:lnTo>
                <a:lnTo>
                  <a:pt x="63376" y="1714"/>
                </a:lnTo>
                <a:lnTo>
                  <a:pt x="63563" y="1714"/>
                </a:lnTo>
                <a:lnTo>
                  <a:pt x="63656" y="1751"/>
                </a:lnTo>
                <a:lnTo>
                  <a:pt x="63749" y="1770"/>
                </a:lnTo>
                <a:lnTo>
                  <a:pt x="63916" y="1863"/>
                </a:lnTo>
                <a:lnTo>
                  <a:pt x="64102" y="1937"/>
                </a:lnTo>
                <a:lnTo>
                  <a:pt x="64196" y="1956"/>
                </a:lnTo>
                <a:lnTo>
                  <a:pt x="64307" y="1974"/>
                </a:lnTo>
                <a:lnTo>
                  <a:pt x="64419" y="1974"/>
                </a:lnTo>
                <a:lnTo>
                  <a:pt x="64531" y="1956"/>
                </a:lnTo>
                <a:lnTo>
                  <a:pt x="64735" y="1900"/>
                </a:lnTo>
                <a:lnTo>
                  <a:pt x="64922" y="1825"/>
                </a:lnTo>
                <a:lnTo>
                  <a:pt x="65126" y="1788"/>
                </a:lnTo>
                <a:lnTo>
                  <a:pt x="65331" y="1751"/>
                </a:lnTo>
                <a:lnTo>
                  <a:pt x="65347" y="1748"/>
                </a:lnTo>
                <a:lnTo>
                  <a:pt x="65347" y="1748"/>
                </a:lnTo>
                <a:lnTo>
                  <a:pt x="65350" y="1751"/>
                </a:lnTo>
                <a:lnTo>
                  <a:pt x="65424" y="1788"/>
                </a:lnTo>
                <a:lnTo>
                  <a:pt x="65517" y="1825"/>
                </a:lnTo>
                <a:lnTo>
                  <a:pt x="65592" y="1900"/>
                </a:lnTo>
                <a:lnTo>
                  <a:pt x="65685" y="1974"/>
                </a:lnTo>
                <a:lnTo>
                  <a:pt x="65778" y="2012"/>
                </a:lnTo>
                <a:lnTo>
                  <a:pt x="65890" y="2049"/>
                </a:lnTo>
                <a:lnTo>
                  <a:pt x="66020" y="2030"/>
                </a:lnTo>
                <a:lnTo>
                  <a:pt x="66169" y="2012"/>
                </a:lnTo>
                <a:lnTo>
                  <a:pt x="66318" y="1974"/>
                </a:lnTo>
                <a:lnTo>
                  <a:pt x="66597" y="1900"/>
                </a:lnTo>
                <a:lnTo>
                  <a:pt x="66728" y="1863"/>
                </a:lnTo>
                <a:lnTo>
                  <a:pt x="66970" y="1863"/>
                </a:lnTo>
                <a:lnTo>
                  <a:pt x="67137" y="1918"/>
                </a:lnTo>
                <a:lnTo>
                  <a:pt x="67305" y="1974"/>
                </a:lnTo>
                <a:lnTo>
                  <a:pt x="67472" y="2012"/>
                </a:lnTo>
                <a:lnTo>
                  <a:pt x="67714" y="2012"/>
                </a:lnTo>
                <a:lnTo>
                  <a:pt x="67938" y="1974"/>
                </a:lnTo>
                <a:lnTo>
                  <a:pt x="68161" y="1918"/>
                </a:lnTo>
                <a:lnTo>
                  <a:pt x="68385" y="1863"/>
                </a:lnTo>
                <a:lnTo>
                  <a:pt x="68608" y="1825"/>
                </a:lnTo>
                <a:lnTo>
                  <a:pt x="68906" y="1844"/>
                </a:lnTo>
                <a:lnTo>
                  <a:pt x="69111" y="1863"/>
                </a:lnTo>
                <a:lnTo>
                  <a:pt x="69316" y="1881"/>
                </a:lnTo>
                <a:lnTo>
                  <a:pt x="69409" y="1863"/>
                </a:lnTo>
                <a:lnTo>
                  <a:pt x="69539" y="1844"/>
                </a:lnTo>
                <a:lnTo>
                  <a:pt x="69781" y="1751"/>
                </a:lnTo>
                <a:lnTo>
                  <a:pt x="70004" y="1658"/>
                </a:lnTo>
                <a:lnTo>
                  <a:pt x="70116" y="1621"/>
                </a:lnTo>
                <a:lnTo>
                  <a:pt x="70209" y="1621"/>
                </a:lnTo>
                <a:lnTo>
                  <a:pt x="70302" y="1732"/>
                </a:lnTo>
                <a:lnTo>
                  <a:pt x="70358" y="1807"/>
                </a:lnTo>
                <a:lnTo>
                  <a:pt x="70414" y="1844"/>
                </a:lnTo>
                <a:lnTo>
                  <a:pt x="70637" y="1881"/>
                </a:lnTo>
                <a:lnTo>
                  <a:pt x="70861" y="1900"/>
                </a:lnTo>
                <a:lnTo>
                  <a:pt x="70954" y="1900"/>
                </a:lnTo>
                <a:lnTo>
                  <a:pt x="71047" y="1881"/>
                </a:lnTo>
                <a:lnTo>
                  <a:pt x="71233" y="1807"/>
                </a:lnTo>
                <a:lnTo>
                  <a:pt x="71401" y="1751"/>
                </a:lnTo>
                <a:lnTo>
                  <a:pt x="71550" y="1751"/>
                </a:lnTo>
                <a:lnTo>
                  <a:pt x="71643" y="1770"/>
                </a:lnTo>
                <a:lnTo>
                  <a:pt x="71717" y="1807"/>
                </a:lnTo>
                <a:lnTo>
                  <a:pt x="71866" y="1900"/>
                </a:lnTo>
                <a:lnTo>
                  <a:pt x="71922" y="1937"/>
                </a:lnTo>
                <a:lnTo>
                  <a:pt x="72015" y="1974"/>
                </a:lnTo>
                <a:lnTo>
                  <a:pt x="72090" y="1993"/>
                </a:lnTo>
                <a:lnTo>
                  <a:pt x="72201" y="1993"/>
                </a:lnTo>
                <a:lnTo>
                  <a:pt x="72313" y="1956"/>
                </a:lnTo>
                <a:lnTo>
                  <a:pt x="72406" y="1918"/>
                </a:lnTo>
                <a:lnTo>
                  <a:pt x="72481" y="1863"/>
                </a:lnTo>
                <a:lnTo>
                  <a:pt x="72592" y="1825"/>
                </a:lnTo>
                <a:lnTo>
                  <a:pt x="72704" y="1807"/>
                </a:lnTo>
                <a:lnTo>
                  <a:pt x="72741" y="1788"/>
                </a:lnTo>
                <a:lnTo>
                  <a:pt x="72760" y="1788"/>
                </a:lnTo>
                <a:lnTo>
                  <a:pt x="72890" y="1807"/>
                </a:lnTo>
                <a:lnTo>
                  <a:pt x="73095" y="1844"/>
                </a:lnTo>
                <a:lnTo>
                  <a:pt x="73281" y="1900"/>
                </a:lnTo>
                <a:lnTo>
                  <a:pt x="73486" y="1937"/>
                </a:lnTo>
                <a:lnTo>
                  <a:pt x="73598" y="1937"/>
                </a:lnTo>
                <a:lnTo>
                  <a:pt x="73728" y="1918"/>
                </a:lnTo>
                <a:lnTo>
                  <a:pt x="73914" y="1863"/>
                </a:lnTo>
                <a:lnTo>
                  <a:pt x="74100" y="1788"/>
                </a:lnTo>
                <a:lnTo>
                  <a:pt x="74268" y="1714"/>
                </a:lnTo>
                <a:lnTo>
                  <a:pt x="74454" y="1658"/>
                </a:lnTo>
                <a:lnTo>
                  <a:pt x="74622" y="1621"/>
                </a:lnTo>
                <a:lnTo>
                  <a:pt x="74678" y="1621"/>
                </a:lnTo>
                <a:lnTo>
                  <a:pt x="74715" y="1658"/>
                </a:lnTo>
                <a:lnTo>
                  <a:pt x="74864" y="1714"/>
                </a:lnTo>
                <a:lnTo>
                  <a:pt x="75050" y="1788"/>
                </a:lnTo>
                <a:lnTo>
                  <a:pt x="75199" y="1844"/>
                </a:lnTo>
                <a:lnTo>
                  <a:pt x="75366" y="1881"/>
                </a:lnTo>
                <a:lnTo>
                  <a:pt x="75571" y="1863"/>
                </a:lnTo>
                <a:lnTo>
                  <a:pt x="75683" y="1844"/>
                </a:lnTo>
                <a:lnTo>
                  <a:pt x="75795" y="1825"/>
                </a:lnTo>
                <a:lnTo>
                  <a:pt x="76018" y="1732"/>
                </a:lnTo>
                <a:lnTo>
                  <a:pt x="76223" y="1676"/>
                </a:lnTo>
                <a:lnTo>
                  <a:pt x="76316" y="1658"/>
                </a:lnTo>
                <a:lnTo>
                  <a:pt x="76390" y="1676"/>
                </a:lnTo>
                <a:lnTo>
                  <a:pt x="76483" y="1714"/>
                </a:lnTo>
                <a:lnTo>
                  <a:pt x="76558" y="1751"/>
                </a:lnTo>
                <a:lnTo>
                  <a:pt x="76707" y="1881"/>
                </a:lnTo>
                <a:lnTo>
                  <a:pt x="76874" y="1993"/>
                </a:lnTo>
                <a:lnTo>
                  <a:pt x="76986" y="2030"/>
                </a:lnTo>
                <a:lnTo>
                  <a:pt x="77079" y="2067"/>
                </a:lnTo>
                <a:lnTo>
                  <a:pt x="77359" y="2067"/>
                </a:lnTo>
                <a:lnTo>
                  <a:pt x="77601" y="2049"/>
                </a:lnTo>
                <a:lnTo>
                  <a:pt x="78122" y="1918"/>
                </a:lnTo>
                <a:lnTo>
                  <a:pt x="78308" y="1881"/>
                </a:lnTo>
                <a:lnTo>
                  <a:pt x="79127" y="1881"/>
                </a:lnTo>
                <a:lnTo>
                  <a:pt x="79332" y="1863"/>
                </a:lnTo>
                <a:lnTo>
                  <a:pt x="79537" y="1844"/>
                </a:lnTo>
                <a:lnTo>
                  <a:pt x="79742" y="1788"/>
                </a:lnTo>
                <a:lnTo>
                  <a:pt x="79984" y="1714"/>
                </a:lnTo>
                <a:lnTo>
                  <a:pt x="80151" y="1676"/>
                </a:lnTo>
                <a:lnTo>
                  <a:pt x="80319" y="1658"/>
                </a:lnTo>
                <a:lnTo>
                  <a:pt x="80561" y="1676"/>
                </a:lnTo>
                <a:lnTo>
                  <a:pt x="80859" y="1695"/>
                </a:lnTo>
                <a:lnTo>
                  <a:pt x="81157" y="1676"/>
                </a:lnTo>
                <a:lnTo>
                  <a:pt x="81752" y="1639"/>
                </a:lnTo>
                <a:lnTo>
                  <a:pt x="81883" y="1621"/>
                </a:lnTo>
                <a:lnTo>
                  <a:pt x="81994" y="1639"/>
                </a:lnTo>
                <a:lnTo>
                  <a:pt x="82218" y="1676"/>
                </a:lnTo>
                <a:lnTo>
                  <a:pt x="82441" y="1714"/>
                </a:lnTo>
                <a:lnTo>
                  <a:pt x="82721" y="1751"/>
                </a:lnTo>
                <a:lnTo>
                  <a:pt x="82851" y="1770"/>
                </a:lnTo>
                <a:lnTo>
                  <a:pt x="82963" y="1751"/>
                </a:lnTo>
                <a:lnTo>
                  <a:pt x="83205" y="1732"/>
                </a:lnTo>
                <a:lnTo>
                  <a:pt x="83707" y="1621"/>
                </a:lnTo>
                <a:lnTo>
                  <a:pt x="83838" y="1602"/>
                </a:lnTo>
                <a:lnTo>
                  <a:pt x="83931" y="1565"/>
                </a:lnTo>
                <a:lnTo>
                  <a:pt x="84005" y="1546"/>
                </a:lnTo>
                <a:lnTo>
                  <a:pt x="84117" y="1565"/>
                </a:lnTo>
                <a:lnTo>
                  <a:pt x="84210" y="1602"/>
                </a:lnTo>
                <a:lnTo>
                  <a:pt x="84322" y="1695"/>
                </a:lnTo>
                <a:lnTo>
                  <a:pt x="84415" y="1770"/>
                </a:lnTo>
                <a:lnTo>
                  <a:pt x="84526" y="1825"/>
                </a:lnTo>
                <a:lnTo>
                  <a:pt x="84675" y="1881"/>
                </a:lnTo>
                <a:lnTo>
                  <a:pt x="84843" y="1900"/>
                </a:lnTo>
                <a:lnTo>
                  <a:pt x="84973" y="1881"/>
                </a:lnTo>
                <a:lnTo>
                  <a:pt x="85122" y="1863"/>
                </a:lnTo>
                <a:lnTo>
                  <a:pt x="85420" y="1788"/>
                </a:lnTo>
                <a:lnTo>
                  <a:pt x="85718" y="1714"/>
                </a:lnTo>
                <a:lnTo>
                  <a:pt x="85774" y="1695"/>
                </a:lnTo>
                <a:lnTo>
                  <a:pt x="85848" y="1658"/>
                </a:lnTo>
                <a:lnTo>
                  <a:pt x="85923" y="1621"/>
                </a:lnTo>
                <a:lnTo>
                  <a:pt x="85997" y="1602"/>
                </a:lnTo>
                <a:lnTo>
                  <a:pt x="86053" y="1639"/>
                </a:lnTo>
                <a:lnTo>
                  <a:pt x="86090" y="1695"/>
                </a:lnTo>
                <a:lnTo>
                  <a:pt x="86146" y="1751"/>
                </a:lnTo>
                <a:lnTo>
                  <a:pt x="86221" y="1788"/>
                </a:lnTo>
                <a:lnTo>
                  <a:pt x="86463" y="1844"/>
                </a:lnTo>
                <a:lnTo>
                  <a:pt x="86705" y="1881"/>
                </a:lnTo>
                <a:lnTo>
                  <a:pt x="86947" y="1900"/>
                </a:lnTo>
                <a:lnTo>
                  <a:pt x="87207" y="1881"/>
                </a:lnTo>
                <a:lnTo>
                  <a:pt x="87338" y="1844"/>
                </a:lnTo>
                <a:lnTo>
                  <a:pt x="87450" y="1807"/>
                </a:lnTo>
                <a:lnTo>
                  <a:pt x="87580" y="1770"/>
                </a:lnTo>
                <a:lnTo>
                  <a:pt x="87692" y="1751"/>
                </a:lnTo>
                <a:lnTo>
                  <a:pt x="87896" y="1751"/>
                </a:lnTo>
                <a:lnTo>
                  <a:pt x="88083" y="1807"/>
                </a:lnTo>
                <a:lnTo>
                  <a:pt x="88492" y="1918"/>
                </a:lnTo>
                <a:lnTo>
                  <a:pt x="88697" y="1956"/>
                </a:lnTo>
                <a:lnTo>
                  <a:pt x="88920" y="1956"/>
                </a:lnTo>
                <a:lnTo>
                  <a:pt x="89181" y="1900"/>
                </a:lnTo>
                <a:lnTo>
                  <a:pt x="89423" y="1825"/>
                </a:lnTo>
                <a:lnTo>
                  <a:pt x="89665" y="1751"/>
                </a:lnTo>
                <a:lnTo>
                  <a:pt x="89795" y="1732"/>
                </a:lnTo>
                <a:lnTo>
                  <a:pt x="89907" y="1714"/>
                </a:lnTo>
                <a:lnTo>
                  <a:pt x="90224" y="1714"/>
                </a:lnTo>
                <a:lnTo>
                  <a:pt x="90503" y="1732"/>
                </a:lnTo>
                <a:lnTo>
                  <a:pt x="90801" y="1714"/>
                </a:lnTo>
                <a:lnTo>
                  <a:pt x="90950" y="1695"/>
                </a:lnTo>
                <a:lnTo>
                  <a:pt x="91117" y="1658"/>
                </a:lnTo>
                <a:lnTo>
                  <a:pt x="91061" y="1732"/>
                </a:lnTo>
                <a:lnTo>
                  <a:pt x="91043" y="1807"/>
                </a:lnTo>
                <a:lnTo>
                  <a:pt x="91043" y="1900"/>
                </a:lnTo>
                <a:lnTo>
                  <a:pt x="91043" y="1974"/>
                </a:lnTo>
                <a:lnTo>
                  <a:pt x="91080" y="2123"/>
                </a:lnTo>
                <a:lnTo>
                  <a:pt x="91136" y="2254"/>
                </a:lnTo>
                <a:lnTo>
                  <a:pt x="91266" y="2477"/>
                </a:lnTo>
                <a:lnTo>
                  <a:pt x="91303" y="2551"/>
                </a:lnTo>
                <a:lnTo>
                  <a:pt x="91303" y="2589"/>
                </a:lnTo>
                <a:lnTo>
                  <a:pt x="91285" y="2607"/>
                </a:lnTo>
                <a:lnTo>
                  <a:pt x="91192" y="2775"/>
                </a:lnTo>
                <a:lnTo>
                  <a:pt x="91117" y="2961"/>
                </a:lnTo>
                <a:lnTo>
                  <a:pt x="91061" y="3147"/>
                </a:lnTo>
                <a:lnTo>
                  <a:pt x="91043" y="3315"/>
                </a:lnTo>
                <a:lnTo>
                  <a:pt x="91061" y="3482"/>
                </a:lnTo>
                <a:lnTo>
                  <a:pt x="91099" y="3631"/>
                </a:lnTo>
                <a:lnTo>
                  <a:pt x="91154" y="3780"/>
                </a:lnTo>
                <a:lnTo>
                  <a:pt x="91248" y="3911"/>
                </a:lnTo>
                <a:lnTo>
                  <a:pt x="91378" y="4022"/>
                </a:lnTo>
                <a:lnTo>
                  <a:pt x="91545" y="4115"/>
                </a:lnTo>
                <a:lnTo>
                  <a:pt x="91434" y="4246"/>
                </a:lnTo>
                <a:lnTo>
                  <a:pt x="91341" y="4395"/>
                </a:lnTo>
                <a:lnTo>
                  <a:pt x="91285" y="4544"/>
                </a:lnTo>
                <a:lnTo>
                  <a:pt x="91266" y="4711"/>
                </a:lnTo>
                <a:lnTo>
                  <a:pt x="91266" y="4860"/>
                </a:lnTo>
                <a:lnTo>
                  <a:pt x="91322" y="5028"/>
                </a:lnTo>
                <a:lnTo>
                  <a:pt x="91397" y="5158"/>
                </a:lnTo>
                <a:lnTo>
                  <a:pt x="91527" y="5288"/>
                </a:lnTo>
                <a:lnTo>
                  <a:pt x="91434" y="5363"/>
                </a:lnTo>
                <a:lnTo>
                  <a:pt x="91341" y="5456"/>
                </a:lnTo>
                <a:lnTo>
                  <a:pt x="91266" y="5549"/>
                </a:lnTo>
                <a:lnTo>
                  <a:pt x="91192" y="5661"/>
                </a:lnTo>
                <a:lnTo>
                  <a:pt x="91117" y="5772"/>
                </a:lnTo>
                <a:lnTo>
                  <a:pt x="91061" y="5903"/>
                </a:lnTo>
                <a:lnTo>
                  <a:pt x="91024" y="6014"/>
                </a:lnTo>
                <a:lnTo>
                  <a:pt x="91006" y="6145"/>
                </a:lnTo>
                <a:lnTo>
                  <a:pt x="90987" y="6256"/>
                </a:lnTo>
                <a:lnTo>
                  <a:pt x="90987" y="6387"/>
                </a:lnTo>
                <a:lnTo>
                  <a:pt x="91006" y="6499"/>
                </a:lnTo>
                <a:lnTo>
                  <a:pt x="91043" y="6610"/>
                </a:lnTo>
                <a:lnTo>
                  <a:pt x="91099" y="6722"/>
                </a:lnTo>
                <a:lnTo>
                  <a:pt x="91173" y="6815"/>
                </a:lnTo>
                <a:lnTo>
                  <a:pt x="91266" y="6908"/>
                </a:lnTo>
                <a:lnTo>
                  <a:pt x="91397" y="6983"/>
                </a:lnTo>
                <a:lnTo>
                  <a:pt x="91322" y="7076"/>
                </a:lnTo>
                <a:lnTo>
                  <a:pt x="91248" y="7169"/>
                </a:lnTo>
                <a:lnTo>
                  <a:pt x="91192" y="7262"/>
                </a:lnTo>
                <a:lnTo>
                  <a:pt x="91154" y="7374"/>
                </a:lnTo>
                <a:lnTo>
                  <a:pt x="91117" y="7485"/>
                </a:lnTo>
                <a:lnTo>
                  <a:pt x="91099" y="7597"/>
                </a:lnTo>
                <a:lnTo>
                  <a:pt x="91080" y="7709"/>
                </a:lnTo>
                <a:lnTo>
                  <a:pt x="91080" y="7820"/>
                </a:lnTo>
                <a:lnTo>
                  <a:pt x="91099" y="7932"/>
                </a:lnTo>
                <a:lnTo>
                  <a:pt x="91117" y="8044"/>
                </a:lnTo>
                <a:lnTo>
                  <a:pt x="91154" y="8156"/>
                </a:lnTo>
                <a:lnTo>
                  <a:pt x="91210" y="8249"/>
                </a:lnTo>
                <a:lnTo>
                  <a:pt x="91266" y="8342"/>
                </a:lnTo>
                <a:lnTo>
                  <a:pt x="91359" y="8416"/>
                </a:lnTo>
                <a:lnTo>
                  <a:pt x="91452" y="8491"/>
                </a:lnTo>
                <a:lnTo>
                  <a:pt x="91564" y="8565"/>
                </a:lnTo>
                <a:lnTo>
                  <a:pt x="91378" y="8695"/>
                </a:lnTo>
                <a:lnTo>
                  <a:pt x="91229" y="8863"/>
                </a:lnTo>
                <a:lnTo>
                  <a:pt x="91154" y="8956"/>
                </a:lnTo>
                <a:lnTo>
                  <a:pt x="91099" y="9049"/>
                </a:lnTo>
                <a:lnTo>
                  <a:pt x="91061" y="9142"/>
                </a:lnTo>
                <a:lnTo>
                  <a:pt x="91043" y="9254"/>
                </a:lnTo>
                <a:lnTo>
                  <a:pt x="91024" y="9366"/>
                </a:lnTo>
                <a:lnTo>
                  <a:pt x="91024" y="9459"/>
                </a:lnTo>
                <a:lnTo>
                  <a:pt x="91024" y="9570"/>
                </a:lnTo>
                <a:lnTo>
                  <a:pt x="91061" y="9664"/>
                </a:lnTo>
                <a:lnTo>
                  <a:pt x="91080" y="9719"/>
                </a:lnTo>
                <a:lnTo>
                  <a:pt x="91117" y="9775"/>
                </a:lnTo>
                <a:lnTo>
                  <a:pt x="91248" y="9906"/>
                </a:lnTo>
                <a:lnTo>
                  <a:pt x="91341" y="10017"/>
                </a:lnTo>
                <a:lnTo>
                  <a:pt x="91359" y="10073"/>
                </a:lnTo>
                <a:lnTo>
                  <a:pt x="91359" y="10092"/>
                </a:lnTo>
                <a:lnTo>
                  <a:pt x="91229" y="10259"/>
                </a:lnTo>
                <a:lnTo>
                  <a:pt x="91080" y="10483"/>
                </a:lnTo>
                <a:lnTo>
                  <a:pt x="90950" y="10706"/>
                </a:lnTo>
                <a:lnTo>
                  <a:pt x="90894" y="10837"/>
                </a:lnTo>
                <a:lnTo>
                  <a:pt x="90875" y="10948"/>
                </a:lnTo>
                <a:lnTo>
                  <a:pt x="90875" y="11060"/>
                </a:lnTo>
                <a:lnTo>
                  <a:pt x="90912" y="11172"/>
                </a:lnTo>
                <a:lnTo>
                  <a:pt x="90968" y="11283"/>
                </a:lnTo>
                <a:lnTo>
                  <a:pt x="91024" y="11376"/>
                </a:lnTo>
                <a:lnTo>
                  <a:pt x="91154" y="11563"/>
                </a:lnTo>
                <a:lnTo>
                  <a:pt x="91192" y="11656"/>
                </a:lnTo>
                <a:lnTo>
                  <a:pt x="91210" y="11730"/>
                </a:lnTo>
                <a:lnTo>
                  <a:pt x="91192" y="11805"/>
                </a:lnTo>
                <a:lnTo>
                  <a:pt x="91154" y="11879"/>
                </a:lnTo>
                <a:lnTo>
                  <a:pt x="91006" y="12065"/>
                </a:lnTo>
                <a:lnTo>
                  <a:pt x="90857" y="12270"/>
                </a:lnTo>
                <a:lnTo>
                  <a:pt x="90782" y="12363"/>
                </a:lnTo>
                <a:lnTo>
                  <a:pt x="90745" y="12438"/>
                </a:lnTo>
                <a:lnTo>
                  <a:pt x="90726" y="12587"/>
                </a:lnTo>
                <a:lnTo>
                  <a:pt x="90708" y="12717"/>
                </a:lnTo>
                <a:lnTo>
                  <a:pt x="90708" y="12829"/>
                </a:lnTo>
                <a:lnTo>
                  <a:pt x="90726" y="12940"/>
                </a:lnTo>
                <a:lnTo>
                  <a:pt x="90745" y="13052"/>
                </a:lnTo>
                <a:lnTo>
                  <a:pt x="90782" y="13145"/>
                </a:lnTo>
                <a:lnTo>
                  <a:pt x="90894" y="13387"/>
                </a:lnTo>
                <a:lnTo>
                  <a:pt x="90987" y="13499"/>
                </a:lnTo>
                <a:lnTo>
                  <a:pt x="91117" y="13573"/>
                </a:lnTo>
                <a:lnTo>
                  <a:pt x="90968" y="13797"/>
                </a:lnTo>
                <a:lnTo>
                  <a:pt x="90931" y="13908"/>
                </a:lnTo>
                <a:lnTo>
                  <a:pt x="90894" y="14020"/>
                </a:lnTo>
                <a:lnTo>
                  <a:pt x="90838" y="14132"/>
                </a:lnTo>
                <a:lnTo>
                  <a:pt x="90801" y="14262"/>
                </a:lnTo>
                <a:lnTo>
                  <a:pt x="90801" y="14393"/>
                </a:lnTo>
                <a:lnTo>
                  <a:pt x="90819" y="14542"/>
                </a:lnTo>
                <a:lnTo>
                  <a:pt x="90838" y="14672"/>
                </a:lnTo>
                <a:lnTo>
                  <a:pt x="90894" y="14802"/>
                </a:lnTo>
                <a:lnTo>
                  <a:pt x="90968" y="14914"/>
                </a:lnTo>
                <a:lnTo>
                  <a:pt x="91043" y="15026"/>
                </a:lnTo>
                <a:lnTo>
                  <a:pt x="91136" y="15119"/>
                </a:lnTo>
                <a:lnTo>
                  <a:pt x="91266" y="15193"/>
                </a:lnTo>
                <a:lnTo>
                  <a:pt x="91136" y="15361"/>
                </a:lnTo>
                <a:lnTo>
                  <a:pt x="91043" y="15547"/>
                </a:lnTo>
                <a:lnTo>
                  <a:pt x="90987" y="15752"/>
                </a:lnTo>
                <a:lnTo>
                  <a:pt x="90968" y="15975"/>
                </a:lnTo>
                <a:lnTo>
                  <a:pt x="90968" y="16068"/>
                </a:lnTo>
                <a:lnTo>
                  <a:pt x="90987" y="16161"/>
                </a:lnTo>
                <a:lnTo>
                  <a:pt x="91024" y="16273"/>
                </a:lnTo>
                <a:lnTo>
                  <a:pt x="91061" y="16366"/>
                </a:lnTo>
                <a:lnTo>
                  <a:pt x="91117" y="16441"/>
                </a:lnTo>
                <a:lnTo>
                  <a:pt x="91192" y="16515"/>
                </a:lnTo>
                <a:lnTo>
                  <a:pt x="91266" y="16589"/>
                </a:lnTo>
                <a:lnTo>
                  <a:pt x="91378" y="16645"/>
                </a:lnTo>
                <a:lnTo>
                  <a:pt x="91229" y="16794"/>
                </a:lnTo>
                <a:lnTo>
                  <a:pt x="91099" y="16962"/>
                </a:lnTo>
                <a:lnTo>
                  <a:pt x="91006" y="17148"/>
                </a:lnTo>
                <a:lnTo>
                  <a:pt x="90950" y="17353"/>
                </a:lnTo>
                <a:lnTo>
                  <a:pt x="90931" y="17446"/>
                </a:lnTo>
                <a:lnTo>
                  <a:pt x="90931" y="17558"/>
                </a:lnTo>
                <a:lnTo>
                  <a:pt x="90950" y="17651"/>
                </a:lnTo>
                <a:lnTo>
                  <a:pt x="90968" y="17744"/>
                </a:lnTo>
                <a:lnTo>
                  <a:pt x="91024" y="17837"/>
                </a:lnTo>
                <a:lnTo>
                  <a:pt x="91080" y="17930"/>
                </a:lnTo>
                <a:lnTo>
                  <a:pt x="91154" y="18004"/>
                </a:lnTo>
                <a:lnTo>
                  <a:pt x="91229" y="18079"/>
                </a:lnTo>
                <a:lnTo>
                  <a:pt x="91117" y="18172"/>
                </a:lnTo>
                <a:lnTo>
                  <a:pt x="91024" y="18284"/>
                </a:lnTo>
                <a:lnTo>
                  <a:pt x="90912" y="18395"/>
                </a:lnTo>
                <a:lnTo>
                  <a:pt x="90838" y="18526"/>
                </a:lnTo>
                <a:lnTo>
                  <a:pt x="90782" y="18656"/>
                </a:lnTo>
                <a:lnTo>
                  <a:pt x="90726" y="18805"/>
                </a:lnTo>
                <a:lnTo>
                  <a:pt x="90708" y="18954"/>
                </a:lnTo>
                <a:lnTo>
                  <a:pt x="90708" y="19103"/>
                </a:lnTo>
                <a:lnTo>
                  <a:pt x="90745" y="19215"/>
                </a:lnTo>
                <a:lnTo>
                  <a:pt x="90819" y="19382"/>
                </a:lnTo>
                <a:lnTo>
                  <a:pt x="90931" y="19643"/>
                </a:lnTo>
                <a:lnTo>
                  <a:pt x="90912" y="19699"/>
                </a:lnTo>
                <a:lnTo>
                  <a:pt x="90875" y="19755"/>
                </a:lnTo>
                <a:lnTo>
                  <a:pt x="90801" y="19848"/>
                </a:lnTo>
                <a:lnTo>
                  <a:pt x="90726" y="19959"/>
                </a:lnTo>
                <a:lnTo>
                  <a:pt x="90689" y="20034"/>
                </a:lnTo>
                <a:lnTo>
                  <a:pt x="90670" y="20090"/>
                </a:lnTo>
                <a:lnTo>
                  <a:pt x="90670" y="20239"/>
                </a:lnTo>
                <a:lnTo>
                  <a:pt x="90689" y="20369"/>
                </a:lnTo>
                <a:lnTo>
                  <a:pt x="90745" y="20481"/>
                </a:lnTo>
                <a:lnTo>
                  <a:pt x="90801" y="20592"/>
                </a:lnTo>
                <a:lnTo>
                  <a:pt x="90950" y="20779"/>
                </a:lnTo>
                <a:lnTo>
                  <a:pt x="91006" y="20872"/>
                </a:lnTo>
                <a:lnTo>
                  <a:pt x="91024" y="20965"/>
                </a:lnTo>
                <a:lnTo>
                  <a:pt x="91024" y="21076"/>
                </a:lnTo>
                <a:lnTo>
                  <a:pt x="91006" y="21207"/>
                </a:lnTo>
                <a:lnTo>
                  <a:pt x="90950" y="21449"/>
                </a:lnTo>
                <a:lnTo>
                  <a:pt x="90931" y="21561"/>
                </a:lnTo>
                <a:lnTo>
                  <a:pt x="90950" y="21616"/>
                </a:lnTo>
                <a:lnTo>
                  <a:pt x="90968" y="21654"/>
                </a:lnTo>
                <a:lnTo>
                  <a:pt x="91006" y="21709"/>
                </a:lnTo>
                <a:lnTo>
                  <a:pt x="91043" y="21747"/>
                </a:lnTo>
                <a:lnTo>
                  <a:pt x="91117" y="21784"/>
                </a:lnTo>
                <a:lnTo>
                  <a:pt x="91210" y="21821"/>
                </a:lnTo>
                <a:lnTo>
                  <a:pt x="91099" y="21914"/>
                </a:lnTo>
                <a:lnTo>
                  <a:pt x="91024" y="22026"/>
                </a:lnTo>
                <a:lnTo>
                  <a:pt x="90931" y="22138"/>
                </a:lnTo>
                <a:lnTo>
                  <a:pt x="90875" y="22249"/>
                </a:lnTo>
                <a:lnTo>
                  <a:pt x="90801" y="22380"/>
                </a:lnTo>
                <a:lnTo>
                  <a:pt x="90764" y="22510"/>
                </a:lnTo>
                <a:lnTo>
                  <a:pt x="90726" y="22640"/>
                </a:lnTo>
                <a:lnTo>
                  <a:pt x="90708" y="22789"/>
                </a:lnTo>
                <a:lnTo>
                  <a:pt x="90708" y="22938"/>
                </a:lnTo>
                <a:lnTo>
                  <a:pt x="90726" y="23087"/>
                </a:lnTo>
                <a:lnTo>
                  <a:pt x="90782" y="23218"/>
                </a:lnTo>
                <a:lnTo>
                  <a:pt x="90838" y="23366"/>
                </a:lnTo>
                <a:lnTo>
                  <a:pt x="90931" y="23609"/>
                </a:lnTo>
                <a:lnTo>
                  <a:pt x="90968" y="23720"/>
                </a:lnTo>
                <a:lnTo>
                  <a:pt x="90968" y="23832"/>
                </a:lnTo>
                <a:lnTo>
                  <a:pt x="90931" y="23999"/>
                </a:lnTo>
                <a:lnTo>
                  <a:pt x="90838" y="24223"/>
                </a:lnTo>
                <a:lnTo>
                  <a:pt x="90745" y="24502"/>
                </a:lnTo>
                <a:lnTo>
                  <a:pt x="90652" y="24781"/>
                </a:lnTo>
                <a:lnTo>
                  <a:pt x="90615" y="24930"/>
                </a:lnTo>
                <a:lnTo>
                  <a:pt x="90596" y="25061"/>
                </a:lnTo>
                <a:lnTo>
                  <a:pt x="90596" y="25191"/>
                </a:lnTo>
                <a:lnTo>
                  <a:pt x="90615" y="25303"/>
                </a:lnTo>
                <a:lnTo>
                  <a:pt x="90652" y="25414"/>
                </a:lnTo>
                <a:lnTo>
                  <a:pt x="90726" y="25508"/>
                </a:lnTo>
                <a:lnTo>
                  <a:pt x="90838" y="25582"/>
                </a:lnTo>
                <a:lnTo>
                  <a:pt x="90968" y="25619"/>
                </a:lnTo>
                <a:lnTo>
                  <a:pt x="90894" y="25731"/>
                </a:lnTo>
                <a:lnTo>
                  <a:pt x="90838" y="25861"/>
                </a:lnTo>
                <a:lnTo>
                  <a:pt x="90801" y="25973"/>
                </a:lnTo>
                <a:lnTo>
                  <a:pt x="90764" y="26103"/>
                </a:lnTo>
                <a:lnTo>
                  <a:pt x="90745" y="26234"/>
                </a:lnTo>
                <a:lnTo>
                  <a:pt x="90745" y="26364"/>
                </a:lnTo>
                <a:lnTo>
                  <a:pt x="90764" y="26476"/>
                </a:lnTo>
                <a:lnTo>
                  <a:pt x="90782" y="26606"/>
                </a:lnTo>
                <a:lnTo>
                  <a:pt x="90819" y="26718"/>
                </a:lnTo>
                <a:lnTo>
                  <a:pt x="90875" y="26848"/>
                </a:lnTo>
                <a:lnTo>
                  <a:pt x="90950" y="26941"/>
                </a:lnTo>
                <a:lnTo>
                  <a:pt x="91024" y="27053"/>
                </a:lnTo>
                <a:lnTo>
                  <a:pt x="91099" y="27146"/>
                </a:lnTo>
                <a:lnTo>
                  <a:pt x="91210" y="27220"/>
                </a:lnTo>
                <a:lnTo>
                  <a:pt x="91322" y="27295"/>
                </a:lnTo>
                <a:lnTo>
                  <a:pt x="91434" y="27369"/>
                </a:lnTo>
                <a:lnTo>
                  <a:pt x="91359" y="27444"/>
                </a:lnTo>
                <a:lnTo>
                  <a:pt x="91303" y="27518"/>
                </a:lnTo>
                <a:lnTo>
                  <a:pt x="91248" y="27611"/>
                </a:lnTo>
                <a:lnTo>
                  <a:pt x="91210" y="27704"/>
                </a:lnTo>
                <a:lnTo>
                  <a:pt x="91154" y="27891"/>
                </a:lnTo>
                <a:lnTo>
                  <a:pt x="91136" y="28095"/>
                </a:lnTo>
                <a:lnTo>
                  <a:pt x="91173" y="28282"/>
                </a:lnTo>
                <a:lnTo>
                  <a:pt x="91248" y="28468"/>
                </a:lnTo>
                <a:lnTo>
                  <a:pt x="91303" y="28542"/>
                </a:lnTo>
                <a:lnTo>
                  <a:pt x="91359" y="28635"/>
                </a:lnTo>
                <a:lnTo>
                  <a:pt x="91434" y="28710"/>
                </a:lnTo>
                <a:lnTo>
                  <a:pt x="91527" y="28766"/>
                </a:lnTo>
                <a:lnTo>
                  <a:pt x="91359" y="28933"/>
                </a:lnTo>
                <a:lnTo>
                  <a:pt x="91210" y="29138"/>
                </a:lnTo>
                <a:lnTo>
                  <a:pt x="91080" y="29361"/>
                </a:lnTo>
                <a:lnTo>
                  <a:pt x="90968" y="29604"/>
                </a:lnTo>
                <a:lnTo>
                  <a:pt x="90894" y="29846"/>
                </a:lnTo>
                <a:lnTo>
                  <a:pt x="90838" y="30106"/>
                </a:lnTo>
                <a:lnTo>
                  <a:pt x="90819" y="30348"/>
                </a:lnTo>
                <a:lnTo>
                  <a:pt x="90838" y="30590"/>
                </a:lnTo>
                <a:lnTo>
                  <a:pt x="90875" y="30702"/>
                </a:lnTo>
                <a:lnTo>
                  <a:pt x="90931" y="30814"/>
                </a:lnTo>
                <a:lnTo>
                  <a:pt x="90987" y="30925"/>
                </a:lnTo>
                <a:lnTo>
                  <a:pt x="91061" y="31018"/>
                </a:lnTo>
                <a:lnTo>
                  <a:pt x="91192" y="31205"/>
                </a:lnTo>
                <a:lnTo>
                  <a:pt x="91248" y="31279"/>
                </a:lnTo>
                <a:lnTo>
                  <a:pt x="91303" y="31372"/>
                </a:lnTo>
                <a:lnTo>
                  <a:pt x="91322" y="31521"/>
                </a:lnTo>
                <a:lnTo>
                  <a:pt x="91341" y="31652"/>
                </a:lnTo>
                <a:lnTo>
                  <a:pt x="91378" y="31894"/>
                </a:lnTo>
                <a:lnTo>
                  <a:pt x="91415" y="32005"/>
                </a:lnTo>
                <a:lnTo>
                  <a:pt x="91471" y="32117"/>
                </a:lnTo>
                <a:lnTo>
                  <a:pt x="91583" y="32210"/>
                </a:lnTo>
                <a:lnTo>
                  <a:pt x="91750" y="32285"/>
                </a:lnTo>
                <a:lnTo>
                  <a:pt x="91639" y="32396"/>
                </a:lnTo>
                <a:lnTo>
                  <a:pt x="91545" y="32527"/>
                </a:lnTo>
                <a:lnTo>
                  <a:pt x="91452" y="32657"/>
                </a:lnTo>
                <a:lnTo>
                  <a:pt x="91378" y="32787"/>
                </a:lnTo>
                <a:lnTo>
                  <a:pt x="91341" y="32936"/>
                </a:lnTo>
                <a:lnTo>
                  <a:pt x="91285" y="33085"/>
                </a:lnTo>
                <a:lnTo>
                  <a:pt x="91266" y="33253"/>
                </a:lnTo>
                <a:lnTo>
                  <a:pt x="91266" y="33402"/>
                </a:lnTo>
                <a:lnTo>
                  <a:pt x="91303" y="33532"/>
                </a:lnTo>
                <a:lnTo>
                  <a:pt x="91359" y="33681"/>
                </a:lnTo>
                <a:lnTo>
                  <a:pt x="91397" y="33830"/>
                </a:lnTo>
                <a:lnTo>
                  <a:pt x="91415" y="33886"/>
                </a:lnTo>
                <a:lnTo>
                  <a:pt x="91415" y="33942"/>
                </a:lnTo>
                <a:lnTo>
                  <a:pt x="91397" y="34072"/>
                </a:lnTo>
                <a:lnTo>
                  <a:pt x="91341" y="34165"/>
                </a:lnTo>
                <a:lnTo>
                  <a:pt x="91173" y="34407"/>
                </a:lnTo>
                <a:lnTo>
                  <a:pt x="91099" y="34537"/>
                </a:lnTo>
                <a:lnTo>
                  <a:pt x="91043" y="34686"/>
                </a:lnTo>
                <a:lnTo>
                  <a:pt x="91006" y="34835"/>
                </a:lnTo>
                <a:lnTo>
                  <a:pt x="90968" y="34984"/>
                </a:lnTo>
                <a:lnTo>
                  <a:pt x="90950" y="35133"/>
                </a:lnTo>
                <a:lnTo>
                  <a:pt x="90950" y="35301"/>
                </a:lnTo>
                <a:lnTo>
                  <a:pt x="90987" y="35450"/>
                </a:lnTo>
                <a:lnTo>
                  <a:pt x="91024" y="35580"/>
                </a:lnTo>
                <a:lnTo>
                  <a:pt x="91099" y="35692"/>
                </a:lnTo>
                <a:lnTo>
                  <a:pt x="91210" y="35841"/>
                </a:lnTo>
                <a:lnTo>
                  <a:pt x="91303" y="35990"/>
                </a:lnTo>
                <a:lnTo>
                  <a:pt x="91322" y="36045"/>
                </a:lnTo>
                <a:lnTo>
                  <a:pt x="91303" y="36083"/>
                </a:lnTo>
                <a:lnTo>
                  <a:pt x="91248" y="36176"/>
                </a:lnTo>
                <a:lnTo>
                  <a:pt x="91192" y="36250"/>
                </a:lnTo>
                <a:lnTo>
                  <a:pt x="91136" y="36585"/>
                </a:lnTo>
                <a:lnTo>
                  <a:pt x="91117" y="36753"/>
                </a:lnTo>
                <a:lnTo>
                  <a:pt x="91099" y="36902"/>
                </a:lnTo>
                <a:lnTo>
                  <a:pt x="91117" y="37051"/>
                </a:lnTo>
                <a:lnTo>
                  <a:pt x="91173" y="37200"/>
                </a:lnTo>
                <a:lnTo>
                  <a:pt x="91229" y="37274"/>
                </a:lnTo>
                <a:lnTo>
                  <a:pt x="91285" y="37330"/>
                </a:lnTo>
                <a:lnTo>
                  <a:pt x="91359" y="37404"/>
                </a:lnTo>
                <a:lnTo>
                  <a:pt x="91434" y="37460"/>
                </a:lnTo>
                <a:lnTo>
                  <a:pt x="91303" y="37572"/>
                </a:lnTo>
                <a:lnTo>
                  <a:pt x="91192" y="37702"/>
                </a:lnTo>
                <a:lnTo>
                  <a:pt x="91080" y="37833"/>
                </a:lnTo>
                <a:lnTo>
                  <a:pt x="90987" y="37982"/>
                </a:lnTo>
                <a:lnTo>
                  <a:pt x="90912" y="38131"/>
                </a:lnTo>
                <a:lnTo>
                  <a:pt x="90875" y="38298"/>
                </a:lnTo>
                <a:lnTo>
                  <a:pt x="90838" y="38466"/>
                </a:lnTo>
                <a:lnTo>
                  <a:pt x="90857" y="38633"/>
                </a:lnTo>
                <a:lnTo>
                  <a:pt x="90875" y="38726"/>
                </a:lnTo>
                <a:lnTo>
                  <a:pt x="90912" y="38819"/>
                </a:lnTo>
                <a:lnTo>
                  <a:pt x="91024" y="39006"/>
                </a:lnTo>
                <a:lnTo>
                  <a:pt x="91136" y="39155"/>
                </a:lnTo>
                <a:lnTo>
                  <a:pt x="91173" y="39229"/>
                </a:lnTo>
                <a:lnTo>
                  <a:pt x="91192" y="39285"/>
                </a:lnTo>
                <a:lnTo>
                  <a:pt x="91173" y="39359"/>
                </a:lnTo>
                <a:lnTo>
                  <a:pt x="91154" y="39434"/>
                </a:lnTo>
                <a:lnTo>
                  <a:pt x="91043" y="39601"/>
                </a:lnTo>
                <a:lnTo>
                  <a:pt x="90912" y="39788"/>
                </a:lnTo>
                <a:lnTo>
                  <a:pt x="90838" y="39918"/>
                </a:lnTo>
                <a:lnTo>
                  <a:pt x="90782" y="40085"/>
                </a:lnTo>
                <a:lnTo>
                  <a:pt x="90745" y="40253"/>
                </a:lnTo>
                <a:lnTo>
                  <a:pt x="90726" y="40421"/>
                </a:lnTo>
                <a:lnTo>
                  <a:pt x="90708" y="40607"/>
                </a:lnTo>
                <a:lnTo>
                  <a:pt x="90708" y="40774"/>
                </a:lnTo>
                <a:lnTo>
                  <a:pt x="90745" y="40942"/>
                </a:lnTo>
                <a:lnTo>
                  <a:pt x="90801" y="41109"/>
                </a:lnTo>
                <a:lnTo>
                  <a:pt x="90894" y="41258"/>
                </a:lnTo>
                <a:lnTo>
                  <a:pt x="90950" y="41352"/>
                </a:lnTo>
                <a:lnTo>
                  <a:pt x="91043" y="41445"/>
                </a:lnTo>
                <a:lnTo>
                  <a:pt x="91136" y="41519"/>
                </a:lnTo>
                <a:lnTo>
                  <a:pt x="91229" y="41575"/>
                </a:lnTo>
                <a:lnTo>
                  <a:pt x="91210" y="41798"/>
                </a:lnTo>
                <a:lnTo>
                  <a:pt x="91285" y="41985"/>
                </a:lnTo>
                <a:lnTo>
                  <a:pt x="91378" y="42152"/>
                </a:lnTo>
                <a:lnTo>
                  <a:pt x="91415" y="42227"/>
                </a:lnTo>
                <a:lnTo>
                  <a:pt x="91471" y="42301"/>
                </a:lnTo>
                <a:lnTo>
                  <a:pt x="91545" y="42357"/>
                </a:lnTo>
                <a:lnTo>
                  <a:pt x="91639" y="42413"/>
                </a:lnTo>
                <a:lnTo>
                  <a:pt x="91490" y="42580"/>
                </a:lnTo>
                <a:lnTo>
                  <a:pt x="91322" y="42785"/>
                </a:lnTo>
                <a:lnTo>
                  <a:pt x="91266" y="42897"/>
                </a:lnTo>
                <a:lnTo>
                  <a:pt x="91210" y="43009"/>
                </a:lnTo>
                <a:lnTo>
                  <a:pt x="91173" y="43120"/>
                </a:lnTo>
                <a:lnTo>
                  <a:pt x="91154" y="43232"/>
                </a:lnTo>
                <a:lnTo>
                  <a:pt x="91154" y="43306"/>
                </a:lnTo>
                <a:lnTo>
                  <a:pt x="91173" y="43381"/>
                </a:lnTo>
                <a:lnTo>
                  <a:pt x="91210" y="43493"/>
                </a:lnTo>
                <a:lnTo>
                  <a:pt x="91266" y="43604"/>
                </a:lnTo>
                <a:lnTo>
                  <a:pt x="91303" y="43716"/>
                </a:lnTo>
                <a:lnTo>
                  <a:pt x="91303" y="43939"/>
                </a:lnTo>
                <a:lnTo>
                  <a:pt x="91303" y="44163"/>
                </a:lnTo>
                <a:lnTo>
                  <a:pt x="91303" y="44368"/>
                </a:lnTo>
                <a:lnTo>
                  <a:pt x="91341" y="44610"/>
                </a:lnTo>
                <a:lnTo>
                  <a:pt x="91397" y="44666"/>
                </a:lnTo>
                <a:lnTo>
                  <a:pt x="91452" y="44703"/>
                </a:lnTo>
                <a:lnTo>
                  <a:pt x="91490" y="44740"/>
                </a:lnTo>
                <a:lnTo>
                  <a:pt x="91508" y="44796"/>
                </a:lnTo>
                <a:lnTo>
                  <a:pt x="91508" y="44833"/>
                </a:lnTo>
                <a:lnTo>
                  <a:pt x="91471" y="44889"/>
                </a:lnTo>
                <a:lnTo>
                  <a:pt x="91434" y="44926"/>
                </a:lnTo>
                <a:lnTo>
                  <a:pt x="91378" y="44982"/>
                </a:lnTo>
                <a:lnTo>
                  <a:pt x="91303" y="45131"/>
                </a:lnTo>
                <a:lnTo>
                  <a:pt x="91248" y="45280"/>
                </a:lnTo>
                <a:lnTo>
                  <a:pt x="91192" y="45503"/>
                </a:lnTo>
                <a:lnTo>
                  <a:pt x="91173" y="45690"/>
                </a:lnTo>
                <a:lnTo>
                  <a:pt x="91192" y="45894"/>
                </a:lnTo>
                <a:lnTo>
                  <a:pt x="91229" y="46081"/>
                </a:lnTo>
                <a:lnTo>
                  <a:pt x="91322" y="46434"/>
                </a:lnTo>
                <a:lnTo>
                  <a:pt x="91341" y="46602"/>
                </a:lnTo>
                <a:lnTo>
                  <a:pt x="91359" y="46769"/>
                </a:lnTo>
                <a:lnTo>
                  <a:pt x="91341" y="46974"/>
                </a:lnTo>
                <a:lnTo>
                  <a:pt x="91285" y="47179"/>
                </a:lnTo>
                <a:lnTo>
                  <a:pt x="91229" y="47384"/>
                </a:lnTo>
                <a:lnTo>
                  <a:pt x="91192" y="47589"/>
                </a:lnTo>
                <a:lnTo>
                  <a:pt x="91173" y="47682"/>
                </a:lnTo>
                <a:lnTo>
                  <a:pt x="91173" y="47775"/>
                </a:lnTo>
                <a:lnTo>
                  <a:pt x="91192" y="47868"/>
                </a:lnTo>
                <a:lnTo>
                  <a:pt x="91229" y="47961"/>
                </a:lnTo>
                <a:lnTo>
                  <a:pt x="91266" y="48054"/>
                </a:lnTo>
                <a:lnTo>
                  <a:pt x="91341" y="48147"/>
                </a:lnTo>
                <a:lnTo>
                  <a:pt x="91434" y="48222"/>
                </a:lnTo>
                <a:lnTo>
                  <a:pt x="91545" y="48315"/>
                </a:lnTo>
                <a:lnTo>
                  <a:pt x="91452" y="48426"/>
                </a:lnTo>
                <a:lnTo>
                  <a:pt x="91359" y="48538"/>
                </a:lnTo>
                <a:lnTo>
                  <a:pt x="91248" y="48762"/>
                </a:lnTo>
                <a:lnTo>
                  <a:pt x="91154" y="49004"/>
                </a:lnTo>
                <a:lnTo>
                  <a:pt x="91099" y="49264"/>
                </a:lnTo>
                <a:lnTo>
                  <a:pt x="91099" y="49506"/>
                </a:lnTo>
                <a:lnTo>
                  <a:pt x="91099" y="49767"/>
                </a:lnTo>
                <a:lnTo>
                  <a:pt x="91136" y="50046"/>
                </a:lnTo>
                <a:lnTo>
                  <a:pt x="91173" y="50307"/>
                </a:lnTo>
                <a:lnTo>
                  <a:pt x="91061" y="50307"/>
                </a:lnTo>
                <a:lnTo>
                  <a:pt x="90950" y="50325"/>
                </a:lnTo>
                <a:lnTo>
                  <a:pt x="90745" y="50400"/>
                </a:lnTo>
                <a:lnTo>
                  <a:pt x="90540" y="50456"/>
                </a:lnTo>
                <a:lnTo>
                  <a:pt x="90447" y="50493"/>
                </a:lnTo>
                <a:lnTo>
                  <a:pt x="90242" y="50493"/>
                </a:lnTo>
                <a:lnTo>
                  <a:pt x="90131" y="50474"/>
                </a:lnTo>
                <a:lnTo>
                  <a:pt x="89888" y="50437"/>
                </a:lnTo>
                <a:lnTo>
                  <a:pt x="89646" y="50400"/>
                </a:lnTo>
                <a:lnTo>
                  <a:pt x="89516" y="50400"/>
                </a:lnTo>
                <a:lnTo>
                  <a:pt x="89367" y="50419"/>
                </a:lnTo>
                <a:lnTo>
                  <a:pt x="89200" y="50474"/>
                </a:lnTo>
                <a:lnTo>
                  <a:pt x="89013" y="50567"/>
                </a:lnTo>
                <a:lnTo>
                  <a:pt x="88827" y="50642"/>
                </a:lnTo>
                <a:lnTo>
                  <a:pt x="88753" y="50661"/>
                </a:lnTo>
                <a:lnTo>
                  <a:pt x="88678" y="50679"/>
                </a:lnTo>
                <a:lnTo>
                  <a:pt x="88529" y="50642"/>
                </a:lnTo>
                <a:lnTo>
                  <a:pt x="88399" y="50605"/>
                </a:lnTo>
                <a:lnTo>
                  <a:pt x="88157" y="50512"/>
                </a:lnTo>
                <a:lnTo>
                  <a:pt x="88027" y="50474"/>
                </a:lnTo>
                <a:lnTo>
                  <a:pt x="87896" y="50437"/>
                </a:lnTo>
                <a:lnTo>
                  <a:pt x="87747" y="50419"/>
                </a:lnTo>
                <a:lnTo>
                  <a:pt x="87598" y="50437"/>
                </a:lnTo>
                <a:lnTo>
                  <a:pt x="87580" y="50270"/>
                </a:lnTo>
                <a:lnTo>
                  <a:pt x="87561" y="50195"/>
                </a:lnTo>
                <a:lnTo>
                  <a:pt x="87543" y="50139"/>
                </a:lnTo>
                <a:lnTo>
                  <a:pt x="87505" y="50083"/>
                </a:lnTo>
                <a:lnTo>
                  <a:pt x="87468" y="50046"/>
                </a:lnTo>
                <a:lnTo>
                  <a:pt x="87375" y="49990"/>
                </a:lnTo>
                <a:lnTo>
                  <a:pt x="87263" y="49972"/>
                </a:lnTo>
                <a:lnTo>
                  <a:pt x="87114" y="49990"/>
                </a:lnTo>
                <a:lnTo>
                  <a:pt x="86965" y="50028"/>
                </a:lnTo>
                <a:lnTo>
                  <a:pt x="86816" y="50083"/>
                </a:lnTo>
                <a:lnTo>
                  <a:pt x="86649" y="50158"/>
                </a:lnTo>
                <a:lnTo>
                  <a:pt x="86481" y="50251"/>
                </a:lnTo>
                <a:lnTo>
                  <a:pt x="86183" y="50437"/>
                </a:lnTo>
                <a:lnTo>
                  <a:pt x="85923" y="50623"/>
                </a:lnTo>
                <a:lnTo>
                  <a:pt x="85774" y="50772"/>
                </a:lnTo>
                <a:lnTo>
                  <a:pt x="85699" y="50623"/>
                </a:lnTo>
                <a:lnTo>
                  <a:pt x="85606" y="50512"/>
                </a:lnTo>
                <a:lnTo>
                  <a:pt x="85495" y="50419"/>
                </a:lnTo>
                <a:lnTo>
                  <a:pt x="85364" y="50363"/>
                </a:lnTo>
                <a:lnTo>
                  <a:pt x="85215" y="50325"/>
                </a:lnTo>
                <a:lnTo>
                  <a:pt x="85066" y="50325"/>
                </a:lnTo>
                <a:lnTo>
                  <a:pt x="84917" y="50363"/>
                </a:lnTo>
                <a:lnTo>
                  <a:pt x="84787" y="50419"/>
                </a:lnTo>
                <a:lnTo>
                  <a:pt x="84750" y="50344"/>
                </a:lnTo>
                <a:lnTo>
                  <a:pt x="84713" y="50270"/>
                </a:lnTo>
                <a:lnTo>
                  <a:pt x="84638" y="50232"/>
                </a:lnTo>
                <a:lnTo>
                  <a:pt x="84545" y="50214"/>
                </a:lnTo>
                <a:lnTo>
                  <a:pt x="84433" y="50214"/>
                </a:lnTo>
                <a:lnTo>
                  <a:pt x="84322" y="50232"/>
                </a:lnTo>
                <a:lnTo>
                  <a:pt x="84061" y="50288"/>
                </a:lnTo>
                <a:lnTo>
                  <a:pt x="83819" y="50381"/>
                </a:lnTo>
                <a:lnTo>
                  <a:pt x="83577" y="50493"/>
                </a:lnTo>
                <a:lnTo>
                  <a:pt x="83372" y="50586"/>
                </a:lnTo>
                <a:lnTo>
                  <a:pt x="83260" y="50679"/>
                </a:lnTo>
                <a:lnTo>
                  <a:pt x="83242" y="50586"/>
                </a:lnTo>
                <a:lnTo>
                  <a:pt x="83205" y="50512"/>
                </a:lnTo>
                <a:lnTo>
                  <a:pt x="83167" y="50456"/>
                </a:lnTo>
                <a:lnTo>
                  <a:pt x="83111" y="50419"/>
                </a:lnTo>
                <a:lnTo>
                  <a:pt x="83037" y="50381"/>
                </a:lnTo>
                <a:lnTo>
                  <a:pt x="82963" y="50363"/>
                </a:lnTo>
                <a:lnTo>
                  <a:pt x="82795" y="50363"/>
                </a:lnTo>
                <a:lnTo>
                  <a:pt x="82609" y="50400"/>
                </a:lnTo>
                <a:lnTo>
                  <a:pt x="82423" y="50456"/>
                </a:lnTo>
                <a:lnTo>
                  <a:pt x="82106" y="50567"/>
                </a:lnTo>
                <a:lnTo>
                  <a:pt x="82106" y="50567"/>
                </a:lnTo>
                <a:lnTo>
                  <a:pt x="82125" y="50456"/>
                </a:lnTo>
                <a:lnTo>
                  <a:pt x="82106" y="50419"/>
                </a:lnTo>
                <a:lnTo>
                  <a:pt x="82088" y="50381"/>
                </a:lnTo>
                <a:lnTo>
                  <a:pt x="82013" y="50325"/>
                </a:lnTo>
                <a:lnTo>
                  <a:pt x="81920" y="50288"/>
                </a:lnTo>
                <a:lnTo>
                  <a:pt x="81641" y="50288"/>
                </a:lnTo>
                <a:lnTo>
                  <a:pt x="81473" y="50307"/>
                </a:lnTo>
                <a:lnTo>
                  <a:pt x="81306" y="50344"/>
                </a:lnTo>
                <a:lnTo>
                  <a:pt x="80952" y="50456"/>
                </a:lnTo>
                <a:lnTo>
                  <a:pt x="80617" y="50567"/>
                </a:lnTo>
                <a:lnTo>
                  <a:pt x="80356" y="50698"/>
                </a:lnTo>
                <a:lnTo>
                  <a:pt x="80188" y="50791"/>
                </a:lnTo>
                <a:lnTo>
                  <a:pt x="80188" y="50716"/>
                </a:lnTo>
                <a:lnTo>
                  <a:pt x="80170" y="50642"/>
                </a:lnTo>
                <a:lnTo>
                  <a:pt x="80133" y="50605"/>
                </a:lnTo>
                <a:lnTo>
                  <a:pt x="80077" y="50549"/>
                </a:lnTo>
                <a:lnTo>
                  <a:pt x="80021" y="50512"/>
                </a:lnTo>
                <a:lnTo>
                  <a:pt x="79946" y="50493"/>
                </a:lnTo>
                <a:lnTo>
                  <a:pt x="79779" y="50456"/>
                </a:lnTo>
                <a:lnTo>
                  <a:pt x="79425" y="50456"/>
                </a:lnTo>
                <a:lnTo>
                  <a:pt x="79276" y="50474"/>
                </a:lnTo>
                <a:lnTo>
                  <a:pt x="79164" y="50493"/>
                </a:lnTo>
                <a:lnTo>
                  <a:pt x="79164" y="50325"/>
                </a:lnTo>
                <a:lnTo>
                  <a:pt x="79164" y="50251"/>
                </a:lnTo>
                <a:lnTo>
                  <a:pt x="79146" y="50176"/>
                </a:lnTo>
                <a:lnTo>
                  <a:pt x="79109" y="50139"/>
                </a:lnTo>
                <a:lnTo>
                  <a:pt x="79071" y="50083"/>
                </a:lnTo>
                <a:lnTo>
                  <a:pt x="78978" y="50028"/>
                </a:lnTo>
                <a:lnTo>
                  <a:pt x="78848" y="49990"/>
                </a:lnTo>
                <a:lnTo>
                  <a:pt x="78699" y="49990"/>
                </a:lnTo>
                <a:lnTo>
                  <a:pt x="78550" y="50009"/>
                </a:lnTo>
                <a:lnTo>
                  <a:pt x="78364" y="50046"/>
                </a:lnTo>
                <a:lnTo>
                  <a:pt x="78196" y="50102"/>
                </a:lnTo>
                <a:lnTo>
                  <a:pt x="78010" y="50158"/>
                </a:lnTo>
                <a:lnTo>
                  <a:pt x="77675" y="50325"/>
                </a:lnTo>
                <a:lnTo>
                  <a:pt x="77377" y="50474"/>
                </a:lnTo>
                <a:lnTo>
                  <a:pt x="77191" y="50605"/>
                </a:lnTo>
                <a:lnTo>
                  <a:pt x="77154" y="50493"/>
                </a:lnTo>
                <a:lnTo>
                  <a:pt x="77079" y="50400"/>
                </a:lnTo>
                <a:lnTo>
                  <a:pt x="76986" y="50325"/>
                </a:lnTo>
                <a:lnTo>
                  <a:pt x="76893" y="50251"/>
                </a:lnTo>
                <a:lnTo>
                  <a:pt x="76781" y="50195"/>
                </a:lnTo>
                <a:lnTo>
                  <a:pt x="76670" y="50158"/>
                </a:lnTo>
                <a:lnTo>
                  <a:pt x="76558" y="50139"/>
                </a:lnTo>
                <a:lnTo>
                  <a:pt x="76446" y="50158"/>
                </a:lnTo>
                <a:lnTo>
                  <a:pt x="76316" y="50176"/>
                </a:lnTo>
                <a:lnTo>
                  <a:pt x="76204" y="50232"/>
                </a:lnTo>
                <a:lnTo>
                  <a:pt x="76111" y="50288"/>
                </a:lnTo>
                <a:lnTo>
                  <a:pt x="75999" y="50344"/>
                </a:lnTo>
                <a:lnTo>
                  <a:pt x="75795" y="50512"/>
                </a:lnTo>
                <a:lnTo>
                  <a:pt x="75683" y="50400"/>
                </a:lnTo>
                <a:lnTo>
                  <a:pt x="75553" y="50307"/>
                </a:lnTo>
                <a:lnTo>
                  <a:pt x="75311" y="50251"/>
                </a:lnTo>
                <a:lnTo>
                  <a:pt x="75087" y="50195"/>
                </a:lnTo>
                <a:lnTo>
                  <a:pt x="74882" y="50195"/>
                </a:lnTo>
                <a:lnTo>
                  <a:pt x="74678" y="50232"/>
                </a:lnTo>
                <a:lnTo>
                  <a:pt x="74473" y="50288"/>
                </a:lnTo>
                <a:lnTo>
                  <a:pt x="74287" y="50400"/>
                </a:lnTo>
                <a:lnTo>
                  <a:pt x="74100" y="50530"/>
                </a:lnTo>
                <a:lnTo>
                  <a:pt x="73933" y="50716"/>
                </a:lnTo>
                <a:lnTo>
                  <a:pt x="73840" y="50586"/>
                </a:lnTo>
                <a:lnTo>
                  <a:pt x="73709" y="50474"/>
                </a:lnTo>
                <a:lnTo>
                  <a:pt x="73579" y="50400"/>
                </a:lnTo>
                <a:lnTo>
                  <a:pt x="73430" y="50363"/>
                </a:lnTo>
                <a:lnTo>
                  <a:pt x="73281" y="50344"/>
                </a:lnTo>
                <a:lnTo>
                  <a:pt x="73114" y="50363"/>
                </a:lnTo>
                <a:lnTo>
                  <a:pt x="72965" y="50381"/>
                </a:lnTo>
                <a:lnTo>
                  <a:pt x="72816" y="50437"/>
                </a:lnTo>
                <a:lnTo>
                  <a:pt x="72778" y="50270"/>
                </a:lnTo>
                <a:lnTo>
                  <a:pt x="72741" y="50121"/>
                </a:lnTo>
                <a:lnTo>
                  <a:pt x="72667" y="50009"/>
                </a:lnTo>
                <a:lnTo>
                  <a:pt x="72574" y="49934"/>
                </a:lnTo>
                <a:lnTo>
                  <a:pt x="72462" y="49879"/>
                </a:lnTo>
                <a:lnTo>
                  <a:pt x="72350" y="49841"/>
                </a:lnTo>
                <a:lnTo>
                  <a:pt x="72220" y="49823"/>
                </a:lnTo>
                <a:lnTo>
                  <a:pt x="72071" y="49841"/>
                </a:lnTo>
                <a:lnTo>
                  <a:pt x="71941" y="49860"/>
                </a:lnTo>
                <a:lnTo>
                  <a:pt x="71792" y="49897"/>
                </a:lnTo>
                <a:lnTo>
                  <a:pt x="71661" y="49953"/>
                </a:lnTo>
                <a:lnTo>
                  <a:pt x="71531" y="50009"/>
                </a:lnTo>
                <a:lnTo>
                  <a:pt x="71401" y="50083"/>
                </a:lnTo>
                <a:lnTo>
                  <a:pt x="71289" y="50176"/>
                </a:lnTo>
                <a:lnTo>
                  <a:pt x="71177" y="50251"/>
                </a:lnTo>
                <a:lnTo>
                  <a:pt x="71103" y="50344"/>
                </a:lnTo>
                <a:lnTo>
                  <a:pt x="71010" y="50158"/>
                </a:lnTo>
                <a:lnTo>
                  <a:pt x="70954" y="50083"/>
                </a:lnTo>
                <a:lnTo>
                  <a:pt x="70879" y="50009"/>
                </a:lnTo>
                <a:lnTo>
                  <a:pt x="70824" y="49972"/>
                </a:lnTo>
                <a:lnTo>
                  <a:pt x="70768" y="49934"/>
                </a:lnTo>
                <a:lnTo>
                  <a:pt x="70693" y="49897"/>
                </a:lnTo>
                <a:lnTo>
                  <a:pt x="70619" y="49879"/>
                </a:lnTo>
                <a:lnTo>
                  <a:pt x="70470" y="49879"/>
                </a:lnTo>
                <a:lnTo>
                  <a:pt x="70302" y="49916"/>
                </a:lnTo>
                <a:lnTo>
                  <a:pt x="70116" y="49990"/>
                </a:lnTo>
                <a:lnTo>
                  <a:pt x="69949" y="50083"/>
                </a:lnTo>
                <a:lnTo>
                  <a:pt x="69781" y="50251"/>
                </a:lnTo>
                <a:lnTo>
                  <a:pt x="69706" y="50176"/>
                </a:lnTo>
                <a:lnTo>
                  <a:pt x="69613" y="50121"/>
                </a:lnTo>
                <a:lnTo>
                  <a:pt x="69520" y="50083"/>
                </a:lnTo>
                <a:lnTo>
                  <a:pt x="69427" y="50065"/>
                </a:lnTo>
                <a:lnTo>
                  <a:pt x="69260" y="50046"/>
                </a:lnTo>
                <a:lnTo>
                  <a:pt x="69092" y="50065"/>
                </a:lnTo>
                <a:lnTo>
                  <a:pt x="68925" y="50121"/>
                </a:lnTo>
                <a:lnTo>
                  <a:pt x="68776" y="50214"/>
                </a:lnTo>
                <a:lnTo>
                  <a:pt x="68776" y="50139"/>
                </a:lnTo>
                <a:lnTo>
                  <a:pt x="68757" y="50083"/>
                </a:lnTo>
                <a:lnTo>
                  <a:pt x="68701" y="50046"/>
                </a:lnTo>
                <a:lnTo>
                  <a:pt x="68627" y="50028"/>
                </a:lnTo>
                <a:lnTo>
                  <a:pt x="68534" y="50009"/>
                </a:lnTo>
                <a:lnTo>
                  <a:pt x="68422" y="50009"/>
                </a:lnTo>
                <a:lnTo>
                  <a:pt x="68180" y="50028"/>
                </a:lnTo>
                <a:lnTo>
                  <a:pt x="67956" y="50065"/>
                </a:lnTo>
                <a:lnTo>
                  <a:pt x="67733" y="50102"/>
                </a:lnTo>
                <a:lnTo>
                  <a:pt x="67491" y="50158"/>
                </a:lnTo>
                <a:lnTo>
                  <a:pt x="67416" y="50121"/>
                </a:lnTo>
                <a:lnTo>
                  <a:pt x="67249" y="50083"/>
                </a:lnTo>
                <a:lnTo>
                  <a:pt x="67025" y="50065"/>
                </a:lnTo>
                <a:lnTo>
                  <a:pt x="66783" y="50065"/>
                </a:lnTo>
                <a:lnTo>
                  <a:pt x="66523" y="50102"/>
                </a:lnTo>
                <a:lnTo>
                  <a:pt x="66392" y="50139"/>
                </a:lnTo>
                <a:lnTo>
                  <a:pt x="66281" y="50176"/>
                </a:lnTo>
                <a:lnTo>
                  <a:pt x="66169" y="50232"/>
                </a:lnTo>
                <a:lnTo>
                  <a:pt x="66057" y="50325"/>
                </a:lnTo>
                <a:lnTo>
                  <a:pt x="66057" y="50251"/>
                </a:lnTo>
                <a:lnTo>
                  <a:pt x="66020" y="50195"/>
                </a:lnTo>
                <a:lnTo>
                  <a:pt x="65964" y="50139"/>
                </a:lnTo>
                <a:lnTo>
                  <a:pt x="65890" y="50102"/>
                </a:lnTo>
                <a:lnTo>
                  <a:pt x="65797" y="50083"/>
                </a:lnTo>
                <a:lnTo>
                  <a:pt x="65704" y="50065"/>
                </a:lnTo>
                <a:lnTo>
                  <a:pt x="65480" y="50046"/>
                </a:lnTo>
                <a:lnTo>
                  <a:pt x="65257" y="50046"/>
                </a:lnTo>
                <a:lnTo>
                  <a:pt x="65033" y="50065"/>
                </a:lnTo>
                <a:lnTo>
                  <a:pt x="64866" y="50083"/>
                </a:lnTo>
                <a:lnTo>
                  <a:pt x="64735" y="50102"/>
                </a:lnTo>
                <a:lnTo>
                  <a:pt x="64512" y="50214"/>
                </a:lnTo>
                <a:lnTo>
                  <a:pt x="64363" y="50288"/>
                </a:lnTo>
                <a:lnTo>
                  <a:pt x="64251" y="50307"/>
                </a:lnTo>
                <a:lnTo>
                  <a:pt x="64233" y="50288"/>
                </a:lnTo>
                <a:lnTo>
                  <a:pt x="64196" y="50251"/>
                </a:lnTo>
                <a:lnTo>
                  <a:pt x="64158" y="50214"/>
                </a:lnTo>
                <a:lnTo>
                  <a:pt x="64102" y="50195"/>
                </a:lnTo>
                <a:lnTo>
                  <a:pt x="63991" y="50158"/>
                </a:lnTo>
                <a:lnTo>
                  <a:pt x="63860" y="50139"/>
                </a:lnTo>
                <a:lnTo>
                  <a:pt x="63730" y="50102"/>
                </a:lnTo>
                <a:lnTo>
                  <a:pt x="63600" y="50083"/>
                </a:lnTo>
                <a:lnTo>
                  <a:pt x="63507" y="50083"/>
                </a:lnTo>
                <a:lnTo>
                  <a:pt x="63414" y="50102"/>
                </a:lnTo>
                <a:lnTo>
                  <a:pt x="63227" y="50139"/>
                </a:lnTo>
                <a:lnTo>
                  <a:pt x="63041" y="50176"/>
                </a:lnTo>
                <a:lnTo>
                  <a:pt x="62874" y="50195"/>
                </a:lnTo>
                <a:lnTo>
                  <a:pt x="62706" y="50121"/>
                </a:lnTo>
                <a:lnTo>
                  <a:pt x="62557" y="50065"/>
                </a:lnTo>
                <a:lnTo>
                  <a:pt x="62445" y="50028"/>
                </a:lnTo>
                <a:lnTo>
                  <a:pt x="62222" y="50028"/>
                </a:lnTo>
                <a:lnTo>
                  <a:pt x="62017" y="50046"/>
                </a:lnTo>
                <a:lnTo>
                  <a:pt x="61794" y="50083"/>
                </a:lnTo>
                <a:lnTo>
                  <a:pt x="61608" y="50158"/>
                </a:lnTo>
                <a:lnTo>
                  <a:pt x="61403" y="50251"/>
                </a:lnTo>
                <a:lnTo>
                  <a:pt x="61217" y="50344"/>
                </a:lnTo>
                <a:lnTo>
                  <a:pt x="61142" y="50381"/>
                </a:lnTo>
                <a:lnTo>
                  <a:pt x="61068" y="50419"/>
                </a:lnTo>
                <a:lnTo>
                  <a:pt x="60975" y="50437"/>
                </a:lnTo>
                <a:lnTo>
                  <a:pt x="60900" y="50419"/>
                </a:lnTo>
                <a:lnTo>
                  <a:pt x="60826" y="50381"/>
                </a:lnTo>
                <a:lnTo>
                  <a:pt x="60733" y="50325"/>
                </a:lnTo>
                <a:lnTo>
                  <a:pt x="60639" y="50251"/>
                </a:lnTo>
                <a:lnTo>
                  <a:pt x="60565" y="50214"/>
                </a:lnTo>
                <a:lnTo>
                  <a:pt x="60472" y="50195"/>
                </a:lnTo>
                <a:lnTo>
                  <a:pt x="60379" y="50195"/>
                </a:lnTo>
                <a:lnTo>
                  <a:pt x="60230" y="50251"/>
                </a:lnTo>
                <a:lnTo>
                  <a:pt x="60100" y="50288"/>
                </a:lnTo>
                <a:lnTo>
                  <a:pt x="60025" y="50307"/>
                </a:lnTo>
                <a:lnTo>
                  <a:pt x="59951" y="50307"/>
                </a:lnTo>
                <a:lnTo>
                  <a:pt x="59876" y="50288"/>
                </a:lnTo>
                <a:lnTo>
                  <a:pt x="59802" y="50251"/>
                </a:lnTo>
                <a:lnTo>
                  <a:pt x="59653" y="50139"/>
                </a:lnTo>
                <a:lnTo>
                  <a:pt x="59467" y="50046"/>
                </a:lnTo>
                <a:lnTo>
                  <a:pt x="59373" y="49990"/>
                </a:lnTo>
                <a:lnTo>
                  <a:pt x="59262" y="49972"/>
                </a:lnTo>
                <a:lnTo>
                  <a:pt x="59169" y="49953"/>
                </a:lnTo>
                <a:lnTo>
                  <a:pt x="59057" y="49972"/>
                </a:lnTo>
                <a:lnTo>
                  <a:pt x="58964" y="49990"/>
                </a:lnTo>
                <a:lnTo>
                  <a:pt x="58871" y="50028"/>
                </a:lnTo>
                <a:lnTo>
                  <a:pt x="58685" y="50102"/>
                </a:lnTo>
                <a:lnTo>
                  <a:pt x="58610" y="50121"/>
                </a:lnTo>
                <a:lnTo>
                  <a:pt x="58517" y="50139"/>
                </a:lnTo>
                <a:lnTo>
                  <a:pt x="58424" y="50121"/>
                </a:lnTo>
                <a:lnTo>
                  <a:pt x="58349" y="50102"/>
                </a:lnTo>
                <a:lnTo>
                  <a:pt x="58163" y="50028"/>
                </a:lnTo>
                <a:lnTo>
                  <a:pt x="57977" y="49972"/>
                </a:lnTo>
                <a:lnTo>
                  <a:pt x="57884" y="49934"/>
                </a:lnTo>
                <a:lnTo>
                  <a:pt x="57642" y="49934"/>
                </a:lnTo>
                <a:lnTo>
                  <a:pt x="57512" y="49972"/>
                </a:lnTo>
                <a:lnTo>
                  <a:pt x="57381" y="50028"/>
                </a:lnTo>
                <a:lnTo>
                  <a:pt x="57270" y="50083"/>
                </a:lnTo>
                <a:lnTo>
                  <a:pt x="57028" y="50214"/>
                </a:lnTo>
                <a:lnTo>
                  <a:pt x="56897" y="50251"/>
                </a:lnTo>
                <a:lnTo>
                  <a:pt x="56786" y="50288"/>
                </a:lnTo>
                <a:lnTo>
                  <a:pt x="56692" y="50270"/>
                </a:lnTo>
                <a:lnTo>
                  <a:pt x="56599" y="50251"/>
                </a:lnTo>
                <a:lnTo>
                  <a:pt x="56357" y="50176"/>
                </a:lnTo>
                <a:lnTo>
                  <a:pt x="56134" y="50102"/>
                </a:lnTo>
                <a:lnTo>
                  <a:pt x="56022" y="50083"/>
                </a:lnTo>
                <a:lnTo>
                  <a:pt x="55911" y="50083"/>
                </a:lnTo>
                <a:lnTo>
                  <a:pt x="55668" y="50102"/>
                </a:lnTo>
                <a:lnTo>
                  <a:pt x="55445" y="50158"/>
                </a:lnTo>
                <a:lnTo>
                  <a:pt x="55240" y="50195"/>
                </a:lnTo>
                <a:lnTo>
                  <a:pt x="55147" y="50195"/>
                </a:lnTo>
                <a:lnTo>
                  <a:pt x="55054" y="50176"/>
                </a:lnTo>
                <a:lnTo>
                  <a:pt x="54961" y="50139"/>
                </a:lnTo>
                <a:lnTo>
                  <a:pt x="54887" y="50102"/>
                </a:lnTo>
                <a:lnTo>
                  <a:pt x="54738" y="49990"/>
                </a:lnTo>
                <a:lnTo>
                  <a:pt x="54644" y="49934"/>
                </a:lnTo>
                <a:lnTo>
                  <a:pt x="54570" y="49897"/>
                </a:lnTo>
                <a:lnTo>
                  <a:pt x="54458" y="49860"/>
                </a:lnTo>
                <a:lnTo>
                  <a:pt x="54328" y="49841"/>
                </a:lnTo>
                <a:lnTo>
                  <a:pt x="54235" y="49860"/>
                </a:lnTo>
                <a:lnTo>
                  <a:pt x="54142" y="49879"/>
                </a:lnTo>
                <a:lnTo>
                  <a:pt x="53956" y="49934"/>
                </a:lnTo>
                <a:lnTo>
                  <a:pt x="53769" y="49990"/>
                </a:lnTo>
                <a:lnTo>
                  <a:pt x="53676" y="50009"/>
                </a:lnTo>
                <a:lnTo>
                  <a:pt x="53602" y="50028"/>
                </a:lnTo>
                <a:lnTo>
                  <a:pt x="53490" y="50009"/>
                </a:lnTo>
                <a:lnTo>
                  <a:pt x="53397" y="49990"/>
                </a:lnTo>
                <a:lnTo>
                  <a:pt x="53174" y="49916"/>
                </a:lnTo>
                <a:lnTo>
                  <a:pt x="52950" y="49841"/>
                </a:lnTo>
                <a:lnTo>
                  <a:pt x="52839" y="49823"/>
                </a:lnTo>
                <a:lnTo>
                  <a:pt x="52727" y="49804"/>
                </a:lnTo>
                <a:lnTo>
                  <a:pt x="52522" y="49823"/>
                </a:lnTo>
                <a:lnTo>
                  <a:pt x="52299" y="49860"/>
                </a:lnTo>
                <a:lnTo>
                  <a:pt x="51870" y="49953"/>
                </a:lnTo>
                <a:lnTo>
                  <a:pt x="51666" y="49990"/>
                </a:lnTo>
                <a:lnTo>
                  <a:pt x="51461" y="50009"/>
                </a:lnTo>
                <a:lnTo>
                  <a:pt x="51051" y="50009"/>
                </a:lnTo>
                <a:lnTo>
                  <a:pt x="50921" y="50046"/>
                </a:lnTo>
                <a:lnTo>
                  <a:pt x="50791" y="50083"/>
                </a:lnTo>
                <a:lnTo>
                  <a:pt x="50549" y="50195"/>
                </a:lnTo>
                <a:lnTo>
                  <a:pt x="50325" y="50288"/>
                </a:lnTo>
                <a:lnTo>
                  <a:pt x="50213" y="50325"/>
                </a:lnTo>
                <a:lnTo>
                  <a:pt x="50102" y="50344"/>
                </a:lnTo>
                <a:lnTo>
                  <a:pt x="50027" y="50344"/>
                </a:lnTo>
                <a:lnTo>
                  <a:pt x="49934" y="50307"/>
                </a:lnTo>
                <a:lnTo>
                  <a:pt x="49785" y="50232"/>
                </a:lnTo>
                <a:lnTo>
                  <a:pt x="49618" y="50121"/>
                </a:lnTo>
                <a:lnTo>
                  <a:pt x="49506" y="50083"/>
                </a:lnTo>
                <a:lnTo>
                  <a:pt x="49413" y="50065"/>
                </a:lnTo>
                <a:lnTo>
                  <a:pt x="49282" y="50065"/>
                </a:lnTo>
                <a:lnTo>
                  <a:pt x="49171" y="50083"/>
                </a:lnTo>
                <a:lnTo>
                  <a:pt x="49059" y="50102"/>
                </a:lnTo>
                <a:lnTo>
                  <a:pt x="48947" y="50121"/>
                </a:lnTo>
                <a:lnTo>
                  <a:pt x="48798" y="50139"/>
                </a:lnTo>
                <a:lnTo>
                  <a:pt x="48761" y="50158"/>
                </a:lnTo>
                <a:lnTo>
                  <a:pt x="48594" y="50083"/>
                </a:lnTo>
                <a:lnTo>
                  <a:pt x="48445" y="50009"/>
                </a:lnTo>
                <a:lnTo>
                  <a:pt x="48314" y="49934"/>
                </a:lnTo>
                <a:lnTo>
                  <a:pt x="48184" y="49879"/>
                </a:lnTo>
                <a:lnTo>
                  <a:pt x="48035" y="49823"/>
                </a:lnTo>
                <a:lnTo>
                  <a:pt x="47886" y="49804"/>
                </a:lnTo>
                <a:lnTo>
                  <a:pt x="47756" y="49804"/>
                </a:lnTo>
                <a:lnTo>
                  <a:pt x="47625" y="49823"/>
                </a:lnTo>
                <a:lnTo>
                  <a:pt x="47514" y="49860"/>
                </a:lnTo>
                <a:lnTo>
                  <a:pt x="47272" y="49916"/>
                </a:lnTo>
                <a:lnTo>
                  <a:pt x="47141" y="49953"/>
                </a:lnTo>
                <a:lnTo>
                  <a:pt x="47030" y="49953"/>
                </a:lnTo>
                <a:lnTo>
                  <a:pt x="46955" y="49934"/>
                </a:lnTo>
                <a:lnTo>
                  <a:pt x="46862" y="49916"/>
                </a:lnTo>
                <a:lnTo>
                  <a:pt x="46713" y="49860"/>
                </a:lnTo>
                <a:lnTo>
                  <a:pt x="46564" y="49804"/>
                </a:lnTo>
                <a:lnTo>
                  <a:pt x="46471" y="49785"/>
                </a:lnTo>
                <a:lnTo>
                  <a:pt x="46397" y="49785"/>
                </a:lnTo>
                <a:lnTo>
                  <a:pt x="46285" y="49804"/>
                </a:lnTo>
                <a:lnTo>
                  <a:pt x="46192" y="49841"/>
                </a:lnTo>
                <a:lnTo>
                  <a:pt x="46043" y="49934"/>
                </a:lnTo>
                <a:lnTo>
                  <a:pt x="45913" y="50028"/>
                </a:lnTo>
                <a:lnTo>
                  <a:pt x="45838" y="50083"/>
                </a:lnTo>
                <a:lnTo>
                  <a:pt x="45745" y="50121"/>
                </a:lnTo>
                <a:lnTo>
                  <a:pt x="45652" y="50139"/>
                </a:lnTo>
                <a:lnTo>
                  <a:pt x="45540" y="50158"/>
                </a:lnTo>
                <a:lnTo>
                  <a:pt x="45242" y="50176"/>
                </a:lnTo>
                <a:lnTo>
                  <a:pt x="44963" y="50195"/>
                </a:lnTo>
                <a:lnTo>
                  <a:pt x="44833" y="50195"/>
                </a:lnTo>
                <a:lnTo>
                  <a:pt x="44740" y="50251"/>
                </a:lnTo>
                <a:lnTo>
                  <a:pt x="44665" y="50251"/>
                </a:lnTo>
                <a:lnTo>
                  <a:pt x="44628" y="50214"/>
                </a:lnTo>
                <a:lnTo>
                  <a:pt x="44591" y="50176"/>
                </a:lnTo>
                <a:lnTo>
                  <a:pt x="44553" y="50065"/>
                </a:lnTo>
                <a:lnTo>
                  <a:pt x="44423" y="50009"/>
                </a:lnTo>
                <a:lnTo>
                  <a:pt x="44330" y="49953"/>
                </a:lnTo>
                <a:lnTo>
                  <a:pt x="44218" y="49916"/>
                </a:lnTo>
                <a:lnTo>
                  <a:pt x="44088" y="49916"/>
                </a:lnTo>
                <a:lnTo>
                  <a:pt x="43976" y="49934"/>
                </a:lnTo>
                <a:lnTo>
                  <a:pt x="43883" y="49972"/>
                </a:lnTo>
                <a:lnTo>
                  <a:pt x="43697" y="50065"/>
                </a:lnTo>
                <a:lnTo>
                  <a:pt x="43548" y="50158"/>
                </a:lnTo>
                <a:lnTo>
                  <a:pt x="43474" y="50176"/>
                </a:lnTo>
                <a:lnTo>
                  <a:pt x="43399" y="50176"/>
                </a:lnTo>
                <a:lnTo>
                  <a:pt x="43325" y="50139"/>
                </a:lnTo>
                <a:lnTo>
                  <a:pt x="43250" y="50102"/>
                </a:lnTo>
                <a:lnTo>
                  <a:pt x="43083" y="49990"/>
                </a:lnTo>
                <a:lnTo>
                  <a:pt x="42934" y="49897"/>
                </a:lnTo>
                <a:lnTo>
                  <a:pt x="42841" y="49841"/>
                </a:lnTo>
                <a:lnTo>
                  <a:pt x="42748" y="49823"/>
                </a:lnTo>
                <a:lnTo>
                  <a:pt x="42561" y="49823"/>
                </a:lnTo>
                <a:lnTo>
                  <a:pt x="42375" y="49841"/>
                </a:lnTo>
                <a:lnTo>
                  <a:pt x="42208" y="49860"/>
                </a:lnTo>
                <a:lnTo>
                  <a:pt x="42040" y="49860"/>
                </a:lnTo>
                <a:lnTo>
                  <a:pt x="41910" y="49841"/>
                </a:lnTo>
                <a:lnTo>
                  <a:pt x="41798" y="49804"/>
                </a:lnTo>
                <a:lnTo>
                  <a:pt x="41612" y="49748"/>
                </a:lnTo>
                <a:lnTo>
                  <a:pt x="41519" y="49730"/>
                </a:lnTo>
                <a:lnTo>
                  <a:pt x="41407" y="49730"/>
                </a:lnTo>
                <a:lnTo>
                  <a:pt x="41277" y="49748"/>
                </a:lnTo>
                <a:lnTo>
                  <a:pt x="41128" y="49785"/>
                </a:lnTo>
                <a:lnTo>
                  <a:pt x="41053" y="49841"/>
                </a:lnTo>
                <a:lnTo>
                  <a:pt x="40960" y="49897"/>
                </a:lnTo>
                <a:lnTo>
                  <a:pt x="40886" y="49953"/>
                </a:lnTo>
                <a:lnTo>
                  <a:pt x="40793" y="49990"/>
                </a:lnTo>
                <a:lnTo>
                  <a:pt x="40495" y="49990"/>
                </a:lnTo>
                <a:lnTo>
                  <a:pt x="40290" y="49972"/>
                </a:lnTo>
                <a:lnTo>
                  <a:pt x="40067" y="49953"/>
                </a:lnTo>
                <a:lnTo>
                  <a:pt x="39843" y="49934"/>
                </a:lnTo>
                <a:lnTo>
                  <a:pt x="39731" y="49934"/>
                </a:lnTo>
                <a:lnTo>
                  <a:pt x="39620" y="49953"/>
                </a:lnTo>
                <a:lnTo>
                  <a:pt x="39527" y="49972"/>
                </a:lnTo>
                <a:lnTo>
                  <a:pt x="39434" y="50009"/>
                </a:lnTo>
                <a:lnTo>
                  <a:pt x="39340" y="50046"/>
                </a:lnTo>
                <a:lnTo>
                  <a:pt x="39247" y="50065"/>
                </a:lnTo>
                <a:lnTo>
                  <a:pt x="39136" y="50046"/>
                </a:lnTo>
                <a:lnTo>
                  <a:pt x="39061" y="50028"/>
                </a:lnTo>
                <a:lnTo>
                  <a:pt x="38968" y="49990"/>
                </a:lnTo>
                <a:lnTo>
                  <a:pt x="38856" y="49953"/>
                </a:lnTo>
                <a:lnTo>
                  <a:pt x="38614" y="49916"/>
                </a:lnTo>
                <a:lnTo>
                  <a:pt x="38372" y="49879"/>
                </a:lnTo>
                <a:lnTo>
                  <a:pt x="38149" y="49879"/>
                </a:lnTo>
                <a:lnTo>
                  <a:pt x="37888" y="49897"/>
                </a:lnTo>
                <a:lnTo>
                  <a:pt x="37441" y="49934"/>
                </a:lnTo>
                <a:lnTo>
                  <a:pt x="36995" y="49953"/>
                </a:lnTo>
                <a:lnTo>
                  <a:pt x="36548" y="49972"/>
                </a:lnTo>
                <a:lnTo>
                  <a:pt x="36324" y="50009"/>
                </a:lnTo>
                <a:lnTo>
                  <a:pt x="36082" y="50065"/>
                </a:lnTo>
                <a:lnTo>
                  <a:pt x="35822" y="50121"/>
                </a:lnTo>
                <a:lnTo>
                  <a:pt x="35766" y="50139"/>
                </a:lnTo>
                <a:lnTo>
                  <a:pt x="35729" y="50121"/>
                </a:lnTo>
                <a:lnTo>
                  <a:pt x="35691" y="50065"/>
                </a:lnTo>
                <a:lnTo>
                  <a:pt x="35617" y="50009"/>
                </a:lnTo>
                <a:lnTo>
                  <a:pt x="35505" y="49953"/>
                </a:lnTo>
                <a:lnTo>
                  <a:pt x="35300" y="49879"/>
                </a:lnTo>
                <a:lnTo>
                  <a:pt x="35114" y="49841"/>
                </a:lnTo>
                <a:lnTo>
                  <a:pt x="35021" y="49841"/>
                </a:lnTo>
                <a:lnTo>
                  <a:pt x="34928" y="49860"/>
                </a:lnTo>
                <a:lnTo>
                  <a:pt x="34723" y="49916"/>
                </a:lnTo>
                <a:lnTo>
                  <a:pt x="34630" y="49953"/>
                </a:lnTo>
                <a:lnTo>
                  <a:pt x="34537" y="50028"/>
                </a:lnTo>
                <a:lnTo>
                  <a:pt x="34351" y="50176"/>
                </a:lnTo>
                <a:lnTo>
                  <a:pt x="34165" y="50344"/>
                </a:lnTo>
                <a:lnTo>
                  <a:pt x="34090" y="50400"/>
                </a:lnTo>
                <a:lnTo>
                  <a:pt x="33997" y="50437"/>
                </a:lnTo>
                <a:lnTo>
                  <a:pt x="33829" y="50437"/>
                </a:lnTo>
                <a:lnTo>
                  <a:pt x="33569" y="50400"/>
                </a:lnTo>
                <a:lnTo>
                  <a:pt x="33308" y="50344"/>
                </a:lnTo>
                <a:lnTo>
                  <a:pt x="33103" y="50325"/>
                </a:lnTo>
                <a:lnTo>
                  <a:pt x="33029" y="50344"/>
                </a:lnTo>
                <a:lnTo>
                  <a:pt x="32917" y="50381"/>
                </a:lnTo>
                <a:lnTo>
                  <a:pt x="32805" y="50400"/>
                </a:lnTo>
                <a:lnTo>
                  <a:pt x="32731" y="50400"/>
                </a:lnTo>
                <a:lnTo>
                  <a:pt x="32489" y="50028"/>
                </a:lnTo>
                <a:lnTo>
                  <a:pt x="32377" y="49953"/>
                </a:lnTo>
                <a:lnTo>
                  <a:pt x="32266" y="49897"/>
                </a:lnTo>
                <a:lnTo>
                  <a:pt x="32154" y="49860"/>
                </a:lnTo>
                <a:lnTo>
                  <a:pt x="32042" y="49841"/>
                </a:lnTo>
                <a:lnTo>
                  <a:pt x="31912" y="49823"/>
                </a:lnTo>
                <a:lnTo>
                  <a:pt x="31782" y="49841"/>
                </a:lnTo>
                <a:lnTo>
                  <a:pt x="31670" y="49860"/>
                </a:lnTo>
                <a:lnTo>
                  <a:pt x="31539" y="49879"/>
                </a:lnTo>
                <a:lnTo>
                  <a:pt x="31446" y="49934"/>
                </a:lnTo>
                <a:lnTo>
                  <a:pt x="31335" y="49972"/>
                </a:lnTo>
                <a:lnTo>
                  <a:pt x="31167" y="50083"/>
                </a:lnTo>
                <a:lnTo>
                  <a:pt x="31000" y="50176"/>
                </a:lnTo>
                <a:lnTo>
                  <a:pt x="30925" y="50214"/>
                </a:lnTo>
                <a:lnTo>
                  <a:pt x="30832" y="50214"/>
                </a:lnTo>
                <a:lnTo>
                  <a:pt x="30758" y="50195"/>
                </a:lnTo>
                <a:lnTo>
                  <a:pt x="30664" y="50176"/>
                </a:lnTo>
                <a:lnTo>
                  <a:pt x="30478" y="50083"/>
                </a:lnTo>
                <a:lnTo>
                  <a:pt x="30292" y="49990"/>
                </a:lnTo>
                <a:lnTo>
                  <a:pt x="30180" y="49953"/>
                </a:lnTo>
                <a:lnTo>
                  <a:pt x="29976" y="49953"/>
                </a:lnTo>
                <a:lnTo>
                  <a:pt x="29864" y="49972"/>
                </a:lnTo>
                <a:lnTo>
                  <a:pt x="29640" y="50009"/>
                </a:lnTo>
                <a:lnTo>
                  <a:pt x="29436" y="50065"/>
                </a:lnTo>
                <a:lnTo>
                  <a:pt x="29343" y="50065"/>
                </a:lnTo>
                <a:lnTo>
                  <a:pt x="29268" y="50046"/>
                </a:lnTo>
                <a:lnTo>
                  <a:pt x="29156" y="50028"/>
                </a:lnTo>
                <a:lnTo>
                  <a:pt x="29082" y="49990"/>
                </a:lnTo>
                <a:lnTo>
                  <a:pt x="28914" y="49897"/>
                </a:lnTo>
                <a:lnTo>
                  <a:pt x="28728" y="49823"/>
                </a:lnTo>
                <a:lnTo>
                  <a:pt x="28616" y="49804"/>
                </a:lnTo>
                <a:lnTo>
                  <a:pt x="28393" y="49804"/>
                </a:lnTo>
                <a:lnTo>
                  <a:pt x="28300" y="49823"/>
                </a:lnTo>
                <a:lnTo>
                  <a:pt x="28095" y="49879"/>
                </a:lnTo>
                <a:lnTo>
                  <a:pt x="27890" y="49934"/>
                </a:lnTo>
                <a:lnTo>
                  <a:pt x="27686" y="49990"/>
                </a:lnTo>
                <a:lnTo>
                  <a:pt x="27481" y="50009"/>
                </a:lnTo>
                <a:lnTo>
                  <a:pt x="27457" y="50018"/>
                </a:lnTo>
                <a:lnTo>
                  <a:pt x="27388" y="49990"/>
                </a:lnTo>
                <a:lnTo>
                  <a:pt x="27313" y="49934"/>
                </a:lnTo>
                <a:lnTo>
                  <a:pt x="27220" y="49879"/>
                </a:lnTo>
                <a:lnTo>
                  <a:pt x="27127" y="49804"/>
                </a:lnTo>
                <a:lnTo>
                  <a:pt x="27053" y="49748"/>
                </a:lnTo>
                <a:lnTo>
                  <a:pt x="26941" y="49730"/>
                </a:lnTo>
                <a:lnTo>
                  <a:pt x="26848" y="49711"/>
                </a:lnTo>
                <a:lnTo>
                  <a:pt x="26755" y="49711"/>
                </a:lnTo>
                <a:lnTo>
                  <a:pt x="26662" y="49730"/>
                </a:lnTo>
                <a:lnTo>
                  <a:pt x="26271" y="49804"/>
                </a:lnTo>
                <a:lnTo>
                  <a:pt x="25813" y="49887"/>
                </a:lnTo>
                <a:lnTo>
                  <a:pt x="25813" y="49887"/>
                </a:lnTo>
                <a:lnTo>
                  <a:pt x="25675" y="49841"/>
                </a:lnTo>
                <a:lnTo>
                  <a:pt x="25507" y="49785"/>
                </a:lnTo>
                <a:lnTo>
                  <a:pt x="25340" y="49748"/>
                </a:lnTo>
                <a:lnTo>
                  <a:pt x="25228" y="49748"/>
                </a:lnTo>
                <a:lnTo>
                  <a:pt x="25098" y="49767"/>
                </a:lnTo>
                <a:lnTo>
                  <a:pt x="24874" y="49804"/>
                </a:lnTo>
                <a:lnTo>
                  <a:pt x="24651" y="49860"/>
                </a:lnTo>
                <a:lnTo>
                  <a:pt x="24427" y="49897"/>
                </a:lnTo>
                <a:lnTo>
                  <a:pt x="24204" y="49934"/>
                </a:lnTo>
                <a:lnTo>
                  <a:pt x="23925" y="49916"/>
                </a:lnTo>
                <a:lnTo>
                  <a:pt x="23720" y="49897"/>
                </a:lnTo>
                <a:lnTo>
                  <a:pt x="23515" y="49879"/>
                </a:lnTo>
                <a:lnTo>
                  <a:pt x="23403" y="49897"/>
                </a:lnTo>
                <a:lnTo>
                  <a:pt x="23292" y="49934"/>
                </a:lnTo>
                <a:lnTo>
                  <a:pt x="23050" y="50028"/>
                </a:lnTo>
                <a:lnTo>
                  <a:pt x="22808" y="50121"/>
                </a:lnTo>
                <a:lnTo>
                  <a:pt x="22715" y="50139"/>
                </a:lnTo>
                <a:lnTo>
                  <a:pt x="22621" y="50139"/>
                </a:lnTo>
                <a:lnTo>
                  <a:pt x="22528" y="50046"/>
                </a:lnTo>
                <a:lnTo>
                  <a:pt x="22454" y="49972"/>
                </a:lnTo>
                <a:lnTo>
                  <a:pt x="22398" y="49934"/>
                </a:lnTo>
                <a:lnTo>
                  <a:pt x="22175" y="49879"/>
                </a:lnTo>
                <a:lnTo>
                  <a:pt x="21951" y="49860"/>
                </a:lnTo>
                <a:lnTo>
                  <a:pt x="21877" y="49879"/>
                </a:lnTo>
                <a:lnTo>
                  <a:pt x="21784" y="49897"/>
                </a:lnTo>
                <a:lnTo>
                  <a:pt x="21597" y="49953"/>
                </a:lnTo>
                <a:lnTo>
                  <a:pt x="21411" y="50009"/>
                </a:lnTo>
                <a:lnTo>
                  <a:pt x="21337" y="50028"/>
                </a:lnTo>
                <a:lnTo>
                  <a:pt x="21262" y="50028"/>
                </a:lnTo>
                <a:lnTo>
                  <a:pt x="21169" y="49990"/>
                </a:lnTo>
                <a:lnTo>
                  <a:pt x="21095" y="49953"/>
                </a:lnTo>
                <a:lnTo>
                  <a:pt x="20964" y="49879"/>
                </a:lnTo>
                <a:lnTo>
                  <a:pt x="20890" y="49823"/>
                </a:lnTo>
                <a:lnTo>
                  <a:pt x="20815" y="49804"/>
                </a:lnTo>
                <a:lnTo>
                  <a:pt x="20722" y="49785"/>
                </a:lnTo>
                <a:lnTo>
                  <a:pt x="20611" y="49785"/>
                </a:lnTo>
                <a:lnTo>
                  <a:pt x="20499" y="49804"/>
                </a:lnTo>
                <a:lnTo>
                  <a:pt x="20424" y="49860"/>
                </a:lnTo>
                <a:lnTo>
                  <a:pt x="20331" y="49897"/>
                </a:lnTo>
                <a:lnTo>
                  <a:pt x="20238" y="49934"/>
                </a:lnTo>
                <a:lnTo>
                  <a:pt x="20108" y="49972"/>
                </a:lnTo>
                <a:lnTo>
                  <a:pt x="20052" y="49972"/>
                </a:lnTo>
                <a:lnTo>
                  <a:pt x="19922" y="49953"/>
                </a:lnTo>
                <a:lnTo>
                  <a:pt x="19717" y="49916"/>
                </a:lnTo>
                <a:lnTo>
                  <a:pt x="19531" y="49879"/>
                </a:lnTo>
                <a:lnTo>
                  <a:pt x="19345" y="49841"/>
                </a:lnTo>
                <a:lnTo>
                  <a:pt x="19103" y="49841"/>
                </a:lnTo>
                <a:lnTo>
                  <a:pt x="18916" y="49897"/>
                </a:lnTo>
                <a:lnTo>
                  <a:pt x="18730" y="49990"/>
                </a:lnTo>
                <a:lnTo>
                  <a:pt x="18544" y="50065"/>
                </a:lnTo>
                <a:lnTo>
                  <a:pt x="18358" y="50121"/>
                </a:lnTo>
                <a:lnTo>
                  <a:pt x="18209" y="50139"/>
                </a:lnTo>
                <a:lnTo>
                  <a:pt x="18153" y="50139"/>
                </a:lnTo>
                <a:lnTo>
                  <a:pt x="18097" y="50121"/>
                </a:lnTo>
                <a:lnTo>
                  <a:pt x="17967" y="50046"/>
                </a:lnTo>
                <a:lnTo>
                  <a:pt x="17781" y="49990"/>
                </a:lnTo>
                <a:lnTo>
                  <a:pt x="17613" y="49934"/>
                </a:lnTo>
                <a:lnTo>
                  <a:pt x="17446" y="49897"/>
                </a:lnTo>
                <a:lnTo>
                  <a:pt x="17241" y="49897"/>
                </a:lnTo>
                <a:lnTo>
                  <a:pt x="17129" y="49916"/>
                </a:lnTo>
                <a:lnTo>
                  <a:pt x="17017" y="49953"/>
                </a:lnTo>
                <a:lnTo>
                  <a:pt x="16794" y="50028"/>
                </a:lnTo>
                <a:lnTo>
                  <a:pt x="16589" y="50102"/>
                </a:lnTo>
                <a:lnTo>
                  <a:pt x="16422" y="50102"/>
                </a:lnTo>
                <a:lnTo>
                  <a:pt x="16329" y="50065"/>
                </a:lnTo>
                <a:lnTo>
                  <a:pt x="16254" y="50009"/>
                </a:lnTo>
                <a:lnTo>
                  <a:pt x="16105" y="49897"/>
                </a:lnTo>
                <a:lnTo>
                  <a:pt x="15938" y="49785"/>
                </a:lnTo>
                <a:lnTo>
                  <a:pt x="15844" y="49730"/>
                </a:lnTo>
                <a:lnTo>
                  <a:pt x="15733" y="49711"/>
                </a:lnTo>
                <a:lnTo>
                  <a:pt x="15602" y="49692"/>
                </a:lnTo>
                <a:lnTo>
                  <a:pt x="15472" y="49692"/>
                </a:lnTo>
                <a:lnTo>
                  <a:pt x="15211" y="49730"/>
                </a:lnTo>
                <a:lnTo>
                  <a:pt x="14709" y="49841"/>
                </a:lnTo>
                <a:lnTo>
                  <a:pt x="14504" y="49879"/>
                </a:lnTo>
                <a:lnTo>
                  <a:pt x="14299" y="49897"/>
                </a:lnTo>
                <a:lnTo>
                  <a:pt x="13499" y="49897"/>
                </a:lnTo>
                <a:lnTo>
                  <a:pt x="13294" y="49934"/>
                </a:lnTo>
                <a:lnTo>
                  <a:pt x="13089" y="49990"/>
                </a:lnTo>
                <a:lnTo>
                  <a:pt x="12847" y="50065"/>
                </a:lnTo>
                <a:lnTo>
                  <a:pt x="12679" y="50102"/>
                </a:lnTo>
                <a:lnTo>
                  <a:pt x="12493" y="50102"/>
                </a:lnTo>
                <a:lnTo>
                  <a:pt x="12270" y="50083"/>
                </a:lnTo>
                <a:lnTo>
                  <a:pt x="11674" y="50083"/>
                </a:lnTo>
                <a:lnTo>
                  <a:pt x="11078" y="50139"/>
                </a:lnTo>
                <a:lnTo>
                  <a:pt x="10818" y="50139"/>
                </a:lnTo>
                <a:lnTo>
                  <a:pt x="10594" y="50102"/>
                </a:lnTo>
                <a:lnTo>
                  <a:pt x="10371" y="50046"/>
                </a:lnTo>
                <a:lnTo>
                  <a:pt x="10110" y="50009"/>
                </a:lnTo>
                <a:lnTo>
                  <a:pt x="9849" y="50009"/>
                </a:lnTo>
                <a:lnTo>
                  <a:pt x="9607" y="50046"/>
                </a:lnTo>
                <a:lnTo>
                  <a:pt x="9123" y="50139"/>
                </a:lnTo>
                <a:lnTo>
                  <a:pt x="8993" y="50176"/>
                </a:lnTo>
                <a:lnTo>
                  <a:pt x="8900" y="50214"/>
                </a:lnTo>
                <a:lnTo>
                  <a:pt x="8695" y="50214"/>
                </a:lnTo>
                <a:lnTo>
                  <a:pt x="8602" y="50158"/>
                </a:lnTo>
                <a:lnTo>
                  <a:pt x="8509" y="50083"/>
                </a:lnTo>
                <a:lnTo>
                  <a:pt x="8397" y="49990"/>
                </a:lnTo>
                <a:lnTo>
                  <a:pt x="8286" y="49934"/>
                </a:lnTo>
                <a:lnTo>
                  <a:pt x="8137" y="49897"/>
                </a:lnTo>
                <a:lnTo>
                  <a:pt x="7988" y="49879"/>
                </a:lnTo>
                <a:lnTo>
                  <a:pt x="7839" y="49879"/>
                </a:lnTo>
                <a:lnTo>
                  <a:pt x="7690" y="49897"/>
                </a:lnTo>
                <a:lnTo>
                  <a:pt x="7410" y="49972"/>
                </a:lnTo>
                <a:lnTo>
                  <a:pt x="7113" y="50046"/>
                </a:lnTo>
                <a:lnTo>
                  <a:pt x="7038" y="50083"/>
                </a:lnTo>
                <a:lnTo>
                  <a:pt x="6964" y="50121"/>
                </a:lnTo>
                <a:lnTo>
                  <a:pt x="6889" y="50158"/>
                </a:lnTo>
                <a:lnTo>
                  <a:pt x="6833" y="50158"/>
                </a:lnTo>
                <a:lnTo>
                  <a:pt x="6777" y="50139"/>
                </a:lnTo>
                <a:lnTo>
                  <a:pt x="6722" y="50083"/>
                </a:lnTo>
                <a:lnTo>
                  <a:pt x="6666" y="50028"/>
                </a:lnTo>
                <a:lnTo>
                  <a:pt x="6610" y="49990"/>
                </a:lnTo>
                <a:lnTo>
                  <a:pt x="6349" y="49916"/>
                </a:lnTo>
                <a:lnTo>
                  <a:pt x="6107" y="49879"/>
                </a:lnTo>
                <a:lnTo>
                  <a:pt x="5865" y="49860"/>
                </a:lnTo>
                <a:lnTo>
                  <a:pt x="5605" y="49897"/>
                </a:lnTo>
                <a:lnTo>
                  <a:pt x="5493" y="49916"/>
                </a:lnTo>
                <a:lnTo>
                  <a:pt x="5362" y="49953"/>
                </a:lnTo>
                <a:lnTo>
                  <a:pt x="5232" y="49990"/>
                </a:lnTo>
                <a:lnTo>
                  <a:pt x="5120" y="50009"/>
                </a:lnTo>
                <a:lnTo>
                  <a:pt x="4916" y="50028"/>
                </a:lnTo>
                <a:lnTo>
                  <a:pt x="4729" y="49972"/>
                </a:lnTo>
                <a:lnTo>
                  <a:pt x="4320" y="49841"/>
                </a:lnTo>
                <a:lnTo>
                  <a:pt x="4134" y="49804"/>
                </a:lnTo>
                <a:lnTo>
                  <a:pt x="4022" y="49804"/>
                </a:lnTo>
                <a:lnTo>
                  <a:pt x="3892" y="49823"/>
                </a:lnTo>
                <a:lnTo>
                  <a:pt x="3650" y="49879"/>
                </a:lnTo>
                <a:lnTo>
                  <a:pt x="3389" y="49953"/>
                </a:lnTo>
                <a:lnTo>
                  <a:pt x="3147" y="50009"/>
                </a:lnTo>
                <a:lnTo>
                  <a:pt x="3035" y="50046"/>
                </a:lnTo>
                <a:lnTo>
                  <a:pt x="2309" y="50046"/>
                </a:lnTo>
                <a:lnTo>
                  <a:pt x="2011" y="50065"/>
                </a:lnTo>
                <a:lnTo>
                  <a:pt x="1862" y="50083"/>
                </a:lnTo>
                <a:lnTo>
                  <a:pt x="1713" y="50121"/>
                </a:lnTo>
                <a:lnTo>
                  <a:pt x="1751" y="50028"/>
                </a:lnTo>
                <a:lnTo>
                  <a:pt x="1788" y="49934"/>
                </a:lnTo>
                <a:lnTo>
                  <a:pt x="1788" y="49860"/>
                </a:lnTo>
                <a:lnTo>
                  <a:pt x="1788" y="49785"/>
                </a:lnTo>
                <a:lnTo>
                  <a:pt x="1751" y="49637"/>
                </a:lnTo>
                <a:lnTo>
                  <a:pt x="1695" y="49506"/>
                </a:lnTo>
                <a:lnTo>
                  <a:pt x="1564" y="49283"/>
                </a:lnTo>
                <a:lnTo>
                  <a:pt x="1527" y="49208"/>
                </a:lnTo>
                <a:lnTo>
                  <a:pt x="1527" y="49190"/>
                </a:lnTo>
                <a:lnTo>
                  <a:pt x="1527" y="49171"/>
                </a:lnTo>
                <a:lnTo>
                  <a:pt x="1639" y="48985"/>
                </a:lnTo>
                <a:lnTo>
                  <a:pt x="1713" y="48799"/>
                </a:lnTo>
                <a:lnTo>
                  <a:pt x="1751" y="48631"/>
                </a:lnTo>
                <a:lnTo>
                  <a:pt x="1769" y="48464"/>
                </a:lnTo>
                <a:lnTo>
                  <a:pt x="1769" y="48296"/>
                </a:lnTo>
                <a:lnTo>
                  <a:pt x="1732" y="48128"/>
                </a:lnTo>
                <a:lnTo>
                  <a:pt x="1657" y="47980"/>
                </a:lnTo>
                <a:lnTo>
                  <a:pt x="1564" y="47849"/>
                </a:lnTo>
                <a:lnTo>
                  <a:pt x="1434" y="47738"/>
                </a:lnTo>
                <a:lnTo>
                  <a:pt x="1285" y="47644"/>
                </a:lnTo>
                <a:lnTo>
                  <a:pt x="1397" y="47514"/>
                </a:lnTo>
                <a:lnTo>
                  <a:pt x="1471" y="47384"/>
                </a:lnTo>
                <a:lnTo>
                  <a:pt x="1527" y="47216"/>
                </a:lnTo>
                <a:lnTo>
                  <a:pt x="1564" y="47067"/>
                </a:lnTo>
                <a:lnTo>
                  <a:pt x="1546" y="46900"/>
                </a:lnTo>
                <a:lnTo>
                  <a:pt x="1509" y="46751"/>
                </a:lnTo>
                <a:lnTo>
                  <a:pt x="1415" y="46602"/>
                </a:lnTo>
                <a:lnTo>
                  <a:pt x="1304" y="46471"/>
                </a:lnTo>
                <a:lnTo>
                  <a:pt x="1397" y="46397"/>
                </a:lnTo>
                <a:lnTo>
                  <a:pt x="1471" y="46304"/>
                </a:lnTo>
                <a:lnTo>
                  <a:pt x="1564" y="46211"/>
                </a:lnTo>
                <a:lnTo>
                  <a:pt x="1639" y="46099"/>
                </a:lnTo>
                <a:lnTo>
                  <a:pt x="1695" y="45987"/>
                </a:lnTo>
                <a:lnTo>
                  <a:pt x="1751" y="45876"/>
                </a:lnTo>
                <a:lnTo>
                  <a:pt x="1788" y="45745"/>
                </a:lnTo>
                <a:lnTo>
                  <a:pt x="1825" y="45634"/>
                </a:lnTo>
                <a:lnTo>
                  <a:pt x="1825" y="45503"/>
                </a:lnTo>
                <a:lnTo>
                  <a:pt x="1825" y="45392"/>
                </a:lnTo>
                <a:lnTo>
                  <a:pt x="1806" y="45261"/>
                </a:lnTo>
                <a:lnTo>
                  <a:pt x="1788" y="45150"/>
                </a:lnTo>
                <a:lnTo>
                  <a:pt x="1732" y="45038"/>
                </a:lnTo>
                <a:lnTo>
                  <a:pt x="1657" y="44945"/>
                </a:lnTo>
                <a:lnTo>
                  <a:pt x="1546" y="44870"/>
                </a:lnTo>
                <a:lnTo>
                  <a:pt x="1434" y="44796"/>
                </a:lnTo>
                <a:lnTo>
                  <a:pt x="1509" y="44703"/>
                </a:lnTo>
                <a:lnTo>
                  <a:pt x="1564" y="44610"/>
                </a:lnTo>
                <a:lnTo>
                  <a:pt x="1620" y="44498"/>
                </a:lnTo>
                <a:lnTo>
                  <a:pt x="1676" y="44386"/>
                </a:lnTo>
                <a:lnTo>
                  <a:pt x="1713" y="44275"/>
                </a:lnTo>
                <a:lnTo>
                  <a:pt x="1732" y="44163"/>
                </a:lnTo>
                <a:lnTo>
                  <a:pt x="1732" y="44051"/>
                </a:lnTo>
                <a:lnTo>
                  <a:pt x="1732" y="43939"/>
                </a:lnTo>
                <a:lnTo>
                  <a:pt x="1732" y="43828"/>
                </a:lnTo>
                <a:lnTo>
                  <a:pt x="1695" y="43716"/>
                </a:lnTo>
                <a:lnTo>
                  <a:pt x="1657" y="43623"/>
                </a:lnTo>
                <a:lnTo>
                  <a:pt x="1602" y="43530"/>
                </a:lnTo>
                <a:lnTo>
                  <a:pt x="1546" y="43437"/>
                </a:lnTo>
                <a:lnTo>
                  <a:pt x="1471" y="43344"/>
                </a:lnTo>
                <a:lnTo>
                  <a:pt x="1378" y="43269"/>
                </a:lnTo>
                <a:lnTo>
                  <a:pt x="1266" y="43213"/>
                </a:lnTo>
                <a:lnTo>
                  <a:pt x="1434" y="43064"/>
                </a:lnTo>
                <a:lnTo>
                  <a:pt x="1602" y="42915"/>
                </a:lnTo>
                <a:lnTo>
                  <a:pt x="1657" y="42822"/>
                </a:lnTo>
                <a:lnTo>
                  <a:pt x="1713" y="42729"/>
                </a:lnTo>
                <a:lnTo>
                  <a:pt x="1751" y="42618"/>
                </a:lnTo>
                <a:lnTo>
                  <a:pt x="1788" y="42506"/>
                </a:lnTo>
                <a:lnTo>
                  <a:pt x="1806" y="42413"/>
                </a:lnTo>
                <a:lnTo>
                  <a:pt x="1806" y="42301"/>
                </a:lnTo>
                <a:lnTo>
                  <a:pt x="1788" y="42208"/>
                </a:lnTo>
                <a:lnTo>
                  <a:pt x="1769" y="42096"/>
                </a:lnTo>
                <a:lnTo>
                  <a:pt x="1695" y="42003"/>
                </a:lnTo>
                <a:lnTo>
                  <a:pt x="1602" y="41873"/>
                </a:lnTo>
                <a:lnTo>
                  <a:pt x="1490" y="41742"/>
                </a:lnTo>
                <a:lnTo>
                  <a:pt x="1471" y="41705"/>
                </a:lnTo>
                <a:lnTo>
                  <a:pt x="1453" y="41668"/>
                </a:lnTo>
                <a:lnTo>
                  <a:pt x="1471" y="41575"/>
                </a:lnTo>
                <a:lnTo>
                  <a:pt x="1527" y="41482"/>
                </a:lnTo>
                <a:lnTo>
                  <a:pt x="1695" y="41277"/>
                </a:lnTo>
                <a:lnTo>
                  <a:pt x="1862" y="41054"/>
                </a:lnTo>
                <a:lnTo>
                  <a:pt x="1918" y="40942"/>
                </a:lnTo>
                <a:lnTo>
                  <a:pt x="1955" y="40830"/>
                </a:lnTo>
                <a:lnTo>
                  <a:pt x="1937" y="40700"/>
                </a:lnTo>
                <a:lnTo>
                  <a:pt x="1918" y="40588"/>
                </a:lnTo>
                <a:lnTo>
                  <a:pt x="1862" y="40476"/>
                </a:lnTo>
                <a:lnTo>
                  <a:pt x="1788" y="40383"/>
                </a:lnTo>
                <a:lnTo>
                  <a:pt x="1657" y="40197"/>
                </a:lnTo>
                <a:lnTo>
                  <a:pt x="1620" y="40123"/>
                </a:lnTo>
                <a:lnTo>
                  <a:pt x="1602" y="40048"/>
                </a:lnTo>
                <a:lnTo>
                  <a:pt x="1620" y="39974"/>
                </a:lnTo>
                <a:lnTo>
                  <a:pt x="1676" y="39881"/>
                </a:lnTo>
                <a:lnTo>
                  <a:pt x="1806" y="39695"/>
                </a:lnTo>
                <a:lnTo>
                  <a:pt x="1974" y="39508"/>
                </a:lnTo>
                <a:lnTo>
                  <a:pt x="2030" y="39415"/>
                </a:lnTo>
                <a:lnTo>
                  <a:pt x="2067" y="39322"/>
                </a:lnTo>
                <a:lnTo>
                  <a:pt x="2104" y="39192"/>
                </a:lnTo>
                <a:lnTo>
                  <a:pt x="2123" y="39061"/>
                </a:lnTo>
                <a:lnTo>
                  <a:pt x="2123" y="38950"/>
                </a:lnTo>
                <a:lnTo>
                  <a:pt x="2104" y="38838"/>
                </a:lnTo>
                <a:lnTo>
                  <a:pt x="2067" y="38726"/>
                </a:lnTo>
                <a:lnTo>
                  <a:pt x="2030" y="38615"/>
                </a:lnTo>
                <a:lnTo>
                  <a:pt x="1918" y="38373"/>
                </a:lnTo>
                <a:lnTo>
                  <a:pt x="1825" y="38280"/>
                </a:lnTo>
                <a:lnTo>
                  <a:pt x="1713" y="38205"/>
                </a:lnTo>
                <a:lnTo>
                  <a:pt x="1844" y="37982"/>
                </a:lnTo>
                <a:lnTo>
                  <a:pt x="1881" y="37870"/>
                </a:lnTo>
                <a:lnTo>
                  <a:pt x="1937" y="37740"/>
                </a:lnTo>
                <a:lnTo>
                  <a:pt x="1974" y="37628"/>
                </a:lnTo>
                <a:lnTo>
                  <a:pt x="2011" y="37516"/>
                </a:lnTo>
                <a:lnTo>
                  <a:pt x="2011" y="37367"/>
                </a:lnTo>
                <a:lnTo>
                  <a:pt x="2011" y="37237"/>
                </a:lnTo>
                <a:lnTo>
                  <a:pt x="1974" y="37107"/>
                </a:lnTo>
                <a:lnTo>
                  <a:pt x="1918" y="36976"/>
                </a:lnTo>
                <a:lnTo>
                  <a:pt x="1862" y="36846"/>
                </a:lnTo>
                <a:lnTo>
                  <a:pt x="1769" y="36734"/>
                </a:lnTo>
                <a:lnTo>
                  <a:pt x="1676" y="36641"/>
                </a:lnTo>
                <a:lnTo>
                  <a:pt x="1564" y="36567"/>
                </a:lnTo>
                <a:lnTo>
                  <a:pt x="1676" y="36399"/>
                </a:lnTo>
                <a:lnTo>
                  <a:pt x="1769" y="36213"/>
                </a:lnTo>
                <a:lnTo>
                  <a:pt x="1825" y="36008"/>
                </a:lnTo>
                <a:lnTo>
                  <a:pt x="1844" y="35803"/>
                </a:lnTo>
                <a:lnTo>
                  <a:pt x="1844" y="35692"/>
                </a:lnTo>
                <a:lnTo>
                  <a:pt x="1825" y="35599"/>
                </a:lnTo>
                <a:lnTo>
                  <a:pt x="1806" y="35505"/>
                </a:lnTo>
                <a:lnTo>
                  <a:pt x="1751" y="35412"/>
                </a:lnTo>
                <a:lnTo>
                  <a:pt x="1695" y="35319"/>
                </a:lnTo>
                <a:lnTo>
                  <a:pt x="1639" y="35245"/>
                </a:lnTo>
                <a:lnTo>
                  <a:pt x="1546" y="35170"/>
                </a:lnTo>
                <a:lnTo>
                  <a:pt x="1453" y="35114"/>
                </a:lnTo>
                <a:lnTo>
                  <a:pt x="1602" y="34966"/>
                </a:lnTo>
                <a:lnTo>
                  <a:pt x="1732" y="34798"/>
                </a:lnTo>
                <a:lnTo>
                  <a:pt x="1825" y="34612"/>
                </a:lnTo>
                <a:lnTo>
                  <a:pt x="1862" y="34426"/>
                </a:lnTo>
                <a:lnTo>
                  <a:pt x="1881" y="34314"/>
                </a:lnTo>
                <a:lnTo>
                  <a:pt x="1881" y="34221"/>
                </a:lnTo>
                <a:lnTo>
                  <a:pt x="1862" y="34128"/>
                </a:lnTo>
                <a:lnTo>
                  <a:pt x="1844" y="34016"/>
                </a:lnTo>
                <a:lnTo>
                  <a:pt x="1806" y="33923"/>
                </a:lnTo>
                <a:lnTo>
                  <a:pt x="1751" y="33848"/>
                </a:lnTo>
                <a:lnTo>
                  <a:pt x="1676" y="33755"/>
                </a:lnTo>
                <a:lnTo>
                  <a:pt x="1583" y="33681"/>
                </a:lnTo>
                <a:lnTo>
                  <a:pt x="1695" y="33588"/>
                </a:lnTo>
                <a:lnTo>
                  <a:pt x="1806" y="33495"/>
                </a:lnTo>
                <a:lnTo>
                  <a:pt x="1900" y="33364"/>
                </a:lnTo>
                <a:lnTo>
                  <a:pt x="1974" y="33234"/>
                </a:lnTo>
                <a:lnTo>
                  <a:pt x="2048" y="33104"/>
                </a:lnTo>
                <a:lnTo>
                  <a:pt x="2086" y="32973"/>
                </a:lnTo>
                <a:lnTo>
                  <a:pt x="2123" y="32824"/>
                </a:lnTo>
                <a:lnTo>
                  <a:pt x="2123" y="32675"/>
                </a:lnTo>
                <a:lnTo>
                  <a:pt x="2086" y="32564"/>
                </a:lnTo>
                <a:lnTo>
                  <a:pt x="2011" y="32378"/>
                </a:lnTo>
                <a:lnTo>
                  <a:pt x="1900" y="32117"/>
                </a:lnTo>
                <a:lnTo>
                  <a:pt x="1900" y="32080"/>
                </a:lnTo>
                <a:lnTo>
                  <a:pt x="1937" y="32024"/>
                </a:lnTo>
                <a:lnTo>
                  <a:pt x="2011" y="31912"/>
                </a:lnTo>
                <a:lnTo>
                  <a:pt x="2104" y="31800"/>
                </a:lnTo>
                <a:lnTo>
                  <a:pt x="2123" y="31745"/>
                </a:lnTo>
                <a:lnTo>
                  <a:pt x="2142" y="31670"/>
                </a:lnTo>
                <a:lnTo>
                  <a:pt x="2160" y="31540"/>
                </a:lnTo>
                <a:lnTo>
                  <a:pt x="2123" y="31409"/>
                </a:lnTo>
                <a:lnTo>
                  <a:pt x="2086" y="31298"/>
                </a:lnTo>
                <a:lnTo>
                  <a:pt x="2011" y="31186"/>
                </a:lnTo>
                <a:lnTo>
                  <a:pt x="1881" y="31000"/>
                </a:lnTo>
                <a:lnTo>
                  <a:pt x="1825" y="30907"/>
                </a:lnTo>
                <a:lnTo>
                  <a:pt x="1788" y="30795"/>
                </a:lnTo>
                <a:lnTo>
                  <a:pt x="1788" y="30683"/>
                </a:lnTo>
                <a:lnTo>
                  <a:pt x="1806" y="30572"/>
                </a:lnTo>
                <a:lnTo>
                  <a:pt x="1881" y="30330"/>
                </a:lnTo>
                <a:lnTo>
                  <a:pt x="1881" y="30218"/>
                </a:lnTo>
                <a:lnTo>
                  <a:pt x="1881" y="30162"/>
                </a:lnTo>
                <a:lnTo>
                  <a:pt x="1844" y="30106"/>
                </a:lnTo>
                <a:lnTo>
                  <a:pt x="1825" y="30069"/>
                </a:lnTo>
                <a:lnTo>
                  <a:pt x="1769" y="30013"/>
                </a:lnTo>
                <a:lnTo>
                  <a:pt x="1695" y="29976"/>
                </a:lnTo>
                <a:lnTo>
                  <a:pt x="1620" y="29957"/>
                </a:lnTo>
                <a:lnTo>
                  <a:pt x="1713" y="29846"/>
                </a:lnTo>
                <a:lnTo>
                  <a:pt x="1806" y="29752"/>
                </a:lnTo>
                <a:lnTo>
                  <a:pt x="1881" y="29641"/>
                </a:lnTo>
                <a:lnTo>
                  <a:pt x="1955" y="29510"/>
                </a:lnTo>
                <a:lnTo>
                  <a:pt x="2011" y="29380"/>
                </a:lnTo>
                <a:lnTo>
                  <a:pt x="2067" y="29268"/>
                </a:lnTo>
                <a:lnTo>
                  <a:pt x="2086" y="29119"/>
                </a:lnTo>
                <a:lnTo>
                  <a:pt x="2104" y="28989"/>
                </a:lnTo>
                <a:lnTo>
                  <a:pt x="2104" y="28840"/>
                </a:lnTo>
                <a:lnTo>
                  <a:pt x="2086" y="28691"/>
                </a:lnTo>
                <a:lnTo>
                  <a:pt x="2048" y="28542"/>
                </a:lnTo>
                <a:lnTo>
                  <a:pt x="1993" y="28412"/>
                </a:lnTo>
                <a:lnTo>
                  <a:pt x="1881" y="28170"/>
                </a:lnTo>
                <a:lnTo>
                  <a:pt x="1844" y="28058"/>
                </a:lnTo>
                <a:lnTo>
                  <a:pt x="1844" y="27947"/>
                </a:lnTo>
                <a:lnTo>
                  <a:pt x="1881" y="27779"/>
                </a:lnTo>
                <a:lnTo>
                  <a:pt x="1974" y="27537"/>
                </a:lnTo>
                <a:lnTo>
                  <a:pt x="2086" y="27276"/>
                </a:lnTo>
                <a:lnTo>
                  <a:pt x="2179" y="26978"/>
                </a:lnTo>
                <a:lnTo>
                  <a:pt x="2216" y="26848"/>
                </a:lnTo>
                <a:lnTo>
                  <a:pt x="2235" y="26699"/>
                </a:lnTo>
                <a:lnTo>
                  <a:pt x="2235" y="26587"/>
                </a:lnTo>
                <a:lnTo>
                  <a:pt x="2216" y="26457"/>
                </a:lnTo>
                <a:lnTo>
                  <a:pt x="2160" y="26364"/>
                </a:lnTo>
                <a:lnTo>
                  <a:pt x="2086" y="26271"/>
                </a:lnTo>
                <a:lnTo>
                  <a:pt x="1993" y="26196"/>
                </a:lnTo>
                <a:lnTo>
                  <a:pt x="1844" y="26141"/>
                </a:lnTo>
                <a:lnTo>
                  <a:pt x="1918" y="26029"/>
                </a:lnTo>
                <a:lnTo>
                  <a:pt x="1974" y="25917"/>
                </a:lnTo>
                <a:lnTo>
                  <a:pt x="2030" y="25787"/>
                </a:lnTo>
                <a:lnTo>
                  <a:pt x="2048" y="25656"/>
                </a:lnTo>
                <a:lnTo>
                  <a:pt x="2067" y="25545"/>
                </a:lnTo>
                <a:lnTo>
                  <a:pt x="2067" y="25414"/>
                </a:lnTo>
                <a:lnTo>
                  <a:pt x="2048" y="25284"/>
                </a:lnTo>
                <a:lnTo>
                  <a:pt x="2030" y="25154"/>
                </a:lnTo>
                <a:lnTo>
                  <a:pt x="1993" y="25042"/>
                </a:lnTo>
                <a:lnTo>
                  <a:pt x="1937" y="24930"/>
                </a:lnTo>
                <a:lnTo>
                  <a:pt x="1881" y="24819"/>
                </a:lnTo>
                <a:lnTo>
                  <a:pt x="1806" y="24726"/>
                </a:lnTo>
                <a:lnTo>
                  <a:pt x="1713" y="24632"/>
                </a:lnTo>
                <a:lnTo>
                  <a:pt x="1620" y="24539"/>
                </a:lnTo>
                <a:lnTo>
                  <a:pt x="1509" y="24465"/>
                </a:lnTo>
                <a:lnTo>
                  <a:pt x="1378" y="24409"/>
                </a:lnTo>
                <a:lnTo>
                  <a:pt x="1453" y="24335"/>
                </a:lnTo>
                <a:lnTo>
                  <a:pt x="1527" y="24242"/>
                </a:lnTo>
                <a:lnTo>
                  <a:pt x="1583" y="24148"/>
                </a:lnTo>
                <a:lnTo>
                  <a:pt x="1620" y="24074"/>
                </a:lnTo>
                <a:lnTo>
                  <a:pt x="1676" y="23869"/>
                </a:lnTo>
                <a:lnTo>
                  <a:pt x="1676" y="23683"/>
                </a:lnTo>
                <a:lnTo>
                  <a:pt x="1639" y="23497"/>
                </a:lnTo>
                <a:lnTo>
                  <a:pt x="1564" y="23311"/>
                </a:lnTo>
                <a:lnTo>
                  <a:pt x="1509" y="23218"/>
                </a:lnTo>
                <a:lnTo>
                  <a:pt x="1453" y="23143"/>
                </a:lnTo>
                <a:lnTo>
                  <a:pt x="1378" y="23069"/>
                </a:lnTo>
                <a:lnTo>
                  <a:pt x="1304" y="22994"/>
                </a:lnTo>
                <a:lnTo>
                  <a:pt x="1453" y="22827"/>
                </a:lnTo>
                <a:lnTo>
                  <a:pt x="1602" y="22622"/>
                </a:lnTo>
                <a:lnTo>
                  <a:pt x="1732" y="22398"/>
                </a:lnTo>
                <a:lnTo>
                  <a:pt x="1844" y="22175"/>
                </a:lnTo>
                <a:lnTo>
                  <a:pt x="1937" y="21914"/>
                </a:lnTo>
                <a:lnTo>
                  <a:pt x="1974" y="21672"/>
                </a:lnTo>
                <a:lnTo>
                  <a:pt x="1993" y="21430"/>
                </a:lnTo>
                <a:lnTo>
                  <a:pt x="1974" y="21188"/>
                </a:lnTo>
                <a:lnTo>
                  <a:pt x="1955" y="21058"/>
                </a:lnTo>
                <a:lnTo>
                  <a:pt x="1900" y="20946"/>
                </a:lnTo>
                <a:lnTo>
                  <a:pt x="1825" y="20853"/>
                </a:lnTo>
                <a:lnTo>
                  <a:pt x="1751" y="20760"/>
                </a:lnTo>
                <a:lnTo>
                  <a:pt x="1620" y="20574"/>
                </a:lnTo>
                <a:lnTo>
                  <a:pt x="1564" y="20481"/>
                </a:lnTo>
                <a:lnTo>
                  <a:pt x="1527" y="20388"/>
                </a:lnTo>
                <a:lnTo>
                  <a:pt x="1490" y="20257"/>
                </a:lnTo>
                <a:lnTo>
                  <a:pt x="1471" y="20108"/>
                </a:lnTo>
                <a:lnTo>
                  <a:pt x="1434" y="19866"/>
                </a:lnTo>
                <a:lnTo>
                  <a:pt x="1415" y="19755"/>
                </a:lnTo>
                <a:lnTo>
                  <a:pt x="1341" y="19661"/>
                </a:lnTo>
                <a:lnTo>
                  <a:pt x="1229" y="19568"/>
                </a:lnTo>
                <a:lnTo>
                  <a:pt x="1080" y="19475"/>
                </a:lnTo>
                <a:lnTo>
                  <a:pt x="1192" y="19345"/>
                </a:lnTo>
                <a:lnTo>
                  <a:pt x="1304" y="19196"/>
                </a:lnTo>
                <a:lnTo>
                  <a:pt x="1397" y="19047"/>
                </a:lnTo>
                <a:lnTo>
                  <a:pt x="1471" y="18880"/>
                </a:lnTo>
                <a:lnTo>
                  <a:pt x="1527" y="18693"/>
                </a:lnTo>
                <a:lnTo>
                  <a:pt x="1546" y="18507"/>
                </a:lnTo>
                <a:lnTo>
                  <a:pt x="1546" y="18321"/>
                </a:lnTo>
                <a:lnTo>
                  <a:pt x="1527" y="18153"/>
                </a:lnTo>
                <a:lnTo>
                  <a:pt x="1490" y="18042"/>
                </a:lnTo>
                <a:lnTo>
                  <a:pt x="1453" y="17930"/>
                </a:lnTo>
                <a:lnTo>
                  <a:pt x="1397" y="17818"/>
                </a:lnTo>
                <a:lnTo>
                  <a:pt x="1341" y="17725"/>
                </a:lnTo>
                <a:lnTo>
                  <a:pt x="1509" y="17558"/>
                </a:lnTo>
                <a:lnTo>
                  <a:pt x="1602" y="17353"/>
                </a:lnTo>
                <a:lnTo>
                  <a:pt x="1695" y="17185"/>
                </a:lnTo>
                <a:lnTo>
                  <a:pt x="1788" y="16999"/>
                </a:lnTo>
                <a:lnTo>
                  <a:pt x="1825" y="16887"/>
                </a:lnTo>
                <a:lnTo>
                  <a:pt x="1844" y="16776"/>
                </a:lnTo>
                <a:lnTo>
                  <a:pt x="1844" y="16589"/>
                </a:lnTo>
                <a:lnTo>
                  <a:pt x="1825" y="16441"/>
                </a:lnTo>
                <a:lnTo>
                  <a:pt x="1769" y="16292"/>
                </a:lnTo>
                <a:lnTo>
                  <a:pt x="1713" y="16161"/>
                </a:lnTo>
                <a:lnTo>
                  <a:pt x="1583" y="15919"/>
                </a:lnTo>
                <a:lnTo>
                  <a:pt x="1546" y="15789"/>
                </a:lnTo>
                <a:lnTo>
                  <a:pt x="1527" y="15677"/>
                </a:lnTo>
                <a:lnTo>
                  <a:pt x="1527" y="15621"/>
                </a:lnTo>
                <a:lnTo>
                  <a:pt x="1546" y="15547"/>
                </a:lnTo>
                <a:lnTo>
                  <a:pt x="1620" y="15379"/>
                </a:lnTo>
                <a:lnTo>
                  <a:pt x="1695" y="15212"/>
                </a:lnTo>
                <a:lnTo>
                  <a:pt x="1713" y="15137"/>
                </a:lnTo>
                <a:lnTo>
                  <a:pt x="1732" y="15063"/>
                </a:lnTo>
                <a:lnTo>
                  <a:pt x="1713" y="14839"/>
                </a:lnTo>
                <a:lnTo>
                  <a:pt x="1695" y="14746"/>
                </a:lnTo>
                <a:lnTo>
                  <a:pt x="1657" y="14635"/>
                </a:lnTo>
                <a:lnTo>
                  <a:pt x="1620" y="14542"/>
                </a:lnTo>
                <a:lnTo>
                  <a:pt x="1546" y="14448"/>
                </a:lnTo>
                <a:lnTo>
                  <a:pt x="1471" y="14374"/>
                </a:lnTo>
                <a:lnTo>
                  <a:pt x="1378" y="14318"/>
                </a:lnTo>
                <a:lnTo>
                  <a:pt x="1509" y="14188"/>
                </a:lnTo>
                <a:lnTo>
                  <a:pt x="1639" y="14076"/>
                </a:lnTo>
                <a:lnTo>
                  <a:pt x="1732" y="13927"/>
                </a:lnTo>
                <a:lnTo>
                  <a:pt x="1825" y="13797"/>
                </a:lnTo>
                <a:lnTo>
                  <a:pt x="1900" y="13629"/>
                </a:lnTo>
                <a:lnTo>
                  <a:pt x="1955" y="13480"/>
                </a:lnTo>
                <a:lnTo>
                  <a:pt x="1974" y="13313"/>
                </a:lnTo>
                <a:lnTo>
                  <a:pt x="1974" y="13127"/>
                </a:lnTo>
                <a:lnTo>
                  <a:pt x="1955" y="13033"/>
                </a:lnTo>
                <a:lnTo>
                  <a:pt x="1900" y="12940"/>
                </a:lnTo>
                <a:lnTo>
                  <a:pt x="1788" y="12773"/>
                </a:lnTo>
                <a:lnTo>
                  <a:pt x="1676" y="12605"/>
                </a:lnTo>
                <a:lnTo>
                  <a:pt x="1639" y="12531"/>
                </a:lnTo>
                <a:lnTo>
                  <a:pt x="1639" y="12475"/>
                </a:lnTo>
                <a:lnTo>
                  <a:pt x="1639" y="12419"/>
                </a:lnTo>
                <a:lnTo>
                  <a:pt x="1676" y="12345"/>
                </a:lnTo>
                <a:lnTo>
                  <a:pt x="1788" y="12158"/>
                </a:lnTo>
                <a:lnTo>
                  <a:pt x="1900" y="11972"/>
                </a:lnTo>
                <a:lnTo>
                  <a:pt x="1974" y="11842"/>
                </a:lnTo>
                <a:lnTo>
                  <a:pt x="2030" y="11693"/>
                </a:lnTo>
                <a:lnTo>
                  <a:pt x="2067" y="11507"/>
                </a:lnTo>
                <a:lnTo>
                  <a:pt x="2104" y="11339"/>
                </a:lnTo>
                <a:lnTo>
                  <a:pt x="2104" y="11172"/>
                </a:lnTo>
                <a:lnTo>
                  <a:pt x="2104" y="10985"/>
                </a:lnTo>
                <a:lnTo>
                  <a:pt x="2067" y="10818"/>
                </a:lnTo>
                <a:lnTo>
                  <a:pt x="2011" y="10669"/>
                </a:lnTo>
                <a:lnTo>
                  <a:pt x="1937" y="10501"/>
                </a:lnTo>
                <a:lnTo>
                  <a:pt x="1862" y="10408"/>
                </a:lnTo>
                <a:lnTo>
                  <a:pt x="1788" y="10334"/>
                </a:lnTo>
                <a:lnTo>
                  <a:pt x="1695" y="10259"/>
                </a:lnTo>
                <a:lnTo>
                  <a:pt x="1583" y="10203"/>
                </a:lnTo>
                <a:lnTo>
                  <a:pt x="1602" y="9980"/>
                </a:lnTo>
                <a:lnTo>
                  <a:pt x="1527" y="9794"/>
                </a:lnTo>
                <a:lnTo>
                  <a:pt x="1453" y="9626"/>
                </a:lnTo>
                <a:lnTo>
                  <a:pt x="1397" y="9552"/>
                </a:lnTo>
                <a:lnTo>
                  <a:pt x="1341" y="9477"/>
                </a:lnTo>
                <a:lnTo>
                  <a:pt x="1266" y="9403"/>
                </a:lnTo>
                <a:lnTo>
                  <a:pt x="1173" y="9347"/>
                </a:lnTo>
                <a:lnTo>
                  <a:pt x="1341" y="9180"/>
                </a:lnTo>
                <a:lnTo>
                  <a:pt x="1490" y="8993"/>
                </a:lnTo>
                <a:lnTo>
                  <a:pt x="1546" y="8882"/>
                </a:lnTo>
                <a:lnTo>
                  <a:pt x="1602" y="8770"/>
                </a:lnTo>
                <a:lnTo>
                  <a:pt x="1639" y="8658"/>
                </a:lnTo>
                <a:lnTo>
                  <a:pt x="1657" y="8528"/>
                </a:lnTo>
                <a:lnTo>
                  <a:pt x="1657" y="8453"/>
                </a:lnTo>
                <a:lnTo>
                  <a:pt x="1639" y="8398"/>
                </a:lnTo>
                <a:lnTo>
                  <a:pt x="1602" y="8267"/>
                </a:lnTo>
                <a:lnTo>
                  <a:pt x="1546" y="8174"/>
                </a:lnTo>
                <a:lnTo>
                  <a:pt x="1527" y="8062"/>
                </a:lnTo>
                <a:lnTo>
                  <a:pt x="1527" y="7820"/>
                </a:lnTo>
                <a:lnTo>
                  <a:pt x="1527" y="7616"/>
                </a:lnTo>
                <a:lnTo>
                  <a:pt x="1527" y="7392"/>
                </a:lnTo>
                <a:lnTo>
                  <a:pt x="1490" y="7150"/>
                </a:lnTo>
                <a:lnTo>
                  <a:pt x="1415" y="7113"/>
                </a:lnTo>
                <a:lnTo>
                  <a:pt x="1360" y="7076"/>
                </a:lnTo>
                <a:lnTo>
                  <a:pt x="1322" y="7020"/>
                </a:lnTo>
                <a:lnTo>
                  <a:pt x="1322" y="6983"/>
                </a:lnTo>
                <a:lnTo>
                  <a:pt x="1322" y="6927"/>
                </a:lnTo>
                <a:lnTo>
                  <a:pt x="1341" y="6889"/>
                </a:lnTo>
                <a:lnTo>
                  <a:pt x="1378" y="6834"/>
                </a:lnTo>
                <a:lnTo>
                  <a:pt x="1434" y="6778"/>
                </a:lnTo>
                <a:lnTo>
                  <a:pt x="1509" y="6647"/>
                </a:lnTo>
                <a:lnTo>
                  <a:pt x="1564" y="6480"/>
                </a:lnTo>
                <a:lnTo>
                  <a:pt x="1620" y="6275"/>
                </a:lnTo>
                <a:lnTo>
                  <a:pt x="1639" y="6070"/>
                </a:lnTo>
                <a:lnTo>
                  <a:pt x="1620" y="5884"/>
                </a:lnTo>
                <a:lnTo>
                  <a:pt x="1583" y="5698"/>
                </a:lnTo>
                <a:lnTo>
                  <a:pt x="1509" y="5344"/>
                </a:lnTo>
                <a:lnTo>
                  <a:pt x="1471" y="5177"/>
                </a:lnTo>
                <a:lnTo>
                  <a:pt x="1471" y="4990"/>
                </a:lnTo>
                <a:lnTo>
                  <a:pt x="1490" y="4804"/>
                </a:lnTo>
                <a:lnTo>
                  <a:pt x="1527" y="4599"/>
                </a:lnTo>
                <a:lnTo>
                  <a:pt x="1583" y="4395"/>
                </a:lnTo>
                <a:lnTo>
                  <a:pt x="1639" y="4190"/>
                </a:lnTo>
                <a:lnTo>
                  <a:pt x="1639" y="4078"/>
                </a:lnTo>
                <a:lnTo>
                  <a:pt x="1639" y="3985"/>
                </a:lnTo>
                <a:lnTo>
                  <a:pt x="1620" y="3892"/>
                </a:lnTo>
                <a:lnTo>
                  <a:pt x="1602" y="3799"/>
                </a:lnTo>
                <a:lnTo>
                  <a:pt x="1546" y="3706"/>
                </a:lnTo>
                <a:lnTo>
                  <a:pt x="1490" y="3631"/>
                </a:lnTo>
                <a:lnTo>
                  <a:pt x="1397" y="3538"/>
                </a:lnTo>
                <a:lnTo>
                  <a:pt x="1285" y="3464"/>
                </a:lnTo>
                <a:lnTo>
                  <a:pt x="1378" y="3352"/>
                </a:lnTo>
                <a:lnTo>
                  <a:pt x="1471" y="3222"/>
                </a:lnTo>
                <a:lnTo>
                  <a:pt x="1546" y="3091"/>
                </a:lnTo>
                <a:lnTo>
                  <a:pt x="1620" y="2942"/>
                </a:lnTo>
                <a:lnTo>
                  <a:pt x="1676" y="2812"/>
                </a:lnTo>
                <a:lnTo>
                  <a:pt x="1713" y="2663"/>
                </a:lnTo>
                <a:lnTo>
                  <a:pt x="1751" y="2514"/>
                </a:lnTo>
                <a:lnTo>
                  <a:pt x="1751" y="2347"/>
                </a:lnTo>
                <a:lnTo>
                  <a:pt x="1751" y="2235"/>
                </a:lnTo>
                <a:lnTo>
                  <a:pt x="1713" y="2105"/>
                </a:lnTo>
                <a:lnTo>
                  <a:pt x="1602" y="1825"/>
                </a:lnTo>
                <a:lnTo>
                  <a:pt x="1490" y="1565"/>
                </a:lnTo>
                <a:lnTo>
                  <a:pt x="1471" y="1472"/>
                </a:lnTo>
                <a:lnTo>
                  <a:pt x="1471" y="1416"/>
                </a:lnTo>
                <a:lnTo>
                  <a:pt x="1583" y="1434"/>
                </a:lnTo>
                <a:lnTo>
                  <a:pt x="1713" y="1453"/>
                </a:lnTo>
                <a:lnTo>
                  <a:pt x="1937" y="1453"/>
                </a:lnTo>
                <a:lnTo>
                  <a:pt x="2011" y="1434"/>
                </a:lnTo>
                <a:lnTo>
                  <a:pt x="2179" y="1360"/>
                </a:lnTo>
                <a:lnTo>
                  <a:pt x="2384" y="1267"/>
                </a:lnTo>
                <a:lnTo>
                  <a:pt x="2551" y="1230"/>
                </a:lnTo>
                <a:lnTo>
                  <a:pt x="2644" y="1248"/>
                </a:lnTo>
                <a:lnTo>
                  <a:pt x="2756" y="1267"/>
                </a:lnTo>
                <a:lnTo>
                  <a:pt x="2961" y="1323"/>
                </a:lnTo>
                <a:lnTo>
                  <a:pt x="3072" y="1341"/>
                </a:lnTo>
                <a:lnTo>
                  <a:pt x="3184" y="1360"/>
                </a:lnTo>
                <a:lnTo>
                  <a:pt x="3445" y="1360"/>
                </a:lnTo>
                <a:lnTo>
                  <a:pt x="3631" y="1285"/>
                </a:lnTo>
                <a:lnTo>
                  <a:pt x="3817" y="1192"/>
                </a:lnTo>
                <a:lnTo>
                  <a:pt x="3985" y="1118"/>
                </a:lnTo>
                <a:lnTo>
                  <a:pt x="4078" y="1099"/>
                </a:lnTo>
                <a:lnTo>
                  <a:pt x="4134" y="1099"/>
                </a:lnTo>
                <a:lnTo>
                  <a:pt x="4283" y="1118"/>
                </a:lnTo>
                <a:lnTo>
                  <a:pt x="4413" y="1155"/>
                </a:lnTo>
                <a:lnTo>
                  <a:pt x="4655" y="1248"/>
                </a:lnTo>
                <a:lnTo>
                  <a:pt x="4785" y="1304"/>
                </a:lnTo>
                <a:lnTo>
                  <a:pt x="4916" y="1341"/>
                </a:lnTo>
                <a:lnTo>
                  <a:pt x="5065" y="1341"/>
                </a:lnTo>
                <a:lnTo>
                  <a:pt x="5232" y="1323"/>
                </a:lnTo>
                <a:lnTo>
                  <a:pt x="5232" y="1509"/>
                </a:lnTo>
                <a:lnTo>
                  <a:pt x="5251" y="1565"/>
                </a:lnTo>
                <a:lnTo>
                  <a:pt x="5269" y="1639"/>
                </a:lnTo>
                <a:lnTo>
                  <a:pt x="5307" y="1676"/>
                </a:lnTo>
                <a:lnTo>
                  <a:pt x="5344" y="1714"/>
                </a:lnTo>
                <a:lnTo>
                  <a:pt x="5437" y="1770"/>
                </a:lnTo>
                <a:lnTo>
                  <a:pt x="5567" y="1788"/>
                </a:lnTo>
                <a:lnTo>
                  <a:pt x="5698" y="1770"/>
                </a:lnTo>
                <a:lnTo>
                  <a:pt x="5847" y="1732"/>
                </a:lnTo>
                <a:lnTo>
                  <a:pt x="6014" y="1676"/>
                </a:lnTo>
                <a:lnTo>
                  <a:pt x="6182" y="1602"/>
                </a:lnTo>
                <a:lnTo>
                  <a:pt x="6331" y="1527"/>
                </a:lnTo>
                <a:lnTo>
                  <a:pt x="6647" y="1341"/>
                </a:lnTo>
                <a:lnTo>
                  <a:pt x="6889" y="1155"/>
                </a:lnTo>
                <a:lnTo>
                  <a:pt x="7057" y="1006"/>
                </a:lnTo>
                <a:lnTo>
                  <a:pt x="7131" y="1137"/>
                </a:lnTo>
                <a:lnTo>
                  <a:pt x="7224" y="1267"/>
                </a:lnTo>
                <a:lnTo>
                  <a:pt x="7336" y="1360"/>
                </a:lnTo>
                <a:lnTo>
                  <a:pt x="7466" y="1416"/>
                </a:lnTo>
                <a:lnTo>
                  <a:pt x="7597" y="1453"/>
                </a:lnTo>
                <a:lnTo>
                  <a:pt x="7746" y="1453"/>
                </a:lnTo>
                <a:lnTo>
                  <a:pt x="7895" y="1416"/>
                </a:lnTo>
                <a:lnTo>
                  <a:pt x="8043" y="1341"/>
                </a:lnTo>
                <a:lnTo>
                  <a:pt x="8062" y="1434"/>
                </a:lnTo>
                <a:lnTo>
                  <a:pt x="8118" y="1490"/>
                </a:lnTo>
                <a:lnTo>
                  <a:pt x="8192" y="1527"/>
                </a:lnTo>
                <a:lnTo>
                  <a:pt x="8286" y="1546"/>
                </a:lnTo>
                <a:lnTo>
                  <a:pt x="8490" y="1546"/>
                </a:lnTo>
                <a:lnTo>
                  <a:pt x="8751" y="1472"/>
                </a:lnTo>
                <a:lnTo>
                  <a:pt x="9012" y="1379"/>
                </a:lnTo>
                <a:lnTo>
                  <a:pt x="9254" y="1285"/>
                </a:lnTo>
                <a:lnTo>
                  <a:pt x="9440" y="1174"/>
                </a:lnTo>
                <a:lnTo>
                  <a:pt x="9570" y="1099"/>
                </a:lnTo>
                <a:lnTo>
                  <a:pt x="9570" y="1192"/>
                </a:lnTo>
                <a:lnTo>
                  <a:pt x="9607" y="1267"/>
                </a:lnTo>
                <a:lnTo>
                  <a:pt x="9645" y="1323"/>
                </a:lnTo>
                <a:lnTo>
                  <a:pt x="9700" y="1360"/>
                </a:lnTo>
                <a:lnTo>
                  <a:pt x="9775" y="1379"/>
                </a:lnTo>
                <a:lnTo>
                  <a:pt x="9849" y="1397"/>
                </a:lnTo>
                <a:lnTo>
                  <a:pt x="10036" y="1397"/>
                </a:lnTo>
                <a:lnTo>
                  <a:pt x="10222" y="1360"/>
                </a:lnTo>
                <a:lnTo>
                  <a:pt x="10408" y="1304"/>
                </a:lnTo>
                <a:lnTo>
                  <a:pt x="10706" y="1192"/>
                </a:lnTo>
                <a:lnTo>
                  <a:pt x="10706" y="1304"/>
                </a:lnTo>
                <a:lnTo>
                  <a:pt x="10706" y="1360"/>
                </a:lnTo>
                <a:lnTo>
                  <a:pt x="10743" y="1397"/>
                </a:lnTo>
                <a:lnTo>
                  <a:pt x="10799" y="1453"/>
                </a:lnTo>
                <a:lnTo>
                  <a:pt x="10911" y="1472"/>
                </a:lnTo>
                <a:lnTo>
                  <a:pt x="11041" y="1490"/>
                </a:lnTo>
                <a:lnTo>
                  <a:pt x="11171" y="1472"/>
                </a:lnTo>
                <a:lnTo>
                  <a:pt x="11339" y="1453"/>
                </a:lnTo>
                <a:lnTo>
                  <a:pt x="11506" y="1416"/>
                </a:lnTo>
                <a:lnTo>
                  <a:pt x="11860" y="1323"/>
                </a:lnTo>
                <a:lnTo>
                  <a:pt x="12195" y="1192"/>
                </a:lnTo>
                <a:lnTo>
                  <a:pt x="12475" y="1081"/>
                </a:lnTo>
                <a:lnTo>
                  <a:pt x="12624" y="988"/>
                </a:lnTo>
                <a:close/>
                <a:moveTo>
                  <a:pt x="51666" y="50325"/>
                </a:moveTo>
                <a:lnTo>
                  <a:pt x="51721" y="50419"/>
                </a:lnTo>
                <a:lnTo>
                  <a:pt x="51721" y="50493"/>
                </a:lnTo>
                <a:lnTo>
                  <a:pt x="51684" y="50567"/>
                </a:lnTo>
                <a:lnTo>
                  <a:pt x="51610" y="50642"/>
                </a:lnTo>
                <a:lnTo>
                  <a:pt x="51517" y="50735"/>
                </a:lnTo>
                <a:lnTo>
                  <a:pt x="51424" y="50791"/>
                </a:lnTo>
                <a:lnTo>
                  <a:pt x="51312" y="50809"/>
                </a:lnTo>
                <a:lnTo>
                  <a:pt x="51182" y="50809"/>
                </a:lnTo>
                <a:lnTo>
                  <a:pt x="51293" y="50679"/>
                </a:lnTo>
                <a:lnTo>
                  <a:pt x="51405" y="50549"/>
                </a:lnTo>
                <a:lnTo>
                  <a:pt x="51535" y="50437"/>
                </a:lnTo>
                <a:lnTo>
                  <a:pt x="51666" y="50325"/>
                </a:lnTo>
                <a:close/>
                <a:moveTo>
                  <a:pt x="24036" y="50288"/>
                </a:moveTo>
                <a:lnTo>
                  <a:pt x="23999" y="50381"/>
                </a:lnTo>
                <a:lnTo>
                  <a:pt x="23943" y="50493"/>
                </a:lnTo>
                <a:lnTo>
                  <a:pt x="23869" y="50567"/>
                </a:lnTo>
                <a:lnTo>
                  <a:pt x="23794" y="50661"/>
                </a:lnTo>
                <a:lnTo>
                  <a:pt x="23627" y="50772"/>
                </a:lnTo>
                <a:lnTo>
                  <a:pt x="23534" y="50828"/>
                </a:lnTo>
                <a:lnTo>
                  <a:pt x="23496" y="50828"/>
                </a:lnTo>
                <a:lnTo>
                  <a:pt x="23478" y="50809"/>
                </a:lnTo>
                <a:lnTo>
                  <a:pt x="23459" y="50791"/>
                </a:lnTo>
                <a:lnTo>
                  <a:pt x="23478" y="50754"/>
                </a:lnTo>
                <a:lnTo>
                  <a:pt x="23534" y="50698"/>
                </a:lnTo>
                <a:lnTo>
                  <a:pt x="23720" y="50512"/>
                </a:lnTo>
                <a:lnTo>
                  <a:pt x="23925" y="50363"/>
                </a:lnTo>
                <a:lnTo>
                  <a:pt x="24036" y="50288"/>
                </a:lnTo>
                <a:close/>
                <a:moveTo>
                  <a:pt x="62687" y="50456"/>
                </a:moveTo>
                <a:lnTo>
                  <a:pt x="62594" y="50567"/>
                </a:lnTo>
                <a:lnTo>
                  <a:pt x="62483" y="50698"/>
                </a:lnTo>
                <a:lnTo>
                  <a:pt x="62334" y="50791"/>
                </a:lnTo>
                <a:lnTo>
                  <a:pt x="62259" y="50809"/>
                </a:lnTo>
                <a:lnTo>
                  <a:pt x="62185" y="50828"/>
                </a:lnTo>
                <a:lnTo>
                  <a:pt x="62297" y="50716"/>
                </a:lnTo>
                <a:lnTo>
                  <a:pt x="62408" y="50623"/>
                </a:lnTo>
                <a:lnTo>
                  <a:pt x="62539" y="50530"/>
                </a:lnTo>
                <a:lnTo>
                  <a:pt x="62687" y="50456"/>
                </a:lnTo>
                <a:close/>
                <a:moveTo>
                  <a:pt x="22417" y="50474"/>
                </a:moveTo>
                <a:lnTo>
                  <a:pt x="22361" y="50586"/>
                </a:lnTo>
                <a:lnTo>
                  <a:pt x="22286" y="50679"/>
                </a:lnTo>
                <a:lnTo>
                  <a:pt x="22212" y="50772"/>
                </a:lnTo>
                <a:lnTo>
                  <a:pt x="22100" y="50847"/>
                </a:lnTo>
                <a:lnTo>
                  <a:pt x="22100" y="50847"/>
                </a:lnTo>
                <a:lnTo>
                  <a:pt x="22156" y="50735"/>
                </a:lnTo>
                <a:lnTo>
                  <a:pt x="22230" y="50642"/>
                </a:lnTo>
                <a:lnTo>
                  <a:pt x="22324" y="50549"/>
                </a:lnTo>
                <a:lnTo>
                  <a:pt x="22417" y="50474"/>
                </a:lnTo>
                <a:close/>
                <a:moveTo>
                  <a:pt x="37479" y="50270"/>
                </a:moveTo>
                <a:lnTo>
                  <a:pt x="37479" y="50363"/>
                </a:lnTo>
                <a:lnTo>
                  <a:pt x="37460" y="50437"/>
                </a:lnTo>
                <a:lnTo>
                  <a:pt x="37423" y="50512"/>
                </a:lnTo>
                <a:lnTo>
                  <a:pt x="37386" y="50586"/>
                </a:lnTo>
                <a:lnTo>
                  <a:pt x="37311" y="50661"/>
                </a:lnTo>
                <a:lnTo>
                  <a:pt x="37181" y="50772"/>
                </a:lnTo>
                <a:lnTo>
                  <a:pt x="37125" y="50809"/>
                </a:lnTo>
                <a:lnTo>
                  <a:pt x="37050" y="50828"/>
                </a:lnTo>
                <a:lnTo>
                  <a:pt x="36995" y="50847"/>
                </a:lnTo>
                <a:lnTo>
                  <a:pt x="36957" y="50828"/>
                </a:lnTo>
                <a:lnTo>
                  <a:pt x="36939" y="50791"/>
                </a:lnTo>
                <a:lnTo>
                  <a:pt x="36920" y="50754"/>
                </a:lnTo>
                <a:lnTo>
                  <a:pt x="36939" y="50716"/>
                </a:lnTo>
                <a:lnTo>
                  <a:pt x="36957" y="50679"/>
                </a:lnTo>
                <a:lnTo>
                  <a:pt x="37013" y="50586"/>
                </a:lnTo>
                <a:lnTo>
                  <a:pt x="37125" y="50512"/>
                </a:lnTo>
                <a:lnTo>
                  <a:pt x="37330" y="50363"/>
                </a:lnTo>
                <a:lnTo>
                  <a:pt x="37479" y="50270"/>
                </a:lnTo>
                <a:close/>
                <a:moveTo>
                  <a:pt x="53341" y="50512"/>
                </a:moveTo>
                <a:lnTo>
                  <a:pt x="53192" y="50716"/>
                </a:lnTo>
                <a:lnTo>
                  <a:pt x="53006" y="50847"/>
                </a:lnTo>
                <a:lnTo>
                  <a:pt x="53174" y="50679"/>
                </a:lnTo>
                <a:lnTo>
                  <a:pt x="53341" y="50512"/>
                </a:lnTo>
                <a:close/>
                <a:moveTo>
                  <a:pt x="35617" y="50456"/>
                </a:moveTo>
                <a:lnTo>
                  <a:pt x="35617" y="50586"/>
                </a:lnTo>
                <a:lnTo>
                  <a:pt x="35580" y="50698"/>
                </a:lnTo>
                <a:lnTo>
                  <a:pt x="35561" y="50754"/>
                </a:lnTo>
                <a:lnTo>
                  <a:pt x="35524" y="50791"/>
                </a:lnTo>
                <a:lnTo>
                  <a:pt x="35468" y="50828"/>
                </a:lnTo>
                <a:lnTo>
                  <a:pt x="35412" y="50865"/>
                </a:lnTo>
                <a:lnTo>
                  <a:pt x="35393" y="50847"/>
                </a:lnTo>
                <a:lnTo>
                  <a:pt x="35393" y="50809"/>
                </a:lnTo>
                <a:lnTo>
                  <a:pt x="35431" y="50698"/>
                </a:lnTo>
                <a:lnTo>
                  <a:pt x="35505" y="50567"/>
                </a:lnTo>
                <a:lnTo>
                  <a:pt x="35561" y="50512"/>
                </a:lnTo>
                <a:lnTo>
                  <a:pt x="35617" y="50456"/>
                </a:lnTo>
                <a:close/>
                <a:moveTo>
                  <a:pt x="58349" y="50493"/>
                </a:moveTo>
                <a:lnTo>
                  <a:pt x="58349" y="50567"/>
                </a:lnTo>
                <a:lnTo>
                  <a:pt x="58349" y="50642"/>
                </a:lnTo>
                <a:lnTo>
                  <a:pt x="58331" y="50698"/>
                </a:lnTo>
                <a:lnTo>
                  <a:pt x="58275" y="50772"/>
                </a:lnTo>
                <a:lnTo>
                  <a:pt x="58219" y="50828"/>
                </a:lnTo>
                <a:lnTo>
                  <a:pt x="58145" y="50865"/>
                </a:lnTo>
                <a:lnTo>
                  <a:pt x="58052" y="50884"/>
                </a:lnTo>
                <a:lnTo>
                  <a:pt x="57958" y="50865"/>
                </a:lnTo>
                <a:lnTo>
                  <a:pt x="58145" y="50679"/>
                </a:lnTo>
                <a:lnTo>
                  <a:pt x="58349" y="50493"/>
                </a:lnTo>
                <a:close/>
                <a:moveTo>
                  <a:pt x="16366" y="50456"/>
                </a:moveTo>
                <a:lnTo>
                  <a:pt x="16366" y="50567"/>
                </a:lnTo>
                <a:lnTo>
                  <a:pt x="16329" y="50661"/>
                </a:lnTo>
                <a:lnTo>
                  <a:pt x="16273" y="50754"/>
                </a:lnTo>
                <a:lnTo>
                  <a:pt x="16198" y="50828"/>
                </a:lnTo>
                <a:lnTo>
                  <a:pt x="16105" y="50884"/>
                </a:lnTo>
                <a:lnTo>
                  <a:pt x="16012" y="50903"/>
                </a:lnTo>
                <a:lnTo>
                  <a:pt x="15919" y="50884"/>
                </a:lnTo>
                <a:lnTo>
                  <a:pt x="15826" y="50828"/>
                </a:lnTo>
                <a:lnTo>
                  <a:pt x="16086" y="50642"/>
                </a:lnTo>
                <a:lnTo>
                  <a:pt x="16366" y="50456"/>
                </a:lnTo>
                <a:close/>
                <a:moveTo>
                  <a:pt x="8621" y="50661"/>
                </a:moveTo>
                <a:lnTo>
                  <a:pt x="8583" y="50772"/>
                </a:lnTo>
                <a:lnTo>
                  <a:pt x="8528" y="50865"/>
                </a:lnTo>
                <a:lnTo>
                  <a:pt x="8453" y="50903"/>
                </a:lnTo>
                <a:lnTo>
                  <a:pt x="8341" y="50921"/>
                </a:lnTo>
                <a:lnTo>
                  <a:pt x="8341" y="50921"/>
                </a:lnTo>
                <a:lnTo>
                  <a:pt x="8472" y="50791"/>
                </a:lnTo>
                <a:lnTo>
                  <a:pt x="8621" y="50661"/>
                </a:lnTo>
                <a:close/>
                <a:moveTo>
                  <a:pt x="48482" y="50661"/>
                </a:moveTo>
                <a:lnTo>
                  <a:pt x="48445" y="50735"/>
                </a:lnTo>
                <a:lnTo>
                  <a:pt x="48389" y="50809"/>
                </a:lnTo>
                <a:lnTo>
                  <a:pt x="48314" y="50865"/>
                </a:lnTo>
                <a:lnTo>
                  <a:pt x="48240" y="50921"/>
                </a:lnTo>
                <a:lnTo>
                  <a:pt x="48352" y="50791"/>
                </a:lnTo>
                <a:lnTo>
                  <a:pt x="48482" y="50661"/>
                </a:lnTo>
                <a:close/>
                <a:moveTo>
                  <a:pt x="10464" y="50567"/>
                </a:moveTo>
                <a:lnTo>
                  <a:pt x="10352" y="50698"/>
                </a:lnTo>
                <a:lnTo>
                  <a:pt x="10203" y="50809"/>
                </a:lnTo>
                <a:lnTo>
                  <a:pt x="10036" y="50884"/>
                </a:lnTo>
                <a:lnTo>
                  <a:pt x="9868" y="50940"/>
                </a:lnTo>
                <a:lnTo>
                  <a:pt x="10147" y="50735"/>
                </a:lnTo>
                <a:lnTo>
                  <a:pt x="10464" y="50567"/>
                </a:lnTo>
                <a:close/>
                <a:moveTo>
                  <a:pt x="87263" y="50791"/>
                </a:moveTo>
                <a:lnTo>
                  <a:pt x="87170" y="50884"/>
                </a:lnTo>
                <a:lnTo>
                  <a:pt x="87059" y="50958"/>
                </a:lnTo>
                <a:lnTo>
                  <a:pt x="87059" y="50958"/>
                </a:lnTo>
                <a:lnTo>
                  <a:pt x="87152" y="50865"/>
                </a:lnTo>
                <a:lnTo>
                  <a:pt x="87263" y="50791"/>
                </a:lnTo>
                <a:close/>
                <a:moveTo>
                  <a:pt x="56432" y="50735"/>
                </a:moveTo>
                <a:lnTo>
                  <a:pt x="56357" y="50809"/>
                </a:lnTo>
                <a:lnTo>
                  <a:pt x="56264" y="50884"/>
                </a:lnTo>
                <a:lnTo>
                  <a:pt x="56171" y="50921"/>
                </a:lnTo>
                <a:lnTo>
                  <a:pt x="56059" y="50958"/>
                </a:lnTo>
                <a:lnTo>
                  <a:pt x="56432" y="50735"/>
                </a:lnTo>
                <a:close/>
                <a:moveTo>
                  <a:pt x="65797" y="50716"/>
                </a:moveTo>
                <a:lnTo>
                  <a:pt x="65759" y="50791"/>
                </a:lnTo>
                <a:lnTo>
                  <a:pt x="65611" y="50958"/>
                </a:lnTo>
                <a:lnTo>
                  <a:pt x="65778" y="50735"/>
                </a:lnTo>
                <a:lnTo>
                  <a:pt x="65797" y="50716"/>
                </a:lnTo>
                <a:close/>
                <a:moveTo>
                  <a:pt x="67379" y="50381"/>
                </a:moveTo>
                <a:lnTo>
                  <a:pt x="67361" y="50493"/>
                </a:lnTo>
                <a:lnTo>
                  <a:pt x="67323" y="50586"/>
                </a:lnTo>
                <a:lnTo>
                  <a:pt x="67286" y="50679"/>
                </a:lnTo>
                <a:lnTo>
                  <a:pt x="67230" y="50754"/>
                </a:lnTo>
                <a:lnTo>
                  <a:pt x="67156" y="50828"/>
                </a:lnTo>
                <a:lnTo>
                  <a:pt x="67081" y="50903"/>
                </a:lnTo>
                <a:lnTo>
                  <a:pt x="66988" y="50940"/>
                </a:lnTo>
                <a:lnTo>
                  <a:pt x="66895" y="50977"/>
                </a:lnTo>
                <a:lnTo>
                  <a:pt x="66988" y="50809"/>
                </a:lnTo>
                <a:lnTo>
                  <a:pt x="67100" y="50642"/>
                </a:lnTo>
                <a:lnTo>
                  <a:pt x="67230" y="50512"/>
                </a:lnTo>
                <a:lnTo>
                  <a:pt x="67379" y="50381"/>
                </a:lnTo>
                <a:close/>
                <a:moveTo>
                  <a:pt x="91527" y="50549"/>
                </a:moveTo>
                <a:lnTo>
                  <a:pt x="91639" y="50567"/>
                </a:lnTo>
                <a:lnTo>
                  <a:pt x="91806" y="50605"/>
                </a:lnTo>
                <a:lnTo>
                  <a:pt x="91955" y="50661"/>
                </a:lnTo>
                <a:lnTo>
                  <a:pt x="92011" y="50716"/>
                </a:lnTo>
                <a:lnTo>
                  <a:pt x="92048" y="50754"/>
                </a:lnTo>
                <a:lnTo>
                  <a:pt x="91992" y="50865"/>
                </a:lnTo>
                <a:lnTo>
                  <a:pt x="91918" y="50977"/>
                </a:lnTo>
                <a:lnTo>
                  <a:pt x="91806" y="50884"/>
                </a:lnTo>
                <a:lnTo>
                  <a:pt x="91694" y="50791"/>
                </a:lnTo>
                <a:lnTo>
                  <a:pt x="91601" y="50679"/>
                </a:lnTo>
                <a:lnTo>
                  <a:pt x="91527" y="50549"/>
                </a:lnTo>
                <a:close/>
                <a:moveTo>
                  <a:pt x="6424" y="50679"/>
                </a:moveTo>
                <a:lnTo>
                  <a:pt x="6331" y="50791"/>
                </a:lnTo>
                <a:lnTo>
                  <a:pt x="6238" y="50865"/>
                </a:lnTo>
                <a:lnTo>
                  <a:pt x="6126" y="50940"/>
                </a:lnTo>
                <a:lnTo>
                  <a:pt x="6014" y="50996"/>
                </a:lnTo>
                <a:lnTo>
                  <a:pt x="6200" y="50828"/>
                </a:lnTo>
                <a:lnTo>
                  <a:pt x="6424" y="50679"/>
                </a:lnTo>
                <a:close/>
                <a:moveTo>
                  <a:pt x="18041" y="50456"/>
                </a:moveTo>
                <a:lnTo>
                  <a:pt x="18097" y="50567"/>
                </a:lnTo>
                <a:lnTo>
                  <a:pt x="18097" y="50679"/>
                </a:lnTo>
                <a:lnTo>
                  <a:pt x="18079" y="50772"/>
                </a:lnTo>
                <a:lnTo>
                  <a:pt x="18004" y="50884"/>
                </a:lnTo>
                <a:lnTo>
                  <a:pt x="17948" y="50921"/>
                </a:lnTo>
                <a:lnTo>
                  <a:pt x="17874" y="50958"/>
                </a:lnTo>
                <a:lnTo>
                  <a:pt x="17818" y="50977"/>
                </a:lnTo>
                <a:lnTo>
                  <a:pt x="17743" y="50996"/>
                </a:lnTo>
                <a:lnTo>
                  <a:pt x="17688" y="50977"/>
                </a:lnTo>
                <a:lnTo>
                  <a:pt x="17632" y="50940"/>
                </a:lnTo>
                <a:lnTo>
                  <a:pt x="17613" y="50884"/>
                </a:lnTo>
                <a:lnTo>
                  <a:pt x="17613" y="50809"/>
                </a:lnTo>
                <a:lnTo>
                  <a:pt x="17632" y="50754"/>
                </a:lnTo>
                <a:lnTo>
                  <a:pt x="17669" y="50698"/>
                </a:lnTo>
                <a:lnTo>
                  <a:pt x="17799" y="50605"/>
                </a:lnTo>
                <a:lnTo>
                  <a:pt x="18041" y="50456"/>
                </a:lnTo>
                <a:close/>
                <a:moveTo>
                  <a:pt x="1155" y="50698"/>
                </a:moveTo>
                <a:lnTo>
                  <a:pt x="1136" y="50754"/>
                </a:lnTo>
                <a:lnTo>
                  <a:pt x="1099" y="50828"/>
                </a:lnTo>
                <a:lnTo>
                  <a:pt x="1043" y="50865"/>
                </a:lnTo>
                <a:lnTo>
                  <a:pt x="1006" y="50903"/>
                </a:lnTo>
                <a:lnTo>
                  <a:pt x="894" y="50958"/>
                </a:lnTo>
                <a:lnTo>
                  <a:pt x="782" y="51014"/>
                </a:lnTo>
                <a:lnTo>
                  <a:pt x="820" y="50921"/>
                </a:lnTo>
                <a:lnTo>
                  <a:pt x="857" y="50847"/>
                </a:lnTo>
                <a:lnTo>
                  <a:pt x="913" y="50791"/>
                </a:lnTo>
                <a:lnTo>
                  <a:pt x="950" y="50754"/>
                </a:lnTo>
                <a:lnTo>
                  <a:pt x="1062" y="50735"/>
                </a:lnTo>
                <a:lnTo>
                  <a:pt x="1099" y="50716"/>
                </a:lnTo>
                <a:lnTo>
                  <a:pt x="1155" y="50698"/>
                </a:lnTo>
                <a:close/>
                <a:moveTo>
                  <a:pt x="69781" y="50474"/>
                </a:moveTo>
                <a:lnTo>
                  <a:pt x="69800" y="50549"/>
                </a:lnTo>
                <a:lnTo>
                  <a:pt x="69818" y="50623"/>
                </a:lnTo>
                <a:lnTo>
                  <a:pt x="69818" y="50698"/>
                </a:lnTo>
                <a:lnTo>
                  <a:pt x="69800" y="50772"/>
                </a:lnTo>
                <a:lnTo>
                  <a:pt x="69781" y="50847"/>
                </a:lnTo>
                <a:lnTo>
                  <a:pt x="69744" y="50921"/>
                </a:lnTo>
                <a:lnTo>
                  <a:pt x="69706" y="50977"/>
                </a:lnTo>
                <a:lnTo>
                  <a:pt x="69632" y="51014"/>
                </a:lnTo>
                <a:lnTo>
                  <a:pt x="69651" y="50884"/>
                </a:lnTo>
                <a:lnTo>
                  <a:pt x="69688" y="50735"/>
                </a:lnTo>
                <a:lnTo>
                  <a:pt x="69725" y="50605"/>
                </a:lnTo>
                <a:lnTo>
                  <a:pt x="69781" y="50474"/>
                </a:lnTo>
                <a:close/>
                <a:moveTo>
                  <a:pt x="72704" y="50623"/>
                </a:moveTo>
                <a:lnTo>
                  <a:pt x="72667" y="50716"/>
                </a:lnTo>
                <a:lnTo>
                  <a:pt x="72611" y="50791"/>
                </a:lnTo>
                <a:lnTo>
                  <a:pt x="72555" y="50865"/>
                </a:lnTo>
                <a:lnTo>
                  <a:pt x="72499" y="50921"/>
                </a:lnTo>
                <a:lnTo>
                  <a:pt x="72425" y="50977"/>
                </a:lnTo>
                <a:lnTo>
                  <a:pt x="72332" y="50996"/>
                </a:lnTo>
                <a:lnTo>
                  <a:pt x="72257" y="51014"/>
                </a:lnTo>
                <a:lnTo>
                  <a:pt x="72164" y="51014"/>
                </a:lnTo>
                <a:lnTo>
                  <a:pt x="72425" y="50809"/>
                </a:lnTo>
                <a:lnTo>
                  <a:pt x="72555" y="50716"/>
                </a:lnTo>
                <a:lnTo>
                  <a:pt x="72704" y="50623"/>
                </a:lnTo>
                <a:close/>
                <a:moveTo>
                  <a:pt x="33904" y="50772"/>
                </a:moveTo>
                <a:lnTo>
                  <a:pt x="33885" y="50847"/>
                </a:lnTo>
                <a:lnTo>
                  <a:pt x="33792" y="51033"/>
                </a:lnTo>
                <a:lnTo>
                  <a:pt x="33867" y="50847"/>
                </a:lnTo>
                <a:lnTo>
                  <a:pt x="33904" y="50772"/>
                </a:lnTo>
                <a:close/>
                <a:moveTo>
                  <a:pt x="32526" y="50772"/>
                </a:moveTo>
                <a:lnTo>
                  <a:pt x="32470" y="50884"/>
                </a:lnTo>
                <a:lnTo>
                  <a:pt x="32377" y="50958"/>
                </a:lnTo>
                <a:lnTo>
                  <a:pt x="32303" y="51033"/>
                </a:lnTo>
                <a:lnTo>
                  <a:pt x="32191" y="51052"/>
                </a:lnTo>
                <a:lnTo>
                  <a:pt x="32340" y="50903"/>
                </a:lnTo>
                <a:lnTo>
                  <a:pt x="32526" y="50772"/>
                </a:lnTo>
                <a:close/>
                <a:moveTo>
                  <a:pt x="12475" y="50530"/>
                </a:moveTo>
                <a:lnTo>
                  <a:pt x="12456" y="50605"/>
                </a:lnTo>
                <a:lnTo>
                  <a:pt x="12400" y="50679"/>
                </a:lnTo>
                <a:lnTo>
                  <a:pt x="12288" y="50828"/>
                </a:lnTo>
                <a:lnTo>
                  <a:pt x="12139" y="50958"/>
                </a:lnTo>
                <a:lnTo>
                  <a:pt x="11972" y="51070"/>
                </a:lnTo>
                <a:lnTo>
                  <a:pt x="12084" y="50921"/>
                </a:lnTo>
                <a:lnTo>
                  <a:pt x="12195" y="50772"/>
                </a:lnTo>
                <a:lnTo>
                  <a:pt x="12326" y="50642"/>
                </a:lnTo>
                <a:lnTo>
                  <a:pt x="12475" y="50530"/>
                </a:lnTo>
                <a:close/>
                <a:moveTo>
                  <a:pt x="59671" y="50772"/>
                </a:moveTo>
                <a:lnTo>
                  <a:pt x="59653" y="50865"/>
                </a:lnTo>
                <a:lnTo>
                  <a:pt x="59597" y="50958"/>
                </a:lnTo>
                <a:lnTo>
                  <a:pt x="59522" y="51033"/>
                </a:lnTo>
                <a:lnTo>
                  <a:pt x="59448" y="51089"/>
                </a:lnTo>
                <a:lnTo>
                  <a:pt x="59560" y="50921"/>
                </a:lnTo>
                <a:lnTo>
                  <a:pt x="59671" y="50772"/>
                </a:lnTo>
                <a:close/>
                <a:moveTo>
                  <a:pt x="71084" y="50474"/>
                </a:moveTo>
                <a:lnTo>
                  <a:pt x="71084" y="50586"/>
                </a:lnTo>
                <a:lnTo>
                  <a:pt x="71047" y="50735"/>
                </a:lnTo>
                <a:lnTo>
                  <a:pt x="70991" y="50865"/>
                </a:lnTo>
                <a:lnTo>
                  <a:pt x="70954" y="50977"/>
                </a:lnTo>
                <a:lnTo>
                  <a:pt x="70917" y="50996"/>
                </a:lnTo>
                <a:lnTo>
                  <a:pt x="70824" y="51052"/>
                </a:lnTo>
                <a:lnTo>
                  <a:pt x="70730" y="51089"/>
                </a:lnTo>
                <a:lnTo>
                  <a:pt x="70693" y="51070"/>
                </a:lnTo>
                <a:lnTo>
                  <a:pt x="70693" y="51052"/>
                </a:lnTo>
                <a:lnTo>
                  <a:pt x="70693" y="50996"/>
                </a:lnTo>
                <a:lnTo>
                  <a:pt x="70730" y="50921"/>
                </a:lnTo>
                <a:lnTo>
                  <a:pt x="70861" y="50754"/>
                </a:lnTo>
                <a:lnTo>
                  <a:pt x="71084" y="50474"/>
                </a:lnTo>
                <a:close/>
                <a:moveTo>
                  <a:pt x="64158" y="50549"/>
                </a:moveTo>
                <a:lnTo>
                  <a:pt x="64158" y="50661"/>
                </a:lnTo>
                <a:lnTo>
                  <a:pt x="64121" y="50754"/>
                </a:lnTo>
                <a:lnTo>
                  <a:pt x="64084" y="50847"/>
                </a:lnTo>
                <a:lnTo>
                  <a:pt x="64009" y="50921"/>
                </a:lnTo>
                <a:lnTo>
                  <a:pt x="63935" y="50996"/>
                </a:lnTo>
                <a:lnTo>
                  <a:pt x="63842" y="51052"/>
                </a:lnTo>
                <a:lnTo>
                  <a:pt x="63749" y="51089"/>
                </a:lnTo>
                <a:lnTo>
                  <a:pt x="63637" y="51107"/>
                </a:lnTo>
                <a:lnTo>
                  <a:pt x="63749" y="50958"/>
                </a:lnTo>
                <a:lnTo>
                  <a:pt x="63879" y="50809"/>
                </a:lnTo>
                <a:lnTo>
                  <a:pt x="64009" y="50679"/>
                </a:lnTo>
                <a:lnTo>
                  <a:pt x="64158" y="50549"/>
                </a:lnTo>
                <a:close/>
                <a:moveTo>
                  <a:pt x="78997" y="50679"/>
                </a:moveTo>
                <a:lnTo>
                  <a:pt x="78941" y="50772"/>
                </a:lnTo>
                <a:lnTo>
                  <a:pt x="78885" y="50847"/>
                </a:lnTo>
                <a:lnTo>
                  <a:pt x="78829" y="50921"/>
                </a:lnTo>
                <a:lnTo>
                  <a:pt x="78755" y="50977"/>
                </a:lnTo>
                <a:lnTo>
                  <a:pt x="78680" y="51033"/>
                </a:lnTo>
                <a:lnTo>
                  <a:pt x="78587" y="51070"/>
                </a:lnTo>
                <a:lnTo>
                  <a:pt x="78513" y="51107"/>
                </a:lnTo>
                <a:lnTo>
                  <a:pt x="78420" y="51126"/>
                </a:lnTo>
                <a:lnTo>
                  <a:pt x="78420" y="51126"/>
                </a:lnTo>
                <a:lnTo>
                  <a:pt x="78531" y="50977"/>
                </a:lnTo>
                <a:lnTo>
                  <a:pt x="78680" y="50865"/>
                </a:lnTo>
                <a:lnTo>
                  <a:pt x="78829" y="50772"/>
                </a:lnTo>
                <a:lnTo>
                  <a:pt x="78997" y="50679"/>
                </a:lnTo>
                <a:close/>
                <a:moveTo>
                  <a:pt x="84657" y="50698"/>
                </a:moveTo>
                <a:lnTo>
                  <a:pt x="84620" y="50809"/>
                </a:lnTo>
                <a:lnTo>
                  <a:pt x="84526" y="50940"/>
                </a:lnTo>
                <a:lnTo>
                  <a:pt x="84433" y="51052"/>
                </a:lnTo>
                <a:lnTo>
                  <a:pt x="84322" y="51126"/>
                </a:lnTo>
                <a:lnTo>
                  <a:pt x="84471" y="50903"/>
                </a:lnTo>
                <a:lnTo>
                  <a:pt x="84564" y="50791"/>
                </a:lnTo>
                <a:lnTo>
                  <a:pt x="84657" y="50698"/>
                </a:lnTo>
                <a:close/>
                <a:moveTo>
                  <a:pt x="75813" y="50679"/>
                </a:moveTo>
                <a:lnTo>
                  <a:pt x="75776" y="50921"/>
                </a:lnTo>
                <a:lnTo>
                  <a:pt x="75646" y="51033"/>
                </a:lnTo>
                <a:lnTo>
                  <a:pt x="75497" y="51145"/>
                </a:lnTo>
                <a:lnTo>
                  <a:pt x="75646" y="50903"/>
                </a:lnTo>
                <a:lnTo>
                  <a:pt x="75813" y="50679"/>
                </a:lnTo>
                <a:close/>
                <a:moveTo>
                  <a:pt x="60863" y="50847"/>
                </a:moveTo>
                <a:lnTo>
                  <a:pt x="60844" y="50940"/>
                </a:lnTo>
                <a:lnTo>
                  <a:pt x="60807" y="51033"/>
                </a:lnTo>
                <a:lnTo>
                  <a:pt x="60733" y="51107"/>
                </a:lnTo>
                <a:lnTo>
                  <a:pt x="60639" y="51163"/>
                </a:lnTo>
                <a:lnTo>
                  <a:pt x="60639" y="51163"/>
                </a:lnTo>
                <a:lnTo>
                  <a:pt x="60751" y="50996"/>
                </a:lnTo>
                <a:lnTo>
                  <a:pt x="60863" y="50847"/>
                </a:lnTo>
                <a:close/>
                <a:moveTo>
                  <a:pt x="49915" y="50735"/>
                </a:moveTo>
                <a:lnTo>
                  <a:pt x="49915" y="50828"/>
                </a:lnTo>
                <a:lnTo>
                  <a:pt x="49897" y="50903"/>
                </a:lnTo>
                <a:lnTo>
                  <a:pt x="49878" y="50977"/>
                </a:lnTo>
                <a:lnTo>
                  <a:pt x="49841" y="51052"/>
                </a:lnTo>
                <a:lnTo>
                  <a:pt x="49785" y="51126"/>
                </a:lnTo>
                <a:lnTo>
                  <a:pt x="49729" y="51182"/>
                </a:lnTo>
                <a:lnTo>
                  <a:pt x="49655" y="51219"/>
                </a:lnTo>
                <a:lnTo>
                  <a:pt x="49580" y="51256"/>
                </a:lnTo>
                <a:lnTo>
                  <a:pt x="49655" y="51107"/>
                </a:lnTo>
                <a:lnTo>
                  <a:pt x="49729" y="50977"/>
                </a:lnTo>
                <a:lnTo>
                  <a:pt x="49822" y="50847"/>
                </a:lnTo>
                <a:lnTo>
                  <a:pt x="49915" y="50735"/>
                </a:lnTo>
                <a:close/>
                <a:moveTo>
                  <a:pt x="83167" y="50921"/>
                </a:moveTo>
                <a:lnTo>
                  <a:pt x="83111" y="51052"/>
                </a:lnTo>
                <a:lnTo>
                  <a:pt x="83037" y="51182"/>
                </a:lnTo>
                <a:lnTo>
                  <a:pt x="82944" y="51312"/>
                </a:lnTo>
                <a:lnTo>
                  <a:pt x="82832" y="51405"/>
                </a:lnTo>
                <a:lnTo>
                  <a:pt x="82907" y="51275"/>
                </a:lnTo>
                <a:lnTo>
                  <a:pt x="82981" y="51145"/>
                </a:lnTo>
                <a:lnTo>
                  <a:pt x="83074" y="51033"/>
                </a:lnTo>
                <a:lnTo>
                  <a:pt x="83167" y="50921"/>
                </a:lnTo>
                <a:close/>
                <a:moveTo>
                  <a:pt x="90075" y="50977"/>
                </a:moveTo>
                <a:lnTo>
                  <a:pt x="90019" y="51126"/>
                </a:lnTo>
                <a:lnTo>
                  <a:pt x="89944" y="51256"/>
                </a:lnTo>
                <a:lnTo>
                  <a:pt x="89833" y="51349"/>
                </a:lnTo>
                <a:lnTo>
                  <a:pt x="89721" y="51443"/>
                </a:lnTo>
                <a:lnTo>
                  <a:pt x="89721" y="51443"/>
                </a:lnTo>
                <a:lnTo>
                  <a:pt x="89870" y="51200"/>
                </a:lnTo>
                <a:lnTo>
                  <a:pt x="90075" y="50977"/>
                </a:lnTo>
                <a:close/>
                <a:moveTo>
                  <a:pt x="73877" y="50977"/>
                </a:moveTo>
                <a:lnTo>
                  <a:pt x="73877" y="51052"/>
                </a:lnTo>
                <a:lnTo>
                  <a:pt x="73858" y="51126"/>
                </a:lnTo>
                <a:lnTo>
                  <a:pt x="73840" y="51200"/>
                </a:lnTo>
                <a:lnTo>
                  <a:pt x="73802" y="51256"/>
                </a:lnTo>
                <a:lnTo>
                  <a:pt x="73747" y="51312"/>
                </a:lnTo>
                <a:lnTo>
                  <a:pt x="73691" y="51368"/>
                </a:lnTo>
                <a:lnTo>
                  <a:pt x="73635" y="51405"/>
                </a:lnTo>
                <a:lnTo>
                  <a:pt x="73579" y="51443"/>
                </a:lnTo>
                <a:lnTo>
                  <a:pt x="73709" y="51200"/>
                </a:lnTo>
                <a:lnTo>
                  <a:pt x="73877" y="50977"/>
                </a:lnTo>
                <a:close/>
                <a:moveTo>
                  <a:pt x="3259" y="1"/>
                </a:moveTo>
                <a:lnTo>
                  <a:pt x="3184" y="19"/>
                </a:lnTo>
                <a:lnTo>
                  <a:pt x="3072" y="75"/>
                </a:lnTo>
                <a:lnTo>
                  <a:pt x="2924" y="168"/>
                </a:lnTo>
                <a:lnTo>
                  <a:pt x="2849" y="243"/>
                </a:lnTo>
                <a:lnTo>
                  <a:pt x="2775" y="317"/>
                </a:lnTo>
                <a:lnTo>
                  <a:pt x="2663" y="503"/>
                </a:lnTo>
                <a:lnTo>
                  <a:pt x="2477" y="894"/>
                </a:lnTo>
                <a:lnTo>
                  <a:pt x="2421" y="988"/>
                </a:lnTo>
                <a:lnTo>
                  <a:pt x="2365" y="1062"/>
                </a:lnTo>
                <a:lnTo>
                  <a:pt x="2290" y="1137"/>
                </a:lnTo>
                <a:lnTo>
                  <a:pt x="2216" y="1192"/>
                </a:lnTo>
                <a:lnTo>
                  <a:pt x="2123" y="1230"/>
                </a:lnTo>
                <a:lnTo>
                  <a:pt x="2030" y="1248"/>
                </a:lnTo>
                <a:lnTo>
                  <a:pt x="1900" y="1230"/>
                </a:lnTo>
                <a:lnTo>
                  <a:pt x="1769" y="1192"/>
                </a:lnTo>
                <a:lnTo>
                  <a:pt x="1676" y="1155"/>
                </a:lnTo>
                <a:lnTo>
                  <a:pt x="1602" y="1081"/>
                </a:lnTo>
                <a:lnTo>
                  <a:pt x="1564" y="1006"/>
                </a:lnTo>
                <a:lnTo>
                  <a:pt x="1546" y="932"/>
                </a:lnTo>
                <a:lnTo>
                  <a:pt x="1527" y="727"/>
                </a:lnTo>
                <a:lnTo>
                  <a:pt x="1490" y="615"/>
                </a:lnTo>
                <a:lnTo>
                  <a:pt x="1434" y="503"/>
                </a:lnTo>
                <a:lnTo>
                  <a:pt x="1378" y="410"/>
                </a:lnTo>
                <a:lnTo>
                  <a:pt x="1304" y="336"/>
                </a:lnTo>
                <a:lnTo>
                  <a:pt x="1211" y="243"/>
                </a:lnTo>
                <a:lnTo>
                  <a:pt x="1099" y="168"/>
                </a:lnTo>
                <a:lnTo>
                  <a:pt x="987" y="94"/>
                </a:lnTo>
                <a:lnTo>
                  <a:pt x="876" y="57"/>
                </a:lnTo>
                <a:lnTo>
                  <a:pt x="764" y="38"/>
                </a:lnTo>
                <a:lnTo>
                  <a:pt x="652" y="38"/>
                </a:lnTo>
                <a:lnTo>
                  <a:pt x="540" y="75"/>
                </a:lnTo>
                <a:lnTo>
                  <a:pt x="466" y="131"/>
                </a:lnTo>
                <a:lnTo>
                  <a:pt x="429" y="206"/>
                </a:lnTo>
                <a:lnTo>
                  <a:pt x="410" y="280"/>
                </a:lnTo>
                <a:lnTo>
                  <a:pt x="410" y="373"/>
                </a:lnTo>
                <a:lnTo>
                  <a:pt x="447" y="485"/>
                </a:lnTo>
                <a:lnTo>
                  <a:pt x="522" y="597"/>
                </a:lnTo>
                <a:lnTo>
                  <a:pt x="578" y="690"/>
                </a:lnTo>
                <a:lnTo>
                  <a:pt x="764" y="913"/>
                </a:lnTo>
                <a:lnTo>
                  <a:pt x="969" y="1099"/>
                </a:lnTo>
                <a:lnTo>
                  <a:pt x="1155" y="1267"/>
                </a:lnTo>
                <a:lnTo>
                  <a:pt x="1304" y="1360"/>
                </a:lnTo>
                <a:lnTo>
                  <a:pt x="1304" y="1453"/>
                </a:lnTo>
                <a:lnTo>
                  <a:pt x="1285" y="1546"/>
                </a:lnTo>
                <a:lnTo>
                  <a:pt x="1248" y="1602"/>
                </a:lnTo>
                <a:lnTo>
                  <a:pt x="1192" y="1658"/>
                </a:lnTo>
                <a:lnTo>
                  <a:pt x="1136" y="1695"/>
                </a:lnTo>
                <a:lnTo>
                  <a:pt x="1080" y="1732"/>
                </a:lnTo>
                <a:lnTo>
                  <a:pt x="931" y="1788"/>
                </a:lnTo>
                <a:lnTo>
                  <a:pt x="782" y="1825"/>
                </a:lnTo>
                <a:lnTo>
                  <a:pt x="652" y="1881"/>
                </a:lnTo>
                <a:lnTo>
                  <a:pt x="596" y="1937"/>
                </a:lnTo>
                <a:lnTo>
                  <a:pt x="559" y="1993"/>
                </a:lnTo>
                <a:lnTo>
                  <a:pt x="540" y="2067"/>
                </a:lnTo>
                <a:lnTo>
                  <a:pt x="522" y="2142"/>
                </a:lnTo>
                <a:lnTo>
                  <a:pt x="522" y="2216"/>
                </a:lnTo>
                <a:lnTo>
                  <a:pt x="540" y="2254"/>
                </a:lnTo>
                <a:lnTo>
                  <a:pt x="559" y="2291"/>
                </a:lnTo>
                <a:lnTo>
                  <a:pt x="596" y="2328"/>
                </a:lnTo>
                <a:lnTo>
                  <a:pt x="689" y="2328"/>
                </a:lnTo>
                <a:lnTo>
                  <a:pt x="801" y="2291"/>
                </a:lnTo>
                <a:lnTo>
                  <a:pt x="931" y="2235"/>
                </a:lnTo>
                <a:lnTo>
                  <a:pt x="1043" y="2160"/>
                </a:lnTo>
                <a:lnTo>
                  <a:pt x="1229" y="2030"/>
                </a:lnTo>
                <a:lnTo>
                  <a:pt x="1304" y="2086"/>
                </a:lnTo>
                <a:lnTo>
                  <a:pt x="1360" y="2160"/>
                </a:lnTo>
                <a:lnTo>
                  <a:pt x="1415" y="2254"/>
                </a:lnTo>
                <a:lnTo>
                  <a:pt x="1453" y="2328"/>
                </a:lnTo>
                <a:lnTo>
                  <a:pt x="1490" y="2421"/>
                </a:lnTo>
                <a:lnTo>
                  <a:pt x="1490" y="2533"/>
                </a:lnTo>
                <a:lnTo>
                  <a:pt x="1490" y="2626"/>
                </a:lnTo>
                <a:lnTo>
                  <a:pt x="1490" y="2719"/>
                </a:lnTo>
                <a:lnTo>
                  <a:pt x="1434" y="2924"/>
                </a:lnTo>
                <a:lnTo>
                  <a:pt x="1341" y="3091"/>
                </a:lnTo>
                <a:lnTo>
                  <a:pt x="1285" y="3184"/>
                </a:lnTo>
                <a:lnTo>
                  <a:pt x="1229" y="3259"/>
                </a:lnTo>
                <a:lnTo>
                  <a:pt x="1155" y="3315"/>
                </a:lnTo>
                <a:lnTo>
                  <a:pt x="1062" y="3371"/>
                </a:lnTo>
                <a:lnTo>
                  <a:pt x="987" y="3408"/>
                </a:lnTo>
                <a:lnTo>
                  <a:pt x="633" y="3408"/>
                </a:lnTo>
                <a:lnTo>
                  <a:pt x="559" y="3427"/>
                </a:lnTo>
                <a:lnTo>
                  <a:pt x="466" y="3464"/>
                </a:lnTo>
                <a:lnTo>
                  <a:pt x="373" y="3538"/>
                </a:lnTo>
                <a:lnTo>
                  <a:pt x="336" y="3613"/>
                </a:lnTo>
                <a:lnTo>
                  <a:pt x="298" y="3687"/>
                </a:lnTo>
                <a:lnTo>
                  <a:pt x="261" y="3743"/>
                </a:lnTo>
                <a:lnTo>
                  <a:pt x="261" y="3818"/>
                </a:lnTo>
                <a:lnTo>
                  <a:pt x="261" y="3892"/>
                </a:lnTo>
                <a:lnTo>
                  <a:pt x="280" y="3948"/>
                </a:lnTo>
                <a:lnTo>
                  <a:pt x="336" y="4004"/>
                </a:lnTo>
                <a:lnTo>
                  <a:pt x="391" y="4041"/>
                </a:lnTo>
                <a:lnTo>
                  <a:pt x="578" y="4041"/>
                </a:lnTo>
                <a:lnTo>
                  <a:pt x="633" y="4004"/>
                </a:lnTo>
                <a:lnTo>
                  <a:pt x="727" y="3929"/>
                </a:lnTo>
                <a:lnTo>
                  <a:pt x="820" y="3836"/>
                </a:lnTo>
                <a:lnTo>
                  <a:pt x="913" y="3762"/>
                </a:lnTo>
                <a:lnTo>
                  <a:pt x="1006" y="3706"/>
                </a:lnTo>
                <a:lnTo>
                  <a:pt x="1118" y="3706"/>
                </a:lnTo>
                <a:lnTo>
                  <a:pt x="1173" y="3743"/>
                </a:lnTo>
                <a:lnTo>
                  <a:pt x="1248" y="3780"/>
                </a:lnTo>
                <a:lnTo>
                  <a:pt x="1304" y="3855"/>
                </a:lnTo>
                <a:lnTo>
                  <a:pt x="1341" y="3948"/>
                </a:lnTo>
                <a:lnTo>
                  <a:pt x="1378" y="4060"/>
                </a:lnTo>
                <a:lnTo>
                  <a:pt x="1378" y="4171"/>
                </a:lnTo>
                <a:lnTo>
                  <a:pt x="1378" y="4395"/>
                </a:lnTo>
                <a:lnTo>
                  <a:pt x="1341" y="4581"/>
                </a:lnTo>
                <a:lnTo>
                  <a:pt x="1285" y="4730"/>
                </a:lnTo>
                <a:lnTo>
                  <a:pt x="1248" y="4804"/>
                </a:lnTo>
                <a:lnTo>
                  <a:pt x="1211" y="4860"/>
                </a:lnTo>
                <a:lnTo>
                  <a:pt x="1155" y="4879"/>
                </a:lnTo>
                <a:lnTo>
                  <a:pt x="1024" y="4916"/>
                </a:lnTo>
                <a:lnTo>
                  <a:pt x="950" y="4935"/>
                </a:lnTo>
                <a:lnTo>
                  <a:pt x="857" y="4972"/>
                </a:lnTo>
                <a:lnTo>
                  <a:pt x="727" y="5084"/>
                </a:lnTo>
                <a:lnTo>
                  <a:pt x="652" y="5139"/>
                </a:lnTo>
                <a:lnTo>
                  <a:pt x="596" y="5214"/>
                </a:lnTo>
                <a:lnTo>
                  <a:pt x="559" y="5288"/>
                </a:lnTo>
                <a:lnTo>
                  <a:pt x="540" y="5363"/>
                </a:lnTo>
                <a:lnTo>
                  <a:pt x="559" y="5437"/>
                </a:lnTo>
                <a:lnTo>
                  <a:pt x="633" y="5512"/>
                </a:lnTo>
                <a:lnTo>
                  <a:pt x="708" y="5549"/>
                </a:lnTo>
                <a:lnTo>
                  <a:pt x="801" y="5530"/>
                </a:lnTo>
                <a:lnTo>
                  <a:pt x="876" y="5512"/>
                </a:lnTo>
                <a:lnTo>
                  <a:pt x="950" y="5475"/>
                </a:lnTo>
                <a:lnTo>
                  <a:pt x="1043" y="5419"/>
                </a:lnTo>
                <a:lnTo>
                  <a:pt x="1118" y="5400"/>
                </a:lnTo>
                <a:lnTo>
                  <a:pt x="1192" y="5400"/>
                </a:lnTo>
                <a:lnTo>
                  <a:pt x="1266" y="5419"/>
                </a:lnTo>
                <a:lnTo>
                  <a:pt x="1341" y="5493"/>
                </a:lnTo>
                <a:lnTo>
                  <a:pt x="1378" y="5605"/>
                </a:lnTo>
                <a:lnTo>
                  <a:pt x="1397" y="5735"/>
                </a:lnTo>
                <a:lnTo>
                  <a:pt x="1397" y="5865"/>
                </a:lnTo>
                <a:lnTo>
                  <a:pt x="1378" y="6126"/>
                </a:lnTo>
                <a:lnTo>
                  <a:pt x="1322" y="6350"/>
                </a:lnTo>
                <a:lnTo>
                  <a:pt x="1248" y="6554"/>
                </a:lnTo>
                <a:lnTo>
                  <a:pt x="1211" y="6666"/>
                </a:lnTo>
                <a:lnTo>
                  <a:pt x="1136" y="6741"/>
                </a:lnTo>
                <a:lnTo>
                  <a:pt x="1080" y="6778"/>
                </a:lnTo>
                <a:lnTo>
                  <a:pt x="1043" y="6796"/>
                </a:lnTo>
                <a:lnTo>
                  <a:pt x="969" y="6796"/>
                </a:lnTo>
                <a:lnTo>
                  <a:pt x="913" y="6778"/>
                </a:lnTo>
                <a:lnTo>
                  <a:pt x="876" y="6796"/>
                </a:lnTo>
                <a:lnTo>
                  <a:pt x="820" y="6815"/>
                </a:lnTo>
                <a:lnTo>
                  <a:pt x="671" y="6871"/>
                </a:lnTo>
                <a:lnTo>
                  <a:pt x="540" y="6964"/>
                </a:lnTo>
                <a:lnTo>
                  <a:pt x="485" y="7020"/>
                </a:lnTo>
                <a:lnTo>
                  <a:pt x="447" y="7076"/>
                </a:lnTo>
                <a:lnTo>
                  <a:pt x="466" y="7150"/>
                </a:lnTo>
                <a:lnTo>
                  <a:pt x="522" y="7225"/>
                </a:lnTo>
                <a:lnTo>
                  <a:pt x="596" y="7262"/>
                </a:lnTo>
                <a:lnTo>
                  <a:pt x="671" y="7280"/>
                </a:lnTo>
                <a:lnTo>
                  <a:pt x="764" y="7262"/>
                </a:lnTo>
                <a:lnTo>
                  <a:pt x="857" y="7225"/>
                </a:lnTo>
                <a:lnTo>
                  <a:pt x="1024" y="7169"/>
                </a:lnTo>
                <a:lnTo>
                  <a:pt x="1099" y="7169"/>
                </a:lnTo>
                <a:lnTo>
                  <a:pt x="1173" y="7187"/>
                </a:lnTo>
                <a:lnTo>
                  <a:pt x="1229" y="7243"/>
                </a:lnTo>
                <a:lnTo>
                  <a:pt x="1285" y="7318"/>
                </a:lnTo>
                <a:lnTo>
                  <a:pt x="1322" y="7411"/>
                </a:lnTo>
                <a:lnTo>
                  <a:pt x="1341" y="7522"/>
                </a:lnTo>
                <a:lnTo>
                  <a:pt x="1360" y="7634"/>
                </a:lnTo>
                <a:lnTo>
                  <a:pt x="1341" y="7727"/>
                </a:lnTo>
                <a:lnTo>
                  <a:pt x="1322" y="7820"/>
                </a:lnTo>
                <a:lnTo>
                  <a:pt x="1285" y="7895"/>
                </a:lnTo>
                <a:lnTo>
                  <a:pt x="1248" y="7951"/>
                </a:lnTo>
                <a:lnTo>
                  <a:pt x="1173" y="7988"/>
                </a:lnTo>
                <a:lnTo>
                  <a:pt x="1024" y="8044"/>
                </a:lnTo>
                <a:lnTo>
                  <a:pt x="950" y="8081"/>
                </a:lnTo>
                <a:lnTo>
                  <a:pt x="894" y="8137"/>
                </a:lnTo>
                <a:lnTo>
                  <a:pt x="876" y="8211"/>
                </a:lnTo>
                <a:lnTo>
                  <a:pt x="876" y="8323"/>
                </a:lnTo>
                <a:lnTo>
                  <a:pt x="913" y="8416"/>
                </a:lnTo>
                <a:lnTo>
                  <a:pt x="969" y="8472"/>
                </a:lnTo>
                <a:lnTo>
                  <a:pt x="1043" y="8509"/>
                </a:lnTo>
                <a:lnTo>
                  <a:pt x="1118" y="8509"/>
                </a:lnTo>
                <a:lnTo>
                  <a:pt x="1192" y="8491"/>
                </a:lnTo>
                <a:lnTo>
                  <a:pt x="1266" y="8453"/>
                </a:lnTo>
                <a:lnTo>
                  <a:pt x="1341" y="8398"/>
                </a:lnTo>
                <a:lnTo>
                  <a:pt x="1397" y="8323"/>
                </a:lnTo>
                <a:lnTo>
                  <a:pt x="1415" y="8435"/>
                </a:lnTo>
                <a:lnTo>
                  <a:pt x="1397" y="8546"/>
                </a:lnTo>
                <a:lnTo>
                  <a:pt x="1378" y="8677"/>
                </a:lnTo>
                <a:lnTo>
                  <a:pt x="1341" y="8807"/>
                </a:lnTo>
                <a:lnTo>
                  <a:pt x="1285" y="8919"/>
                </a:lnTo>
                <a:lnTo>
                  <a:pt x="1211" y="9031"/>
                </a:lnTo>
                <a:lnTo>
                  <a:pt x="1136" y="9124"/>
                </a:lnTo>
                <a:lnTo>
                  <a:pt x="1062" y="9180"/>
                </a:lnTo>
                <a:lnTo>
                  <a:pt x="950" y="9235"/>
                </a:lnTo>
                <a:lnTo>
                  <a:pt x="876" y="9254"/>
                </a:lnTo>
                <a:lnTo>
                  <a:pt x="708" y="9254"/>
                </a:lnTo>
                <a:lnTo>
                  <a:pt x="652" y="9273"/>
                </a:lnTo>
                <a:lnTo>
                  <a:pt x="596" y="9291"/>
                </a:lnTo>
                <a:lnTo>
                  <a:pt x="540" y="9328"/>
                </a:lnTo>
                <a:lnTo>
                  <a:pt x="503" y="9403"/>
                </a:lnTo>
                <a:lnTo>
                  <a:pt x="447" y="9570"/>
                </a:lnTo>
                <a:lnTo>
                  <a:pt x="447" y="9608"/>
                </a:lnTo>
                <a:lnTo>
                  <a:pt x="466" y="9626"/>
                </a:lnTo>
                <a:lnTo>
                  <a:pt x="578" y="9608"/>
                </a:lnTo>
                <a:lnTo>
                  <a:pt x="838" y="9608"/>
                </a:lnTo>
                <a:lnTo>
                  <a:pt x="913" y="9589"/>
                </a:lnTo>
                <a:lnTo>
                  <a:pt x="1006" y="9552"/>
                </a:lnTo>
                <a:lnTo>
                  <a:pt x="1043" y="9533"/>
                </a:lnTo>
                <a:lnTo>
                  <a:pt x="1099" y="9552"/>
                </a:lnTo>
                <a:lnTo>
                  <a:pt x="1155" y="9589"/>
                </a:lnTo>
                <a:lnTo>
                  <a:pt x="1248" y="9664"/>
                </a:lnTo>
                <a:lnTo>
                  <a:pt x="1341" y="9775"/>
                </a:lnTo>
                <a:lnTo>
                  <a:pt x="1397" y="9887"/>
                </a:lnTo>
                <a:lnTo>
                  <a:pt x="1434" y="10017"/>
                </a:lnTo>
                <a:lnTo>
                  <a:pt x="1434" y="10148"/>
                </a:lnTo>
                <a:lnTo>
                  <a:pt x="1304" y="10129"/>
                </a:lnTo>
                <a:lnTo>
                  <a:pt x="1155" y="10148"/>
                </a:lnTo>
                <a:lnTo>
                  <a:pt x="987" y="10203"/>
                </a:lnTo>
                <a:lnTo>
                  <a:pt x="820" y="10278"/>
                </a:lnTo>
                <a:lnTo>
                  <a:pt x="689" y="10371"/>
                </a:lnTo>
                <a:lnTo>
                  <a:pt x="633" y="10427"/>
                </a:lnTo>
                <a:lnTo>
                  <a:pt x="596" y="10483"/>
                </a:lnTo>
                <a:lnTo>
                  <a:pt x="559" y="10557"/>
                </a:lnTo>
                <a:lnTo>
                  <a:pt x="559" y="10632"/>
                </a:lnTo>
                <a:lnTo>
                  <a:pt x="559" y="10706"/>
                </a:lnTo>
                <a:lnTo>
                  <a:pt x="578" y="10781"/>
                </a:lnTo>
                <a:lnTo>
                  <a:pt x="615" y="10855"/>
                </a:lnTo>
                <a:lnTo>
                  <a:pt x="671" y="10892"/>
                </a:lnTo>
                <a:lnTo>
                  <a:pt x="727" y="10911"/>
                </a:lnTo>
                <a:lnTo>
                  <a:pt x="782" y="10930"/>
                </a:lnTo>
                <a:lnTo>
                  <a:pt x="857" y="10911"/>
                </a:lnTo>
                <a:lnTo>
                  <a:pt x="931" y="10892"/>
                </a:lnTo>
                <a:lnTo>
                  <a:pt x="1099" y="10818"/>
                </a:lnTo>
                <a:lnTo>
                  <a:pt x="1248" y="10706"/>
                </a:lnTo>
                <a:lnTo>
                  <a:pt x="1378" y="10576"/>
                </a:lnTo>
                <a:lnTo>
                  <a:pt x="1490" y="10464"/>
                </a:lnTo>
                <a:lnTo>
                  <a:pt x="1546" y="10334"/>
                </a:lnTo>
                <a:lnTo>
                  <a:pt x="1676" y="10427"/>
                </a:lnTo>
                <a:lnTo>
                  <a:pt x="1788" y="10539"/>
                </a:lnTo>
                <a:lnTo>
                  <a:pt x="1862" y="10669"/>
                </a:lnTo>
                <a:lnTo>
                  <a:pt x="1918" y="10818"/>
                </a:lnTo>
                <a:lnTo>
                  <a:pt x="1955" y="10967"/>
                </a:lnTo>
                <a:lnTo>
                  <a:pt x="1974" y="11134"/>
                </a:lnTo>
                <a:lnTo>
                  <a:pt x="1974" y="11283"/>
                </a:lnTo>
                <a:lnTo>
                  <a:pt x="1955" y="11432"/>
                </a:lnTo>
                <a:lnTo>
                  <a:pt x="1918" y="11618"/>
                </a:lnTo>
                <a:lnTo>
                  <a:pt x="1844" y="11823"/>
                </a:lnTo>
                <a:lnTo>
                  <a:pt x="1769" y="12009"/>
                </a:lnTo>
                <a:lnTo>
                  <a:pt x="1713" y="12084"/>
                </a:lnTo>
                <a:lnTo>
                  <a:pt x="1657" y="12158"/>
                </a:lnTo>
                <a:lnTo>
                  <a:pt x="1490" y="12345"/>
                </a:lnTo>
                <a:lnTo>
                  <a:pt x="1471" y="12363"/>
                </a:lnTo>
                <a:lnTo>
                  <a:pt x="1471" y="12326"/>
                </a:lnTo>
                <a:lnTo>
                  <a:pt x="1453" y="12307"/>
                </a:lnTo>
                <a:lnTo>
                  <a:pt x="1378" y="12289"/>
                </a:lnTo>
                <a:lnTo>
                  <a:pt x="1248" y="12307"/>
                </a:lnTo>
                <a:lnTo>
                  <a:pt x="1006" y="12363"/>
                </a:lnTo>
                <a:lnTo>
                  <a:pt x="857" y="12419"/>
                </a:lnTo>
                <a:lnTo>
                  <a:pt x="708" y="12475"/>
                </a:lnTo>
                <a:lnTo>
                  <a:pt x="596" y="12549"/>
                </a:lnTo>
                <a:lnTo>
                  <a:pt x="540" y="12605"/>
                </a:lnTo>
                <a:lnTo>
                  <a:pt x="503" y="12661"/>
                </a:lnTo>
                <a:lnTo>
                  <a:pt x="485" y="12717"/>
                </a:lnTo>
                <a:lnTo>
                  <a:pt x="485" y="12773"/>
                </a:lnTo>
                <a:lnTo>
                  <a:pt x="503" y="12866"/>
                </a:lnTo>
                <a:lnTo>
                  <a:pt x="540" y="12940"/>
                </a:lnTo>
                <a:lnTo>
                  <a:pt x="596" y="13015"/>
                </a:lnTo>
                <a:lnTo>
                  <a:pt x="652" y="13052"/>
                </a:lnTo>
                <a:lnTo>
                  <a:pt x="708" y="13089"/>
                </a:lnTo>
                <a:lnTo>
                  <a:pt x="838" y="13089"/>
                </a:lnTo>
                <a:lnTo>
                  <a:pt x="913" y="13071"/>
                </a:lnTo>
                <a:lnTo>
                  <a:pt x="1080" y="12996"/>
                </a:lnTo>
                <a:lnTo>
                  <a:pt x="1211" y="12903"/>
                </a:lnTo>
                <a:lnTo>
                  <a:pt x="1360" y="12791"/>
                </a:lnTo>
                <a:lnTo>
                  <a:pt x="1546" y="12587"/>
                </a:lnTo>
                <a:lnTo>
                  <a:pt x="1639" y="12661"/>
                </a:lnTo>
                <a:lnTo>
                  <a:pt x="1695" y="12736"/>
                </a:lnTo>
                <a:lnTo>
                  <a:pt x="1751" y="12829"/>
                </a:lnTo>
                <a:lnTo>
                  <a:pt x="1806" y="12922"/>
                </a:lnTo>
                <a:lnTo>
                  <a:pt x="1825" y="13015"/>
                </a:lnTo>
                <a:lnTo>
                  <a:pt x="1844" y="13127"/>
                </a:lnTo>
                <a:lnTo>
                  <a:pt x="1862" y="13238"/>
                </a:lnTo>
                <a:lnTo>
                  <a:pt x="1844" y="13350"/>
                </a:lnTo>
                <a:lnTo>
                  <a:pt x="1806" y="13555"/>
                </a:lnTo>
                <a:lnTo>
                  <a:pt x="1732" y="13760"/>
                </a:lnTo>
                <a:lnTo>
                  <a:pt x="1676" y="13853"/>
                </a:lnTo>
                <a:lnTo>
                  <a:pt x="1602" y="13946"/>
                </a:lnTo>
                <a:lnTo>
                  <a:pt x="1527" y="14020"/>
                </a:lnTo>
                <a:lnTo>
                  <a:pt x="1453" y="14095"/>
                </a:lnTo>
                <a:lnTo>
                  <a:pt x="1211" y="14188"/>
                </a:lnTo>
                <a:lnTo>
                  <a:pt x="987" y="14262"/>
                </a:lnTo>
                <a:lnTo>
                  <a:pt x="745" y="14374"/>
                </a:lnTo>
                <a:lnTo>
                  <a:pt x="540" y="14504"/>
                </a:lnTo>
                <a:lnTo>
                  <a:pt x="466" y="14560"/>
                </a:lnTo>
                <a:lnTo>
                  <a:pt x="391" y="14616"/>
                </a:lnTo>
                <a:lnTo>
                  <a:pt x="373" y="14672"/>
                </a:lnTo>
                <a:lnTo>
                  <a:pt x="373" y="14746"/>
                </a:lnTo>
                <a:lnTo>
                  <a:pt x="410" y="14802"/>
                </a:lnTo>
                <a:lnTo>
                  <a:pt x="485" y="14839"/>
                </a:lnTo>
                <a:lnTo>
                  <a:pt x="540" y="14858"/>
                </a:lnTo>
                <a:lnTo>
                  <a:pt x="578" y="14858"/>
                </a:lnTo>
                <a:lnTo>
                  <a:pt x="689" y="14821"/>
                </a:lnTo>
                <a:lnTo>
                  <a:pt x="782" y="14746"/>
                </a:lnTo>
                <a:lnTo>
                  <a:pt x="913" y="14653"/>
                </a:lnTo>
                <a:lnTo>
                  <a:pt x="1024" y="14560"/>
                </a:lnTo>
                <a:lnTo>
                  <a:pt x="1136" y="14504"/>
                </a:lnTo>
                <a:lnTo>
                  <a:pt x="1248" y="14448"/>
                </a:lnTo>
                <a:lnTo>
                  <a:pt x="1285" y="14448"/>
                </a:lnTo>
                <a:lnTo>
                  <a:pt x="1341" y="14467"/>
                </a:lnTo>
                <a:lnTo>
                  <a:pt x="1415" y="14523"/>
                </a:lnTo>
                <a:lnTo>
                  <a:pt x="1471" y="14597"/>
                </a:lnTo>
                <a:lnTo>
                  <a:pt x="1527" y="14690"/>
                </a:lnTo>
                <a:lnTo>
                  <a:pt x="1564" y="14784"/>
                </a:lnTo>
                <a:lnTo>
                  <a:pt x="1583" y="14895"/>
                </a:lnTo>
                <a:lnTo>
                  <a:pt x="1583" y="15007"/>
                </a:lnTo>
                <a:lnTo>
                  <a:pt x="1583" y="15193"/>
                </a:lnTo>
                <a:lnTo>
                  <a:pt x="1564" y="15305"/>
                </a:lnTo>
                <a:lnTo>
                  <a:pt x="1527" y="15417"/>
                </a:lnTo>
                <a:lnTo>
                  <a:pt x="1490" y="15528"/>
                </a:lnTo>
                <a:lnTo>
                  <a:pt x="1415" y="15603"/>
                </a:lnTo>
                <a:lnTo>
                  <a:pt x="1341" y="15659"/>
                </a:lnTo>
                <a:lnTo>
                  <a:pt x="1229" y="15659"/>
                </a:lnTo>
                <a:lnTo>
                  <a:pt x="1136" y="15677"/>
                </a:lnTo>
                <a:lnTo>
                  <a:pt x="950" y="15733"/>
                </a:lnTo>
                <a:lnTo>
                  <a:pt x="764" y="15826"/>
                </a:lnTo>
                <a:lnTo>
                  <a:pt x="689" y="15863"/>
                </a:lnTo>
                <a:lnTo>
                  <a:pt x="615" y="15938"/>
                </a:lnTo>
                <a:lnTo>
                  <a:pt x="578" y="16031"/>
                </a:lnTo>
                <a:lnTo>
                  <a:pt x="559" y="16161"/>
                </a:lnTo>
                <a:lnTo>
                  <a:pt x="578" y="16236"/>
                </a:lnTo>
                <a:lnTo>
                  <a:pt x="596" y="16292"/>
                </a:lnTo>
                <a:lnTo>
                  <a:pt x="633" y="16310"/>
                </a:lnTo>
                <a:lnTo>
                  <a:pt x="689" y="16310"/>
                </a:lnTo>
                <a:lnTo>
                  <a:pt x="820" y="16236"/>
                </a:lnTo>
                <a:lnTo>
                  <a:pt x="969" y="16143"/>
                </a:lnTo>
                <a:lnTo>
                  <a:pt x="1155" y="16050"/>
                </a:lnTo>
                <a:lnTo>
                  <a:pt x="1229" y="16031"/>
                </a:lnTo>
                <a:lnTo>
                  <a:pt x="1322" y="16012"/>
                </a:lnTo>
                <a:lnTo>
                  <a:pt x="1397" y="16031"/>
                </a:lnTo>
                <a:lnTo>
                  <a:pt x="1490" y="16068"/>
                </a:lnTo>
                <a:lnTo>
                  <a:pt x="1546" y="16161"/>
                </a:lnTo>
                <a:lnTo>
                  <a:pt x="1620" y="16273"/>
                </a:lnTo>
                <a:lnTo>
                  <a:pt x="1639" y="16366"/>
                </a:lnTo>
                <a:lnTo>
                  <a:pt x="1657" y="16459"/>
                </a:lnTo>
                <a:lnTo>
                  <a:pt x="1657" y="16683"/>
                </a:lnTo>
                <a:lnTo>
                  <a:pt x="1620" y="16887"/>
                </a:lnTo>
                <a:lnTo>
                  <a:pt x="1546" y="17074"/>
                </a:lnTo>
                <a:lnTo>
                  <a:pt x="1471" y="17260"/>
                </a:lnTo>
                <a:lnTo>
                  <a:pt x="1397" y="17371"/>
                </a:lnTo>
                <a:lnTo>
                  <a:pt x="1341" y="17427"/>
                </a:lnTo>
                <a:lnTo>
                  <a:pt x="1229" y="17520"/>
                </a:lnTo>
                <a:lnTo>
                  <a:pt x="1155" y="17558"/>
                </a:lnTo>
                <a:lnTo>
                  <a:pt x="1136" y="17558"/>
                </a:lnTo>
                <a:lnTo>
                  <a:pt x="1118" y="17520"/>
                </a:lnTo>
                <a:lnTo>
                  <a:pt x="1099" y="17483"/>
                </a:lnTo>
                <a:lnTo>
                  <a:pt x="1062" y="17465"/>
                </a:lnTo>
                <a:lnTo>
                  <a:pt x="1006" y="17446"/>
                </a:lnTo>
                <a:lnTo>
                  <a:pt x="876" y="17465"/>
                </a:lnTo>
                <a:lnTo>
                  <a:pt x="708" y="17539"/>
                </a:lnTo>
                <a:lnTo>
                  <a:pt x="578" y="17613"/>
                </a:lnTo>
                <a:lnTo>
                  <a:pt x="485" y="17707"/>
                </a:lnTo>
                <a:lnTo>
                  <a:pt x="429" y="17800"/>
                </a:lnTo>
                <a:lnTo>
                  <a:pt x="429" y="17856"/>
                </a:lnTo>
                <a:lnTo>
                  <a:pt x="429" y="17893"/>
                </a:lnTo>
                <a:lnTo>
                  <a:pt x="466" y="17930"/>
                </a:lnTo>
                <a:lnTo>
                  <a:pt x="503" y="17949"/>
                </a:lnTo>
                <a:lnTo>
                  <a:pt x="559" y="17967"/>
                </a:lnTo>
                <a:lnTo>
                  <a:pt x="633" y="17986"/>
                </a:lnTo>
                <a:lnTo>
                  <a:pt x="857" y="17986"/>
                </a:lnTo>
                <a:lnTo>
                  <a:pt x="969" y="17967"/>
                </a:lnTo>
                <a:lnTo>
                  <a:pt x="1062" y="17949"/>
                </a:lnTo>
                <a:lnTo>
                  <a:pt x="1136" y="17930"/>
                </a:lnTo>
                <a:lnTo>
                  <a:pt x="1173" y="17911"/>
                </a:lnTo>
                <a:lnTo>
                  <a:pt x="1211" y="17930"/>
                </a:lnTo>
                <a:lnTo>
                  <a:pt x="1248" y="17967"/>
                </a:lnTo>
                <a:lnTo>
                  <a:pt x="1322" y="18209"/>
                </a:lnTo>
                <a:lnTo>
                  <a:pt x="1341" y="18340"/>
                </a:lnTo>
                <a:lnTo>
                  <a:pt x="1341" y="18470"/>
                </a:lnTo>
                <a:lnTo>
                  <a:pt x="1341" y="18600"/>
                </a:lnTo>
                <a:lnTo>
                  <a:pt x="1304" y="18749"/>
                </a:lnTo>
                <a:lnTo>
                  <a:pt x="1266" y="18880"/>
                </a:lnTo>
                <a:lnTo>
                  <a:pt x="1192" y="19010"/>
                </a:lnTo>
                <a:lnTo>
                  <a:pt x="1136" y="19122"/>
                </a:lnTo>
                <a:lnTo>
                  <a:pt x="1043" y="19215"/>
                </a:lnTo>
                <a:lnTo>
                  <a:pt x="950" y="19270"/>
                </a:lnTo>
                <a:lnTo>
                  <a:pt x="764" y="19364"/>
                </a:lnTo>
                <a:lnTo>
                  <a:pt x="280" y="19606"/>
                </a:lnTo>
                <a:lnTo>
                  <a:pt x="94" y="19717"/>
                </a:lnTo>
                <a:lnTo>
                  <a:pt x="38" y="19773"/>
                </a:lnTo>
                <a:lnTo>
                  <a:pt x="0" y="19810"/>
                </a:lnTo>
                <a:lnTo>
                  <a:pt x="19" y="19848"/>
                </a:lnTo>
                <a:lnTo>
                  <a:pt x="75" y="19866"/>
                </a:lnTo>
                <a:lnTo>
                  <a:pt x="187" y="19866"/>
                </a:lnTo>
                <a:lnTo>
                  <a:pt x="354" y="19848"/>
                </a:lnTo>
                <a:lnTo>
                  <a:pt x="466" y="19829"/>
                </a:lnTo>
                <a:lnTo>
                  <a:pt x="578" y="19792"/>
                </a:lnTo>
                <a:lnTo>
                  <a:pt x="782" y="19699"/>
                </a:lnTo>
                <a:lnTo>
                  <a:pt x="894" y="19680"/>
                </a:lnTo>
                <a:lnTo>
                  <a:pt x="987" y="19699"/>
                </a:lnTo>
                <a:lnTo>
                  <a:pt x="1080" y="19755"/>
                </a:lnTo>
                <a:lnTo>
                  <a:pt x="1192" y="19848"/>
                </a:lnTo>
                <a:lnTo>
                  <a:pt x="1248" y="19922"/>
                </a:lnTo>
                <a:lnTo>
                  <a:pt x="1304" y="20034"/>
                </a:lnTo>
                <a:lnTo>
                  <a:pt x="1322" y="20146"/>
                </a:lnTo>
                <a:lnTo>
                  <a:pt x="1322" y="20239"/>
                </a:lnTo>
                <a:lnTo>
                  <a:pt x="1304" y="20350"/>
                </a:lnTo>
                <a:lnTo>
                  <a:pt x="1266" y="20406"/>
                </a:lnTo>
                <a:lnTo>
                  <a:pt x="1248" y="20425"/>
                </a:lnTo>
                <a:lnTo>
                  <a:pt x="1211" y="20425"/>
                </a:lnTo>
                <a:lnTo>
                  <a:pt x="1099" y="20406"/>
                </a:lnTo>
                <a:lnTo>
                  <a:pt x="1043" y="20406"/>
                </a:lnTo>
                <a:lnTo>
                  <a:pt x="950" y="20443"/>
                </a:lnTo>
                <a:lnTo>
                  <a:pt x="857" y="20481"/>
                </a:lnTo>
                <a:lnTo>
                  <a:pt x="764" y="20555"/>
                </a:lnTo>
                <a:lnTo>
                  <a:pt x="615" y="20685"/>
                </a:lnTo>
                <a:lnTo>
                  <a:pt x="522" y="20834"/>
                </a:lnTo>
                <a:lnTo>
                  <a:pt x="503" y="20890"/>
                </a:lnTo>
                <a:lnTo>
                  <a:pt x="485" y="20965"/>
                </a:lnTo>
                <a:lnTo>
                  <a:pt x="485" y="21021"/>
                </a:lnTo>
                <a:lnTo>
                  <a:pt x="503" y="21058"/>
                </a:lnTo>
                <a:lnTo>
                  <a:pt x="540" y="21095"/>
                </a:lnTo>
                <a:lnTo>
                  <a:pt x="596" y="21114"/>
                </a:lnTo>
                <a:lnTo>
                  <a:pt x="764" y="21114"/>
                </a:lnTo>
                <a:lnTo>
                  <a:pt x="876" y="21076"/>
                </a:lnTo>
                <a:lnTo>
                  <a:pt x="1006" y="21021"/>
                </a:lnTo>
                <a:lnTo>
                  <a:pt x="1118" y="20965"/>
                </a:lnTo>
                <a:lnTo>
                  <a:pt x="1192" y="20890"/>
                </a:lnTo>
                <a:lnTo>
                  <a:pt x="1322" y="20779"/>
                </a:lnTo>
                <a:lnTo>
                  <a:pt x="1378" y="20760"/>
                </a:lnTo>
                <a:lnTo>
                  <a:pt x="1453" y="20760"/>
                </a:lnTo>
                <a:lnTo>
                  <a:pt x="1527" y="20816"/>
                </a:lnTo>
                <a:lnTo>
                  <a:pt x="1620" y="20909"/>
                </a:lnTo>
                <a:lnTo>
                  <a:pt x="1676" y="21002"/>
                </a:lnTo>
                <a:lnTo>
                  <a:pt x="1713" y="21095"/>
                </a:lnTo>
                <a:lnTo>
                  <a:pt x="1751" y="21207"/>
                </a:lnTo>
                <a:lnTo>
                  <a:pt x="1751" y="21337"/>
                </a:lnTo>
                <a:lnTo>
                  <a:pt x="1751" y="21561"/>
                </a:lnTo>
                <a:lnTo>
                  <a:pt x="1713" y="21784"/>
                </a:lnTo>
                <a:lnTo>
                  <a:pt x="1639" y="21989"/>
                </a:lnTo>
                <a:lnTo>
                  <a:pt x="1564" y="22194"/>
                </a:lnTo>
                <a:lnTo>
                  <a:pt x="1453" y="22380"/>
                </a:lnTo>
                <a:lnTo>
                  <a:pt x="1341" y="22566"/>
                </a:lnTo>
                <a:lnTo>
                  <a:pt x="1229" y="22696"/>
                </a:lnTo>
                <a:lnTo>
                  <a:pt x="1136" y="22752"/>
                </a:lnTo>
                <a:lnTo>
                  <a:pt x="1062" y="22789"/>
                </a:lnTo>
                <a:lnTo>
                  <a:pt x="969" y="22808"/>
                </a:lnTo>
                <a:lnTo>
                  <a:pt x="782" y="22789"/>
                </a:lnTo>
                <a:lnTo>
                  <a:pt x="652" y="22789"/>
                </a:lnTo>
                <a:lnTo>
                  <a:pt x="503" y="22808"/>
                </a:lnTo>
                <a:lnTo>
                  <a:pt x="373" y="22845"/>
                </a:lnTo>
                <a:lnTo>
                  <a:pt x="280" y="22901"/>
                </a:lnTo>
                <a:lnTo>
                  <a:pt x="224" y="22938"/>
                </a:lnTo>
                <a:lnTo>
                  <a:pt x="205" y="22994"/>
                </a:lnTo>
                <a:lnTo>
                  <a:pt x="224" y="23050"/>
                </a:lnTo>
                <a:lnTo>
                  <a:pt x="261" y="23106"/>
                </a:lnTo>
                <a:lnTo>
                  <a:pt x="354" y="23180"/>
                </a:lnTo>
                <a:lnTo>
                  <a:pt x="466" y="23236"/>
                </a:lnTo>
                <a:lnTo>
                  <a:pt x="596" y="23273"/>
                </a:lnTo>
                <a:lnTo>
                  <a:pt x="727" y="23273"/>
                </a:lnTo>
                <a:lnTo>
                  <a:pt x="950" y="23236"/>
                </a:lnTo>
                <a:lnTo>
                  <a:pt x="1043" y="23218"/>
                </a:lnTo>
                <a:lnTo>
                  <a:pt x="1136" y="23236"/>
                </a:lnTo>
                <a:lnTo>
                  <a:pt x="1192" y="23255"/>
                </a:lnTo>
                <a:lnTo>
                  <a:pt x="1229" y="23292"/>
                </a:lnTo>
                <a:lnTo>
                  <a:pt x="1341" y="23422"/>
                </a:lnTo>
                <a:lnTo>
                  <a:pt x="1378" y="23515"/>
                </a:lnTo>
                <a:lnTo>
                  <a:pt x="1415" y="23609"/>
                </a:lnTo>
                <a:lnTo>
                  <a:pt x="1415" y="23702"/>
                </a:lnTo>
                <a:lnTo>
                  <a:pt x="1415" y="23813"/>
                </a:lnTo>
                <a:lnTo>
                  <a:pt x="1397" y="23906"/>
                </a:lnTo>
                <a:lnTo>
                  <a:pt x="1360" y="24018"/>
                </a:lnTo>
                <a:lnTo>
                  <a:pt x="1322" y="24093"/>
                </a:lnTo>
                <a:lnTo>
                  <a:pt x="1248" y="24167"/>
                </a:lnTo>
                <a:lnTo>
                  <a:pt x="1211" y="24204"/>
                </a:lnTo>
                <a:lnTo>
                  <a:pt x="1155" y="24242"/>
                </a:lnTo>
                <a:lnTo>
                  <a:pt x="1024" y="24260"/>
                </a:lnTo>
                <a:lnTo>
                  <a:pt x="894" y="24279"/>
                </a:lnTo>
                <a:lnTo>
                  <a:pt x="764" y="24260"/>
                </a:lnTo>
                <a:lnTo>
                  <a:pt x="615" y="24279"/>
                </a:lnTo>
                <a:lnTo>
                  <a:pt x="485" y="24279"/>
                </a:lnTo>
                <a:lnTo>
                  <a:pt x="373" y="24316"/>
                </a:lnTo>
                <a:lnTo>
                  <a:pt x="336" y="24353"/>
                </a:lnTo>
                <a:lnTo>
                  <a:pt x="298" y="24390"/>
                </a:lnTo>
                <a:lnTo>
                  <a:pt x="261" y="24465"/>
                </a:lnTo>
                <a:lnTo>
                  <a:pt x="243" y="24502"/>
                </a:lnTo>
                <a:lnTo>
                  <a:pt x="261" y="24558"/>
                </a:lnTo>
                <a:lnTo>
                  <a:pt x="261" y="24577"/>
                </a:lnTo>
                <a:lnTo>
                  <a:pt x="298" y="24614"/>
                </a:lnTo>
                <a:lnTo>
                  <a:pt x="336" y="24632"/>
                </a:lnTo>
                <a:lnTo>
                  <a:pt x="447" y="24670"/>
                </a:lnTo>
                <a:lnTo>
                  <a:pt x="1211" y="24670"/>
                </a:lnTo>
                <a:lnTo>
                  <a:pt x="1304" y="24688"/>
                </a:lnTo>
                <a:lnTo>
                  <a:pt x="1397" y="24707"/>
                </a:lnTo>
                <a:lnTo>
                  <a:pt x="1490" y="24763"/>
                </a:lnTo>
                <a:lnTo>
                  <a:pt x="1583" y="24837"/>
                </a:lnTo>
                <a:lnTo>
                  <a:pt x="1657" y="24949"/>
                </a:lnTo>
                <a:lnTo>
                  <a:pt x="1713" y="25042"/>
                </a:lnTo>
                <a:lnTo>
                  <a:pt x="1769" y="25154"/>
                </a:lnTo>
                <a:lnTo>
                  <a:pt x="1788" y="25247"/>
                </a:lnTo>
                <a:lnTo>
                  <a:pt x="1806" y="25359"/>
                </a:lnTo>
                <a:lnTo>
                  <a:pt x="1806" y="25470"/>
                </a:lnTo>
                <a:lnTo>
                  <a:pt x="1806" y="25563"/>
                </a:lnTo>
                <a:lnTo>
                  <a:pt x="1788" y="25675"/>
                </a:lnTo>
                <a:lnTo>
                  <a:pt x="1751" y="25787"/>
                </a:lnTo>
                <a:lnTo>
                  <a:pt x="1695" y="25917"/>
                </a:lnTo>
                <a:lnTo>
                  <a:pt x="1620" y="26010"/>
                </a:lnTo>
                <a:lnTo>
                  <a:pt x="1527" y="26066"/>
                </a:lnTo>
                <a:lnTo>
                  <a:pt x="1434" y="26103"/>
                </a:lnTo>
                <a:lnTo>
                  <a:pt x="1248" y="26178"/>
                </a:lnTo>
                <a:lnTo>
                  <a:pt x="1136" y="26234"/>
                </a:lnTo>
                <a:lnTo>
                  <a:pt x="1024" y="26308"/>
                </a:lnTo>
                <a:lnTo>
                  <a:pt x="913" y="26401"/>
                </a:lnTo>
                <a:lnTo>
                  <a:pt x="857" y="26476"/>
                </a:lnTo>
                <a:lnTo>
                  <a:pt x="820" y="26550"/>
                </a:lnTo>
                <a:lnTo>
                  <a:pt x="838" y="26606"/>
                </a:lnTo>
                <a:lnTo>
                  <a:pt x="876" y="26643"/>
                </a:lnTo>
                <a:lnTo>
                  <a:pt x="950" y="26662"/>
                </a:lnTo>
                <a:lnTo>
                  <a:pt x="1043" y="26662"/>
                </a:lnTo>
                <a:lnTo>
                  <a:pt x="1192" y="26625"/>
                </a:lnTo>
                <a:lnTo>
                  <a:pt x="1341" y="26587"/>
                </a:lnTo>
                <a:lnTo>
                  <a:pt x="1471" y="26532"/>
                </a:lnTo>
                <a:lnTo>
                  <a:pt x="1583" y="26457"/>
                </a:lnTo>
                <a:lnTo>
                  <a:pt x="1676" y="26420"/>
                </a:lnTo>
                <a:lnTo>
                  <a:pt x="1769" y="26420"/>
                </a:lnTo>
                <a:lnTo>
                  <a:pt x="1806" y="26438"/>
                </a:lnTo>
                <a:lnTo>
                  <a:pt x="1844" y="26457"/>
                </a:lnTo>
                <a:lnTo>
                  <a:pt x="1862" y="26513"/>
                </a:lnTo>
                <a:lnTo>
                  <a:pt x="1900" y="26569"/>
                </a:lnTo>
                <a:lnTo>
                  <a:pt x="1955" y="26755"/>
                </a:lnTo>
                <a:lnTo>
                  <a:pt x="1955" y="26848"/>
                </a:lnTo>
                <a:lnTo>
                  <a:pt x="1955" y="26960"/>
                </a:lnTo>
                <a:lnTo>
                  <a:pt x="1918" y="27183"/>
                </a:lnTo>
                <a:lnTo>
                  <a:pt x="1862" y="27388"/>
                </a:lnTo>
                <a:lnTo>
                  <a:pt x="1788" y="27574"/>
                </a:lnTo>
                <a:lnTo>
                  <a:pt x="1657" y="27779"/>
                </a:lnTo>
                <a:lnTo>
                  <a:pt x="1583" y="27891"/>
                </a:lnTo>
                <a:lnTo>
                  <a:pt x="1509" y="27965"/>
                </a:lnTo>
                <a:lnTo>
                  <a:pt x="1471" y="27984"/>
                </a:lnTo>
                <a:lnTo>
                  <a:pt x="1434" y="28002"/>
                </a:lnTo>
                <a:lnTo>
                  <a:pt x="1341" y="27984"/>
                </a:lnTo>
                <a:lnTo>
                  <a:pt x="1248" y="28002"/>
                </a:lnTo>
                <a:lnTo>
                  <a:pt x="1192" y="28021"/>
                </a:lnTo>
                <a:lnTo>
                  <a:pt x="1136" y="28058"/>
                </a:lnTo>
                <a:lnTo>
                  <a:pt x="1043" y="28189"/>
                </a:lnTo>
                <a:lnTo>
                  <a:pt x="987" y="28263"/>
                </a:lnTo>
                <a:lnTo>
                  <a:pt x="969" y="28319"/>
                </a:lnTo>
                <a:lnTo>
                  <a:pt x="950" y="28375"/>
                </a:lnTo>
                <a:lnTo>
                  <a:pt x="969" y="28431"/>
                </a:lnTo>
                <a:lnTo>
                  <a:pt x="1006" y="28486"/>
                </a:lnTo>
                <a:lnTo>
                  <a:pt x="1099" y="28524"/>
                </a:lnTo>
                <a:lnTo>
                  <a:pt x="1155" y="28542"/>
                </a:lnTo>
                <a:lnTo>
                  <a:pt x="1229" y="28542"/>
                </a:lnTo>
                <a:lnTo>
                  <a:pt x="1285" y="28524"/>
                </a:lnTo>
                <a:lnTo>
                  <a:pt x="1341" y="28505"/>
                </a:lnTo>
                <a:lnTo>
                  <a:pt x="1434" y="28431"/>
                </a:lnTo>
                <a:lnTo>
                  <a:pt x="1527" y="28356"/>
                </a:lnTo>
                <a:lnTo>
                  <a:pt x="1620" y="28319"/>
                </a:lnTo>
                <a:lnTo>
                  <a:pt x="1713" y="28319"/>
                </a:lnTo>
                <a:lnTo>
                  <a:pt x="1751" y="28356"/>
                </a:lnTo>
                <a:lnTo>
                  <a:pt x="1788" y="28431"/>
                </a:lnTo>
                <a:lnTo>
                  <a:pt x="1825" y="28524"/>
                </a:lnTo>
                <a:lnTo>
                  <a:pt x="1881" y="28635"/>
                </a:lnTo>
                <a:lnTo>
                  <a:pt x="1900" y="28747"/>
                </a:lnTo>
                <a:lnTo>
                  <a:pt x="1900" y="28877"/>
                </a:lnTo>
                <a:lnTo>
                  <a:pt x="1900" y="28989"/>
                </a:lnTo>
                <a:lnTo>
                  <a:pt x="1881" y="29101"/>
                </a:lnTo>
                <a:lnTo>
                  <a:pt x="1806" y="29324"/>
                </a:lnTo>
                <a:lnTo>
                  <a:pt x="1695" y="29529"/>
                </a:lnTo>
                <a:lnTo>
                  <a:pt x="1620" y="29622"/>
                </a:lnTo>
                <a:lnTo>
                  <a:pt x="1546" y="29697"/>
                </a:lnTo>
                <a:lnTo>
                  <a:pt x="1453" y="29752"/>
                </a:lnTo>
                <a:lnTo>
                  <a:pt x="1378" y="29808"/>
                </a:lnTo>
                <a:lnTo>
                  <a:pt x="1192" y="29901"/>
                </a:lnTo>
                <a:lnTo>
                  <a:pt x="1118" y="29957"/>
                </a:lnTo>
                <a:lnTo>
                  <a:pt x="1043" y="30013"/>
                </a:lnTo>
                <a:lnTo>
                  <a:pt x="931" y="30125"/>
                </a:lnTo>
                <a:lnTo>
                  <a:pt x="857" y="30218"/>
                </a:lnTo>
                <a:lnTo>
                  <a:pt x="857" y="30255"/>
                </a:lnTo>
                <a:lnTo>
                  <a:pt x="876" y="30274"/>
                </a:lnTo>
                <a:lnTo>
                  <a:pt x="931" y="30292"/>
                </a:lnTo>
                <a:lnTo>
                  <a:pt x="1006" y="30274"/>
                </a:lnTo>
                <a:lnTo>
                  <a:pt x="1229" y="30237"/>
                </a:lnTo>
                <a:lnTo>
                  <a:pt x="1453" y="30218"/>
                </a:lnTo>
                <a:lnTo>
                  <a:pt x="1546" y="30218"/>
                </a:lnTo>
                <a:lnTo>
                  <a:pt x="1639" y="30237"/>
                </a:lnTo>
                <a:lnTo>
                  <a:pt x="1695" y="30292"/>
                </a:lnTo>
                <a:lnTo>
                  <a:pt x="1713" y="30311"/>
                </a:lnTo>
                <a:lnTo>
                  <a:pt x="1713" y="30367"/>
                </a:lnTo>
                <a:lnTo>
                  <a:pt x="1713" y="30479"/>
                </a:lnTo>
                <a:lnTo>
                  <a:pt x="1657" y="30628"/>
                </a:lnTo>
                <a:lnTo>
                  <a:pt x="1620" y="30702"/>
                </a:lnTo>
                <a:lnTo>
                  <a:pt x="1564" y="30758"/>
                </a:lnTo>
                <a:lnTo>
                  <a:pt x="1490" y="30814"/>
                </a:lnTo>
                <a:lnTo>
                  <a:pt x="1415" y="30851"/>
                </a:lnTo>
                <a:lnTo>
                  <a:pt x="1248" y="30925"/>
                </a:lnTo>
                <a:lnTo>
                  <a:pt x="1099" y="31018"/>
                </a:lnTo>
                <a:lnTo>
                  <a:pt x="969" y="31093"/>
                </a:lnTo>
                <a:lnTo>
                  <a:pt x="838" y="31205"/>
                </a:lnTo>
                <a:lnTo>
                  <a:pt x="801" y="31242"/>
                </a:lnTo>
                <a:lnTo>
                  <a:pt x="782" y="31298"/>
                </a:lnTo>
                <a:lnTo>
                  <a:pt x="801" y="31372"/>
                </a:lnTo>
                <a:lnTo>
                  <a:pt x="857" y="31428"/>
                </a:lnTo>
                <a:lnTo>
                  <a:pt x="913" y="31447"/>
                </a:lnTo>
                <a:lnTo>
                  <a:pt x="950" y="31465"/>
                </a:lnTo>
                <a:lnTo>
                  <a:pt x="1006" y="31465"/>
                </a:lnTo>
                <a:lnTo>
                  <a:pt x="1062" y="31447"/>
                </a:lnTo>
                <a:lnTo>
                  <a:pt x="1173" y="31372"/>
                </a:lnTo>
                <a:lnTo>
                  <a:pt x="1285" y="31298"/>
                </a:lnTo>
                <a:lnTo>
                  <a:pt x="1490" y="31112"/>
                </a:lnTo>
                <a:lnTo>
                  <a:pt x="1583" y="31056"/>
                </a:lnTo>
                <a:lnTo>
                  <a:pt x="1639" y="31037"/>
                </a:lnTo>
                <a:lnTo>
                  <a:pt x="1695" y="31037"/>
                </a:lnTo>
                <a:lnTo>
                  <a:pt x="1732" y="31074"/>
                </a:lnTo>
                <a:lnTo>
                  <a:pt x="1806" y="31130"/>
                </a:lnTo>
                <a:lnTo>
                  <a:pt x="1881" y="31223"/>
                </a:lnTo>
                <a:lnTo>
                  <a:pt x="1918" y="31354"/>
                </a:lnTo>
                <a:lnTo>
                  <a:pt x="1955" y="31465"/>
                </a:lnTo>
                <a:lnTo>
                  <a:pt x="1974" y="31596"/>
                </a:lnTo>
                <a:lnTo>
                  <a:pt x="1955" y="31689"/>
                </a:lnTo>
                <a:lnTo>
                  <a:pt x="1937" y="31782"/>
                </a:lnTo>
                <a:lnTo>
                  <a:pt x="1881" y="31894"/>
                </a:lnTo>
                <a:lnTo>
                  <a:pt x="1825" y="31949"/>
                </a:lnTo>
                <a:lnTo>
                  <a:pt x="1769" y="31987"/>
                </a:lnTo>
                <a:lnTo>
                  <a:pt x="1713" y="31987"/>
                </a:lnTo>
                <a:lnTo>
                  <a:pt x="1564" y="31931"/>
                </a:lnTo>
                <a:lnTo>
                  <a:pt x="1471" y="31894"/>
                </a:lnTo>
                <a:lnTo>
                  <a:pt x="1360" y="31894"/>
                </a:lnTo>
                <a:lnTo>
                  <a:pt x="1192" y="31912"/>
                </a:lnTo>
                <a:lnTo>
                  <a:pt x="1099" y="31931"/>
                </a:lnTo>
                <a:lnTo>
                  <a:pt x="1006" y="31968"/>
                </a:lnTo>
                <a:lnTo>
                  <a:pt x="913" y="32024"/>
                </a:lnTo>
                <a:lnTo>
                  <a:pt x="838" y="32080"/>
                </a:lnTo>
                <a:lnTo>
                  <a:pt x="782" y="32154"/>
                </a:lnTo>
                <a:lnTo>
                  <a:pt x="764" y="32229"/>
                </a:lnTo>
                <a:lnTo>
                  <a:pt x="764" y="32303"/>
                </a:lnTo>
                <a:lnTo>
                  <a:pt x="782" y="32359"/>
                </a:lnTo>
                <a:lnTo>
                  <a:pt x="820" y="32396"/>
                </a:lnTo>
                <a:lnTo>
                  <a:pt x="876" y="32415"/>
                </a:lnTo>
                <a:lnTo>
                  <a:pt x="1043" y="32415"/>
                </a:lnTo>
                <a:lnTo>
                  <a:pt x="1229" y="32378"/>
                </a:lnTo>
                <a:lnTo>
                  <a:pt x="1434" y="32340"/>
                </a:lnTo>
                <a:lnTo>
                  <a:pt x="1620" y="32303"/>
                </a:lnTo>
                <a:lnTo>
                  <a:pt x="1769" y="32303"/>
                </a:lnTo>
                <a:lnTo>
                  <a:pt x="1844" y="32322"/>
                </a:lnTo>
                <a:lnTo>
                  <a:pt x="1881" y="32359"/>
                </a:lnTo>
                <a:lnTo>
                  <a:pt x="1937" y="32433"/>
                </a:lnTo>
                <a:lnTo>
                  <a:pt x="1955" y="32527"/>
                </a:lnTo>
                <a:lnTo>
                  <a:pt x="1974" y="32620"/>
                </a:lnTo>
                <a:lnTo>
                  <a:pt x="1974" y="32731"/>
                </a:lnTo>
                <a:lnTo>
                  <a:pt x="1955" y="32936"/>
                </a:lnTo>
                <a:lnTo>
                  <a:pt x="1900" y="33104"/>
                </a:lnTo>
                <a:lnTo>
                  <a:pt x="1825" y="33234"/>
                </a:lnTo>
                <a:lnTo>
                  <a:pt x="1769" y="33327"/>
                </a:lnTo>
                <a:lnTo>
                  <a:pt x="1695" y="33402"/>
                </a:lnTo>
                <a:lnTo>
                  <a:pt x="1620" y="33439"/>
                </a:lnTo>
                <a:lnTo>
                  <a:pt x="1546" y="33476"/>
                </a:lnTo>
                <a:lnTo>
                  <a:pt x="1471" y="33513"/>
                </a:lnTo>
                <a:lnTo>
                  <a:pt x="1266" y="33569"/>
                </a:lnTo>
                <a:lnTo>
                  <a:pt x="1099" y="33588"/>
                </a:lnTo>
                <a:lnTo>
                  <a:pt x="894" y="33625"/>
                </a:lnTo>
                <a:lnTo>
                  <a:pt x="782" y="33662"/>
                </a:lnTo>
                <a:lnTo>
                  <a:pt x="708" y="33718"/>
                </a:lnTo>
                <a:lnTo>
                  <a:pt x="652" y="33793"/>
                </a:lnTo>
                <a:lnTo>
                  <a:pt x="633" y="33830"/>
                </a:lnTo>
                <a:lnTo>
                  <a:pt x="633" y="33886"/>
                </a:lnTo>
                <a:lnTo>
                  <a:pt x="633" y="33923"/>
                </a:lnTo>
                <a:lnTo>
                  <a:pt x="652" y="33960"/>
                </a:lnTo>
                <a:lnTo>
                  <a:pt x="671" y="33979"/>
                </a:lnTo>
                <a:lnTo>
                  <a:pt x="820" y="33979"/>
                </a:lnTo>
                <a:lnTo>
                  <a:pt x="931" y="33960"/>
                </a:lnTo>
                <a:lnTo>
                  <a:pt x="1155" y="33886"/>
                </a:lnTo>
                <a:lnTo>
                  <a:pt x="1248" y="33848"/>
                </a:lnTo>
                <a:lnTo>
                  <a:pt x="1304" y="33848"/>
                </a:lnTo>
                <a:lnTo>
                  <a:pt x="1415" y="33867"/>
                </a:lnTo>
                <a:lnTo>
                  <a:pt x="1490" y="33923"/>
                </a:lnTo>
                <a:lnTo>
                  <a:pt x="1564" y="33979"/>
                </a:lnTo>
                <a:lnTo>
                  <a:pt x="1620" y="34035"/>
                </a:lnTo>
                <a:lnTo>
                  <a:pt x="1657" y="34128"/>
                </a:lnTo>
                <a:lnTo>
                  <a:pt x="1676" y="34221"/>
                </a:lnTo>
                <a:lnTo>
                  <a:pt x="1676" y="34314"/>
                </a:lnTo>
                <a:lnTo>
                  <a:pt x="1676" y="34407"/>
                </a:lnTo>
                <a:lnTo>
                  <a:pt x="1657" y="34500"/>
                </a:lnTo>
                <a:lnTo>
                  <a:pt x="1620" y="34612"/>
                </a:lnTo>
                <a:lnTo>
                  <a:pt x="1583" y="34705"/>
                </a:lnTo>
                <a:lnTo>
                  <a:pt x="1527" y="34798"/>
                </a:lnTo>
                <a:lnTo>
                  <a:pt x="1471" y="34872"/>
                </a:lnTo>
                <a:lnTo>
                  <a:pt x="1397" y="34947"/>
                </a:lnTo>
                <a:lnTo>
                  <a:pt x="1304" y="35003"/>
                </a:lnTo>
                <a:lnTo>
                  <a:pt x="1229" y="35040"/>
                </a:lnTo>
                <a:lnTo>
                  <a:pt x="1136" y="35077"/>
                </a:lnTo>
                <a:lnTo>
                  <a:pt x="894" y="35077"/>
                </a:lnTo>
                <a:lnTo>
                  <a:pt x="820" y="35096"/>
                </a:lnTo>
                <a:lnTo>
                  <a:pt x="745" y="35114"/>
                </a:lnTo>
                <a:lnTo>
                  <a:pt x="671" y="35170"/>
                </a:lnTo>
                <a:lnTo>
                  <a:pt x="615" y="35245"/>
                </a:lnTo>
                <a:lnTo>
                  <a:pt x="540" y="35356"/>
                </a:lnTo>
                <a:lnTo>
                  <a:pt x="503" y="35431"/>
                </a:lnTo>
                <a:lnTo>
                  <a:pt x="485" y="35487"/>
                </a:lnTo>
                <a:lnTo>
                  <a:pt x="503" y="35505"/>
                </a:lnTo>
                <a:lnTo>
                  <a:pt x="559" y="35524"/>
                </a:lnTo>
                <a:lnTo>
                  <a:pt x="615" y="35524"/>
                </a:lnTo>
                <a:lnTo>
                  <a:pt x="801" y="35487"/>
                </a:lnTo>
                <a:lnTo>
                  <a:pt x="931" y="35450"/>
                </a:lnTo>
                <a:lnTo>
                  <a:pt x="1024" y="35412"/>
                </a:lnTo>
                <a:lnTo>
                  <a:pt x="1211" y="35319"/>
                </a:lnTo>
                <a:lnTo>
                  <a:pt x="1285" y="35282"/>
                </a:lnTo>
                <a:lnTo>
                  <a:pt x="1360" y="35301"/>
                </a:lnTo>
                <a:lnTo>
                  <a:pt x="1453" y="35356"/>
                </a:lnTo>
                <a:lnTo>
                  <a:pt x="1564" y="35468"/>
                </a:lnTo>
                <a:lnTo>
                  <a:pt x="1602" y="35543"/>
                </a:lnTo>
                <a:lnTo>
                  <a:pt x="1620" y="35636"/>
                </a:lnTo>
                <a:lnTo>
                  <a:pt x="1639" y="35729"/>
                </a:lnTo>
                <a:lnTo>
                  <a:pt x="1657" y="35841"/>
                </a:lnTo>
                <a:lnTo>
                  <a:pt x="1639" y="36027"/>
                </a:lnTo>
                <a:lnTo>
                  <a:pt x="1620" y="36120"/>
                </a:lnTo>
                <a:lnTo>
                  <a:pt x="1583" y="36194"/>
                </a:lnTo>
                <a:lnTo>
                  <a:pt x="1509" y="36325"/>
                </a:lnTo>
                <a:lnTo>
                  <a:pt x="1453" y="36399"/>
                </a:lnTo>
                <a:lnTo>
                  <a:pt x="1397" y="36436"/>
                </a:lnTo>
                <a:lnTo>
                  <a:pt x="1341" y="36436"/>
                </a:lnTo>
                <a:lnTo>
                  <a:pt x="1211" y="36455"/>
                </a:lnTo>
                <a:lnTo>
                  <a:pt x="1118" y="36455"/>
                </a:lnTo>
                <a:lnTo>
                  <a:pt x="1024" y="36492"/>
                </a:lnTo>
                <a:lnTo>
                  <a:pt x="838" y="36585"/>
                </a:lnTo>
                <a:lnTo>
                  <a:pt x="745" y="36623"/>
                </a:lnTo>
                <a:lnTo>
                  <a:pt x="652" y="36697"/>
                </a:lnTo>
                <a:lnTo>
                  <a:pt x="578" y="36771"/>
                </a:lnTo>
                <a:lnTo>
                  <a:pt x="522" y="36846"/>
                </a:lnTo>
                <a:lnTo>
                  <a:pt x="485" y="36939"/>
                </a:lnTo>
                <a:lnTo>
                  <a:pt x="485" y="37051"/>
                </a:lnTo>
                <a:lnTo>
                  <a:pt x="522" y="37162"/>
                </a:lnTo>
                <a:lnTo>
                  <a:pt x="559" y="37218"/>
                </a:lnTo>
                <a:lnTo>
                  <a:pt x="615" y="37237"/>
                </a:lnTo>
                <a:lnTo>
                  <a:pt x="689" y="37218"/>
                </a:lnTo>
                <a:lnTo>
                  <a:pt x="764" y="37200"/>
                </a:lnTo>
                <a:lnTo>
                  <a:pt x="838" y="37144"/>
                </a:lnTo>
                <a:lnTo>
                  <a:pt x="1024" y="37032"/>
                </a:lnTo>
                <a:lnTo>
                  <a:pt x="1266" y="36865"/>
                </a:lnTo>
                <a:lnTo>
                  <a:pt x="1360" y="36827"/>
                </a:lnTo>
                <a:lnTo>
                  <a:pt x="1453" y="36809"/>
                </a:lnTo>
                <a:lnTo>
                  <a:pt x="1527" y="36827"/>
                </a:lnTo>
                <a:lnTo>
                  <a:pt x="1602" y="36883"/>
                </a:lnTo>
                <a:lnTo>
                  <a:pt x="1676" y="36995"/>
                </a:lnTo>
                <a:lnTo>
                  <a:pt x="1751" y="37162"/>
                </a:lnTo>
                <a:lnTo>
                  <a:pt x="1769" y="37274"/>
                </a:lnTo>
                <a:lnTo>
                  <a:pt x="1788" y="37386"/>
                </a:lnTo>
                <a:lnTo>
                  <a:pt x="1788" y="37516"/>
                </a:lnTo>
                <a:lnTo>
                  <a:pt x="1769" y="37628"/>
                </a:lnTo>
                <a:lnTo>
                  <a:pt x="1732" y="37758"/>
                </a:lnTo>
                <a:lnTo>
                  <a:pt x="1695" y="37870"/>
                </a:lnTo>
                <a:lnTo>
                  <a:pt x="1639" y="37963"/>
                </a:lnTo>
                <a:lnTo>
                  <a:pt x="1583" y="38056"/>
                </a:lnTo>
                <a:lnTo>
                  <a:pt x="1509" y="38112"/>
                </a:lnTo>
                <a:lnTo>
                  <a:pt x="1434" y="38149"/>
                </a:lnTo>
                <a:lnTo>
                  <a:pt x="1248" y="38205"/>
                </a:lnTo>
                <a:lnTo>
                  <a:pt x="1173" y="38242"/>
                </a:lnTo>
                <a:lnTo>
                  <a:pt x="1080" y="38280"/>
                </a:lnTo>
                <a:lnTo>
                  <a:pt x="1006" y="38335"/>
                </a:lnTo>
                <a:lnTo>
                  <a:pt x="931" y="38428"/>
                </a:lnTo>
                <a:lnTo>
                  <a:pt x="876" y="38540"/>
                </a:lnTo>
                <a:lnTo>
                  <a:pt x="857" y="38615"/>
                </a:lnTo>
                <a:lnTo>
                  <a:pt x="838" y="38689"/>
                </a:lnTo>
                <a:lnTo>
                  <a:pt x="857" y="38745"/>
                </a:lnTo>
                <a:lnTo>
                  <a:pt x="876" y="38782"/>
                </a:lnTo>
                <a:lnTo>
                  <a:pt x="931" y="38801"/>
                </a:lnTo>
                <a:lnTo>
                  <a:pt x="1006" y="38801"/>
                </a:lnTo>
                <a:lnTo>
                  <a:pt x="1099" y="38782"/>
                </a:lnTo>
                <a:lnTo>
                  <a:pt x="1173" y="38764"/>
                </a:lnTo>
                <a:lnTo>
                  <a:pt x="1229" y="38745"/>
                </a:lnTo>
                <a:lnTo>
                  <a:pt x="1341" y="38652"/>
                </a:lnTo>
                <a:lnTo>
                  <a:pt x="1527" y="38466"/>
                </a:lnTo>
                <a:lnTo>
                  <a:pt x="1620" y="38410"/>
                </a:lnTo>
                <a:lnTo>
                  <a:pt x="1657" y="38410"/>
                </a:lnTo>
                <a:lnTo>
                  <a:pt x="1695" y="38428"/>
                </a:lnTo>
                <a:lnTo>
                  <a:pt x="1751" y="38447"/>
                </a:lnTo>
                <a:lnTo>
                  <a:pt x="1788" y="38503"/>
                </a:lnTo>
                <a:lnTo>
                  <a:pt x="1844" y="38596"/>
                </a:lnTo>
                <a:lnTo>
                  <a:pt x="1900" y="38689"/>
                </a:lnTo>
                <a:lnTo>
                  <a:pt x="1937" y="38838"/>
                </a:lnTo>
                <a:lnTo>
                  <a:pt x="1937" y="38987"/>
                </a:lnTo>
                <a:lnTo>
                  <a:pt x="1937" y="39155"/>
                </a:lnTo>
                <a:lnTo>
                  <a:pt x="1881" y="39322"/>
                </a:lnTo>
                <a:lnTo>
                  <a:pt x="1825" y="39490"/>
                </a:lnTo>
                <a:lnTo>
                  <a:pt x="1732" y="39639"/>
                </a:lnTo>
                <a:lnTo>
                  <a:pt x="1639" y="39769"/>
                </a:lnTo>
                <a:lnTo>
                  <a:pt x="1527" y="39862"/>
                </a:lnTo>
                <a:lnTo>
                  <a:pt x="1471" y="39881"/>
                </a:lnTo>
                <a:lnTo>
                  <a:pt x="1378" y="39899"/>
                </a:lnTo>
                <a:lnTo>
                  <a:pt x="1173" y="39918"/>
                </a:lnTo>
                <a:lnTo>
                  <a:pt x="1080" y="39937"/>
                </a:lnTo>
                <a:lnTo>
                  <a:pt x="987" y="39974"/>
                </a:lnTo>
                <a:lnTo>
                  <a:pt x="913" y="40030"/>
                </a:lnTo>
                <a:lnTo>
                  <a:pt x="894" y="40067"/>
                </a:lnTo>
                <a:lnTo>
                  <a:pt x="876" y="40104"/>
                </a:lnTo>
                <a:lnTo>
                  <a:pt x="876" y="40179"/>
                </a:lnTo>
                <a:lnTo>
                  <a:pt x="876" y="40234"/>
                </a:lnTo>
                <a:lnTo>
                  <a:pt x="894" y="40272"/>
                </a:lnTo>
                <a:lnTo>
                  <a:pt x="931" y="40290"/>
                </a:lnTo>
                <a:lnTo>
                  <a:pt x="969" y="40309"/>
                </a:lnTo>
                <a:lnTo>
                  <a:pt x="1024" y="40309"/>
                </a:lnTo>
                <a:lnTo>
                  <a:pt x="1136" y="40290"/>
                </a:lnTo>
                <a:lnTo>
                  <a:pt x="1360" y="40197"/>
                </a:lnTo>
                <a:lnTo>
                  <a:pt x="1490" y="40160"/>
                </a:lnTo>
                <a:lnTo>
                  <a:pt x="1583" y="40197"/>
                </a:lnTo>
                <a:lnTo>
                  <a:pt x="1657" y="40272"/>
                </a:lnTo>
                <a:lnTo>
                  <a:pt x="1713" y="40365"/>
                </a:lnTo>
                <a:lnTo>
                  <a:pt x="1769" y="40476"/>
                </a:lnTo>
                <a:lnTo>
                  <a:pt x="1788" y="40588"/>
                </a:lnTo>
                <a:lnTo>
                  <a:pt x="1788" y="40700"/>
                </a:lnTo>
                <a:lnTo>
                  <a:pt x="1788" y="40812"/>
                </a:lnTo>
                <a:lnTo>
                  <a:pt x="1769" y="40905"/>
                </a:lnTo>
                <a:lnTo>
                  <a:pt x="1751" y="41016"/>
                </a:lnTo>
                <a:lnTo>
                  <a:pt x="1695" y="41128"/>
                </a:lnTo>
                <a:lnTo>
                  <a:pt x="1639" y="41240"/>
                </a:lnTo>
                <a:lnTo>
                  <a:pt x="1564" y="41333"/>
                </a:lnTo>
                <a:lnTo>
                  <a:pt x="1490" y="41407"/>
                </a:lnTo>
                <a:lnTo>
                  <a:pt x="1415" y="41482"/>
                </a:lnTo>
                <a:lnTo>
                  <a:pt x="1322" y="41538"/>
                </a:lnTo>
                <a:lnTo>
                  <a:pt x="1248" y="41594"/>
                </a:lnTo>
                <a:lnTo>
                  <a:pt x="1155" y="41594"/>
                </a:lnTo>
                <a:lnTo>
                  <a:pt x="1062" y="41612"/>
                </a:lnTo>
                <a:lnTo>
                  <a:pt x="745" y="41612"/>
                </a:lnTo>
                <a:lnTo>
                  <a:pt x="652" y="41649"/>
                </a:lnTo>
                <a:lnTo>
                  <a:pt x="596" y="41724"/>
                </a:lnTo>
                <a:lnTo>
                  <a:pt x="559" y="41780"/>
                </a:lnTo>
                <a:lnTo>
                  <a:pt x="540" y="41836"/>
                </a:lnTo>
                <a:lnTo>
                  <a:pt x="540" y="41929"/>
                </a:lnTo>
                <a:lnTo>
                  <a:pt x="540" y="42003"/>
                </a:lnTo>
                <a:lnTo>
                  <a:pt x="559" y="42059"/>
                </a:lnTo>
                <a:lnTo>
                  <a:pt x="596" y="42096"/>
                </a:lnTo>
                <a:lnTo>
                  <a:pt x="633" y="42115"/>
                </a:lnTo>
                <a:lnTo>
                  <a:pt x="689" y="42115"/>
                </a:lnTo>
                <a:lnTo>
                  <a:pt x="801" y="42096"/>
                </a:lnTo>
                <a:lnTo>
                  <a:pt x="931" y="42040"/>
                </a:lnTo>
                <a:lnTo>
                  <a:pt x="1062" y="41985"/>
                </a:lnTo>
                <a:lnTo>
                  <a:pt x="1211" y="41910"/>
                </a:lnTo>
                <a:lnTo>
                  <a:pt x="1322" y="41910"/>
                </a:lnTo>
                <a:lnTo>
                  <a:pt x="1415" y="41929"/>
                </a:lnTo>
                <a:lnTo>
                  <a:pt x="1490" y="41985"/>
                </a:lnTo>
                <a:lnTo>
                  <a:pt x="1546" y="42059"/>
                </a:lnTo>
                <a:lnTo>
                  <a:pt x="1602" y="42133"/>
                </a:lnTo>
                <a:lnTo>
                  <a:pt x="1620" y="42245"/>
                </a:lnTo>
                <a:lnTo>
                  <a:pt x="1620" y="42376"/>
                </a:lnTo>
                <a:lnTo>
                  <a:pt x="1602" y="42524"/>
                </a:lnTo>
                <a:lnTo>
                  <a:pt x="1564" y="42655"/>
                </a:lnTo>
                <a:lnTo>
                  <a:pt x="1509" y="42766"/>
                </a:lnTo>
                <a:lnTo>
                  <a:pt x="1415" y="42860"/>
                </a:lnTo>
                <a:lnTo>
                  <a:pt x="1322" y="42934"/>
                </a:lnTo>
                <a:lnTo>
                  <a:pt x="1229" y="42990"/>
                </a:lnTo>
                <a:lnTo>
                  <a:pt x="1118" y="43046"/>
                </a:lnTo>
                <a:lnTo>
                  <a:pt x="876" y="43120"/>
                </a:lnTo>
                <a:lnTo>
                  <a:pt x="708" y="43176"/>
                </a:lnTo>
                <a:lnTo>
                  <a:pt x="447" y="43269"/>
                </a:lnTo>
                <a:lnTo>
                  <a:pt x="317" y="43325"/>
                </a:lnTo>
                <a:lnTo>
                  <a:pt x="224" y="43399"/>
                </a:lnTo>
                <a:lnTo>
                  <a:pt x="205" y="43455"/>
                </a:lnTo>
                <a:lnTo>
                  <a:pt x="187" y="43493"/>
                </a:lnTo>
                <a:lnTo>
                  <a:pt x="205" y="43530"/>
                </a:lnTo>
                <a:lnTo>
                  <a:pt x="224" y="43586"/>
                </a:lnTo>
                <a:lnTo>
                  <a:pt x="298" y="43642"/>
                </a:lnTo>
                <a:lnTo>
                  <a:pt x="373" y="43660"/>
                </a:lnTo>
                <a:lnTo>
                  <a:pt x="447" y="43660"/>
                </a:lnTo>
                <a:lnTo>
                  <a:pt x="540" y="43642"/>
                </a:lnTo>
                <a:lnTo>
                  <a:pt x="727" y="43548"/>
                </a:lnTo>
                <a:lnTo>
                  <a:pt x="931" y="43455"/>
                </a:lnTo>
                <a:lnTo>
                  <a:pt x="1024" y="43418"/>
                </a:lnTo>
                <a:lnTo>
                  <a:pt x="1118" y="43381"/>
                </a:lnTo>
                <a:lnTo>
                  <a:pt x="1211" y="43381"/>
                </a:lnTo>
                <a:lnTo>
                  <a:pt x="1304" y="43418"/>
                </a:lnTo>
                <a:lnTo>
                  <a:pt x="1378" y="43474"/>
                </a:lnTo>
                <a:lnTo>
                  <a:pt x="1453" y="43567"/>
                </a:lnTo>
                <a:lnTo>
                  <a:pt x="1509" y="43697"/>
                </a:lnTo>
                <a:lnTo>
                  <a:pt x="1546" y="43902"/>
                </a:lnTo>
                <a:lnTo>
                  <a:pt x="1564" y="44033"/>
                </a:lnTo>
                <a:lnTo>
                  <a:pt x="1546" y="44144"/>
                </a:lnTo>
                <a:lnTo>
                  <a:pt x="1527" y="44275"/>
                </a:lnTo>
                <a:lnTo>
                  <a:pt x="1490" y="44386"/>
                </a:lnTo>
                <a:lnTo>
                  <a:pt x="1415" y="44498"/>
                </a:lnTo>
                <a:lnTo>
                  <a:pt x="1341" y="44572"/>
                </a:lnTo>
                <a:lnTo>
                  <a:pt x="1266" y="44647"/>
                </a:lnTo>
                <a:lnTo>
                  <a:pt x="1155" y="44703"/>
                </a:lnTo>
                <a:lnTo>
                  <a:pt x="1062" y="44740"/>
                </a:lnTo>
                <a:lnTo>
                  <a:pt x="969" y="44740"/>
                </a:lnTo>
                <a:lnTo>
                  <a:pt x="782" y="44759"/>
                </a:lnTo>
                <a:lnTo>
                  <a:pt x="689" y="44759"/>
                </a:lnTo>
                <a:lnTo>
                  <a:pt x="596" y="44796"/>
                </a:lnTo>
                <a:lnTo>
                  <a:pt x="522" y="44870"/>
                </a:lnTo>
                <a:lnTo>
                  <a:pt x="447" y="44963"/>
                </a:lnTo>
                <a:lnTo>
                  <a:pt x="391" y="45094"/>
                </a:lnTo>
                <a:lnTo>
                  <a:pt x="391" y="45187"/>
                </a:lnTo>
                <a:lnTo>
                  <a:pt x="391" y="45205"/>
                </a:lnTo>
                <a:lnTo>
                  <a:pt x="410" y="45243"/>
                </a:lnTo>
                <a:lnTo>
                  <a:pt x="485" y="45261"/>
                </a:lnTo>
                <a:lnTo>
                  <a:pt x="559" y="45261"/>
                </a:lnTo>
                <a:lnTo>
                  <a:pt x="671" y="45243"/>
                </a:lnTo>
                <a:lnTo>
                  <a:pt x="894" y="45150"/>
                </a:lnTo>
                <a:lnTo>
                  <a:pt x="1118" y="45057"/>
                </a:lnTo>
                <a:lnTo>
                  <a:pt x="1211" y="45019"/>
                </a:lnTo>
                <a:lnTo>
                  <a:pt x="1304" y="45001"/>
                </a:lnTo>
                <a:lnTo>
                  <a:pt x="1378" y="45019"/>
                </a:lnTo>
                <a:lnTo>
                  <a:pt x="1453" y="45057"/>
                </a:lnTo>
                <a:lnTo>
                  <a:pt x="1527" y="45150"/>
                </a:lnTo>
                <a:lnTo>
                  <a:pt x="1602" y="45299"/>
                </a:lnTo>
                <a:lnTo>
                  <a:pt x="1620" y="45410"/>
                </a:lnTo>
                <a:lnTo>
                  <a:pt x="1620" y="45522"/>
                </a:lnTo>
                <a:lnTo>
                  <a:pt x="1620" y="45634"/>
                </a:lnTo>
                <a:lnTo>
                  <a:pt x="1583" y="45764"/>
                </a:lnTo>
                <a:lnTo>
                  <a:pt x="1527" y="45876"/>
                </a:lnTo>
                <a:lnTo>
                  <a:pt x="1471" y="45969"/>
                </a:lnTo>
                <a:lnTo>
                  <a:pt x="1397" y="46062"/>
                </a:lnTo>
                <a:lnTo>
                  <a:pt x="1322" y="46136"/>
                </a:lnTo>
                <a:lnTo>
                  <a:pt x="1229" y="46229"/>
                </a:lnTo>
                <a:lnTo>
                  <a:pt x="1155" y="46267"/>
                </a:lnTo>
                <a:lnTo>
                  <a:pt x="969" y="46323"/>
                </a:lnTo>
                <a:lnTo>
                  <a:pt x="596" y="46323"/>
                </a:lnTo>
                <a:lnTo>
                  <a:pt x="522" y="46341"/>
                </a:lnTo>
                <a:lnTo>
                  <a:pt x="466" y="46378"/>
                </a:lnTo>
                <a:lnTo>
                  <a:pt x="429" y="46453"/>
                </a:lnTo>
                <a:lnTo>
                  <a:pt x="410" y="46546"/>
                </a:lnTo>
                <a:lnTo>
                  <a:pt x="429" y="46602"/>
                </a:lnTo>
                <a:lnTo>
                  <a:pt x="485" y="46639"/>
                </a:lnTo>
                <a:lnTo>
                  <a:pt x="559" y="46658"/>
                </a:lnTo>
                <a:lnTo>
                  <a:pt x="1155" y="46658"/>
                </a:lnTo>
                <a:lnTo>
                  <a:pt x="1192" y="46695"/>
                </a:lnTo>
                <a:lnTo>
                  <a:pt x="1285" y="46825"/>
                </a:lnTo>
                <a:lnTo>
                  <a:pt x="1322" y="46918"/>
                </a:lnTo>
                <a:lnTo>
                  <a:pt x="1341" y="47011"/>
                </a:lnTo>
                <a:lnTo>
                  <a:pt x="1341" y="47104"/>
                </a:lnTo>
                <a:lnTo>
                  <a:pt x="1304" y="47198"/>
                </a:lnTo>
                <a:lnTo>
                  <a:pt x="1266" y="47347"/>
                </a:lnTo>
                <a:lnTo>
                  <a:pt x="1192" y="47458"/>
                </a:lnTo>
                <a:lnTo>
                  <a:pt x="1118" y="47514"/>
                </a:lnTo>
                <a:lnTo>
                  <a:pt x="1024" y="47533"/>
                </a:lnTo>
                <a:lnTo>
                  <a:pt x="820" y="47589"/>
                </a:lnTo>
                <a:lnTo>
                  <a:pt x="708" y="47626"/>
                </a:lnTo>
                <a:lnTo>
                  <a:pt x="596" y="47682"/>
                </a:lnTo>
                <a:lnTo>
                  <a:pt x="466" y="47831"/>
                </a:lnTo>
                <a:lnTo>
                  <a:pt x="429" y="47868"/>
                </a:lnTo>
                <a:lnTo>
                  <a:pt x="410" y="47905"/>
                </a:lnTo>
                <a:lnTo>
                  <a:pt x="410" y="47942"/>
                </a:lnTo>
                <a:lnTo>
                  <a:pt x="447" y="47942"/>
                </a:lnTo>
                <a:lnTo>
                  <a:pt x="522" y="47961"/>
                </a:lnTo>
                <a:lnTo>
                  <a:pt x="764" y="47905"/>
                </a:lnTo>
                <a:lnTo>
                  <a:pt x="950" y="47868"/>
                </a:lnTo>
                <a:lnTo>
                  <a:pt x="1099" y="47868"/>
                </a:lnTo>
                <a:lnTo>
                  <a:pt x="1211" y="47886"/>
                </a:lnTo>
                <a:lnTo>
                  <a:pt x="1322" y="47942"/>
                </a:lnTo>
                <a:lnTo>
                  <a:pt x="1415" y="48017"/>
                </a:lnTo>
                <a:lnTo>
                  <a:pt x="1490" y="48128"/>
                </a:lnTo>
                <a:lnTo>
                  <a:pt x="1546" y="48240"/>
                </a:lnTo>
                <a:lnTo>
                  <a:pt x="1564" y="48371"/>
                </a:lnTo>
                <a:lnTo>
                  <a:pt x="1564" y="48519"/>
                </a:lnTo>
                <a:lnTo>
                  <a:pt x="1546" y="48668"/>
                </a:lnTo>
                <a:lnTo>
                  <a:pt x="1509" y="48817"/>
                </a:lnTo>
                <a:lnTo>
                  <a:pt x="1434" y="48966"/>
                </a:lnTo>
                <a:lnTo>
                  <a:pt x="1360" y="49078"/>
                </a:lnTo>
                <a:lnTo>
                  <a:pt x="1304" y="49115"/>
                </a:lnTo>
                <a:lnTo>
                  <a:pt x="1248" y="49152"/>
                </a:lnTo>
                <a:lnTo>
                  <a:pt x="1043" y="49152"/>
                </a:lnTo>
                <a:lnTo>
                  <a:pt x="987" y="49171"/>
                </a:lnTo>
                <a:lnTo>
                  <a:pt x="931" y="49190"/>
                </a:lnTo>
                <a:lnTo>
                  <a:pt x="801" y="49283"/>
                </a:lnTo>
                <a:lnTo>
                  <a:pt x="689" y="49357"/>
                </a:lnTo>
                <a:lnTo>
                  <a:pt x="633" y="49432"/>
                </a:lnTo>
                <a:lnTo>
                  <a:pt x="578" y="49506"/>
                </a:lnTo>
                <a:lnTo>
                  <a:pt x="559" y="49581"/>
                </a:lnTo>
                <a:lnTo>
                  <a:pt x="559" y="49637"/>
                </a:lnTo>
                <a:lnTo>
                  <a:pt x="578" y="49692"/>
                </a:lnTo>
                <a:lnTo>
                  <a:pt x="615" y="49730"/>
                </a:lnTo>
                <a:lnTo>
                  <a:pt x="671" y="49748"/>
                </a:lnTo>
                <a:lnTo>
                  <a:pt x="745" y="49767"/>
                </a:lnTo>
                <a:lnTo>
                  <a:pt x="820" y="49767"/>
                </a:lnTo>
                <a:lnTo>
                  <a:pt x="913" y="49730"/>
                </a:lnTo>
                <a:lnTo>
                  <a:pt x="1006" y="49692"/>
                </a:lnTo>
                <a:lnTo>
                  <a:pt x="1118" y="49637"/>
                </a:lnTo>
                <a:lnTo>
                  <a:pt x="1229" y="49543"/>
                </a:lnTo>
                <a:lnTo>
                  <a:pt x="1341" y="49432"/>
                </a:lnTo>
                <a:lnTo>
                  <a:pt x="1434" y="49506"/>
                </a:lnTo>
                <a:lnTo>
                  <a:pt x="1509" y="49581"/>
                </a:lnTo>
                <a:lnTo>
                  <a:pt x="1546" y="49637"/>
                </a:lnTo>
                <a:lnTo>
                  <a:pt x="1583" y="49711"/>
                </a:lnTo>
                <a:lnTo>
                  <a:pt x="1602" y="49767"/>
                </a:lnTo>
                <a:lnTo>
                  <a:pt x="1620" y="49841"/>
                </a:lnTo>
                <a:lnTo>
                  <a:pt x="1602" y="49897"/>
                </a:lnTo>
                <a:lnTo>
                  <a:pt x="1583" y="49972"/>
                </a:lnTo>
                <a:lnTo>
                  <a:pt x="1509" y="50083"/>
                </a:lnTo>
                <a:lnTo>
                  <a:pt x="1397" y="50195"/>
                </a:lnTo>
                <a:lnTo>
                  <a:pt x="1266" y="50307"/>
                </a:lnTo>
                <a:lnTo>
                  <a:pt x="1099" y="50419"/>
                </a:lnTo>
                <a:lnTo>
                  <a:pt x="782" y="50623"/>
                </a:lnTo>
                <a:lnTo>
                  <a:pt x="633" y="50716"/>
                </a:lnTo>
                <a:lnTo>
                  <a:pt x="485" y="50828"/>
                </a:lnTo>
                <a:lnTo>
                  <a:pt x="391" y="50921"/>
                </a:lnTo>
                <a:lnTo>
                  <a:pt x="317" y="51014"/>
                </a:lnTo>
                <a:lnTo>
                  <a:pt x="298" y="51070"/>
                </a:lnTo>
                <a:lnTo>
                  <a:pt x="280" y="51126"/>
                </a:lnTo>
                <a:lnTo>
                  <a:pt x="298" y="51182"/>
                </a:lnTo>
                <a:lnTo>
                  <a:pt x="317" y="51219"/>
                </a:lnTo>
                <a:lnTo>
                  <a:pt x="354" y="51275"/>
                </a:lnTo>
                <a:lnTo>
                  <a:pt x="410" y="51312"/>
                </a:lnTo>
                <a:lnTo>
                  <a:pt x="466" y="51331"/>
                </a:lnTo>
                <a:lnTo>
                  <a:pt x="522" y="51331"/>
                </a:lnTo>
                <a:lnTo>
                  <a:pt x="652" y="51294"/>
                </a:lnTo>
                <a:lnTo>
                  <a:pt x="801" y="51219"/>
                </a:lnTo>
                <a:lnTo>
                  <a:pt x="950" y="51126"/>
                </a:lnTo>
                <a:lnTo>
                  <a:pt x="1062" y="51014"/>
                </a:lnTo>
                <a:lnTo>
                  <a:pt x="1248" y="50865"/>
                </a:lnTo>
                <a:lnTo>
                  <a:pt x="1397" y="50698"/>
                </a:lnTo>
                <a:lnTo>
                  <a:pt x="1546" y="50567"/>
                </a:lnTo>
                <a:lnTo>
                  <a:pt x="1695" y="50474"/>
                </a:lnTo>
                <a:lnTo>
                  <a:pt x="1862" y="50381"/>
                </a:lnTo>
                <a:lnTo>
                  <a:pt x="2030" y="50325"/>
                </a:lnTo>
                <a:lnTo>
                  <a:pt x="2216" y="50288"/>
                </a:lnTo>
                <a:lnTo>
                  <a:pt x="2421" y="50270"/>
                </a:lnTo>
                <a:lnTo>
                  <a:pt x="2663" y="50288"/>
                </a:lnTo>
                <a:lnTo>
                  <a:pt x="2495" y="50419"/>
                </a:lnTo>
                <a:lnTo>
                  <a:pt x="2384" y="50512"/>
                </a:lnTo>
                <a:lnTo>
                  <a:pt x="2290" y="50605"/>
                </a:lnTo>
                <a:lnTo>
                  <a:pt x="2216" y="50716"/>
                </a:lnTo>
                <a:lnTo>
                  <a:pt x="2160" y="50828"/>
                </a:lnTo>
                <a:lnTo>
                  <a:pt x="2142" y="50884"/>
                </a:lnTo>
                <a:lnTo>
                  <a:pt x="2160" y="50921"/>
                </a:lnTo>
                <a:lnTo>
                  <a:pt x="2160" y="50977"/>
                </a:lnTo>
                <a:lnTo>
                  <a:pt x="2197" y="51014"/>
                </a:lnTo>
                <a:lnTo>
                  <a:pt x="2253" y="51052"/>
                </a:lnTo>
                <a:lnTo>
                  <a:pt x="2290" y="51052"/>
                </a:lnTo>
                <a:lnTo>
                  <a:pt x="2346" y="51070"/>
                </a:lnTo>
                <a:lnTo>
                  <a:pt x="2402" y="51052"/>
                </a:lnTo>
                <a:lnTo>
                  <a:pt x="2533" y="50996"/>
                </a:lnTo>
                <a:lnTo>
                  <a:pt x="2663" y="50921"/>
                </a:lnTo>
                <a:lnTo>
                  <a:pt x="2793" y="50828"/>
                </a:lnTo>
                <a:lnTo>
                  <a:pt x="2905" y="50735"/>
                </a:lnTo>
                <a:lnTo>
                  <a:pt x="3035" y="50586"/>
                </a:lnTo>
                <a:lnTo>
                  <a:pt x="3203" y="50419"/>
                </a:lnTo>
                <a:lnTo>
                  <a:pt x="3333" y="50288"/>
                </a:lnTo>
                <a:lnTo>
                  <a:pt x="3408" y="50232"/>
                </a:lnTo>
                <a:lnTo>
                  <a:pt x="3501" y="50195"/>
                </a:lnTo>
                <a:lnTo>
                  <a:pt x="3743" y="50121"/>
                </a:lnTo>
                <a:lnTo>
                  <a:pt x="3985" y="50083"/>
                </a:lnTo>
                <a:lnTo>
                  <a:pt x="4096" y="50065"/>
                </a:lnTo>
                <a:lnTo>
                  <a:pt x="4227" y="50065"/>
                </a:lnTo>
                <a:lnTo>
                  <a:pt x="4338" y="50083"/>
                </a:lnTo>
                <a:lnTo>
                  <a:pt x="4450" y="50121"/>
                </a:lnTo>
                <a:lnTo>
                  <a:pt x="4562" y="50176"/>
                </a:lnTo>
                <a:lnTo>
                  <a:pt x="4655" y="50251"/>
                </a:lnTo>
                <a:lnTo>
                  <a:pt x="4506" y="50344"/>
                </a:lnTo>
                <a:lnTo>
                  <a:pt x="4320" y="50493"/>
                </a:lnTo>
                <a:lnTo>
                  <a:pt x="4227" y="50586"/>
                </a:lnTo>
                <a:lnTo>
                  <a:pt x="4171" y="50679"/>
                </a:lnTo>
                <a:lnTo>
                  <a:pt x="4134" y="50754"/>
                </a:lnTo>
                <a:lnTo>
                  <a:pt x="4134" y="50809"/>
                </a:lnTo>
                <a:lnTo>
                  <a:pt x="4134" y="50847"/>
                </a:lnTo>
                <a:lnTo>
                  <a:pt x="4171" y="50903"/>
                </a:lnTo>
                <a:lnTo>
                  <a:pt x="4190" y="50940"/>
                </a:lnTo>
                <a:lnTo>
                  <a:pt x="4283" y="51014"/>
                </a:lnTo>
                <a:lnTo>
                  <a:pt x="4394" y="51033"/>
                </a:lnTo>
                <a:lnTo>
                  <a:pt x="4525" y="51033"/>
                </a:lnTo>
                <a:lnTo>
                  <a:pt x="4636" y="51014"/>
                </a:lnTo>
                <a:lnTo>
                  <a:pt x="4767" y="50977"/>
                </a:lnTo>
                <a:lnTo>
                  <a:pt x="4860" y="50921"/>
                </a:lnTo>
                <a:lnTo>
                  <a:pt x="4934" y="50847"/>
                </a:lnTo>
                <a:lnTo>
                  <a:pt x="4971" y="50772"/>
                </a:lnTo>
                <a:lnTo>
                  <a:pt x="5009" y="50679"/>
                </a:lnTo>
                <a:lnTo>
                  <a:pt x="5009" y="50586"/>
                </a:lnTo>
                <a:lnTo>
                  <a:pt x="5046" y="50512"/>
                </a:lnTo>
                <a:lnTo>
                  <a:pt x="5009" y="50437"/>
                </a:lnTo>
                <a:lnTo>
                  <a:pt x="5009" y="50363"/>
                </a:lnTo>
                <a:lnTo>
                  <a:pt x="5046" y="50325"/>
                </a:lnTo>
                <a:lnTo>
                  <a:pt x="5120" y="50307"/>
                </a:lnTo>
                <a:lnTo>
                  <a:pt x="5214" y="50251"/>
                </a:lnTo>
                <a:lnTo>
                  <a:pt x="5325" y="50232"/>
                </a:lnTo>
                <a:lnTo>
                  <a:pt x="5437" y="50176"/>
                </a:lnTo>
                <a:lnTo>
                  <a:pt x="5586" y="50139"/>
                </a:lnTo>
                <a:lnTo>
                  <a:pt x="5772" y="50121"/>
                </a:lnTo>
                <a:lnTo>
                  <a:pt x="6126" y="50121"/>
                </a:lnTo>
                <a:lnTo>
                  <a:pt x="6293" y="50158"/>
                </a:lnTo>
                <a:lnTo>
                  <a:pt x="6349" y="50195"/>
                </a:lnTo>
                <a:lnTo>
                  <a:pt x="6405" y="50232"/>
                </a:lnTo>
                <a:lnTo>
                  <a:pt x="6461" y="50270"/>
                </a:lnTo>
                <a:lnTo>
                  <a:pt x="6498" y="50325"/>
                </a:lnTo>
                <a:lnTo>
                  <a:pt x="6256" y="50474"/>
                </a:lnTo>
                <a:lnTo>
                  <a:pt x="5884" y="50716"/>
                </a:lnTo>
                <a:lnTo>
                  <a:pt x="5716" y="50847"/>
                </a:lnTo>
                <a:lnTo>
                  <a:pt x="5567" y="50996"/>
                </a:lnTo>
                <a:lnTo>
                  <a:pt x="5530" y="51052"/>
                </a:lnTo>
                <a:lnTo>
                  <a:pt x="5493" y="51107"/>
                </a:lnTo>
                <a:lnTo>
                  <a:pt x="5474" y="51163"/>
                </a:lnTo>
                <a:lnTo>
                  <a:pt x="5493" y="51200"/>
                </a:lnTo>
                <a:lnTo>
                  <a:pt x="5530" y="51256"/>
                </a:lnTo>
                <a:lnTo>
                  <a:pt x="5586" y="51294"/>
                </a:lnTo>
                <a:lnTo>
                  <a:pt x="5660" y="51331"/>
                </a:lnTo>
                <a:lnTo>
                  <a:pt x="5716" y="51331"/>
                </a:lnTo>
                <a:lnTo>
                  <a:pt x="5884" y="51312"/>
                </a:lnTo>
                <a:lnTo>
                  <a:pt x="6051" y="51256"/>
                </a:lnTo>
                <a:lnTo>
                  <a:pt x="6219" y="51163"/>
                </a:lnTo>
                <a:lnTo>
                  <a:pt x="6368" y="51089"/>
                </a:lnTo>
                <a:lnTo>
                  <a:pt x="6498" y="50996"/>
                </a:lnTo>
                <a:lnTo>
                  <a:pt x="6573" y="50921"/>
                </a:lnTo>
                <a:lnTo>
                  <a:pt x="6759" y="50679"/>
                </a:lnTo>
                <a:lnTo>
                  <a:pt x="6889" y="50493"/>
                </a:lnTo>
                <a:lnTo>
                  <a:pt x="6964" y="50419"/>
                </a:lnTo>
                <a:lnTo>
                  <a:pt x="7075" y="50363"/>
                </a:lnTo>
                <a:lnTo>
                  <a:pt x="7206" y="50307"/>
                </a:lnTo>
                <a:lnTo>
                  <a:pt x="7373" y="50251"/>
                </a:lnTo>
                <a:lnTo>
                  <a:pt x="7671" y="50176"/>
                </a:lnTo>
                <a:lnTo>
                  <a:pt x="7839" y="50158"/>
                </a:lnTo>
                <a:lnTo>
                  <a:pt x="8025" y="50139"/>
                </a:lnTo>
                <a:lnTo>
                  <a:pt x="8174" y="50176"/>
                </a:lnTo>
                <a:lnTo>
                  <a:pt x="8341" y="50214"/>
                </a:lnTo>
                <a:lnTo>
                  <a:pt x="8397" y="50251"/>
                </a:lnTo>
                <a:lnTo>
                  <a:pt x="8472" y="50307"/>
                </a:lnTo>
                <a:lnTo>
                  <a:pt x="8528" y="50363"/>
                </a:lnTo>
                <a:lnTo>
                  <a:pt x="8583" y="50437"/>
                </a:lnTo>
                <a:lnTo>
                  <a:pt x="8416" y="50549"/>
                </a:lnTo>
                <a:lnTo>
                  <a:pt x="8230" y="50716"/>
                </a:lnTo>
                <a:lnTo>
                  <a:pt x="8155" y="50791"/>
                </a:lnTo>
                <a:lnTo>
                  <a:pt x="8081" y="50884"/>
                </a:lnTo>
                <a:lnTo>
                  <a:pt x="8062" y="50977"/>
                </a:lnTo>
                <a:lnTo>
                  <a:pt x="8062" y="51014"/>
                </a:lnTo>
                <a:lnTo>
                  <a:pt x="8081" y="51052"/>
                </a:lnTo>
                <a:lnTo>
                  <a:pt x="8137" y="51126"/>
                </a:lnTo>
                <a:lnTo>
                  <a:pt x="8211" y="51145"/>
                </a:lnTo>
                <a:lnTo>
                  <a:pt x="8304" y="51163"/>
                </a:lnTo>
                <a:lnTo>
                  <a:pt x="8416" y="51145"/>
                </a:lnTo>
                <a:lnTo>
                  <a:pt x="8509" y="51126"/>
                </a:lnTo>
                <a:lnTo>
                  <a:pt x="8602" y="51070"/>
                </a:lnTo>
                <a:lnTo>
                  <a:pt x="8676" y="51033"/>
                </a:lnTo>
                <a:lnTo>
                  <a:pt x="8751" y="50977"/>
                </a:lnTo>
                <a:lnTo>
                  <a:pt x="8807" y="50884"/>
                </a:lnTo>
                <a:lnTo>
                  <a:pt x="8863" y="50809"/>
                </a:lnTo>
                <a:lnTo>
                  <a:pt x="8900" y="50661"/>
                </a:lnTo>
                <a:lnTo>
                  <a:pt x="8919" y="50586"/>
                </a:lnTo>
                <a:lnTo>
                  <a:pt x="8956" y="50530"/>
                </a:lnTo>
                <a:lnTo>
                  <a:pt x="9012" y="50456"/>
                </a:lnTo>
                <a:lnTo>
                  <a:pt x="9123" y="50381"/>
                </a:lnTo>
                <a:lnTo>
                  <a:pt x="9254" y="50307"/>
                </a:lnTo>
                <a:lnTo>
                  <a:pt x="9421" y="50251"/>
                </a:lnTo>
                <a:lnTo>
                  <a:pt x="9607" y="50232"/>
                </a:lnTo>
                <a:lnTo>
                  <a:pt x="9794" y="50214"/>
                </a:lnTo>
                <a:lnTo>
                  <a:pt x="9998" y="50214"/>
                </a:lnTo>
                <a:lnTo>
                  <a:pt x="10185" y="50251"/>
                </a:lnTo>
                <a:lnTo>
                  <a:pt x="10352" y="50270"/>
                </a:lnTo>
                <a:lnTo>
                  <a:pt x="10501" y="50307"/>
                </a:lnTo>
                <a:lnTo>
                  <a:pt x="10278" y="50419"/>
                </a:lnTo>
                <a:lnTo>
                  <a:pt x="9943" y="50586"/>
                </a:lnTo>
                <a:lnTo>
                  <a:pt x="9794" y="50679"/>
                </a:lnTo>
                <a:lnTo>
                  <a:pt x="9645" y="50772"/>
                </a:lnTo>
                <a:lnTo>
                  <a:pt x="9552" y="50865"/>
                </a:lnTo>
                <a:lnTo>
                  <a:pt x="9514" y="50903"/>
                </a:lnTo>
                <a:lnTo>
                  <a:pt x="9514" y="50958"/>
                </a:lnTo>
                <a:lnTo>
                  <a:pt x="9514" y="51014"/>
                </a:lnTo>
                <a:lnTo>
                  <a:pt x="9533" y="51070"/>
                </a:lnTo>
                <a:lnTo>
                  <a:pt x="9552" y="51107"/>
                </a:lnTo>
                <a:lnTo>
                  <a:pt x="9589" y="51126"/>
                </a:lnTo>
                <a:lnTo>
                  <a:pt x="9682" y="51163"/>
                </a:lnTo>
                <a:lnTo>
                  <a:pt x="9812" y="51163"/>
                </a:lnTo>
                <a:lnTo>
                  <a:pt x="9943" y="51126"/>
                </a:lnTo>
                <a:lnTo>
                  <a:pt x="10073" y="51089"/>
                </a:lnTo>
                <a:lnTo>
                  <a:pt x="10296" y="50996"/>
                </a:lnTo>
                <a:lnTo>
                  <a:pt x="10427" y="50903"/>
                </a:lnTo>
                <a:lnTo>
                  <a:pt x="10538" y="50809"/>
                </a:lnTo>
                <a:lnTo>
                  <a:pt x="10706" y="50623"/>
                </a:lnTo>
                <a:lnTo>
                  <a:pt x="10780" y="50530"/>
                </a:lnTo>
                <a:lnTo>
                  <a:pt x="10892" y="50437"/>
                </a:lnTo>
                <a:lnTo>
                  <a:pt x="11022" y="50381"/>
                </a:lnTo>
                <a:lnTo>
                  <a:pt x="11190" y="50325"/>
                </a:lnTo>
                <a:lnTo>
                  <a:pt x="11469" y="50270"/>
                </a:lnTo>
                <a:lnTo>
                  <a:pt x="11804" y="50232"/>
                </a:lnTo>
                <a:lnTo>
                  <a:pt x="11972" y="50214"/>
                </a:lnTo>
                <a:lnTo>
                  <a:pt x="12139" y="50232"/>
                </a:lnTo>
                <a:lnTo>
                  <a:pt x="12270" y="50270"/>
                </a:lnTo>
                <a:lnTo>
                  <a:pt x="12400" y="50344"/>
                </a:lnTo>
                <a:lnTo>
                  <a:pt x="12214" y="50493"/>
                </a:lnTo>
                <a:lnTo>
                  <a:pt x="11972" y="50754"/>
                </a:lnTo>
                <a:lnTo>
                  <a:pt x="11860" y="50884"/>
                </a:lnTo>
                <a:lnTo>
                  <a:pt x="11767" y="51014"/>
                </a:lnTo>
                <a:lnTo>
                  <a:pt x="11711" y="51126"/>
                </a:lnTo>
                <a:lnTo>
                  <a:pt x="11711" y="51163"/>
                </a:lnTo>
                <a:lnTo>
                  <a:pt x="11730" y="51200"/>
                </a:lnTo>
                <a:lnTo>
                  <a:pt x="11748" y="51238"/>
                </a:lnTo>
                <a:lnTo>
                  <a:pt x="11786" y="51256"/>
                </a:lnTo>
                <a:lnTo>
                  <a:pt x="11879" y="51275"/>
                </a:lnTo>
                <a:lnTo>
                  <a:pt x="11953" y="51256"/>
                </a:lnTo>
                <a:lnTo>
                  <a:pt x="12065" y="51219"/>
                </a:lnTo>
                <a:lnTo>
                  <a:pt x="12158" y="51182"/>
                </a:lnTo>
                <a:lnTo>
                  <a:pt x="12251" y="51126"/>
                </a:lnTo>
                <a:lnTo>
                  <a:pt x="12381" y="50996"/>
                </a:lnTo>
                <a:lnTo>
                  <a:pt x="12475" y="50903"/>
                </a:lnTo>
                <a:lnTo>
                  <a:pt x="12530" y="50809"/>
                </a:lnTo>
                <a:lnTo>
                  <a:pt x="12605" y="50623"/>
                </a:lnTo>
                <a:lnTo>
                  <a:pt x="12661" y="50530"/>
                </a:lnTo>
                <a:lnTo>
                  <a:pt x="12698" y="50456"/>
                </a:lnTo>
                <a:lnTo>
                  <a:pt x="12772" y="50381"/>
                </a:lnTo>
                <a:lnTo>
                  <a:pt x="12866" y="50288"/>
                </a:lnTo>
                <a:lnTo>
                  <a:pt x="12996" y="50214"/>
                </a:lnTo>
                <a:lnTo>
                  <a:pt x="13126" y="50158"/>
                </a:lnTo>
                <a:lnTo>
                  <a:pt x="13294" y="50121"/>
                </a:lnTo>
                <a:lnTo>
                  <a:pt x="13461" y="50102"/>
                </a:lnTo>
                <a:lnTo>
                  <a:pt x="13629" y="50083"/>
                </a:lnTo>
                <a:lnTo>
                  <a:pt x="13796" y="50083"/>
                </a:lnTo>
                <a:lnTo>
                  <a:pt x="14094" y="50102"/>
                </a:lnTo>
                <a:lnTo>
                  <a:pt x="13890" y="50232"/>
                </a:lnTo>
                <a:lnTo>
                  <a:pt x="13573" y="50437"/>
                </a:lnTo>
                <a:lnTo>
                  <a:pt x="13424" y="50567"/>
                </a:lnTo>
                <a:lnTo>
                  <a:pt x="13312" y="50698"/>
                </a:lnTo>
                <a:lnTo>
                  <a:pt x="13238" y="50809"/>
                </a:lnTo>
                <a:lnTo>
                  <a:pt x="13219" y="50847"/>
                </a:lnTo>
                <a:lnTo>
                  <a:pt x="13238" y="50903"/>
                </a:lnTo>
                <a:lnTo>
                  <a:pt x="13257" y="50921"/>
                </a:lnTo>
                <a:lnTo>
                  <a:pt x="13275" y="50940"/>
                </a:lnTo>
                <a:lnTo>
                  <a:pt x="13350" y="50977"/>
                </a:lnTo>
                <a:lnTo>
                  <a:pt x="13461" y="50977"/>
                </a:lnTo>
                <a:lnTo>
                  <a:pt x="13554" y="50958"/>
                </a:lnTo>
                <a:lnTo>
                  <a:pt x="13778" y="50884"/>
                </a:lnTo>
                <a:lnTo>
                  <a:pt x="13908" y="50809"/>
                </a:lnTo>
                <a:lnTo>
                  <a:pt x="14001" y="50754"/>
                </a:lnTo>
                <a:lnTo>
                  <a:pt x="14076" y="50679"/>
                </a:lnTo>
                <a:lnTo>
                  <a:pt x="14150" y="50586"/>
                </a:lnTo>
                <a:lnTo>
                  <a:pt x="14187" y="50512"/>
                </a:lnTo>
                <a:lnTo>
                  <a:pt x="14281" y="50325"/>
                </a:lnTo>
                <a:lnTo>
                  <a:pt x="14336" y="50251"/>
                </a:lnTo>
                <a:lnTo>
                  <a:pt x="14392" y="50176"/>
                </a:lnTo>
                <a:lnTo>
                  <a:pt x="14485" y="50102"/>
                </a:lnTo>
                <a:lnTo>
                  <a:pt x="14578" y="50046"/>
                </a:lnTo>
                <a:lnTo>
                  <a:pt x="14690" y="50009"/>
                </a:lnTo>
                <a:lnTo>
                  <a:pt x="14820" y="49972"/>
                </a:lnTo>
                <a:lnTo>
                  <a:pt x="15100" y="49916"/>
                </a:lnTo>
                <a:lnTo>
                  <a:pt x="15379" y="49897"/>
                </a:lnTo>
                <a:lnTo>
                  <a:pt x="15677" y="49916"/>
                </a:lnTo>
                <a:lnTo>
                  <a:pt x="15807" y="49953"/>
                </a:lnTo>
                <a:lnTo>
                  <a:pt x="15938" y="49990"/>
                </a:lnTo>
                <a:lnTo>
                  <a:pt x="16049" y="50046"/>
                </a:lnTo>
                <a:lnTo>
                  <a:pt x="16142" y="50102"/>
                </a:lnTo>
                <a:lnTo>
                  <a:pt x="16235" y="50176"/>
                </a:lnTo>
                <a:lnTo>
                  <a:pt x="16310" y="50270"/>
                </a:lnTo>
                <a:lnTo>
                  <a:pt x="16086" y="50381"/>
                </a:lnTo>
                <a:lnTo>
                  <a:pt x="15956" y="50456"/>
                </a:lnTo>
                <a:lnTo>
                  <a:pt x="15844" y="50530"/>
                </a:lnTo>
                <a:lnTo>
                  <a:pt x="15733" y="50623"/>
                </a:lnTo>
                <a:lnTo>
                  <a:pt x="15677" y="50716"/>
                </a:lnTo>
                <a:lnTo>
                  <a:pt x="15658" y="50772"/>
                </a:lnTo>
                <a:lnTo>
                  <a:pt x="15640" y="50828"/>
                </a:lnTo>
                <a:lnTo>
                  <a:pt x="15658" y="50865"/>
                </a:lnTo>
                <a:lnTo>
                  <a:pt x="15677" y="50921"/>
                </a:lnTo>
                <a:lnTo>
                  <a:pt x="15733" y="50996"/>
                </a:lnTo>
                <a:lnTo>
                  <a:pt x="15826" y="51033"/>
                </a:lnTo>
                <a:lnTo>
                  <a:pt x="15919" y="51070"/>
                </a:lnTo>
                <a:lnTo>
                  <a:pt x="16031" y="51070"/>
                </a:lnTo>
                <a:lnTo>
                  <a:pt x="16142" y="51033"/>
                </a:lnTo>
                <a:lnTo>
                  <a:pt x="16235" y="51014"/>
                </a:lnTo>
                <a:lnTo>
                  <a:pt x="16329" y="50958"/>
                </a:lnTo>
                <a:lnTo>
                  <a:pt x="16403" y="50903"/>
                </a:lnTo>
                <a:lnTo>
                  <a:pt x="16496" y="50809"/>
                </a:lnTo>
                <a:lnTo>
                  <a:pt x="16533" y="50716"/>
                </a:lnTo>
                <a:lnTo>
                  <a:pt x="16552" y="50623"/>
                </a:lnTo>
                <a:lnTo>
                  <a:pt x="16571" y="50549"/>
                </a:lnTo>
                <a:lnTo>
                  <a:pt x="16589" y="50456"/>
                </a:lnTo>
                <a:lnTo>
                  <a:pt x="16626" y="50381"/>
                </a:lnTo>
                <a:lnTo>
                  <a:pt x="16701" y="50307"/>
                </a:lnTo>
                <a:lnTo>
                  <a:pt x="16831" y="50232"/>
                </a:lnTo>
                <a:lnTo>
                  <a:pt x="16962" y="50176"/>
                </a:lnTo>
                <a:lnTo>
                  <a:pt x="17110" y="50139"/>
                </a:lnTo>
                <a:lnTo>
                  <a:pt x="17259" y="50102"/>
                </a:lnTo>
                <a:lnTo>
                  <a:pt x="17408" y="50102"/>
                </a:lnTo>
                <a:lnTo>
                  <a:pt x="17557" y="50121"/>
                </a:lnTo>
                <a:lnTo>
                  <a:pt x="17706" y="50176"/>
                </a:lnTo>
                <a:lnTo>
                  <a:pt x="17837" y="50232"/>
                </a:lnTo>
                <a:lnTo>
                  <a:pt x="17967" y="50325"/>
                </a:lnTo>
                <a:lnTo>
                  <a:pt x="17762" y="50474"/>
                </a:lnTo>
                <a:lnTo>
                  <a:pt x="17650" y="50549"/>
                </a:lnTo>
                <a:lnTo>
                  <a:pt x="17557" y="50642"/>
                </a:lnTo>
                <a:lnTo>
                  <a:pt x="17483" y="50735"/>
                </a:lnTo>
                <a:lnTo>
                  <a:pt x="17446" y="50828"/>
                </a:lnTo>
                <a:lnTo>
                  <a:pt x="17427" y="50921"/>
                </a:lnTo>
                <a:lnTo>
                  <a:pt x="17446" y="50977"/>
                </a:lnTo>
                <a:lnTo>
                  <a:pt x="17464" y="51033"/>
                </a:lnTo>
                <a:lnTo>
                  <a:pt x="17501" y="51070"/>
                </a:lnTo>
                <a:lnTo>
                  <a:pt x="17557" y="51107"/>
                </a:lnTo>
                <a:lnTo>
                  <a:pt x="17650" y="51145"/>
                </a:lnTo>
                <a:lnTo>
                  <a:pt x="17762" y="51163"/>
                </a:lnTo>
                <a:lnTo>
                  <a:pt x="17874" y="51145"/>
                </a:lnTo>
                <a:lnTo>
                  <a:pt x="17986" y="51089"/>
                </a:lnTo>
                <a:lnTo>
                  <a:pt x="18097" y="51033"/>
                </a:lnTo>
                <a:lnTo>
                  <a:pt x="18172" y="50958"/>
                </a:lnTo>
                <a:lnTo>
                  <a:pt x="18228" y="50884"/>
                </a:lnTo>
                <a:lnTo>
                  <a:pt x="18283" y="50754"/>
                </a:lnTo>
                <a:lnTo>
                  <a:pt x="18302" y="50642"/>
                </a:lnTo>
                <a:lnTo>
                  <a:pt x="18302" y="50567"/>
                </a:lnTo>
                <a:lnTo>
                  <a:pt x="18283" y="50512"/>
                </a:lnTo>
                <a:lnTo>
                  <a:pt x="18283" y="50437"/>
                </a:lnTo>
                <a:lnTo>
                  <a:pt x="18321" y="50381"/>
                </a:lnTo>
                <a:lnTo>
                  <a:pt x="18395" y="50307"/>
                </a:lnTo>
                <a:lnTo>
                  <a:pt x="18525" y="50232"/>
                </a:lnTo>
                <a:lnTo>
                  <a:pt x="18767" y="50121"/>
                </a:lnTo>
                <a:lnTo>
                  <a:pt x="19047" y="50028"/>
                </a:lnTo>
                <a:lnTo>
                  <a:pt x="19177" y="50009"/>
                </a:lnTo>
                <a:lnTo>
                  <a:pt x="19326" y="49990"/>
                </a:lnTo>
                <a:lnTo>
                  <a:pt x="19475" y="49990"/>
                </a:lnTo>
                <a:lnTo>
                  <a:pt x="19587" y="50009"/>
                </a:lnTo>
                <a:lnTo>
                  <a:pt x="19717" y="50046"/>
                </a:lnTo>
                <a:lnTo>
                  <a:pt x="19810" y="50102"/>
                </a:lnTo>
                <a:lnTo>
                  <a:pt x="19866" y="50158"/>
                </a:lnTo>
                <a:lnTo>
                  <a:pt x="19885" y="50232"/>
                </a:lnTo>
                <a:lnTo>
                  <a:pt x="19866" y="50288"/>
                </a:lnTo>
                <a:lnTo>
                  <a:pt x="19847" y="50363"/>
                </a:lnTo>
                <a:lnTo>
                  <a:pt x="19754" y="50512"/>
                </a:lnTo>
                <a:lnTo>
                  <a:pt x="19661" y="50642"/>
                </a:lnTo>
                <a:lnTo>
                  <a:pt x="19624" y="50698"/>
                </a:lnTo>
                <a:lnTo>
                  <a:pt x="19605" y="50735"/>
                </a:lnTo>
                <a:lnTo>
                  <a:pt x="19605" y="50791"/>
                </a:lnTo>
                <a:lnTo>
                  <a:pt x="19643" y="50809"/>
                </a:lnTo>
                <a:lnTo>
                  <a:pt x="19717" y="50828"/>
                </a:lnTo>
                <a:lnTo>
                  <a:pt x="19829" y="50828"/>
                </a:lnTo>
                <a:lnTo>
                  <a:pt x="19903" y="50809"/>
                </a:lnTo>
                <a:lnTo>
                  <a:pt x="19978" y="50791"/>
                </a:lnTo>
                <a:lnTo>
                  <a:pt x="20034" y="50772"/>
                </a:lnTo>
                <a:lnTo>
                  <a:pt x="20071" y="50735"/>
                </a:lnTo>
                <a:lnTo>
                  <a:pt x="20108" y="50698"/>
                </a:lnTo>
                <a:lnTo>
                  <a:pt x="20127" y="50661"/>
                </a:lnTo>
                <a:lnTo>
                  <a:pt x="20127" y="50567"/>
                </a:lnTo>
                <a:lnTo>
                  <a:pt x="20108" y="50363"/>
                </a:lnTo>
                <a:lnTo>
                  <a:pt x="20108" y="50270"/>
                </a:lnTo>
                <a:lnTo>
                  <a:pt x="20127" y="50232"/>
                </a:lnTo>
                <a:lnTo>
                  <a:pt x="20145" y="50195"/>
                </a:lnTo>
                <a:lnTo>
                  <a:pt x="20220" y="50121"/>
                </a:lnTo>
                <a:lnTo>
                  <a:pt x="20350" y="50065"/>
                </a:lnTo>
                <a:lnTo>
                  <a:pt x="20480" y="50028"/>
                </a:lnTo>
                <a:lnTo>
                  <a:pt x="20760" y="50028"/>
                </a:lnTo>
                <a:lnTo>
                  <a:pt x="20909" y="50065"/>
                </a:lnTo>
                <a:lnTo>
                  <a:pt x="21020" y="50121"/>
                </a:lnTo>
                <a:lnTo>
                  <a:pt x="21113" y="50195"/>
                </a:lnTo>
                <a:lnTo>
                  <a:pt x="20964" y="50325"/>
                </a:lnTo>
                <a:lnTo>
                  <a:pt x="20797" y="50512"/>
                </a:lnTo>
                <a:lnTo>
                  <a:pt x="20722" y="50623"/>
                </a:lnTo>
                <a:lnTo>
                  <a:pt x="20667" y="50735"/>
                </a:lnTo>
                <a:lnTo>
                  <a:pt x="20648" y="50828"/>
                </a:lnTo>
                <a:lnTo>
                  <a:pt x="20648" y="50865"/>
                </a:lnTo>
                <a:lnTo>
                  <a:pt x="20667" y="50903"/>
                </a:lnTo>
                <a:lnTo>
                  <a:pt x="20685" y="50940"/>
                </a:lnTo>
                <a:lnTo>
                  <a:pt x="20722" y="50977"/>
                </a:lnTo>
                <a:lnTo>
                  <a:pt x="20815" y="51014"/>
                </a:lnTo>
                <a:lnTo>
                  <a:pt x="20909" y="51014"/>
                </a:lnTo>
                <a:lnTo>
                  <a:pt x="21002" y="50996"/>
                </a:lnTo>
                <a:lnTo>
                  <a:pt x="21095" y="50940"/>
                </a:lnTo>
                <a:lnTo>
                  <a:pt x="21188" y="50884"/>
                </a:lnTo>
                <a:lnTo>
                  <a:pt x="21262" y="50809"/>
                </a:lnTo>
                <a:lnTo>
                  <a:pt x="21318" y="50754"/>
                </a:lnTo>
                <a:lnTo>
                  <a:pt x="21374" y="50661"/>
                </a:lnTo>
                <a:lnTo>
                  <a:pt x="21393" y="50567"/>
                </a:lnTo>
                <a:lnTo>
                  <a:pt x="21411" y="50419"/>
                </a:lnTo>
                <a:lnTo>
                  <a:pt x="21430" y="50344"/>
                </a:lnTo>
                <a:lnTo>
                  <a:pt x="21448" y="50270"/>
                </a:lnTo>
                <a:lnTo>
                  <a:pt x="21486" y="50195"/>
                </a:lnTo>
                <a:lnTo>
                  <a:pt x="21560" y="50139"/>
                </a:lnTo>
                <a:lnTo>
                  <a:pt x="21653" y="50083"/>
                </a:lnTo>
                <a:lnTo>
                  <a:pt x="21765" y="50046"/>
                </a:lnTo>
                <a:lnTo>
                  <a:pt x="21895" y="50028"/>
                </a:lnTo>
                <a:lnTo>
                  <a:pt x="22044" y="50028"/>
                </a:lnTo>
                <a:lnTo>
                  <a:pt x="22193" y="50046"/>
                </a:lnTo>
                <a:lnTo>
                  <a:pt x="22305" y="50083"/>
                </a:lnTo>
                <a:lnTo>
                  <a:pt x="22398" y="50158"/>
                </a:lnTo>
                <a:lnTo>
                  <a:pt x="22435" y="50214"/>
                </a:lnTo>
                <a:lnTo>
                  <a:pt x="22454" y="50270"/>
                </a:lnTo>
                <a:lnTo>
                  <a:pt x="22305" y="50363"/>
                </a:lnTo>
                <a:lnTo>
                  <a:pt x="22137" y="50493"/>
                </a:lnTo>
                <a:lnTo>
                  <a:pt x="22081" y="50549"/>
                </a:lnTo>
                <a:lnTo>
                  <a:pt x="22007" y="50623"/>
                </a:lnTo>
                <a:lnTo>
                  <a:pt x="21970" y="50716"/>
                </a:lnTo>
                <a:lnTo>
                  <a:pt x="21951" y="50809"/>
                </a:lnTo>
                <a:lnTo>
                  <a:pt x="21951" y="50940"/>
                </a:lnTo>
                <a:lnTo>
                  <a:pt x="21970" y="51014"/>
                </a:lnTo>
                <a:lnTo>
                  <a:pt x="21988" y="51052"/>
                </a:lnTo>
                <a:lnTo>
                  <a:pt x="22044" y="51070"/>
                </a:lnTo>
                <a:lnTo>
                  <a:pt x="22100" y="51052"/>
                </a:lnTo>
                <a:lnTo>
                  <a:pt x="22175" y="51014"/>
                </a:lnTo>
                <a:lnTo>
                  <a:pt x="22342" y="50884"/>
                </a:lnTo>
                <a:lnTo>
                  <a:pt x="22417" y="50809"/>
                </a:lnTo>
                <a:lnTo>
                  <a:pt x="22472" y="50735"/>
                </a:lnTo>
                <a:lnTo>
                  <a:pt x="22547" y="50567"/>
                </a:lnTo>
                <a:lnTo>
                  <a:pt x="22621" y="50419"/>
                </a:lnTo>
                <a:lnTo>
                  <a:pt x="22677" y="50344"/>
                </a:lnTo>
                <a:lnTo>
                  <a:pt x="22752" y="50270"/>
                </a:lnTo>
                <a:lnTo>
                  <a:pt x="22863" y="50195"/>
                </a:lnTo>
                <a:lnTo>
                  <a:pt x="23012" y="50139"/>
                </a:lnTo>
                <a:lnTo>
                  <a:pt x="23180" y="50102"/>
                </a:lnTo>
                <a:lnTo>
                  <a:pt x="23348" y="50083"/>
                </a:lnTo>
                <a:lnTo>
                  <a:pt x="23683" y="50083"/>
                </a:lnTo>
                <a:lnTo>
                  <a:pt x="23850" y="50102"/>
                </a:lnTo>
                <a:lnTo>
                  <a:pt x="23981" y="50139"/>
                </a:lnTo>
                <a:lnTo>
                  <a:pt x="23813" y="50270"/>
                </a:lnTo>
                <a:lnTo>
                  <a:pt x="23571" y="50493"/>
                </a:lnTo>
                <a:lnTo>
                  <a:pt x="23459" y="50623"/>
                </a:lnTo>
                <a:lnTo>
                  <a:pt x="23385" y="50735"/>
                </a:lnTo>
                <a:lnTo>
                  <a:pt x="23348" y="50791"/>
                </a:lnTo>
                <a:lnTo>
                  <a:pt x="23348" y="50847"/>
                </a:lnTo>
                <a:lnTo>
                  <a:pt x="23348" y="50884"/>
                </a:lnTo>
                <a:lnTo>
                  <a:pt x="23385" y="50921"/>
                </a:lnTo>
                <a:lnTo>
                  <a:pt x="23459" y="50977"/>
                </a:lnTo>
                <a:lnTo>
                  <a:pt x="23552" y="51014"/>
                </a:lnTo>
                <a:lnTo>
                  <a:pt x="23627" y="51014"/>
                </a:lnTo>
                <a:lnTo>
                  <a:pt x="23701" y="50996"/>
                </a:lnTo>
                <a:lnTo>
                  <a:pt x="23757" y="50940"/>
                </a:lnTo>
                <a:lnTo>
                  <a:pt x="23832" y="50884"/>
                </a:lnTo>
                <a:lnTo>
                  <a:pt x="23943" y="50735"/>
                </a:lnTo>
                <a:lnTo>
                  <a:pt x="24185" y="50363"/>
                </a:lnTo>
                <a:lnTo>
                  <a:pt x="24316" y="50195"/>
                </a:lnTo>
                <a:lnTo>
                  <a:pt x="24390" y="50139"/>
                </a:lnTo>
                <a:lnTo>
                  <a:pt x="24465" y="50083"/>
                </a:lnTo>
                <a:lnTo>
                  <a:pt x="24595" y="50028"/>
                </a:lnTo>
                <a:lnTo>
                  <a:pt x="24762" y="49990"/>
                </a:lnTo>
                <a:lnTo>
                  <a:pt x="24949" y="49953"/>
                </a:lnTo>
                <a:lnTo>
                  <a:pt x="25172" y="49934"/>
                </a:lnTo>
                <a:lnTo>
                  <a:pt x="25377" y="49934"/>
                </a:lnTo>
                <a:lnTo>
                  <a:pt x="25563" y="49953"/>
                </a:lnTo>
                <a:lnTo>
                  <a:pt x="25712" y="49990"/>
                </a:lnTo>
                <a:lnTo>
                  <a:pt x="25786" y="50028"/>
                </a:lnTo>
                <a:lnTo>
                  <a:pt x="25842" y="50065"/>
                </a:lnTo>
                <a:lnTo>
                  <a:pt x="25656" y="50214"/>
                </a:lnTo>
                <a:lnTo>
                  <a:pt x="25396" y="50456"/>
                </a:lnTo>
                <a:lnTo>
                  <a:pt x="25284" y="50586"/>
                </a:lnTo>
                <a:lnTo>
                  <a:pt x="25191" y="50698"/>
                </a:lnTo>
                <a:lnTo>
                  <a:pt x="25135" y="50809"/>
                </a:lnTo>
                <a:lnTo>
                  <a:pt x="25135" y="50847"/>
                </a:lnTo>
                <a:lnTo>
                  <a:pt x="25135" y="50884"/>
                </a:lnTo>
                <a:lnTo>
                  <a:pt x="25153" y="50903"/>
                </a:lnTo>
                <a:lnTo>
                  <a:pt x="25191" y="50921"/>
                </a:lnTo>
                <a:lnTo>
                  <a:pt x="25247" y="50940"/>
                </a:lnTo>
                <a:lnTo>
                  <a:pt x="25340" y="50921"/>
                </a:lnTo>
                <a:lnTo>
                  <a:pt x="25433" y="50884"/>
                </a:lnTo>
                <a:lnTo>
                  <a:pt x="25619" y="50791"/>
                </a:lnTo>
                <a:lnTo>
                  <a:pt x="25731" y="50698"/>
                </a:lnTo>
                <a:lnTo>
                  <a:pt x="25824" y="50623"/>
                </a:lnTo>
                <a:lnTo>
                  <a:pt x="25880" y="50530"/>
                </a:lnTo>
                <a:lnTo>
                  <a:pt x="25991" y="50363"/>
                </a:lnTo>
                <a:lnTo>
                  <a:pt x="26084" y="50214"/>
                </a:lnTo>
                <a:lnTo>
                  <a:pt x="26159" y="50139"/>
                </a:lnTo>
                <a:lnTo>
                  <a:pt x="26252" y="50083"/>
                </a:lnTo>
                <a:lnTo>
                  <a:pt x="26382" y="50009"/>
                </a:lnTo>
                <a:lnTo>
                  <a:pt x="26513" y="49972"/>
                </a:lnTo>
                <a:lnTo>
                  <a:pt x="26662" y="49953"/>
                </a:lnTo>
                <a:lnTo>
                  <a:pt x="26810" y="49953"/>
                </a:lnTo>
                <a:lnTo>
                  <a:pt x="26959" y="49972"/>
                </a:lnTo>
                <a:lnTo>
                  <a:pt x="27090" y="50028"/>
                </a:lnTo>
                <a:lnTo>
                  <a:pt x="27201" y="50102"/>
                </a:lnTo>
                <a:lnTo>
                  <a:pt x="27313" y="50214"/>
                </a:lnTo>
                <a:lnTo>
                  <a:pt x="27146" y="50325"/>
                </a:lnTo>
                <a:lnTo>
                  <a:pt x="26941" y="50493"/>
                </a:lnTo>
                <a:lnTo>
                  <a:pt x="26848" y="50586"/>
                </a:lnTo>
                <a:lnTo>
                  <a:pt x="26773" y="50679"/>
                </a:lnTo>
                <a:lnTo>
                  <a:pt x="26755" y="50772"/>
                </a:lnTo>
                <a:lnTo>
                  <a:pt x="26755" y="50809"/>
                </a:lnTo>
                <a:lnTo>
                  <a:pt x="26773" y="50865"/>
                </a:lnTo>
                <a:lnTo>
                  <a:pt x="26829" y="50921"/>
                </a:lnTo>
                <a:lnTo>
                  <a:pt x="26885" y="50977"/>
                </a:lnTo>
                <a:lnTo>
                  <a:pt x="26941" y="50996"/>
                </a:lnTo>
                <a:lnTo>
                  <a:pt x="26997" y="51014"/>
                </a:lnTo>
                <a:lnTo>
                  <a:pt x="27053" y="50996"/>
                </a:lnTo>
                <a:lnTo>
                  <a:pt x="27108" y="50977"/>
                </a:lnTo>
                <a:lnTo>
                  <a:pt x="27201" y="50903"/>
                </a:lnTo>
                <a:lnTo>
                  <a:pt x="27313" y="50809"/>
                </a:lnTo>
                <a:lnTo>
                  <a:pt x="27406" y="50698"/>
                </a:lnTo>
                <a:lnTo>
                  <a:pt x="27518" y="50530"/>
                </a:lnTo>
                <a:lnTo>
                  <a:pt x="27574" y="50437"/>
                </a:lnTo>
                <a:lnTo>
                  <a:pt x="27611" y="50381"/>
                </a:lnTo>
                <a:lnTo>
                  <a:pt x="27648" y="50307"/>
                </a:lnTo>
                <a:lnTo>
                  <a:pt x="27760" y="50232"/>
                </a:lnTo>
                <a:lnTo>
                  <a:pt x="27853" y="50176"/>
                </a:lnTo>
                <a:lnTo>
                  <a:pt x="27983" y="50139"/>
                </a:lnTo>
                <a:lnTo>
                  <a:pt x="28207" y="50083"/>
                </a:lnTo>
                <a:lnTo>
                  <a:pt x="28430" y="50065"/>
                </a:lnTo>
                <a:lnTo>
                  <a:pt x="28691" y="50046"/>
                </a:lnTo>
                <a:lnTo>
                  <a:pt x="28821" y="50065"/>
                </a:lnTo>
                <a:lnTo>
                  <a:pt x="28933" y="50102"/>
                </a:lnTo>
                <a:lnTo>
                  <a:pt x="29045" y="50139"/>
                </a:lnTo>
                <a:lnTo>
                  <a:pt x="29138" y="50214"/>
                </a:lnTo>
                <a:lnTo>
                  <a:pt x="29026" y="50288"/>
                </a:lnTo>
                <a:lnTo>
                  <a:pt x="28952" y="50363"/>
                </a:lnTo>
                <a:lnTo>
                  <a:pt x="28896" y="50456"/>
                </a:lnTo>
                <a:lnTo>
                  <a:pt x="28858" y="50530"/>
                </a:lnTo>
                <a:lnTo>
                  <a:pt x="28821" y="50623"/>
                </a:lnTo>
                <a:lnTo>
                  <a:pt x="28821" y="50698"/>
                </a:lnTo>
                <a:lnTo>
                  <a:pt x="28821" y="50772"/>
                </a:lnTo>
                <a:lnTo>
                  <a:pt x="28821" y="50847"/>
                </a:lnTo>
                <a:lnTo>
                  <a:pt x="28858" y="50903"/>
                </a:lnTo>
                <a:lnTo>
                  <a:pt x="28896" y="50940"/>
                </a:lnTo>
                <a:lnTo>
                  <a:pt x="28952" y="50958"/>
                </a:lnTo>
                <a:lnTo>
                  <a:pt x="29007" y="50977"/>
                </a:lnTo>
                <a:lnTo>
                  <a:pt x="29063" y="50958"/>
                </a:lnTo>
                <a:lnTo>
                  <a:pt x="29138" y="50921"/>
                </a:lnTo>
                <a:lnTo>
                  <a:pt x="29212" y="50865"/>
                </a:lnTo>
                <a:lnTo>
                  <a:pt x="29305" y="50772"/>
                </a:lnTo>
                <a:lnTo>
                  <a:pt x="29343" y="50735"/>
                </a:lnTo>
                <a:lnTo>
                  <a:pt x="29361" y="50661"/>
                </a:lnTo>
                <a:lnTo>
                  <a:pt x="29380" y="50530"/>
                </a:lnTo>
                <a:lnTo>
                  <a:pt x="29398" y="50400"/>
                </a:lnTo>
                <a:lnTo>
                  <a:pt x="29398" y="50344"/>
                </a:lnTo>
                <a:lnTo>
                  <a:pt x="29417" y="50307"/>
                </a:lnTo>
                <a:lnTo>
                  <a:pt x="29473" y="50270"/>
                </a:lnTo>
                <a:lnTo>
                  <a:pt x="29566" y="50232"/>
                </a:lnTo>
                <a:lnTo>
                  <a:pt x="29808" y="50195"/>
                </a:lnTo>
                <a:lnTo>
                  <a:pt x="30050" y="50176"/>
                </a:lnTo>
                <a:lnTo>
                  <a:pt x="30218" y="50176"/>
                </a:lnTo>
                <a:lnTo>
                  <a:pt x="30329" y="50195"/>
                </a:lnTo>
                <a:lnTo>
                  <a:pt x="30460" y="50214"/>
                </a:lnTo>
                <a:lnTo>
                  <a:pt x="30571" y="50270"/>
                </a:lnTo>
                <a:lnTo>
                  <a:pt x="30609" y="50307"/>
                </a:lnTo>
                <a:lnTo>
                  <a:pt x="30646" y="50344"/>
                </a:lnTo>
                <a:lnTo>
                  <a:pt x="30664" y="50419"/>
                </a:lnTo>
                <a:lnTo>
                  <a:pt x="30683" y="50456"/>
                </a:lnTo>
                <a:lnTo>
                  <a:pt x="30683" y="50512"/>
                </a:lnTo>
                <a:lnTo>
                  <a:pt x="30664" y="50549"/>
                </a:lnTo>
                <a:lnTo>
                  <a:pt x="30609" y="50623"/>
                </a:lnTo>
                <a:lnTo>
                  <a:pt x="30534" y="50679"/>
                </a:lnTo>
                <a:lnTo>
                  <a:pt x="30460" y="50735"/>
                </a:lnTo>
                <a:lnTo>
                  <a:pt x="30404" y="50809"/>
                </a:lnTo>
                <a:lnTo>
                  <a:pt x="30367" y="50884"/>
                </a:lnTo>
                <a:lnTo>
                  <a:pt x="30367" y="50921"/>
                </a:lnTo>
                <a:lnTo>
                  <a:pt x="30385" y="50958"/>
                </a:lnTo>
                <a:lnTo>
                  <a:pt x="30422" y="51070"/>
                </a:lnTo>
                <a:lnTo>
                  <a:pt x="30478" y="51126"/>
                </a:lnTo>
                <a:lnTo>
                  <a:pt x="30515" y="51163"/>
                </a:lnTo>
                <a:lnTo>
                  <a:pt x="30571" y="51163"/>
                </a:lnTo>
                <a:lnTo>
                  <a:pt x="30627" y="51145"/>
                </a:lnTo>
                <a:lnTo>
                  <a:pt x="30664" y="51107"/>
                </a:lnTo>
                <a:lnTo>
                  <a:pt x="30758" y="50996"/>
                </a:lnTo>
                <a:lnTo>
                  <a:pt x="30851" y="50847"/>
                </a:lnTo>
                <a:lnTo>
                  <a:pt x="30925" y="50698"/>
                </a:lnTo>
                <a:lnTo>
                  <a:pt x="31000" y="50512"/>
                </a:lnTo>
                <a:lnTo>
                  <a:pt x="31111" y="50381"/>
                </a:lnTo>
                <a:lnTo>
                  <a:pt x="31260" y="50270"/>
                </a:lnTo>
                <a:lnTo>
                  <a:pt x="31409" y="50195"/>
                </a:lnTo>
                <a:lnTo>
                  <a:pt x="31595" y="50121"/>
                </a:lnTo>
                <a:lnTo>
                  <a:pt x="31782" y="50102"/>
                </a:lnTo>
                <a:lnTo>
                  <a:pt x="31968" y="50083"/>
                </a:lnTo>
                <a:lnTo>
                  <a:pt x="32135" y="50121"/>
                </a:lnTo>
                <a:lnTo>
                  <a:pt x="32210" y="50158"/>
                </a:lnTo>
                <a:lnTo>
                  <a:pt x="32284" y="50195"/>
                </a:lnTo>
                <a:lnTo>
                  <a:pt x="32396" y="50270"/>
                </a:lnTo>
                <a:lnTo>
                  <a:pt x="32470" y="50344"/>
                </a:lnTo>
                <a:lnTo>
                  <a:pt x="32508" y="50400"/>
                </a:lnTo>
                <a:lnTo>
                  <a:pt x="32526" y="50456"/>
                </a:lnTo>
                <a:lnTo>
                  <a:pt x="32508" y="50493"/>
                </a:lnTo>
                <a:lnTo>
                  <a:pt x="32452" y="50549"/>
                </a:lnTo>
                <a:lnTo>
                  <a:pt x="32340" y="50642"/>
                </a:lnTo>
                <a:lnTo>
                  <a:pt x="32172" y="50716"/>
                </a:lnTo>
                <a:lnTo>
                  <a:pt x="32024" y="50828"/>
                </a:lnTo>
                <a:lnTo>
                  <a:pt x="31949" y="50884"/>
                </a:lnTo>
                <a:lnTo>
                  <a:pt x="31893" y="50940"/>
                </a:lnTo>
                <a:lnTo>
                  <a:pt x="31856" y="51014"/>
                </a:lnTo>
                <a:lnTo>
                  <a:pt x="31856" y="51089"/>
                </a:lnTo>
                <a:lnTo>
                  <a:pt x="31856" y="51163"/>
                </a:lnTo>
                <a:lnTo>
                  <a:pt x="31893" y="51238"/>
                </a:lnTo>
                <a:lnTo>
                  <a:pt x="31912" y="51275"/>
                </a:lnTo>
                <a:lnTo>
                  <a:pt x="31968" y="51312"/>
                </a:lnTo>
                <a:lnTo>
                  <a:pt x="32005" y="51331"/>
                </a:lnTo>
                <a:lnTo>
                  <a:pt x="32061" y="51331"/>
                </a:lnTo>
                <a:lnTo>
                  <a:pt x="32191" y="51312"/>
                </a:lnTo>
                <a:lnTo>
                  <a:pt x="32321" y="51275"/>
                </a:lnTo>
                <a:lnTo>
                  <a:pt x="32452" y="51200"/>
                </a:lnTo>
                <a:lnTo>
                  <a:pt x="32563" y="51126"/>
                </a:lnTo>
                <a:lnTo>
                  <a:pt x="32638" y="51033"/>
                </a:lnTo>
                <a:lnTo>
                  <a:pt x="32694" y="50958"/>
                </a:lnTo>
                <a:lnTo>
                  <a:pt x="32731" y="50884"/>
                </a:lnTo>
                <a:lnTo>
                  <a:pt x="32768" y="50772"/>
                </a:lnTo>
                <a:lnTo>
                  <a:pt x="32787" y="50716"/>
                </a:lnTo>
                <a:lnTo>
                  <a:pt x="32824" y="50679"/>
                </a:lnTo>
                <a:lnTo>
                  <a:pt x="32880" y="50642"/>
                </a:lnTo>
                <a:lnTo>
                  <a:pt x="32973" y="50586"/>
                </a:lnTo>
                <a:lnTo>
                  <a:pt x="33048" y="50549"/>
                </a:lnTo>
                <a:lnTo>
                  <a:pt x="33159" y="50530"/>
                </a:lnTo>
                <a:lnTo>
                  <a:pt x="33364" y="50530"/>
                </a:lnTo>
                <a:lnTo>
                  <a:pt x="33587" y="50549"/>
                </a:lnTo>
                <a:lnTo>
                  <a:pt x="33774" y="50605"/>
                </a:lnTo>
                <a:lnTo>
                  <a:pt x="33681" y="50698"/>
                </a:lnTo>
                <a:lnTo>
                  <a:pt x="33625" y="50791"/>
                </a:lnTo>
                <a:lnTo>
                  <a:pt x="33587" y="50884"/>
                </a:lnTo>
                <a:lnTo>
                  <a:pt x="33569" y="50977"/>
                </a:lnTo>
                <a:lnTo>
                  <a:pt x="33569" y="51070"/>
                </a:lnTo>
                <a:lnTo>
                  <a:pt x="33569" y="51145"/>
                </a:lnTo>
                <a:lnTo>
                  <a:pt x="33606" y="51219"/>
                </a:lnTo>
                <a:lnTo>
                  <a:pt x="33643" y="51275"/>
                </a:lnTo>
                <a:lnTo>
                  <a:pt x="33681" y="51312"/>
                </a:lnTo>
                <a:lnTo>
                  <a:pt x="33736" y="51331"/>
                </a:lnTo>
                <a:lnTo>
                  <a:pt x="33792" y="51331"/>
                </a:lnTo>
                <a:lnTo>
                  <a:pt x="33848" y="51312"/>
                </a:lnTo>
                <a:lnTo>
                  <a:pt x="33923" y="51256"/>
                </a:lnTo>
                <a:lnTo>
                  <a:pt x="33978" y="51182"/>
                </a:lnTo>
                <a:lnTo>
                  <a:pt x="34053" y="51070"/>
                </a:lnTo>
                <a:lnTo>
                  <a:pt x="34109" y="50921"/>
                </a:lnTo>
                <a:lnTo>
                  <a:pt x="34146" y="50791"/>
                </a:lnTo>
                <a:lnTo>
                  <a:pt x="34165" y="50698"/>
                </a:lnTo>
                <a:lnTo>
                  <a:pt x="34165" y="50567"/>
                </a:lnTo>
                <a:lnTo>
                  <a:pt x="34183" y="50512"/>
                </a:lnTo>
                <a:lnTo>
                  <a:pt x="34220" y="50456"/>
                </a:lnTo>
                <a:lnTo>
                  <a:pt x="34276" y="50381"/>
                </a:lnTo>
                <a:lnTo>
                  <a:pt x="34351" y="50307"/>
                </a:lnTo>
                <a:lnTo>
                  <a:pt x="34463" y="50214"/>
                </a:lnTo>
                <a:lnTo>
                  <a:pt x="34574" y="50139"/>
                </a:lnTo>
                <a:lnTo>
                  <a:pt x="34705" y="50083"/>
                </a:lnTo>
                <a:lnTo>
                  <a:pt x="34853" y="50046"/>
                </a:lnTo>
                <a:lnTo>
                  <a:pt x="35002" y="50028"/>
                </a:lnTo>
                <a:lnTo>
                  <a:pt x="35133" y="50028"/>
                </a:lnTo>
                <a:lnTo>
                  <a:pt x="35263" y="50065"/>
                </a:lnTo>
                <a:lnTo>
                  <a:pt x="35393" y="50121"/>
                </a:lnTo>
                <a:lnTo>
                  <a:pt x="35505" y="50232"/>
                </a:lnTo>
                <a:lnTo>
                  <a:pt x="35524" y="50270"/>
                </a:lnTo>
                <a:lnTo>
                  <a:pt x="35542" y="50307"/>
                </a:lnTo>
                <a:lnTo>
                  <a:pt x="35524" y="50344"/>
                </a:lnTo>
                <a:lnTo>
                  <a:pt x="35505" y="50381"/>
                </a:lnTo>
                <a:lnTo>
                  <a:pt x="35431" y="50437"/>
                </a:lnTo>
                <a:lnTo>
                  <a:pt x="35338" y="50493"/>
                </a:lnTo>
                <a:lnTo>
                  <a:pt x="35244" y="50549"/>
                </a:lnTo>
                <a:lnTo>
                  <a:pt x="35170" y="50642"/>
                </a:lnTo>
                <a:lnTo>
                  <a:pt x="35133" y="50698"/>
                </a:lnTo>
                <a:lnTo>
                  <a:pt x="35114" y="50754"/>
                </a:lnTo>
                <a:lnTo>
                  <a:pt x="35114" y="50847"/>
                </a:lnTo>
                <a:lnTo>
                  <a:pt x="35133" y="50921"/>
                </a:lnTo>
                <a:lnTo>
                  <a:pt x="35207" y="50958"/>
                </a:lnTo>
                <a:lnTo>
                  <a:pt x="35282" y="50977"/>
                </a:lnTo>
                <a:lnTo>
                  <a:pt x="35356" y="50958"/>
                </a:lnTo>
                <a:lnTo>
                  <a:pt x="35449" y="50921"/>
                </a:lnTo>
                <a:lnTo>
                  <a:pt x="35542" y="50865"/>
                </a:lnTo>
                <a:lnTo>
                  <a:pt x="35635" y="50791"/>
                </a:lnTo>
                <a:lnTo>
                  <a:pt x="35710" y="50679"/>
                </a:lnTo>
                <a:lnTo>
                  <a:pt x="35766" y="50586"/>
                </a:lnTo>
                <a:lnTo>
                  <a:pt x="35840" y="50437"/>
                </a:lnTo>
                <a:lnTo>
                  <a:pt x="35877" y="50381"/>
                </a:lnTo>
                <a:lnTo>
                  <a:pt x="35933" y="50325"/>
                </a:lnTo>
                <a:lnTo>
                  <a:pt x="36026" y="50270"/>
                </a:lnTo>
                <a:lnTo>
                  <a:pt x="36175" y="50214"/>
                </a:lnTo>
                <a:lnTo>
                  <a:pt x="36455" y="50139"/>
                </a:lnTo>
                <a:lnTo>
                  <a:pt x="36753" y="50102"/>
                </a:lnTo>
                <a:lnTo>
                  <a:pt x="36901" y="50083"/>
                </a:lnTo>
                <a:lnTo>
                  <a:pt x="37050" y="50083"/>
                </a:lnTo>
                <a:lnTo>
                  <a:pt x="37199" y="50102"/>
                </a:lnTo>
                <a:lnTo>
                  <a:pt x="37330" y="50139"/>
                </a:lnTo>
                <a:lnTo>
                  <a:pt x="37162" y="50251"/>
                </a:lnTo>
                <a:lnTo>
                  <a:pt x="36939" y="50456"/>
                </a:lnTo>
                <a:lnTo>
                  <a:pt x="36846" y="50567"/>
                </a:lnTo>
                <a:lnTo>
                  <a:pt x="36771" y="50661"/>
                </a:lnTo>
                <a:lnTo>
                  <a:pt x="36734" y="50772"/>
                </a:lnTo>
                <a:lnTo>
                  <a:pt x="36734" y="50809"/>
                </a:lnTo>
                <a:lnTo>
                  <a:pt x="36753" y="50847"/>
                </a:lnTo>
                <a:lnTo>
                  <a:pt x="36771" y="50884"/>
                </a:lnTo>
                <a:lnTo>
                  <a:pt x="36808" y="50903"/>
                </a:lnTo>
                <a:lnTo>
                  <a:pt x="36901" y="50921"/>
                </a:lnTo>
                <a:lnTo>
                  <a:pt x="37013" y="50903"/>
                </a:lnTo>
                <a:lnTo>
                  <a:pt x="37144" y="50865"/>
                </a:lnTo>
                <a:lnTo>
                  <a:pt x="37255" y="50791"/>
                </a:lnTo>
                <a:lnTo>
                  <a:pt x="37367" y="50735"/>
                </a:lnTo>
                <a:lnTo>
                  <a:pt x="37441" y="50661"/>
                </a:lnTo>
                <a:lnTo>
                  <a:pt x="37497" y="50605"/>
                </a:lnTo>
                <a:lnTo>
                  <a:pt x="37628" y="50381"/>
                </a:lnTo>
                <a:lnTo>
                  <a:pt x="37683" y="50288"/>
                </a:lnTo>
                <a:lnTo>
                  <a:pt x="37739" y="50232"/>
                </a:lnTo>
                <a:lnTo>
                  <a:pt x="37795" y="50176"/>
                </a:lnTo>
                <a:lnTo>
                  <a:pt x="37870" y="50121"/>
                </a:lnTo>
                <a:lnTo>
                  <a:pt x="38000" y="50102"/>
                </a:lnTo>
                <a:lnTo>
                  <a:pt x="38167" y="50065"/>
                </a:lnTo>
                <a:lnTo>
                  <a:pt x="38354" y="50046"/>
                </a:lnTo>
                <a:lnTo>
                  <a:pt x="38558" y="50065"/>
                </a:lnTo>
                <a:lnTo>
                  <a:pt x="38670" y="50065"/>
                </a:lnTo>
                <a:lnTo>
                  <a:pt x="38782" y="50102"/>
                </a:lnTo>
                <a:lnTo>
                  <a:pt x="38856" y="50139"/>
                </a:lnTo>
                <a:lnTo>
                  <a:pt x="38931" y="50195"/>
                </a:lnTo>
                <a:lnTo>
                  <a:pt x="38763" y="50307"/>
                </a:lnTo>
                <a:lnTo>
                  <a:pt x="38540" y="50456"/>
                </a:lnTo>
                <a:lnTo>
                  <a:pt x="38428" y="50549"/>
                </a:lnTo>
                <a:lnTo>
                  <a:pt x="38335" y="50642"/>
                </a:lnTo>
                <a:lnTo>
                  <a:pt x="38279" y="50716"/>
                </a:lnTo>
                <a:lnTo>
                  <a:pt x="38261" y="50754"/>
                </a:lnTo>
                <a:lnTo>
                  <a:pt x="38261" y="50791"/>
                </a:lnTo>
                <a:lnTo>
                  <a:pt x="38316" y="50847"/>
                </a:lnTo>
                <a:lnTo>
                  <a:pt x="38372" y="50884"/>
                </a:lnTo>
                <a:lnTo>
                  <a:pt x="38447" y="50903"/>
                </a:lnTo>
                <a:lnTo>
                  <a:pt x="38558" y="50884"/>
                </a:lnTo>
                <a:lnTo>
                  <a:pt x="38652" y="50865"/>
                </a:lnTo>
                <a:lnTo>
                  <a:pt x="38745" y="50847"/>
                </a:lnTo>
                <a:lnTo>
                  <a:pt x="38875" y="50772"/>
                </a:lnTo>
                <a:lnTo>
                  <a:pt x="38968" y="50698"/>
                </a:lnTo>
                <a:lnTo>
                  <a:pt x="39043" y="50623"/>
                </a:lnTo>
                <a:lnTo>
                  <a:pt x="39136" y="50474"/>
                </a:lnTo>
                <a:lnTo>
                  <a:pt x="39191" y="50400"/>
                </a:lnTo>
                <a:lnTo>
                  <a:pt x="39247" y="50325"/>
                </a:lnTo>
                <a:lnTo>
                  <a:pt x="39322" y="50270"/>
                </a:lnTo>
                <a:lnTo>
                  <a:pt x="39415" y="50214"/>
                </a:lnTo>
                <a:lnTo>
                  <a:pt x="39527" y="50158"/>
                </a:lnTo>
                <a:lnTo>
                  <a:pt x="39657" y="50139"/>
                </a:lnTo>
                <a:lnTo>
                  <a:pt x="39825" y="50121"/>
                </a:lnTo>
                <a:lnTo>
                  <a:pt x="39973" y="50102"/>
                </a:lnTo>
                <a:lnTo>
                  <a:pt x="40141" y="50102"/>
                </a:lnTo>
                <a:lnTo>
                  <a:pt x="40290" y="50121"/>
                </a:lnTo>
                <a:lnTo>
                  <a:pt x="40420" y="50158"/>
                </a:lnTo>
                <a:lnTo>
                  <a:pt x="40532" y="50214"/>
                </a:lnTo>
                <a:lnTo>
                  <a:pt x="40402" y="50344"/>
                </a:lnTo>
                <a:lnTo>
                  <a:pt x="40215" y="50567"/>
                </a:lnTo>
                <a:lnTo>
                  <a:pt x="40122" y="50679"/>
                </a:lnTo>
                <a:lnTo>
                  <a:pt x="40048" y="50791"/>
                </a:lnTo>
                <a:lnTo>
                  <a:pt x="40011" y="50884"/>
                </a:lnTo>
                <a:lnTo>
                  <a:pt x="40011" y="50921"/>
                </a:lnTo>
                <a:lnTo>
                  <a:pt x="40029" y="50958"/>
                </a:lnTo>
                <a:lnTo>
                  <a:pt x="40067" y="50996"/>
                </a:lnTo>
                <a:lnTo>
                  <a:pt x="40104" y="51014"/>
                </a:lnTo>
                <a:lnTo>
                  <a:pt x="40197" y="51014"/>
                </a:lnTo>
                <a:lnTo>
                  <a:pt x="40309" y="50977"/>
                </a:lnTo>
                <a:lnTo>
                  <a:pt x="40402" y="50921"/>
                </a:lnTo>
                <a:lnTo>
                  <a:pt x="40513" y="50828"/>
                </a:lnTo>
                <a:lnTo>
                  <a:pt x="40588" y="50754"/>
                </a:lnTo>
                <a:lnTo>
                  <a:pt x="40700" y="50623"/>
                </a:lnTo>
                <a:lnTo>
                  <a:pt x="40793" y="50474"/>
                </a:lnTo>
                <a:lnTo>
                  <a:pt x="40830" y="50363"/>
                </a:lnTo>
                <a:lnTo>
                  <a:pt x="40886" y="50251"/>
                </a:lnTo>
                <a:lnTo>
                  <a:pt x="40923" y="50195"/>
                </a:lnTo>
                <a:lnTo>
                  <a:pt x="40997" y="50139"/>
                </a:lnTo>
                <a:lnTo>
                  <a:pt x="41091" y="50083"/>
                </a:lnTo>
                <a:lnTo>
                  <a:pt x="41202" y="50028"/>
                </a:lnTo>
                <a:lnTo>
                  <a:pt x="41314" y="49972"/>
                </a:lnTo>
                <a:lnTo>
                  <a:pt x="41444" y="49953"/>
                </a:lnTo>
                <a:lnTo>
                  <a:pt x="41686" y="49953"/>
                </a:lnTo>
                <a:lnTo>
                  <a:pt x="41798" y="49972"/>
                </a:lnTo>
                <a:lnTo>
                  <a:pt x="41910" y="50028"/>
                </a:lnTo>
                <a:lnTo>
                  <a:pt x="41817" y="50121"/>
                </a:lnTo>
                <a:lnTo>
                  <a:pt x="41705" y="50251"/>
                </a:lnTo>
                <a:lnTo>
                  <a:pt x="41630" y="50400"/>
                </a:lnTo>
                <a:lnTo>
                  <a:pt x="41593" y="50530"/>
                </a:lnTo>
                <a:lnTo>
                  <a:pt x="41575" y="50605"/>
                </a:lnTo>
                <a:lnTo>
                  <a:pt x="41575" y="50661"/>
                </a:lnTo>
                <a:lnTo>
                  <a:pt x="41593" y="50698"/>
                </a:lnTo>
                <a:lnTo>
                  <a:pt x="41630" y="50754"/>
                </a:lnTo>
                <a:lnTo>
                  <a:pt x="41686" y="50772"/>
                </a:lnTo>
                <a:lnTo>
                  <a:pt x="41742" y="50791"/>
                </a:lnTo>
                <a:lnTo>
                  <a:pt x="41835" y="50791"/>
                </a:lnTo>
                <a:lnTo>
                  <a:pt x="41947" y="50772"/>
                </a:lnTo>
                <a:lnTo>
                  <a:pt x="42021" y="50735"/>
                </a:lnTo>
                <a:lnTo>
                  <a:pt x="42077" y="50698"/>
                </a:lnTo>
                <a:lnTo>
                  <a:pt x="42115" y="50661"/>
                </a:lnTo>
                <a:lnTo>
                  <a:pt x="42152" y="50623"/>
                </a:lnTo>
                <a:lnTo>
                  <a:pt x="42208" y="50530"/>
                </a:lnTo>
                <a:lnTo>
                  <a:pt x="42226" y="50419"/>
                </a:lnTo>
                <a:lnTo>
                  <a:pt x="42263" y="50307"/>
                </a:lnTo>
                <a:lnTo>
                  <a:pt x="42282" y="50214"/>
                </a:lnTo>
                <a:lnTo>
                  <a:pt x="42338" y="50121"/>
                </a:lnTo>
                <a:lnTo>
                  <a:pt x="42375" y="50083"/>
                </a:lnTo>
                <a:lnTo>
                  <a:pt x="42431" y="50065"/>
                </a:lnTo>
                <a:lnTo>
                  <a:pt x="42506" y="50046"/>
                </a:lnTo>
                <a:lnTo>
                  <a:pt x="42580" y="50028"/>
                </a:lnTo>
                <a:lnTo>
                  <a:pt x="42729" y="50046"/>
                </a:lnTo>
                <a:lnTo>
                  <a:pt x="42896" y="50102"/>
                </a:lnTo>
                <a:lnTo>
                  <a:pt x="43027" y="50158"/>
                </a:lnTo>
                <a:lnTo>
                  <a:pt x="43083" y="50195"/>
                </a:lnTo>
                <a:lnTo>
                  <a:pt x="43120" y="50251"/>
                </a:lnTo>
                <a:lnTo>
                  <a:pt x="43157" y="50307"/>
                </a:lnTo>
                <a:lnTo>
                  <a:pt x="43176" y="50363"/>
                </a:lnTo>
                <a:lnTo>
                  <a:pt x="43176" y="50474"/>
                </a:lnTo>
                <a:lnTo>
                  <a:pt x="43157" y="50605"/>
                </a:lnTo>
                <a:lnTo>
                  <a:pt x="43083" y="50847"/>
                </a:lnTo>
                <a:lnTo>
                  <a:pt x="43083" y="50940"/>
                </a:lnTo>
                <a:lnTo>
                  <a:pt x="43083" y="50977"/>
                </a:lnTo>
                <a:lnTo>
                  <a:pt x="43101" y="51014"/>
                </a:lnTo>
                <a:lnTo>
                  <a:pt x="43139" y="51033"/>
                </a:lnTo>
                <a:lnTo>
                  <a:pt x="43194" y="51052"/>
                </a:lnTo>
                <a:lnTo>
                  <a:pt x="43362" y="51033"/>
                </a:lnTo>
                <a:lnTo>
                  <a:pt x="43529" y="51014"/>
                </a:lnTo>
                <a:lnTo>
                  <a:pt x="43585" y="50996"/>
                </a:lnTo>
                <a:lnTo>
                  <a:pt x="43623" y="50977"/>
                </a:lnTo>
                <a:lnTo>
                  <a:pt x="43660" y="50940"/>
                </a:lnTo>
                <a:lnTo>
                  <a:pt x="43697" y="50884"/>
                </a:lnTo>
                <a:lnTo>
                  <a:pt x="43716" y="50772"/>
                </a:lnTo>
                <a:lnTo>
                  <a:pt x="43697" y="50661"/>
                </a:lnTo>
                <a:lnTo>
                  <a:pt x="43678" y="50549"/>
                </a:lnTo>
                <a:lnTo>
                  <a:pt x="43678" y="50456"/>
                </a:lnTo>
                <a:lnTo>
                  <a:pt x="43678" y="50400"/>
                </a:lnTo>
                <a:lnTo>
                  <a:pt x="43697" y="50363"/>
                </a:lnTo>
                <a:lnTo>
                  <a:pt x="43734" y="50307"/>
                </a:lnTo>
                <a:lnTo>
                  <a:pt x="43790" y="50270"/>
                </a:lnTo>
                <a:lnTo>
                  <a:pt x="43865" y="50232"/>
                </a:lnTo>
                <a:lnTo>
                  <a:pt x="43976" y="50214"/>
                </a:lnTo>
                <a:lnTo>
                  <a:pt x="44088" y="50195"/>
                </a:lnTo>
                <a:lnTo>
                  <a:pt x="44237" y="50195"/>
                </a:lnTo>
                <a:lnTo>
                  <a:pt x="44367" y="50232"/>
                </a:lnTo>
                <a:lnTo>
                  <a:pt x="44423" y="50270"/>
                </a:lnTo>
                <a:lnTo>
                  <a:pt x="44460" y="50307"/>
                </a:lnTo>
                <a:lnTo>
                  <a:pt x="44498" y="50363"/>
                </a:lnTo>
                <a:lnTo>
                  <a:pt x="44498" y="50400"/>
                </a:lnTo>
                <a:lnTo>
                  <a:pt x="44479" y="50437"/>
                </a:lnTo>
                <a:lnTo>
                  <a:pt x="44442" y="50456"/>
                </a:lnTo>
                <a:lnTo>
                  <a:pt x="44367" y="50512"/>
                </a:lnTo>
                <a:lnTo>
                  <a:pt x="44349" y="50549"/>
                </a:lnTo>
                <a:lnTo>
                  <a:pt x="44330" y="50605"/>
                </a:lnTo>
                <a:lnTo>
                  <a:pt x="44311" y="50716"/>
                </a:lnTo>
                <a:lnTo>
                  <a:pt x="44293" y="50809"/>
                </a:lnTo>
                <a:lnTo>
                  <a:pt x="44274" y="50884"/>
                </a:lnTo>
                <a:lnTo>
                  <a:pt x="44274" y="50958"/>
                </a:lnTo>
                <a:lnTo>
                  <a:pt x="44293" y="50977"/>
                </a:lnTo>
                <a:lnTo>
                  <a:pt x="44349" y="50977"/>
                </a:lnTo>
                <a:lnTo>
                  <a:pt x="44442" y="50940"/>
                </a:lnTo>
                <a:lnTo>
                  <a:pt x="44609" y="50847"/>
                </a:lnTo>
                <a:lnTo>
                  <a:pt x="44684" y="50791"/>
                </a:lnTo>
                <a:lnTo>
                  <a:pt x="44721" y="50735"/>
                </a:lnTo>
                <a:lnTo>
                  <a:pt x="44740" y="50698"/>
                </a:lnTo>
                <a:lnTo>
                  <a:pt x="44758" y="50642"/>
                </a:lnTo>
                <a:lnTo>
                  <a:pt x="44777" y="50586"/>
                </a:lnTo>
                <a:lnTo>
                  <a:pt x="44814" y="50549"/>
                </a:lnTo>
                <a:lnTo>
                  <a:pt x="44870" y="50493"/>
                </a:lnTo>
                <a:lnTo>
                  <a:pt x="44982" y="50437"/>
                </a:lnTo>
                <a:lnTo>
                  <a:pt x="45093" y="50400"/>
                </a:lnTo>
                <a:lnTo>
                  <a:pt x="45224" y="50381"/>
                </a:lnTo>
                <a:lnTo>
                  <a:pt x="45335" y="50400"/>
                </a:lnTo>
                <a:lnTo>
                  <a:pt x="45466" y="50419"/>
                </a:lnTo>
                <a:lnTo>
                  <a:pt x="45335" y="50530"/>
                </a:lnTo>
                <a:lnTo>
                  <a:pt x="45261" y="50623"/>
                </a:lnTo>
                <a:lnTo>
                  <a:pt x="45187" y="50698"/>
                </a:lnTo>
                <a:lnTo>
                  <a:pt x="45149" y="50791"/>
                </a:lnTo>
                <a:lnTo>
                  <a:pt x="45149" y="50865"/>
                </a:lnTo>
                <a:lnTo>
                  <a:pt x="45149" y="50903"/>
                </a:lnTo>
                <a:lnTo>
                  <a:pt x="45168" y="50940"/>
                </a:lnTo>
                <a:lnTo>
                  <a:pt x="45205" y="50958"/>
                </a:lnTo>
                <a:lnTo>
                  <a:pt x="45261" y="50996"/>
                </a:lnTo>
                <a:lnTo>
                  <a:pt x="45373" y="50996"/>
                </a:lnTo>
                <a:lnTo>
                  <a:pt x="45466" y="50977"/>
                </a:lnTo>
                <a:lnTo>
                  <a:pt x="45540" y="50921"/>
                </a:lnTo>
                <a:lnTo>
                  <a:pt x="45615" y="50847"/>
                </a:lnTo>
                <a:lnTo>
                  <a:pt x="45708" y="50661"/>
                </a:lnTo>
                <a:lnTo>
                  <a:pt x="45801" y="50512"/>
                </a:lnTo>
                <a:lnTo>
                  <a:pt x="45987" y="50270"/>
                </a:lnTo>
                <a:lnTo>
                  <a:pt x="46099" y="50176"/>
                </a:lnTo>
                <a:lnTo>
                  <a:pt x="46211" y="50083"/>
                </a:lnTo>
                <a:lnTo>
                  <a:pt x="46341" y="50028"/>
                </a:lnTo>
                <a:lnTo>
                  <a:pt x="46471" y="50009"/>
                </a:lnTo>
                <a:lnTo>
                  <a:pt x="46639" y="50028"/>
                </a:lnTo>
                <a:lnTo>
                  <a:pt x="46825" y="50102"/>
                </a:lnTo>
                <a:lnTo>
                  <a:pt x="46713" y="50176"/>
                </a:lnTo>
                <a:lnTo>
                  <a:pt x="46601" y="50307"/>
                </a:lnTo>
                <a:lnTo>
                  <a:pt x="46490" y="50456"/>
                </a:lnTo>
                <a:lnTo>
                  <a:pt x="46397" y="50605"/>
                </a:lnTo>
                <a:lnTo>
                  <a:pt x="46341" y="50754"/>
                </a:lnTo>
                <a:lnTo>
                  <a:pt x="46322" y="50828"/>
                </a:lnTo>
                <a:lnTo>
                  <a:pt x="46341" y="50884"/>
                </a:lnTo>
                <a:lnTo>
                  <a:pt x="46359" y="50940"/>
                </a:lnTo>
                <a:lnTo>
                  <a:pt x="46397" y="50977"/>
                </a:lnTo>
                <a:lnTo>
                  <a:pt x="46471" y="50996"/>
                </a:lnTo>
                <a:lnTo>
                  <a:pt x="46564" y="51014"/>
                </a:lnTo>
                <a:lnTo>
                  <a:pt x="46620" y="51014"/>
                </a:lnTo>
                <a:lnTo>
                  <a:pt x="46676" y="50996"/>
                </a:lnTo>
                <a:lnTo>
                  <a:pt x="46825" y="50921"/>
                </a:lnTo>
                <a:lnTo>
                  <a:pt x="46955" y="50809"/>
                </a:lnTo>
                <a:lnTo>
                  <a:pt x="47086" y="50698"/>
                </a:lnTo>
                <a:lnTo>
                  <a:pt x="47179" y="50549"/>
                </a:lnTo>
                <a:lnTo>
                  <a:pt x="47253" y="50400"/>
                </a:lnTo>
                <a:lnTo>
                  <a:pt x="47272" y="50325"/>
                </a:lnTo>
                <a:lnTo>
                  <a:pt x="47272" y="50251"/>
                </a:lnTo>
                <a:lnTo>
                  <a:pt x="47253" y="50195"/>
                </a:lnTo>
                <a:lnTo>
                  <a:pt x="47216" y="50139"/>
                </a:lnTo>
                <a:lnTo>
                  <a:pt x="47346" y="50083"/>
                </a:lnTo>
                <a:lnTo>
                  <a:pt x="47495" y="50065"/>
                </a:lnTo>
                <a:lnTo>
                  <a:pt x="47681" y="50028"/>
                </a:lnTo>
                <a:lnTo>
                  <a:pt x="48072" y="50028"/>
                </a:lnTo>
                <a:lnTo>
                  <a:pt x="48240" y="50083"/>
                </a:lnTo>
                <a:lnTo>
                  <a:pt x="48314" y="50121"/>
                </a:lnTo>
                <a:lnTo>
                  <a:pt x="48370" y="50158"/>
                </a:lnTo>
                <a:lnTo>
                  <a:pt x="48407" y="50214"/>
                </a:lnTo>
                <a:lnTo>
                  <a:pt x="48445" y="50270"/>
                </a:lnTo>
                <a:lnTo>
                  <a:pt x="48445" y="50325"/>
                </a:lnTo>
                <a:lnTo>
                  <a:pt x="48445" y="50381"/>
                </a:lnTo>
                <a:lnTo>
                  <a:pt x="48426" y="50437"/>
                </a:lnTo>
                <a:lnTo>
                  <a:pt x="48389" y="50493"/>
                </a:lnTo>
                <a:lnTo>
                  <a:pt x="48296" y="50567"/>
                </a:lnTo>
                <a:lnTo>
                  <a:pt x="48184" y="50661"/>
                </a:lnTo>
                <a:lnTo>
                  <a:pt x="48054" y="50735"/>
                </a:lnTo>
                <a:lnTo>
                  <a:pt x="47961" y="50828"/>
                </a:lnTo>
                <a:lnTo>
                  <a:pt x="47886" y="50921"/>
                </a:lnTo>
                <a:lnTo>
                  <a:pt x="47849" y="50996"/>
                </a:lnTo>
                <a:lnTo>
                  <a:pt x="47849" y="51052"/>
                </a:lnTo>
                <a:lnTo>
                  <a:pt x="47849" y="51126"/>
                </a:lnTo>
                <a:lnTo>
                  <a:pt x="47868" y="51182"/>
                </a:lnTo>
                <a:lnTo>
                  <a:pt x="47905" y="51219"/>
                </a:lnTo>
                <a:lnTo>
                  <a:pt x="47942" y="51238"/>
                </a:lnTo>
                <a:lnTo>
                  <a:pt x="48054" y="51238"/>
                </a:lnTo>
                <a:lnTo>
                  <a:pt x="48184" y="51200"/>
                </a:lnTo>
                <a:lnTo>
                  <a:pt x="48314" y="51145"/>
                </a:lnTo>
                <a:lnTo>
                  <a:pt x="48445" y="51052"/>
                </a:lnTo>
                <a:lnTo>
                  <a:pt x="48556" y="50958"/>
                </a:lnTo>
                <a:lnTo>
                  <a:pt x="48631" y="50884"/>
                </a:lnTo>
                <a:lnTo>
                  <a:pt x="48705" y="50754"/>
                </a:lnTo>
                <a:lnTo>
                  <a:pt x="48761" y="50642"/>
                </a:lnTo>
                <a:lnTo>
                  <a:pt x="48798" y="50549"/>
                </a:lnTo>
                <a:lnTo>
                  <a:pt x="48836" y="50456"/>
                </a:lnTo>
                <a:lnTo>
                  <a:pt x="48892" y="50381"/>
                </a:lnTo>
                <a:lnTo>
                  <a:pt x="48966" y="50344"/>
                </a:lnTo>
                <a:lnTo>
                  <a:pt x="49096" y="50307"/>
                </a:lnTo>
                <a:lnTo>
                  <a:pt x="49394" y="50307"/>
                </a:lnTo>
                <a:lnTo>
                  <a:pt x="49506" y="50325"/>
                </a:lnTo>
                <a:lnTo>
                  <a:pt x="49636" y="50363"/>
                </a:lnTo>
                <a:lnTo>
                  <a:pt x="49673" y="50400"/>
                </a:lnTo>
                <a:lnTo>
                  <a:pt x="49711" y="50437"/>
                </a:lnTo>
                <a:lnTo>
                  <a:pt x="49767" y="50512"/>
                </a:lnTo>
                <a:lnTo>
                  <a:pt x="49785" y="50567"/>
                </a:lnTo>
                <a:lnTo>
                  <a:pt x="49785" y="50605"/>
                </a:lnTo>
                <a:lnTo>
                  <a:pt x="49767" y="50661"/>
                </a:lnTo>
                <a:lnTo>
                  <a:pt x="49673" y="50754"/>
                </a:lnTo>
                <a:lnTo>
                  <a:pt x="49618" y="50828"/>
                </a:lnTo>
                <a:lnTo>
                  <a:pt x="49562" y="50903"/>
                </a:lnTo>
                <a:lnTo>
                  <a:pt x="49431" y="51126"/>
                </a:lnTo>
                <a:lnTo>
                  <a:pt x="49394" y="51219"/>
                </a:lnTo>
                <a:lnTo>
                  <a:pt x="49376" y="51312"/>
                </a:lnTo>
                <a:lnTo>
                  <a:pt x="49394" y="51387"/>
                </a:lnTo>
                <a:lnTo>
                  <a:pt x="49413" y="51405"/>
                </a:lnTo>
                <a:lnTo>
                  <a:pt x="49450" y="51424"/>
                </a:lnTo>
                <a:lnTo>
                  <a:pt x="49562" y="51424"/>
                </a:lnTo>
                <a:lnTo>
                  <a:pt x="49711" y="51405"/>
                </a:lnTo>
                <a:lnTo>
                  <a:pt x="49785" y="51368"/>
                </a:lnTo>
                <a:lnTo>
                  <a:pt x="49860" y="51331"/>
                </a:lnTo>
                <a:lnTo>
                  <a:pt x="49915" y="51294"/>
                </a:lnTo>
                <a:lnTo>
                  <a:pt x="49953" y="51256"/>
                </a:lnTo>
                <a:lnTo>
                  <a:pt x="49990" y="51145"/>
                </a:lnTo>
                <a:lnTo>
                  <a:pt x="50009" y="51033"/>
                </a:lnTo>
                <a:lnTo>
                  <a:pt x="50009" y="50809"/>
                </a:lnTo>
                <a:lnTo>
                  <a:pt x="50027" y="50698"/>
                </a:lnTo>
                <a:lnTo>
                  <a:pt x="50083" y="50605"/>
                </a:lnTo>
                <a:lnTo>
                  <a:pt x="50120" y="50530"/>
                </a:lnTo>
                <a:lnTo>
                  <a:pt x="50176" y="50474"/>
                </a:lnTo>
                <a:lnTo>
                  <a:pt x="50325" y="50400"/>
                </a:lnTo>
                <a:lnTo>
                  <a:pt x="50493" y="50325"/>
                </a:lnTo>
                <a:lnTo>
                  <a:pt x="50697" y="50270"/>
                </a:lnTo>
                <a:lnTo>
                  <a:pt x="50884" y="50232"/>
                </a:lnTo>
                <a:lnTo>
                  <a:pt x="51256" y="50232"/>
                </a:lnTo>
                <a:lnTo>
                  <a:pt x="51386" y="50251"/>
                </a:lnTo>
                <a:lnTo>
                  <a:pt x="51144" y="50456"/>
                </a:lnTo>
                <a:lnTo>
                  <a:pt x="50977" y="50642"/>
                </a:lnTo>
                <a:lnTo>
                  <a:pt x="50921" y="50716"/>
                </a:lnTo>
                <a:lnTo>
                  <a:pt x="50884" y="50772"/>
                </a:lnTo>
                <a:lnTo>
                  <a:pt x="50884" y="50828"/>
                </a:lnTo>
                <a:lnTo>
                  <a:pt x="50884" y="50884"/>
                </a:lnTo>
                <a:lnTo>
                  <a:pt x="50902" y="50921"/>
                </a:lnTo>
                <a:lnTo>
                  <a:pt x="50921" y="50940"/>
                </a:lnTo>
                <a:lnTo>
                  <a:pt x="51014" y="50977"/>
                </a:lnTo>
                <a:lnTo>
                  <a:pt x="51144" y="50996"/>
                </a:lnTo>
                <a:lnTo>
                  <a:pt x="51293" y="50958"/>
                </a:lnTo>
                <a:lnTo>
                  <a:pt x="51461" y="50921"/>
                </a:lnTo>
                <a:lnTo>
                  <a:pt x="51610" y="50865"/>
                </a:lnTo>
                <a:lnTo>
                  <a:pt x="51759" y="50772"/>
                </a:lnTo>
                <a:lnTo>
                  <a:pt x="51889" y="50679"/>
                </a:lnTo>
                <a:lnTo>
                  <a:pt x="51982" y="50567"/>
                </a:lnTo>
                <a:lnTo>
                  <a:pt x="52001" y="50512"/>
                </a:lnTo>
                <a:lnTo>
                  <a:pt x="52019" y="50456"/>
                </a:lnTo>
                <a:lnTo>
                  <a:pt x="52019" y="50400"/>
                </a:lnTo>
                <a:lnTo>
                  <a:pt x="52001" y="50325"/>
                </a:lnTo>
                <a:lnTo>
                  <a:pt x="51963" y="50270"/>
                </a:lnTo>
                <a:lnTo>
                  <a:pt x="51908" y="50195"/>
                </a:lnTo>
                <a:lnTo>
                  <a:pt x="52057" y="50139"/>
                </a:lnTo>
                <a:lnTo>
                  <a:pt x="52243" y="50083"/>
                </a:lnTo>
                <a:lnTo>
                  <a:pt x="52448" y="50046"/>
                </a:lnTo>
                <a:lnTo>
                  <a:pt x="52671" y="50009"/>
                </a:lnTo>
                <a:lnTo>
                  <a:pt x="52894" y="50009"/>
                </a:lnTo>
                <a:lnTo>
                  <a:pt x="53099" y="50028"/>
                </a:lnTo>
                <a:lnTo>
                  <a:pt x="53192" y="50046"/>
                </a:lnTo>
                <a:lnTo>
                  <a:pt x="53267" y="50083"/>
                </a:lnTo>
                <a:lnTo>
                  <a:pt x="53341" y="50121"/>
                </a:lnTo>
                <a:lnTo>
                  <a:pt x="53397" y="50176"/>
                </a:lnTo>
                <a:lnTo>
                  <a:pt x="53192" y="50325"/>
                </a:lnTo>
                <a:lnTo>
                  <a:pt x="52932" y="50549"/>
                </a:lnTo>
                <a:lnTo>
                  <a:pt x="52820" y="50679"/>
                </a:lnTo>
                <a:lnTo>
                  <a:pt x="52708" y="50791"/>
                </a:lnTo>
                <a:lnTo>
                  <a:pt x="52652" y="50903"/>
                </a:lnTo>
                <a:lnTo>
                  <a:pt x="52634" y="50958"/>
                </a:lnTo>
                <a:lnTo>
                  <a:pt x="52634" y="51014"/>
                </a:lnTo>
                <a:lnTo>
                  <a:pt x="52634" y="51070"/>
                </a:lnTo>
                <a:lnTo>
                  <a:pt x="52652" y="51107"/>
                </a:lnTo>
                <a:lnTo>
                  <a:pt x="52690" y="51145"/>
                </a:lnTo>
                <a:lnTo>
                  <a:pt x="52727" y="51163"/>
                </a:lnTo>
                <a:lnTo>
                  <a:pt x="52820" y="51163"/>
                </a:lnTo>
                <a:lnTo>
                  <a:pt x="52950" y="51145"/>
                </a:lnTo>
                <a:lnTo>
                  <a:pt x="53062" y="51089"/>
                </a:lnTo>
                <a:lnTo>
                  <a:pt x="53174" y="51014"/>
                </a:lnTo>
                <a:lnTo>
                  <a:pt x="53341" y="50884"/>
                </a:lnTo>
                <a:lnTo>
                  <a:pt x="53416" y="50791"/>
                </a:lnTo>
                <a:lnTo>
                  <a:pt x="53490" y="50698"/>
                </a:lnTo>
                <a:lnTo>
                  <a:pt x="53583" y="50512"/>
                </a:lnTo>
                <a:lnTo>
                  <a:pt x="53639" y="50437"/>
                </a:lnTo>
                <a:lnTo>
                  <a:pt x="53695" y="50344"/>
                </a:lnTo>
                <a:lnTo>
                  <a:pt x="53769" y="50270"/>
                </a:lnTo>
                <a:lnTo>
                  <a:pt x="53863" y="50195"/>
                </a:lnTo>
                <a:lnTo>
                  <a:pt x="53974" y="50158"/>
                </a:lnTo>
                <a:lnTo>
                  <a:pt x="54123" y="50102"/>
                </a:lnTo>
                <a:lnTo>
                  <a:pt x="54291" y="50083"/>
                </a:lnTo>
                <a:lnTo>
                  <a:pt x="54440" y="50083"/>
                </a:lnTo>
                <a:lnTo>
                  <a:pt x="54607" y="50102"/>
                </a:lnTo>
                <a:lnTo>
                  <a:pt x="54738" y="50158"/>
                </a:lnTo>
                <a:lnTo>
                  <a:pt x="54812" y="50195"/>
                </a:lnTo>
                <a:lnTo>
                  <a:pt x="54849" y="50251"/>
                </a:lnTo>
                <a:lnTo>
                  <a:pt x="54887" y="50307"/>
                </a:lnTo>
                <a:lnTo>
                  <a:pt x="54924" y="50381"/>
                </a:lnTo>
                <a:lnTo>
                  <a:pt x="54793" y="50456"/>
                </a:lnTo>
                <a:lnTo>
                  <a:pt x="54607" y="50605"/>
                </a:lnTo>
                <a:lnTo>
                  <a:pt x="54514" y="50679"/>
                </a:lnTo>
                <a:lnTo>
                  <a:pt x="54458" y="50754"/>
                </a:lnTo>
                <a:lnTo>
                  <a:pt x="54402" y="50828"/>
                </a:lnTo>
                <a:lnTo>
                  <a:pt x="54402" y="50903"/>
                </a:lnTo>
                <a:lnTo>
                  <a:pt x="54458" y="50977"/>
                </a:lnTo>
                <a:lnTo>
                  <a:pt x="54514" y="51033"/>
                </a:lnTo>
                <a:lnTo>
                  <a:pt x="54700" y="51033"/>
                </a:lnTo>
                <a:lnTo>
                  <a:pt x="54793" y="50996"/>
                </a:lnTo>
                <a:lnTo>
                  <a:pt x="54868" y="50958"/>
                </a:lnTo>
                <a:lnTo>
                  <a:pt x="54961" y="50903"/>
                </a:lnTo>
                <a:lnTo>
                  <a:pt x="55017" y="50865"/>
                </a:lnTo>
                <a:lnTo>
                  <a:pt x="55091" y="50754"/>
                </a:lnTo>
                <a:lnTo>
                  <a:pt x="55147" y="50679"/>
                </a:lnTo>
                <a:lnTo>
                  <a:pt x="55240" y="50530"/>
                </a:lnTo>
                <a:lnTo>
                  <a:pt x="55277" y="50474"/>
                </a:lnTo>
                <a:lnTo>
                  <a:pt x="55352" y="50419"/>
                </a:lnTo>
                <a:lnTo>
                  <a:pt x="55464" y="50363"/>
                </a:lnTo>
                <a:lnTo>
                  <a:pt x="55613" y="50325"/>
                </a:lnTo>
                <a:lnTo>
                  <a:pt x="55855" y="50288"/>
                </a:lnTo>
                <a:lnTo>
                  <a:pt x="56097" y="50288"/>
                </a:lnTo>
                <a:lnTo>
                  <a:pt x="56339" y="50325"/>
                </a:lnTo>
                <a:lnTo>
                  <a:pt x="56581" y="50400"/>
                </a:lnTo>
                <a:lnTo>
                  <a:pt x="56562" y="50437"/>
                </a:lnTo>
                <a:lnTo>
                  <a:pt x="56544" y="50474"/>
                </a:lnTo>
                <a:lnTo>
                  <a:pt x="56432" y="50549"/>
                </a:lnTo>
                <a:lnTo>
                  <a:pt x="56283" y="50623"/>
                </a:lnTo>
                <a:lnTo>
                  <a:pt x="56134" y="50679"/>
                </a:lnTo>
                <a:lnTo>
                  <a:pt x="55966" y="50754"/>
                </a:lnTo>
                <a:lnTo>
                  <a:pt x="55836" y="50809"/>
                </a:lnTo>
                <a:lnTo>
                  <a:pt x="55724" y="50884"/>
                </a:lnTo>
                <a:lnTo>
                  <a:pt x="55687" y="50940"/>
                </a:lnTo>
                <a:lnTo>
                  <a:pt x="55668" y="50977"/>
                </a:lnTo>
                <a:lnTo>
                  <a:pt x="55668" y="51033"/>
                </a:lnTo>
                <a:lnTo>
                  <a:pt x="55687" y="51070"/>
                </a:lnTo>
                <a:lnTo>
                  <a:pt x="55706" y="51107"/>
                </a:lnTo>
                <a:lnTo>
                  <a:pt x="55724" y="51145"/>
                </a:lnTo>
                <a:lnTo>
                  <a:pt x="55817" y="51163"/>
                </a:lnTo>
                <a:lnTo>
                  <a:pt x="55929" y="51182"/>
                </a:lnTo>
                <a:lnTo>
                  <a:pt x="56041" y="51163"/>
                </a:lnTo>
                <a:lnTo>
                  <a:pt x="56153" y="51126"/>
                </a:lnTo>
                <a:lnTo>
                  <a:pt x="56264" y="51089"/>
                </a:lnTo>
                <a:lnTo>
                  <a:pt x="56357" y="51052"/>
                </a:lnTo>
                <a:lnTo>
                  <a:pt x="56469" y="50977"/>
                </a:lnTo>
                <a:lnTo>
                  <a:pt x="56562" y="50884"/>
                </a:lnTo>
                <a:lnTo>
                  <a:pt x="56711" y="50716"/>
                </a:lnTo>
                <a:lnTo>
                  <a:pt x="56860" y="50530"/>
                </a:lnTo>
                <a:lnTo>
                  <a:pt x="56953" y="50437"/>
                </a:lnTo>
                <a:lnTo>
                  <a:pt x="57065" y="50363"/>
                </a:lnTo>
                <a:lnTo>
                  <a:pt x="57195" y="50288"/>
                </a:lnTo>
                <a:lnTo>
                  <a:pt x="57344" y="50232"/>
                </a:lnTo>
                <a:lnTo>
                  <a:pt x="57493" y="50176"/>
                </a:lnTo>
                <a:lnTo>
                  <a:pt x="57661" y="50139"/>
                </a:lnTo>
                <a:lnTo>
                  <a:pt x="57810" y="50139"/>
                </a:lnTo>
                <a:lnTo>
                  <a:pt x="57958" y="50158"/>
                </a:lnTo>
                <a:lnTo>
                  <a:pt x="58107" y="50214"/>
                </a:lnTo>
                <a:lnTo>
                  <a:pt x="58182" y="50270"/>
                </a:lnTo>
                <a:lnTo>
                  <a:pt x="58238" y="50325"/>
                </a:lnTo>
                <a:lnTo>
                  <a:pt x="58089" y="50437"/>
                </a:lnTo>
                <a:lnTo>
                  <a:pt x="57884" y="50586"/>
                </a:lnTo>
                <a:lnTo>
                  <a:pt x="57791" y="50679"/>
                </a:lnTo>
                <a:lnTo>
                  <a:pt x="57735" y="50791"/>
                </a:lnTo>
                <a:lnTo>
                  <a:pt x="57698" y="50865"/>
                </a:lnTo>
                <a:lnTo>
                  <a:pt x="57698" y="50921"/>
                </a:lnTo>
                <a:lnTo>
                  <a:pt x="57716" y="50958"/>
                </a:lnTo>
                <a:lnTo>
                  <a:pt x="57754" y="51014"/>
                </a:lnTo>
                <a:lnTo>
                  <a:pt x="57810" y="51052"/>
                </a:lnTo>
                <a:lnTo>
                  <a:pt x="57865" y="51070"/>
                </a:lnTo>
                <a:lnTo>
                  <a:pt x="57940" y="51089"/>
                </a:lnTo>
                <a:lnTo>
                  <a:pt x="58070" y="51107"/>
                </a:lnTo>
                <a:lnTo>
                  <a:pt x="58182" y="51089"/>
                </a:lnTo>
                <a:lnTo>
                  <a:pt x="58294" y="51033"/>
                </a:lnTo>
                <a:lnTo>
                  <a:pt x="58368" y="50996"/>
                </a:lnTo>
                <a:lnTo>
                  <a:pt x="58424" y="50921"/>
                </a:lnTo>
                <a:lnTo>
                  <a:pt x="58461" y="50865"/>
                </a:lnTo>
                <a:lnTo>
                  <a:pt x="58517" y="50716"/>
                </a:lnTo>
                <a:lnTo>
                  <a:pt x="58536" y="50567"/>
                </a:lnTo>
                <a:lnTo>
                  <a:pt x="58573" y="50437"/>
                </a:lnTo>
                <a:lnTo>
                  <a:pt x="58610" y="50381"/>
                </a:lnTo>
                <a:lnTo>
                  <a:pt x="58647" y="50325"/>
                </a:lnTo>
                <a:lnTo>
                  <a:pt x="58703" y="50270"/>
                </a:lnTo>
                <a:lnTo>
                  <a:pt x="58796" y="50232"/>
                </a:lnTo>
                <a:lnTo>
                  <a:pt x="58889" y="50214"/>
                </a:lnTo>
                <a:lnTo>
                  <a:pt x="59020" y="50195"/>
                </a:lnTo>
                <a:lnTo>
                  <a:pt x="59187" y="50214"/>
                </a:lnTo>
                <a:lnTo>
                  <a:pt x="59355" y="50251"/>
                </a:lnTo>
                <a:lnTo>
                  <a:pt x="59429" y="50270"/>
                </a:lnTo>
                <a:lnTo>
                  <a:pt x="59504" y="50325"/>
                </a:lnTo>
                <a:lnTo>
                  <a:pt x="59560" y="50363"/>
                </a:lnTo>
                <a:lnTo>
                  <a:pt x="59616" y="50437"/>
                </a:lnTo>
                <a:lnTo>
                  <a:pt x="59616" y="50512"/>
                </a:lnTo>
                <a:lnTo>
                  <a:pt x="59597" y="50586"/>
                </a:lnTo>
                <a:lnTo>
                  <a:pt x="59560" y="50642"/>
                </a:lnTo>
                <a:lnTo>
                  <a:pt x="59504" y="50698"/>
                </a:lnTo>
                <a:lnTo>
                  <a:pt x="59392" y="50809"/>
                </a:lnTo>
                <a:lnTo>
                  <a:pt x="59336" y="50865"/>
                </a:lnTo>
                <a:lnTo>
                  <a:pt x="59280" y="50940"/>
                </a:lnTo>
                <a:lnTo>
                  <a:pt x="59243" y="51052"/>
                </a:lnTo>
                <a:lnTo>
                  <a:pt x="59206" y="51145"/>
                </a:lnTo>
                <a:lnTo>
                  <a:pt x="59206" y="51200"/>
                </a:lnTo>
                <a:lnTo>
                  <a:pt x="59206" y="51256"/>
                </a:lnTo>
                <a:lnTo>
                  <a:pt x="59243" y="51294"/>
                </a:lnTo>
                <a:lnTo>
                  <a:pt x="59280" y="51312"/>
                </a:lnTo>
                <a:lnTo>
                  <a:pt x="59373" y="51312"/>
                </a:lnTo>
                <a:lnTo>
                  <a:pt x="59504" y="51256"/>
                </a:lnTo>
                <a:lnTo>
                  <a:pt x="59634" y="51182"/>
                </a:lnTo>
                <a:lnTo>
                  <a:pt x="59746" y="51070"/>
                </a:lnTo>
                <a:lnTo>
                  <a:pt x="59858" y="50958"/>
                </a:lnTo>
                <a:lnTo>
                  <a:pt x="59895" y="50865"/>
                </a:lnTo>
                <a:lnTo>
                  <a:pt x="59913" y="50791"/>
                </a:lnTo>
                <a:lnTo>
                  <a:pt x="59913" y="50698"/>
                </a:lnTo>
                <a:lnTo>
                  <a:pt x="59913" y="50642"/>
                </a:lnTo>
                <a:lnTo>
                  <a:pt x="59932" y="50586"/>
                </a:lnTo>
                <a:lnTo>
                  <a:pt x="59969" y="50530"/>
                </a:lnTo>
                <a:lnTo>
                  <a:pt x="60044" y="50474"/>
                </a:lnTo>
                <a:lnTo>
                  <a:pt x="60100" y="50437"/>
                </a:lnTo>
                <a:lnTo>
                  <a:pt x="60174" y="50419"/>
                </a:lnTo>
                <a:lnTo>
                  <a:pt x="60323" y="50400"/>
                </a:lnTo>
                <a:lnTo>
                  <a:pt x="60491" y="50400"/>
                </a:lnTo>
                <a:lnTo>
                  <a:pt x="60546" y="50437"/>
                </a:lnTo>
                <a:lnTo>
                  <a:pt x="60621" y="50456"/>
                </a:lnTo>
                <a:lnTo>
                  <a:pt x="60714" y="50512"/>
                </a:lnTo>
                <a:lnTo>
                  <a:pt x="60770" y="50567"/>
                </a:lnTo>
                <a:lnTo>
                  <a:pt x="60788" y="50642"/>
                </a:lnTo>
                <a:lnTo>
                  <a:pt x="60788" y="50679"/>
                </a:lnTo>
                <a:lnTo>
                  <a:pt x="60770" y="50735"/>
                </a:lnTo>
                <a:lnTo>
                  <a:pt x="60751" y="50791"/>
                </a:lnTo>
                <a:lnTo>
                  <a:pt x="60658" y="50884"/>
                </a:lnTo>
                <a:lnTo>
                  <a:pt x="60546" y="50996"/>
                </a:lnTo>
                <a:lnTo>
                  <a:pt x="60453" y="51089"/>
                </a:lnTo>
                <a:lnTo>
                  <a:pt x="60416" y="51126"/>
                </a:lnTo>
                <a:lnTo>
                  <a:pt x="60397" y="51182"/>
                </a:lnTo>
                <a:lnTo>
                  <a:pt x="60416" y="51238"/>
                </a:lnTo>
                <a:lnTo>
                  <a:pt x="60435" y="51294"/>
                </a:lnTo>
                <a:lnTo>
                  <a:pt x="60491" y="51349"/>
                </a:lnTo>
                <a:lnTo>
                  <a:pt x="60639" y="51349"/>
                </a:lnTo>
                <a:lnTo>
                  <a:pt x="60714" y="51312"/>
                </a:lnTo>
                <a:lnTo>
                  <a:pt x="60844" y="51238"/>
                </a:lnTo>
                <a:lnTo>
                  <a:pt x="60937" y="51145"/>
                </a:lnTo>
                <a:lnTo>
                  <a:pt x="60993" y="51033"/>
                </a:lnTo>
                <a:lnTo>
                  <a:pt x="61030" y="50958"/>
                </a:lnTo>
                <a:lnTo>
                  <a:pt x="61068" y="50809"/>
                </a:lnTo>
                <a:lnTo>
                  <a:pt x="61086" y="50735"/>
                </a:lnTo>
                <a:lnTo>
                  <a:pt x="61105" y="50661"/>
                </a:lnTo>
                <a:lnTo>
                  <a:pt x="61161" y="50586"/>
                </a:lnTo>
                <a:lnTo>
                  <a:pt x="61254" y="50493"/>
                </a:lnTo>
                <a:lnTo>
                  <a:pt x="61366" y="50419"/>
                </a:lnTo>
                <a:lnTo>
                  <a:pt x="61552" y="50325"/>
                </a:lnTo>
                <a:lnTo>
                  <a:pt x="61757" y="50251"/>
                </a:lnTo>
                <a:lnTo>
                  <a:pt x="61980" y="50176"/>
                </a:lnTo>
                <a:lnTo>
                  <a:pt x="62203" y="50139"/>
                </a:lnTo>
                <a:lnTo>
                  <a:pt x="62501" y="50139"/>
                </a:lnTo>
                <a:lnTo>
                  <a:pt x="62576" y="50176"/>
                </a:lnTo>
                <a:lnTo>
                  <a:pt x="62632" y="50214"/>
                </a:lnTo>
                <a:lnTo>
                  <a:pt x="62687" y="50270"/>
                </a:lnTo>
                <a:lnTo>
                  <a:pt x="62501" y="50381"/>
                </a:lnTo>
                <a:lnTo>
                  <a:pt x="62241" y="50549"/>
                </a:lnTo>
                <a:lnTo>
                  <a:pt x="62110" y="50642"/>
                </a:lnTo>
                <a:lnTo>
                  <a:pt x="62017" y="50754"/>
                </a:lnTo>
                <a:lnTo>
                  <a:pt x="61961" y="50828"/>
                </a:lnTo>
                <a:lnTo>
                  <a:pt x="61943" y="50884"/>
                </a:lnTo>
                <a:lnTo>
                  <a:pt x="61943" y="50903"/>
                </a:lnTo>
                <a:lnTo>
                  <a:pt x="61999" y="50977"/>
                </a:lnTo>
                <a:lnTo>
                  <a:pt x="62054" y="50996"/>
                </a:lnTo>
                <a:lnTo>
                  <a:pt x="62148" y="51014"/>
                </a:lnTo>
                <a:lnTo>
                  <a:pt x="62241" y="50996"/>
                </a:lnTo>
                <a:lnTo>
                  <a:pt x="62427" y="50940"/>
                </a:lnTo>
                <a:lnTo>
                  <a:pt x="62576" y="50865"/>
                </a:lnTo>
                <a:lnTo>
                  <a:pt x="62669" y="50772"/>
                </a:lnTo>
                <a:lnTo>
                  <a:pt x="62743" y="50698"/>
                </a:lnTo>
                <a:lnTo>
                  <a:pt x="62836" y="50530"/>
                </a:lnTo>
                <a:lnTo>
                  <a:pt x="62874" y="50474"/>
                </a:lnTo>
                <a:lnTo>
                  <a:pt x="62948" y="50400"/>
                </a:lnTo>
                <a:lnTo>
                  <a:pt x="63023" y="50344"/>
                </a:lnTo>
                <a:lnTo>
                  <a:pt x="63134" y="50288"/>
                </a:lnTo>
                <a:lnTo>
                  <a:pt x="63246" y="50251"/>
                </a:lnTo>
                <a:lnTo>
                  <a:pt x="63358" y="50232"/>
                </a:lnTo>
                <a:lnTo>
                  <a:pt x="63507" y="50214"/>
                </a:lnTo>
                <a:lnTo>
                  <a:pt x="63637" y="50232"/>
                </a:lnTo>
                <a:lnTo>
                  <a:pt x="63786" y="50251"/>
                </a:lnTo>
                <a:lnTo>
                  <a:pt x="63916" y="50288"/>
                </a:lnTo>
                <a:lnTo>
                  <a:pt x="64009" y="50344"/>
                </a:lnTo>
                <a:lnTo>
                  <a:pt x="64084" y="50419"/>
                </a:lnTo>
                <a:lnTo>
                  <a:pt x="63935" y="50549"/>
                </a:lnTo>
                <a:lnTo>
                  <a:pt x="63693" y="50772"/>
                </a:lnTo>
                <a:lnTo>
                  <a:pt x="63581" y="50903"/>
                </a:lnTo>
                <a:lnTo>
                  <a:pt x="63507" y="51033"/>
                </a:lnTo>
                <a:lnTo>
                  <a:pt x="63451" y="51126"/>
                </a:lnTo>
                <a:lnTo>
                  <a:pt x="63451" y="51182"/>
                </a:lnTo>
                <a:lnTo>
                  <a:pt x="63469" y="51219"/>
                </a:lnTo>
                <a:lnTo>
                  <a:pt x="63507" y="51256"/>
                </a:lnTo>
                <a:lnTo>
                  <a:pt x="63544" y="51275"/>
                </a:lnTo>
                <a:lnTo>
                  <a:pt x="63581" y="51294"/>
                </a:lnTo>
                <a:lnTo>
                  <a:pt x="63637" y="51275"/>
                </a:lnTo>
                <a:lnTo>
                  <a:pt x="63749" y="51238"/>
                </a:lnTo>
                <a:lnTo>
                  <a:pt x="63860" y="51163"/>
                </a:lnTo>
                <a:lnTo>
                  <a:pt x="63972" y="51070"/>
                </a:lnTo>
                <a:lnTo>
                  <a:pt x="64084" y="50958"/>
                </a:lnTo>
                <a:lnTo>
                  <a:pt x="64214" y="50809"/>
                </a:lnTo>
                <a:lnTo>
                  <a:pt x="64289" y="50716"/>
                </a:lnTo>
                <a:lnTo>
                  <a:pt x="64307" y="50642"/>
                </a:lnTo>
                <a:lnTo>
                  <a:pt x="64326" y="50549"/>
                </a:lnTo>
                <a:lnTo>
                  <a:pt x="64344" y="50512"/>
                </a:lnTo>
                <a:lnTo>
                  <a:pt x="64363" y="50474"/>
                </a:lnTo>
                <a:lnTo>
                  <a:pt x="64419" y="50419"/>
                </a:lnTo>
                <a:lnTo>
                  <a:pt x="64512" y="50344"/>
                </a:lnTo>
                <a:lnTo>
                  <a:pt x="64624" y="50288"/>
                </a:lnTo>
                <a:lnTo>
                  <a:pt x="64735" y="50251"/>
                </a:lnTo>
                <a:lnTo>
                  <a:pt x="64959" y="50214"/>
                </a:lnTo>
                <a:lnTo>
                  <a:pt x="65145" y="50176"/>
                </a:lnTo>
                <a:lnTo>
                  <a:pt x="65406" y="50158"/>
                </a:lnTo>
                <a:lnTo>
                  <a:pt x="65536" y="50158"/>
                </a:lnTo>
                <a:lnTo>
                  <a:pt x="65666" y="50176"/>
                </a:lnTo>
                <a:lnTo>
                  <a:pt x="65759" y="50214"/>
                </a:lnTo>
                <a:lnTo>
                  <a:pt x="65815" y="50251"/>
                </a:lnTo>
                <a:lnTo>
                  <a:pt x="65834" y="50325"/>
                </a:lnTo>
                <a:lnTo>
                  <a:pt x="65853" y="50363"/>
                </a:lnTo>
                <a:lnTo>
                  <a:pt x="65853" y="50419"/>
                </a:lnTo>
                <a:lnTo>
                  <a:pt x="65834" y="50474"/>
                </a:lnTo>
                <a:lnTo>
                  <a:pt x="65778" y="50549"/>
                </a:lnTo>
                <a:lnTo>
                  <a:pt x="65685" y="50642"/>
                </a:lnTo>
                <a:lnTo>
                  <a:pt x="65573" y="50735"/>
                </a:lnTo>
                <a:lnTo>
                  <a:pt x="65480" y="50828"/>
                </a:lnTo>
                <a:lnTo>
                  <a:pt x="65387" y="50940"/>
                </a:lnTo>
                <a:lnTo>
                  <a:pt x="65368" y="50996"/>
                </a:lnTo>
                <a:lnTo>
                  <a:pt x="65350" y="51052"/>
                </a:lnTo>
                <a:lnTo>
                  <a:pt x="65350" y="51182"/>
                </a:lnTo>
                <a:lnTo>
                  <a:pt x="65350" y="51219"/>
                </a:lnTo>
                <a:lnTo>
                  <a:pt x="65368" y="51256"/>
                </a:lnTo>
                <a:lnTo>
                  <a:pt x="65387" y="51256"/>
                </a:lnTo>
                <a:lnTo>
                  <a:pt x="65424" y="51275"/>
                </a:lnTo>
                <a:lnTo>
                  <a:pt x="65499" y="51256"/>
                </a:lnTo>
                <a:lnTo>
                  <a:pt x="65573" y="51200"/>
                </a:lnTo>
                <a:lnTo>
                  <a:pt x="65666" y="51145"/>
                </a:lnTo>
                <a:lnTo>
                  <a:pt x="65815" y="50958"/>
                </a:lnTo>
                <a:lnTo>
                  <a:pt x="65908" y="50847"/>
                </a:lnTo>
                <a:lnTo>
                  <a:pt x="65983" y="50735"/>
                </a:lnTo>
                <a:lnTo>
                  <a:pt x="66113" y="50549"/>
                </a:lnTo>
                <a:lnTo>
                  <a:pt x="66169" y="50456"/>
                </a:lnTo>
                <a:lnTo>
                  <a:pt x="66262" y="50381"/>
                </a:lnTo>
                <a:lnTo>
                  <a:pt x="66374" y="50307"/>
                </a:lnTo>
                <a:lnTo>
                  <a:pt x="66541" y="50251"/>
                </a:lnTo>
                <a:lnTo>
                  <a:pt x="66728" y="50176"/>
                </a:lnTo>
                <a:lnTo>
                  <a:pt x="66970" y="50139"/>
                </a:lnTo>
                <a:lnTo>
                  <a:pt x="67081" y="50121"/>
                </a:lnTo>
                <a:lnTo>
                  <a:pt x="67193" y="50139"/>
                </a:lnTo>
                <a:lnTo>
                  <a:pt x="67286" y="50158"/>
                </a:lnTo>
                <a:lnTo>
                  <a:pt x="67323" y="50195"/>
                </a:lnTo>
                <a:lnTo>
                  <a:pt x="67361" y="50232"/>
                </a:lnTo>
                <a:lnTo>
                  <a:pt x="67174" y="50381"/>
                </a:lnTo>
                <a:lnTo>
                  <a:pt x="67044" y="50493"/>
                </a:lnTo>
                <a:lnTo>
                  <a:pt x="66914" y="50642"/>
                </a:lnTo>
                <a:lnTo>
                  <a:pt x="66802" y="50772"/>
                </a:lnTo>
                <a:lnTo>
                  <a:pt x="66728" y="50921"/>
                </a:lnTo>
                <a:lnTo>
                  <a:pt x="66709" y="50977"/>
                </a:lnTo>
                <a:lnTo>
                  <a:pt x="66709" y="51033"/>
                </a:lnTo>
                <a:lnTo>
                  <a:pt x="66709" y="51089"/>
                </a:lnTo>
                <a:lnTo>
                  <a:pt x="66746" y="51126"/>
                </a:lnTo>
                <a:lnTo>
                  <a:pt x="66802" y="51182"/>
                </a:lnTo>
                <a:lnTo>
                  <a:pt x="66858" y="51200"/>
                </a:lnTo>
                <a:lnTo>
                  <a:pt x="66932" y="51182"/>
                </a:lnTo>
                <a:lnTo>
                  <a:pt x="66988" y="51163"/>
                </a:lnTo>
                <a:lnTo>
                  <a:pt x="67044" y="51126"/>
                </a:lnTo>
                <a:lnTo>
                  <a:pt x="67119" y="51070"/>
                </a:lnTo>
                <a:lnTo>
                  <a:pt x="67230" y="50921"/>
                </a:lnTo>
                <a:lnTo>
                  <a:pt x="67323" y="50754"/>
                </a:lnTo>
                <a:lnTo>
                  <a:pt x="67398" y="50605"/>
                </a:lnTo>
                <a:lnTo>
                  <a:pt x="67491" y="50419"/>
                </a:lnTo>
                <a:lnTo>
                  <a:pt x="67565" y="50344"/>
                </a:lnTo>
                <a:lnTo>
                  <a:pt x="67659" y="50270"/>
                </a:lnTo>
                <a:lnTo>
                  <a:pt x="67789" y="50214"/>
                </a:lnTo>
                <a:lnTo>
                  <a:pt x="67919" y="50158"/>
                </a:lnTo>
                <a:lnTo>
                  <a:pt x="68068" y="50121"/>
                </a:lnTo>
                <a:lnTo>
                  <a:pt x="68217" y="50102"/>
                </a:lnTo>
                <a:lnTo>
                  <a:pt x="68347" y="50121"/>
                </a:lnTo>
                <a:lnTo>
                  <a:pt x="68403" y="50139"/>
                </a:lnTo>
                <a:lnTo>
                  <a:pt x="68459" y="50176"/>
                </a:lnTo>
                <a:lnTo>
                  <a:pt x="68534" y="50251"/>
                </a:lnTo>
                <a:lnTo>
                  <a:pt x="68571" y="50307"/>
                </a:lnTo>
                <a:lnTo>
                  <a:pt x="68571" y="50381"/>
                </a:lnTo>
                <a:lnTo>
                  <a:pt x="68552" y="50437"/>
                </a:lnTo>
                <a:lnTo>
                  <a:pt x="68515" y="50512"/>
                </a:lnTo>
                <a:lnTo>
                  <a:pt x="68459" y="50586"/>
                </a:lnTo>
                <a:lnTo>
                  <a:pt x="68329" y="50716"/>
                </a:lnTo>
                <a:lnTo>
                  <a:pt x="68198" y="50847"/>
                </a:lnTo>
                <a:lnTo>
                  <a:pt x="68087" y="50996"/>
                </a:lnTo>
                <a:lnTo>
                  <a:pt x="68049" y="51052"/>
                </a:lnTo>
                <a:lnTo>
                  <a:pt x="68031" y="51126"/>
                </a:lnTo>
                <a:lnTo>
                  <a:pt x="68049" y="51200"/>
                </a:lnTo>
                <a:lnTo>
                  <a:pt x="68087" y="51256"/>
                </a:lnTo>
                <a:lnTo>
                  <a:pt x="68105" y="51275"/>
                </a:lnTo>
                <a:lnTo>
                  <a:pt x="68143" y="51275"/>
                </a:lnTo>
                <a:lnTo>
                  <a:pt x="68217" y="51238"/>
                </a:lnTo>
                <a:lnTo>
                  <a:pt x="68310" y="51163"/>
                </a:lnTo>
                <a:lnTo>
                  <a:pt x="68385" y="51070"/>
                </a:lnTo>
                <a:lnTo>
                  <a:pt x="68552" y="50847"/>
                </a:lnTo>
                <a:lnTo>
                  <a:pt x="68645" y="50698"/>
                </a:lnTo>
                <a:lnTo>
                  <a:pt x="68738" y="50530"/>
                </a:lnTo>
                <a:lnTo>
                  <a:pt x="68813" y="50400"/>
                </a:lnTo>
                <a:lnTo>
                  <a:pt x="68869" y="50344"/>
                </a:lnTo>
                <a:lnTo>
                  <a:pt x="68925" y="50288"/>
                </a:lnTo>
                <a:lnTo>
                  <a:pt x="69018" y="50251"/>
                </a:lnTo>
                <a:lnTo>
                  <a:pt x="69129" y="50232"/>
                </a:lnTo>
                <a:lnTo>
                  <a:pt x="69297" y="50214"/>
                </a:lnTo>
                <a:lnTo>
                  <a:pt x="69427" y="50214"/>
                </a:lnTo>
                <a:lnTo>
                  <a:pt x="69520" y="50251"/>
                </a:lnTo>
                <a:lnTo>
                  <a:pt x="69576" y="50307"/>
                </a:lnTo>
                <a:lnTo>
                  <a:pt x="69613" y="50381"/>
                </a:lnTo>
                <a:lnTo>
                  <a:pt x="69632" y="50456"/>
                </a:lnTo>
                <a:lnTo>
                  <a:pt x="69632" y="50549"/>
                </a:lnTo>
                <a:lnTo>
                  <a:pt x="69613" y="50642"/>
                </a:lnTo>
                <a:lnTo>
                  <a:pt x="69576" y="50847"/>
                </a:lnTo>
                <a:lnTo>
                  <a:pt x="69539" y="51014"/>
                </a:lnTo>
                <a:lnTo>
                  <a:pt x="69539" y="51089"/>
                </a:lnTo>
                <a:lnTo>
                  <a:pt x="69558" y="51126"/>
                </a:lnTo>
                <a:lnTo>
                  <a:pt x="69595" y="51145"/>
                </a:lnTo>
                <a:lnTo>
                  <a:pt x="69669" y="51145"/>
                </a:lnTo>
                <a:lnTo>
                  <a:pt x="69762" y="51107"/>
                </a:lnTo>
                <a:lnTo>
                  <a:pt x="69818" y="51070"/>
                </a:lnTo>
                <a:lnTo>
                  <a:pt x="69855" y="50996"/>
                </a:lnTo>
                <a:lnTo>
                  <a:pt x="69893" y="50921"/>
                </a:lnTo>
                <a:lnTo>
                  <a:pt x="69930" y="50754"/>
                </a:lnTo>
                <a:lnTo>
                  <a:pt x="69949" y="50586"/>
                </a:lnTo>
                <a:lnTo>
                  <a:pt x="69949" y="50512"/>
                </a:lnTo>
                <a:lnTo>
                  <a:pt x="69930" y="50456"/>
                </a:lnTo>
                <a:lnTo>
                  <a:pt x="69893" y="50400"/>
                </a:lnTo>
                <a:lnTo>
                  <a:pt x="69893" y="50381"/>
                </a:lnTo>
                <a:lnTo>
                  <a:pt x="69893" y="50344"/>
                </a:lnTo>
                <a:lnTo>
                  <a:pt x="70004" y="50195"/>
                </a:lnTo>
                <a:lnTo>
                  <a:pt x="70079" y="50121"/>
                </a:lnTo>
                <a:lnTo>
                  <a:pt x="70191" y="50083"/>
                </a:lnTo>
                <a:lnTo>
                  <a:pt x="70284" y="50046"/>
                </a:lnTo>
                <a:lnTo>
                  <a:pt x="70377" y="50028"/>
                </a:lnTo>
                <a:lnTo>
                  <a:pt x="70563" y="50028"/>
                </a:lnTo>
                <a:lnTo>
                  <a:pt x="70675" y="50065"/>
                </a:lnTo>
                <a:lnTo>
                  <a:pt x="70786" y="50102"/>
                </a:lnTo>
                <a:lnTo>
                  <a:pt x="70879" y="50139"/>
                </a:lnTo>
                <a:lnTo>
                  <a:pt x="70973" y="50214"/>
                </a:lnTo>
                <a:lnTo>
                  <a:pt x="71028" y="50288"/>
                </a:lnTo>
                <a:lnTo>
                  <a:pt x="71047" y="50381"/>
                </a:lnTo>
                <a:lnTo>
                  <a:pt x="70954" y="50493"/>
                </a:lnTo>
                <a:lnTo>
                  <a:pt x="70730" y="50735"/>
                </a:lnTo>
                <a:lnTo>
                  <a:pt x="70637" y="50884"/>
                </a:lnTo>
                <a:lnTo>
                  <a:pt x="70563" y="51014"/>
                </a:lnTo>
                <a:lnTo>
                  <a:pt x="70544" y="51070"/>
                </a:lnTo>
                <a:lnTo>
                  <a:pt x="70544" y="51107"/>
                </a:lnTo>
                <a:lnTo>
                  <a:pt x="70563" y="51145"/>
                </a:lnTo>
                <a:lnTo>
                  <a:pt x="70600" y="51182"/>
                </a:lnTo>
                <a:lnTo>
                  <a:pt x="70712" y="51219"/>
                </a:lnTo>
                <a:lnTo>
                  <a:pt x="70805" y="51238"/>
                </a:lnTo>
                <a:lnTo>
                  <a:pt x="70879" y="51219"/>
                </a:lnTo>
                <a:lnTo>
                  <a:pt x="70935" y="51182"/>
                </a:lnTo>
                <a:lnTo>
                  <a:pt x="70991" y="51126"/>
                </a:lnTo>
                <a:lnTo>
                  <a:pt x="71028" y="51052"/>
                </a:lnTo>
                <a:lnTo>
                  <a:pt x="71103" y="50884"/>
                </a:lnTo>
                <a:lnTo>
                  <a:pt x="71159" y="50661"/>
                </a:lnTo>
                <a:lnTo>
                  <a:pt x="71233" y="50456"/>
                </a:lnTo>
                <a:lnTo>
                  <a:pt x="71270" y="50363"/>
                </a:lnTo>
                <a:lnTo>
                  <a:pt x="71326" y="50270"/>
                </a:lnTo>
                <a:lnTo>
                  <a:pt x="71382" y="50195"/>
                </a:lnTo>
                <a:lnTo>
                  <a:pt x="71457" y="50139"/>
                </a:lnTo>
                <a:lnTo>
                  <a:pt x="71587" y="50065"/>
                </a:lnTo>
                <a:lnTo>
                  <a:pt x="71754" y="50009"/>
                </a:lnTo>
                <a:lnTo>
                  <a:pt x="71941" y="49990"/>
                </a:lnTo>
                <a:lnTo>
                  <a:pt x="72145" y="49972"/>
                </a:lnTo>
                <a:lnTo>
                  <a:pt x="72332" y="49990"/>
                </a:lnTo>
                <a:lnTo>
                  <a:pt x="72406" y="50009"/>
                </a:lnTo>
                <a:lnTo>
                  <a:pt x="72481" y="50046"/>
                </a:lnTo>
                <a:lnTo>
                  <a:pt x="72555" y="50083"/>
                </a:lnTo>
                <a:lnTo>
                  <a:pt x="72611" y="50158"/>
                </a:lnTo>
                <a:lnTo>
                  <a:pt x="72648" y="50214"/>
                </a:lnTo>
                <a:lnTo>
                  <a:pt x="72667" y="50307"/>
                </a:lnTo>
                <a:lnTo>
                  <a:pt x="72685" y="50363"/>
                </a:lnTo>
                <a:lnTo>
                  <a:pt x="72667" y="50419"/>
                </a:lnTo>
                <a:lnTo>
                  <a:pt x="72630" y="50474"/>
                </a:lnTo>
                <a:lnTo>
                  <a:pt x="72574" y="50530"/>
                </a:lnTo>
                <a:lnTo>
                  <a:pt x="72462" y="50623"/>
                </a:lnTo>
                <a:lnTo>
                  <a:pt x="72313" y="50716"/>
                </a:lnTo>
                <a:lnTo>
                  <a:pt x="72164" y="50809"/>
                </a:lnTo>
                <a:lnTo>
                  <a:pt x="72052" y="50903"/>
                </a:lnTo>
                <a:lnTo>
                  <a:pt x="72015" y="50940"/>
                </a:lnTo>
                <a:lnTo>
                  <a:pt x="71997" y="50996"/>
                </a:lnTo>
                <a:lnTo>
                  <a:pt x="71997" y="51033"/>
                </a:lnTo>
                <a:lnTo>
                  <a:pt x="71997" y="51089"/>
                </a:lnTo>
                <a:lnTo>
                  <a:pt x="72034" y="51126"/>
                </a:lnTo>
                <a:lnTo>
                  <a:pt x="72071" y="51163"/>
                </a:lnTo>
                <a:lnTo>
                  <a:pt x="72108" y="51182"/>
                </a:lnTo>
                <a:lnTo>
                  <a:pt x="72257" y="51182"/>
                </a:lnTo>
                <a:lnTo>
                  <a:pt x="72350" y="51145"/>
                </a:lnTo>
                <a:lnTo>
                  <a:pt x="72462" y="51089"/>
                </a:lnTo>
                <a:lnTo>
                  <a:pt x="72555" y="51014"/>
                </a:lnTo>
                <a:lnTo>
                  <a:pt x="72667" y="50921"/>
                </a:lnTo>
                <a:lnTo>
                  <a:pt x="72760" y="50847"/>
                </a:lnTo>
                <a:lnTo>
                  <a:pt x="72797" y="50791"/>
                </a:lnTo>
                <a:lnTo>
                  <a:pt x="72853" y="50661"/>
                </a:lnTo>
                <a:lnTo>
                  <a:pt x="72872" y="50605"/>
                </a:lnTo>
                <a:lnTo>
                  <a:pt x="72927" y="50567"/>
                </a:lnTo>
                <a:lnTo>
                  <a:pt x="73002" y="50530"/>
                </a:lnTo>
                <a:lnTo>
                  <a:pt x="73132" y="50493"/>
                </a:lnTo>
                <a:lnTo>
                  <a:pt x="73281" y="50493"/>
                </a:lnTo>
                <a:lnTo>
                  <a:pt x="73449" y="50512"/>
                </a:lnTo>
                <a:lnTo>
                  <a:pt x="73542" y="50530"/>
                </a:lnTo>
                <a:lnTo>
                  <a:pt x="73616" y="50567"/>
                </a:lnTo>
                <a:lnTo>
                  <a:pt x="73691" y="50623"/>
                </a:lnTo>
                <a:lnTo>
                  <a:pt x="73728" y="50679"/>
                </a:lnTo>
                <a:lnTo>
                  <a:pt x="73765" y="50735"/>
                </a:lnTo>
                <a:lnTo>
                  <a:pt x="73784" y="50809"/>
                </a:lnTo>
                <a:lnTo>
                  <a:pt x="73765" y="50865"/>
                </a:lnTo>
                <a:lnTo>
                  <a:pt x="73747" y="50921"/>
                </a:lnTo>
                <a:lnTo>
                  <a:pt x="73691" y="51014"/>
                </a:lnTo>
                <a:lnTo>
                  <a:pt x="73598" y="51107"/>
                </a:lnTo>
                <a:lnTo>
                  <a:pt x="73505" y="51200"/>
                </a:lnTo>
                <a:lnTo>
                  <a:pt x="73430" y="51294"/>
                </a:lnTo>
                <a:lnTo>
                  <a:pt x="73393" y="51331"/>
                </a:lnTo>
                <a:lnTo>
                  <a:pt x="73374" y="51387"/>
                </a:lnTo>
                <a:lnTo>
                  <a:pt x="73374" y="51424"/>
                </a:lnTo>
                <a:lnTo>
                  <a:pt x="73393" y="51480"/>
                </a:lnTo>
                <a:lnTo>
                  <a:pt x="73411" y="51554"/>
                </a:lnTo>
                <a:lnTo>
                  <a:pt x="73449" y="51591"/>
                </a:lnTo>
                <a:lnTo>
                  <a:pt x="73505" y="51610"/>
                </a:lnTo>
                <a:lnTo>
                  <a:pt x="73598" y="51610"/>
                </a:lnTo>
                <a:lnTo>
                  <a:pt x="73635" y="51573"/>
                </a:lnTo>
                <a:lnTo>
                  <a:pt x="73728" y="51480"/>
                </a:lnTo>
                <a:lnTo>
                  <a:pt x="73821" y="51349"/>
                </a:lnTo>
                <a:lnTo>
                  <a:pt x="73896" y="51219"/>
                </a:lnTo>
                <a:lnTo>
                  <a:pt x="74007" y="51033"/>
                </a:lnTo>
                <a:lnTo>
                  <a:pt x="74082" y="50865"/>
                </a:lnTo>
                <a:lnTo>
                  <a:pt x="74156" y="50716"/>
                </a:lnTo>
                <a:lnTo>
                  <a:pt x="74212" y="50642"/>
                </a:lnTo>
                <a:lnTo>
                  <a:pt x="74268" y="50586"/>
                </a:lnTo>
                <a:lnTo>
                  <a:pt x="74342" y="50512"/>
                </a:lnTo>
                <a:lnTo>
                  <a:pt x="74454" y="50456"/>
                </a:lnTo>
                <a:lnTo>
                  <a:pt x="74603" y="50381"/>
                </a:lnTo>
                <a:lnTo>
                  <a:pt x="74752" y="50344"/>
                </a:lnTo>
                <a:lnTo>
                  <a:pt x="74901" y="50307"/>
                </a:lnTo>
                <a:lnTo>
                  <a:pt x="75050" y="50307"/>
                </a:lnTo>
                <a:lnTo>
                  <a:pt x="75217" y="50325"/>
                </a:lnTo>
                <a:lnTo>
                  <a:pt x="75422" y="50363"/>
                </a:lnTo>
                <a:lnTo>
                  <a:pt x="75534" y="50419"/>
                </a:lnTo>
                <a:lnTo>
                  <a:pt x="75627" y="50456"/>
                </a:lnTo>
                <a:lnTo>
                  <a:pt x="75702" y="50512"/>
                </a:lnTo>
                <a:lnTo>
                  <a:pt x="75739" y="50586"/>
                </a:lnTo>
                <a:lnTo>
                  <a:pt x="75720" y="50642"/>
                </a:lnTo>
                <a:lnTo>
                  <a:pt x="75646" y="50735"/>
                </a:lnTo>
                <a:lnTo>
                  <a:pt x="75459" y="50958"/>
                </a:lnTo>
                <a:lnTo>
                  <a:pt x="75348" y="51089"/>
                </a:lnTo>
                <a:lnTo>
                  <a:pt x="75292" y="51200"/>
                </a:lnTo>
                <a:lnTo>
                  <a:pt x="75273" y="51256"/>
                </a:lnTo>
                <a:lnTo>
                  <a:pt x="75255" y="51294"/>
                </a:lnTo>
                <a:lnTo>
                  <a:pt x="75273" y="51331"/>
                </a:lnTo>
                <a:lnTo>
                  <a:pt x="75292" y="51368"/>
                </a:lnTo>
                <a:lnTo>
                  <a:pt x="75348" y="51368"/>
                </a:lnTo>
                <a:lnTo>
                  <a:pt x="75422" y="51331"/>
                </a:lnTo>
                <a:lnTo>
                  <a:pt x="75646" y="51182"/>
                </a:lnTo>
                <a:lnTo>
                  <a:pt x="75850" y="51014"/>
                </a:lnTo>
                <a:lnTo>
                  <a:pt x="75962" y="50903"/>
                </a:lnTo>
                <a:lnTo>
                  <a:pt x="75981" y="50828"/>
                </a:lnTo>
                <a:lnTo>
                  <a:pt x="75981" y="50772"/>
                </a:lnTo>
                <a:lnTo>
                  <a:pt x="75981" y="50716"/>
                </a:lnTo>
                <a:lnTo>
                  <a:pt x="75962" y="50679"/>
                </a:lnTo>
                <a:lnTo>
                  <a:pt x="75944" y="50642"/>
                </a:lnTo>
                <a:lnTo>
                  <a:pt x="75944" y="50605"/>
                </a:lnTo>
                <a:lnTo>
                  <a:pt x="75962" y="50549"/>
                </a:lnTo>
                <a:lnTo>
                  <a:pt x="76018" y="50493"/>
                </a:lnTo>
                <a:lnTo>
                  <a:pt x="76092" y="50419"/>
                </a:lnTo>
                <a:lnTo>
                  <a:pt x="76186" y="50381"/>
                </a:lnTo>
                <a:lnTo>
                  <a:pt x="76279" y="50344"/>
                </a:lnTo>
                <a:lnTo>
                  <a:pt x="76390" y="50325"/>
                </a:lnTo>
                <a:lnTo>
                  <a:pt x="76502" y="50307"/>
                </a:lnTo>
                <a:lnTo>
                  <a:pt x="76614" y="50307"/>
                </a:lnTo>
                <a:lnTo>
                  <a:pt x="76726" y="50325"/>
                </a:lnTo>
                <a:lnTo>
                  <a:pt x="76800" y="50363"/>
                </a:lnTo>
                <a:lnTo>
                  <a:pt x="76912" y="50419"/>
                </a:lnTo>
                <a:lnTo>
                  <a:pt x="76986" y="50474"/>
                </a:lnTo>
                <a:lnTo>
                  <a:pt x="77023" y="50530"/>
                </a:lnTo>
                <a:lnTo>
                  <a:pt x="77023" y="50605"/>
                </a:lnTo>
                <a:lnTo>
                  <a:pt x="77023" y="50661"/>
                </a:lnTo>
                <a:lnTo>
                  <a:pt x="76986" y="50716"/>
                </a:lnTo>
                <a:lnTo>
                  <a:pt x="76930" y="50865"/>
                </a:lnTo>
                <a:lnTo>
                  <a:pt x="76856" y="50958"/>
                </a:lnTo>
                <a:lnTo>
                  <a:pt x="76726" y="51107"/>
                </a:lnTo>
                <a:lnTo>
                  <a:pt x="76688" y="51182"/>
                </a:lnTo>
                <a:lnTo>
                  <a:pt x="76670" y="51238"/>
                </a:lnTo>
                <a:lnTo>
                  <a:pt x="76670" y="51275"/>
                </a:lnTo>
                <a:lnTo>
                  <a:pt x="76670" y="51294"/>
                </a:lnTo>
                <a:lnTo>
                  <a:pt x="76707" y="51312"/>
                </a:lnTo>
                <a:lnTo>
                  <a:pt x="76726" y="51331"/>
                </a:lnTo>
                <a:lnTo>
                  <a:pt x="76819" y="51331"/>
                </a:lnTo>
                <a:lnTo>
                  <a:pt x="76893" y="51312"/>
                </a:lnTo>
                <a:lnTo>
                  <a:pt x="76949" y="51275"/>
                </a:lnTo>
                <a:lnTo>
                  <a:pt x="77005" y="51219"/>
                </a:lnTo>
                <a:lnTo>
                  <a:pt x="77098" y="51089"/>
                </a:lnTo>
                <a:lnTo>
                  <a:pt x="77172" y="50977"/>
                </a:lnTo>
                <a:lnTo>
                  <a:pt x="77321" y="50791"/>
                </a:lnTo>
                <a:lnTo>
                  <a:pt x="77452" y="50623"/>
                </a:lnTo>
                <a:lnTo>
                  <a:pt x="77526" y="50549"/>
                </a:lnTo>
                <a:lnTo>
                  <a:pt x="77619" y="50493"/>
                </a:lnTo>
                <a:lnTo>
                  <a:pt x="77712" y="50419"/>
                </a:lnTo>
                <a:lnTo>
                  <a:pt x="77843" y="50344"/>
                </a:lnTo>
                <a:lnTo>
                  <a:pt x="78010" y="50270"/>
                </a:lnTo>
                <a:lnTo>
                  <a:pt x="78196" y="50214"/>
                </a:lnTo>
                <a:lnTo>
                  <a:pt x="78401" y="50158"/>
                </a:lnTo>
                <a:lnTo>
                  <a:pt x="78569" y="50139"/>
                </a:lnTo>
                <a:lnTo>
                  <a:pt x="78699" y="50121"/>
                </a:lnTo>
                <a:lnTo>
                  <a:pt x="78829" y="50121"/>
                </a:lnTo>
                <a:lnTo>
                  <a:pt x="78885" y="50139"/>
                </a:lnTo>
                <a:lnTo>
                  <a:pt x="78941" y="50158"/>
                </a:lnTo>
                <a:lnTo>
                  <a:pt x="78997" y="50195"/>
                </a:lnTo>
                <a:lnTo>
                  <a:pt x="79034" y="50251"/>
                </a:lnTo>
                <a:lnTo>
                  <a:pt x="79071" y="50344"/>
                </a:lnTo>
                <a:lnTo>
                  <a:pt x="79090" y="50419"/>
                </a:lnTo>
                <a:lnTo>
                  <a:pt x="79053" y="50474"/>
                </a:lnTo>
                <a:lnTo>
                  <a:pt x="79016" y="50512"/>
                </a:lnTo>
                <a:lnTo>
                  <a:pt x="78885" y="50586"/>
                </a:lnTo>
                <a:lnTo>
                  <a:pt x="78773" y="50661"/>
                </a:lnTo>
                <a:lnTo>
                  <a:pt x="78550" y="50847"/>
                </a:lnTo>
                <a:lnTo>
                  <a:pt x="78420" y="50958"/>
                </a:lnTo>
                <a:lnTo>
                  <a:pt x="78327" y="51070"/>
                </a:lnTo>
                <a:lnTo>
                  <a:pt x="78289" y="51163"/>
                </a:lnTo>
                <a:lnTo>
                  <a:pt x="78289" y="51200"/>
                </a:lnTo>
                <a:lnTo>
                  <a:pt x="78308" y="51219"/>
                </a:lnTo>
                <a:lnTo>
                  <a:pt x="78345" y="51238"/>
                </a:lnTo>
                <a:lnTo>
                  <a:pt x="78401" y="51219"/>
                </a:lnTo>
                <a:lnTo>
                  <a:pt x="78625" y="51163"/>
                </a:lnTo>
                <a:lnTo>
                  <a:pt x="78699" y="51126"/>
                </a:lnTo>
                <a:lnTo>
                  <a:pt x="78773" y="51089"/>
                </a:lnTo>
                <a:lnTo>
                  <a:pt x="78904" y="50977"/>
                </a:lnTo>
                <a:lnTo>
                  <a:pt x="79146" y="50716"/>
                </a:lnTo>
                <a:lnTo>
                  <a:pt x="79276" y="50605"/>
                </a:lnTo>
                <a:lnTo>
                  <a:pt x="79351" y="50567"/>
                </a:lnTo>
                <a:lnTo>
                  <a:pt x="79425" y="50549"/>
                </a:lnTo>
                <a:lnTo>
                  <a:pt x="79500" y="50530"/>
                </a:lnTo>
                <a:lnTo>
                  <a:pt x="79593" y="50549"/>
                </a:lnTo>
                <a:lnTo>
                  <a:pt x="79686" y="50586"/>
                </a:lnTo>
                <a:lnTo>
                  <a:pt x="79797" y="50623"/>
                </a:lnTo>
                <a:lnTo>
                  <a:pt x="79891" y="50698"/>
                </a:lnTo>
                <a:lnTo>
                  <a:pt x="79946" y="50772"/>
                </a:lnTo>
                <a:lnTo>
                  <a:pt x="79984" y="50847"/>
                </a:lnTo>
                <a:lnTo>
                  <a:pt x="79965" y="50921"/>
                </a:lnTo>
                <a:lnTo>
                  <a:pt x="79946" y="50996"/>
                </a:lnTo>
                <a:lnTo>
                  <a:pt x="79891" y="51070"/>
                </a:lnTo>
                <a:lnTo>
                  <a:pt x="79760" y="51200"/>
                </a:lnTo>
                <a:lnTo>
                  <a:pt x="79593" y="51331"/>
                </a:lnTo>
                <a:lnTo>
                  <a:pt x="79462" y="51461"/>
                </a:lnTo>
                <a:lnTo>
                  <a:pt x="79425" y="51517"/>
                </a:lnTo>
                <a:lnTo>
                  <a:pt x="79407" y="51591"/>
                </a:lnTo>
                <a:lnTo>
                  <a:pt x="79407" y="51647"/>
                </a:lnTo>
                <a:lnTo>
                  <a:pt x="79444" y="51703"/>
                </a:lnTo>
                <a:lnTo>
                  <a:pt x="79500" y="51722"/>
                </a:lnTo>
                <a:lnTo>
                  <a:pt x="79537" y="51740"/>
                </a:lnTo>
                <a:lnTo>
                  <a:pt x="79593" y="51722"/>
                </a:lnTo>
                <a:lnTo>
                  <a:pt x="79649" y="51703"/>
                </a:lnTo>
                <a:lnTo>
                  <a:pt x="79742" y="51591"/>
                </a:lnTo>
                <a:lnTo>
                  <a:pt x="79853" y="51461"/>
                </a:lnTo>
                <a:lnTo>
                  <a:pt x="80040" y="51182"/>
                </a:lnTo>
                <a:lnTo>
                  <a:pt x="80133" y="51014"/>
                </a:lnTo>
                <a:lnTo>
                  <a:pt x="80226" y="50921"/>
                </a:lnTo>
                <a:lnTo>
                  <a:pt x="80337" y="50847"/>
                </a:lnTo>
                <a:lnTo>
                  <a:pt x="80468" y="50772"/>
                </a:lnTo>
                <a:lnTo>
                  <a:pt x="80598" y="50698"/>
                </a:lnTo>
                <a:lnTo>
                  <a:pt x="80877" y="50586"/>
                </a:lnTo>
                <a:lnTo>
                  <a:pt x="81138" y="50512"/>
                </a:lnTo>
                <a:lnTo>
                  <a:pt x="81343" y="50456"/>
                </a:lnTo>
                <a:lnTo>
                  <a:pt x="81454" y="50437"/>
                </a:lnTo>
                <a:lnTo>
                  <a:pt x="81585" y="50419"/>
                </a:lnTo>
                <a:lnTo>
                  <a:pt x="81715" y="50419"/>
                </a:lnTo>
                <a:lnTo>
                  <a:pt x="81808" y="50456"/>
                </a:lnTo>
                <a:lnTo>
                  <a:pt x="81883" y="50512"/>
                </a:lnTo>
                <a:lnTo>
                  <a:pt x="81920" y="50549"/>
                </a:lnTo>
                <a:lnTo>
                  <a:pt x="81939" y="50586"/>
                </a:lnTo>
                <a:lnTo>
                  <a:pt x="81939" y="50623"/>
                </a:lnTo>
                <a:lnTo>
                  <a:pt x="81901" y="50661"/>
                </a:lnTo>
                <a:lnTo>
                  <a:pt x="81827" y="50735"/>
                </a:lnTo>
                <a:lnTo>
                  <a:pt x="81566" y="50921"/>
                </a:lnTo>
                <a:lnTo>
                  <a:pt x="81417" y="51014"/>
                </a:lnTo>
                <a:lnTo>
                  <a:pt x="81306" y="51107"/>
                </a:lnTo>
                <a:lnTo>
                  <a:pt x="81268" y="51145"/>
                </a:lnTo>
                <a:lnTo>
                  <a:pt x="81250" y="51200"/>
                </a:lnTo>
                <a:lnTo>
                  <a:pt x="81250" y="51238"/>
                </a:lnTo>
                <a:lnTo>
                  <a:pt x="81250" y="51294"/>
                </a:lnTo>
                <a:lnTo>
                  <a:pt x="81287" y="51331"/>
                </a:lnTo>
                <a:lnTo>
                  <a:pt x="81399" y="51331"/>
                </a:lnTo>
                <a:lnTo>
                  <a:pt x="81492" y="51294"/>
                </a:lnTo>
                <a:lnTo>
                  <a:pt x="81603" y="51238"/>
                </a:lnTo>
                <a:lnTo>
                  <a:pt x="81790" y="51089"/>
                </a:lnTo>
                <a:lnTo>
                  <a:pt x="81920" y="50977"/>
                </a:lnTo>
                <a:lnTo>
                  <a:pt x="82106" y="50809"/>
                </a:lnTo>
                <a:lnTo>
                  <a:pt x="82199" y="50716"/>
                </a:lnTo>
                <a:lnTo>
                  <a:pt x="82292" y="50623"/>
                </a:lnTo>
                <a:lnTo>
                  <a:pt x="82423" y="50567"/>
                </a:lnTo>
                <a:lnTo>
                  <a:pt x="82534" y="50512"/>
                </a:lnTo>
                <a:lnTo>
                  <a:pt x="82665" y="50493"/>
                </a:lnTo>
                <a:lnTo>
                  <a:pt x="82814" y="50493"/>
                </a:lnTo>
                <a:lnTo>
                  <a:pt x="82981" y="50530"/>
                </a:lnTo>
                <a:lnTo>
                  <a:pt x="83093" y="50567"/>
                </a:lnTo>
                <a:lnTo>
                  <a:pt x="83149" y="50605"/>
                </a:lnTo>
                <a:lnTo>
                  <a:pt x="83167" y="50679"/>
                </a:lnTo>
                <a:lnTo>
                  <a:pt x="83167" y="50735"/>
                </a:lnTo>
                <a:lnTo>
                  <a:pt x="83130" y="50809"/>
                </a:lnTo>
                <a:lnTo>
                  <a:pt x="83000" y="50958"/>
                </a:lnTo>
                <a:lnTo>
                  <a:pt x="82851" y="51126"/>
                </a:lnTo>
                <a:lnTo>
                  <a:pt x="82702" y="51294"/>
                </a:lnTo>
                <a:lnTo>
                  <a:pt x="82665" y="51368"/>
                </a:lnTo>
                <a:lnTo>
                  <a:pt x="82646" y="51424"/>
                </a:lnTo>
                <a:lnTo>
                  <a:pt x="82665" y="51498"/>
                </a:lnTo>
                <a:lnTo>
                  <a:pt x="82721" y="51554"/>
                </a:lnTo>
                <a:lnTo>
                  <a:pt x="82758" y="51554"/>
                </a:lnTo>
                <a:lnTo>
                  <a:pt x="82795" y="51536"/>
                </a:lnTo>
                <a:lnTo>
                  <a:pt x="82925" y="51461"/>
                </a:lnTo>
                <a:lnTo>
                  <a:pt x="83018" y="51331"/>
                </a:lnTo>
                <a:lnTo>
                  <a:pt x="83093" y="51238"/>
                </a:lnTo>
                <a:lnTo>
                  <a:pt x="83205" y="51052"/>
                </a:lnTo>
                <a:lnTo>
                  <a:pt x="83279" y="50903"/>
                </a:lnTo>
                <a:lnTo>
                  <a:pt x="83372" y="50772"/>
                </a:lnTo>
                <a:lnTo>
                  <a:pt x="83447" y="50698"/>
                </a:lnTo>
                <a:lnTo>
                  <a:pt x="83540" y="50623"/>
                </a:lnTo>
                <a:lnTo>
                  <a:pt x="83651" y="50567"/>
                </a:lnTo>
                <a:lnTo>
                  <a:pt x="83782" y="50493"/>
                </a:lnTo>
                <a:lnTo>
                  <a:pt x="83931" y="50437"/>
                </a:lnTo>
                <a:lnTo>
                  <a:pt x="84098" y="50400"/>
                </a:lnTo>
                <a:lnTo>
                  <a:pt x="84266" y="50363"/>
                </a:lnTo>
                <a:lnTo>
                  <a:pt x="84415" y="50381"/>
                </a:lnTo>
                <a:lnTo>
                  <a:pt x="84471" y="50400"/>
                </a:lnTo>
                <a:lnTo>
                  <a:pt x="84545" y="50437"/>
                </a:lnTo>
                <a:lnTo>
                  <a:pt x="84582" y="50474"/>
                </a:lnTo>
                <a:lnTo>
                  <a:pt x="84638" y="50530"/>
                </a:lnTo>
                <a:lnTo>
                  <a:pt x="84489" y="50661"/>
                </a:lnTo>
                <a:lnTo>
                  <a:pt x="84266" y="50921"/>
                </a:lnTo>
                <a:lnTo>
                  <a:pt x="84173" y="51052"/>
                </a:lnTo>
                <a:lnTo>
                  <a:pt x="84098" y="51182"/>
                </a:lnTo>
                <a:lnTo>
                  <a:pt x="84061" y="51294"/>
                </a:lnTo>
                <a:lnTo>
                  <a:pt x="84080" y="51331"/>
                </a:lnTo>
                <a:lnTo>
                  <a:pt x="84098" y="51368"/>
                </a:lnTo>
                <a:lnTo>
                  <a:pt x="84154" y="51405"/>
                </a:lnTo>
                <a:lnTo>
                  <a:pt x="84210" y="51424"/>
                </a:lnTo>
                <a:lnTo>
                  <a:pt x="84266" y="51405"/>
                </a:lnTo>
                <a:lnTo>
                  <a:pt x="84322" y="51387"/>
                </a:lnTo>
                <a:lnTo>
                  <a:pt x="84378" y="51331"/>
                </a:lnTo>
                <a:lnTo>
                  <a:pt x="84433" y="51275"/>
                </a:lnTo>
                <a:lnTo>
                  <a:pt x="84545" y="51126"/>
                </a:lnTo>
                <a:lnTo>
                  <a:pt x="84620" y="50958"/>
                </a:lnTo>
                <a:lnTo>
                  <a:pt x="84694" y="50791"/>
                </a:lnTo>
                <a:lnTo>
                  <a:pt x="84750" y="50661"/>
                </a:lnTo>
                <a:lnTo>
                  <a:pt x="84787" y="50586"/>
                </a:lnTo>
                <a:lnTo>
                  <a:pt x="84843" y="50549"/>
                </a:lnTo>
                <a:lnTo>
                  <a:pt x="84899" y="50512"/>
                </a:lnTo>
                <a:lnTo>
                  <a:pt x="85029" y="50474"/>
                </a:lnTo>
                <a:lnTo>
                  <a:pt x="85178" y="50493"/>
                </a:lnTo>
                <a:lnTo>
                  <a:pt x="85308" y="50530"/>
                </a:lnTo>
                <a:lnTo>
                  <a:pt x="85420" y="50586"/>
                </a:lnTo>
                <a:lnTo>
                  <a:pt x="85532" y="50679"/>
                </a:lnTo>
                <a:lnTo>
                  <a:pt x="85606" y="50809"/>
                </a:lnTo>
                <a:lnTo>
                  <a:pt x="85625" y="50865"/>
                </a:lnTo>
                <a:lnTo>
                  <a:pt x="85644" y="50940"/>
                </a:lnTo>
                <a:lnTo>
                  <a:pt x="85625" y="50977"/>
                </a:lnTo>
                <a:lnTo>
                  <a:pt x="85588" y="51033"/>
                </a:lnTo>
                <a:lnTo>
                  <a:pt x="85457" y="51219"/>
                </a:lnTo>
                <a:lnTo>
                  <a:pt x="85402" y="51312"/>
                </a:lnTo>
                <a:lnTo>
                  <a:pt x="85364" y="51405"/>
                </a:lnTo>
                <a:lnTo>
                  <a:pt x="85364" y="51461"/>
                </a:lnTo>
                <a:lnTo>
                  <a:pt x="85364" y="51498"/>
                </a:lnTo>
                <a:lnTo>
                  <a:pt x="85402" y="51517"/>
                </a:lnTo>
                <a:lnTo>
                  <a:pt x="85513" y="51517"/>
                </a:lnTo>
                <a:lnTo>
                  <a:pt x="85550" y="51498"/>
                </a:lnTo>
                <a:lnTo>
                  <a:pt x="85606" y="51480"/>
                </a:lnTo>
                <a:lnTo>
                  <a:pt x="85681" y="51405"/>
                </a:lnTo>
                <a:lnTo>
                  <a:pt x="85755" y="51312"/>
                </a:lnTo>
                <a:lnTo>
                  <a:pt x="85792" y="51275"/>
                </a:lnTo>
                <a:lnTo>
                  <a:pt x="85811" y="51219"/>
                </a:lnTo>
                <a:lnTo>
                  <a:pt x="85830" y="51107"/>
                </a:lnTo>
                <a:lnTo>
                  <a:pt x="85867" y="50996"/>
                </a:lnTo>
                <a:lnTo>
                  <a:pt x="85904" y="50903"/>
                </a:lnTo>
                <a:lnTo>
                  <a:pt x="86016" y="50754"/>
                </a:lnTo>
                <a:lnTo>
                  <a:pt x="86146" y="50642"/>
                </a:lnTo>
                <a:lnTo>
                  <a:pt x="86314" y="50530"/>
                </a:lnTo>
                <a:lnTo>
                  <a:pt x="86463" y="50437"/>
                </a:lnTo>
                <a:lnTo>
                  <a:pt x="86668" y="50325"/>
                </a:lnTo>
                <a:lnTo>
                  <a:pt x="86816" y="50270"/>
                </a:lnTo>
                <a:lnTo>
                  <a:pt x="86965" y="50214"/>
                </a:lnTo>
                <a:lnTo>
                  <a:pt x="87096" y="50195"/>
                </a:lnTo>
                <a:lnTo>
                  <a:pt x="87226" y="50195"/>
                </a:lnTo>
                <a:lnTo>
                  <a:pt x="87282" y="50214"/>
                </a:lnTo>
                <a:lnTo>
                  <a:pt x="87338" y="50251"/>
                </a:lnTo>
                <a:lnTo>
                  <a:pt x="87375" y="50288"/>
                </a:lnTo>
                <a:lnTo>
                  <a:pt x="87394" y="50344"/>
                </a:lnTo>
                <a:lnTo>
                  <a:pt x="87412" y="50400"/>
                </a:lnTo>
                <a:lnTo>
                  <a:pt x="87394" y="50456"/>
                </a:lnTo>
                <a:lnTo>
                  <a:pt x="87375" y="50493"/>
                </a:lnTo>
                <a:lnTo>
                  <a:pt x="87338" y="50549"/>
                </a:lnTo>
                <a:lnTo>
                  <a:pt x="87207" y="50623"/>
                </a:lnTo>
                <a:lnTo>
                  <a:pt x="87059" y="50698"/>
                </a:lnTo>
                <a:lnTo>
                  <a:pt x="86910" y="50791"/>
                </a:lnTo>
                <a:lnTo>
                  <a:pt x="86798" y="50884"/>
                </a:lnTo>
                <a:lnTo>
                  <a:pt x="86742" y="50921"/>
                </a:lnTo>
                <a:lnTo>
                  <a:pt x="86723" y="50977"/>
                </a:lnTo>
                <a:lnTo>
                  <a:pt x="86705" y="51033"/>
                </a:lnTo>
                <a:lnTo>
                  <a:pt x="86705" y="51107"/>
                </a:lnTo>
                <a:lnTo>
                  <a:pt x="86742" y="51163"/>
                </a:lnTo>
                <a:lnTo>
                  <a:pt x="86761" y="51200"/>
                </a:lnTo>
                <a:lnTo>
                  <a:pt x="86798" y="51219"/>
                </a:lnTo>
                <a:lnTo>
                  <a:pt x="86854" y="51238"/>
                </a:lnTo>
                <a:lnTo>
                  <a:pt x="86947" y="51219"/>
                </a:lnTo>
                <a:lnTo>
                  <a:pt x="87059" y="51163"/>
                </a:lnTo>
                <a:lnTo>
                  <a:pt x="87189" y="51089"/>
                </a:lnTo>
                <a:lnTo>
                  <a:pt x="87282" y="51014"/>
                </a:lnTo>
                <a:lnTo>
                  <a:pt x="87450" y="50884"/>
                </a:lnTo>
                <a:lnTo>
                  <a:pt x="87561" y="50791"/>
                </a:lnTo>
                <a:lnTo>
                  <a:pt x="87580" y="50735"/>
                </a:lnTo>
                <a:lnTo>
                  <a:pt x="87580" y="50716"/>
                </a:lnTo>
                <a:lnTo>
                  <a:pt x="87543" y="50698"/>
                </a:lnTo>
                <a:lnTo>
                  <a:pt x="87524" y="50698"/>
                </a:lnTo>
                <a:lnTo>
                  <a:pt x="87785" y="50623"/>
                </a:lnTo>
                <a:lnTo>
                  <a:pt x="87952" y="50623"/>
                </a:lnTo>
                <a:lnTo>
                  <a:pt x="88138" y="50661"/>
                </a:lnTo>
                <a:lnTo>
                  <a:pt x="88325" y="50716"/>
                </a:lnTo>
                <a:lnTo>
                  <a:pt x="88473" y="50791"/>
                </a:lnTo>
                <a:lnTo>
                  <a:pt x="88250" y="51126"/>
                </a:lnTo>
                <a:lnTo>
                  <a:pt x="88194" y="51238"/>
                </a:lnTo>
                <a:lnTo>
                  <a:pt x="88138" y="51331"/>
                </a:lnTo>
                <a:lnTo>
                  <a:pt x="88120" y="51405"/>
                </a:lnTo>
                <a:lnTo>
                  <a:pt x="88138" y="51480"/>
                </a:lnTo>
                <a:lnTo>
                  <a:pt x="88157" y="51517"/>
                </a:lnTo>
                <a:lnTo>
                  <a:pt x="88176" y="51536"/>
                </a:lnTo>
                <a:lnTo>
                  <a:pt x="88250" y="51536"/>
                </a:lnTo>
                <a:lnTo>
                  <a:pt x="88306" y="51480"/>
                </a:lnTo>
                <a:lnTo>
                  <a:pt x="88362" y="51424"/>
                </a:lnTo>
                <a:lnTo>
                  <a:pt x="88473" y="51256"/>
                </a:lnTo>
                <a:lnTo>
                  <a:pt x="88548" y="51163"/>
                </a:lnTo>
                <a:lnTo>
                  <a:pt x="88660" y="51052"/>
                </a:lnTo>
                <a:lnTo>
                  <a:pt x="88827" y="50940"/>
                </a:lnTo>
                <a:lnTo>
                  <a:pt x="89032" y="50809"/>
                </a:lnTo>
                <a:lnTo>
                  <a:pt x="89274" y="50679"/>
                </a:lnTo>
                <a:lnTo>
                  <a:pt x="89497" y="50586"/>
                </a:lnTo>
                <a:lnTo>
                  <a:pt x="89609" y="50567"/>
                </a:lnTo>
                <a:lnTo>
                  <a:pt x="89721" y="50549"/>
                </a:lnTo>
                <a:lnTo>
                  <a:pt x="89814" y="50549"/>
                </a:lnTo>
                <a:lnTo>
                  <a:pt x="89907" y="50586"/>
                </a:lnTo>
                <a:lnTo>
                  <a:pt x="89982" y="50623"/>
                </a:lnTo>
                <a:lnTo>
                  <a:pt x="90056" y="50698"/>
                </a:lnTo>
                <a:lnTo>
                  <a:pt x="89833" y="50903"/>
                </a:lnTo>
                <a:lnTo>
                  <a:pt x="89702" y="51052"/>
                </a:lnTo>
                <a:lnTo>
                  <a:pt x="89572" y="51219"/>
                </a:lnTo>
                <a:lnTo>
                  <a:pt x="89460" y="51387"/>
                </a:lnTo>
                <a:lnTo>
                  <a:pt x="89423" y="51461"/>
                </a:lnTo>
                <a:lnTo>
                  <a:pt x="89404" y="51536"/>
                </a:lnTo>
                <a:lnTo>
                  <a:pt x="89404" y="51610"/>
                </a:lnTo>
                <a:lnTo>
                  <a:pt x="89423" y="51666"/>
                </a:lnTo>
                <a:lnTo>
                  <a:pt x="89460" y="51703"/>
                </a:lnTo>
                <a:lnTo>
                  <a:pt x="89516" y="51740"/>
                </a:lnTo>
                <a:lnTo>
                  <a:pt x="89609" y="51759"/>
                </a:lnTo>
                <a:lnTo>
                  <a:pt x="89684" y="51759"/>
                </a:lnTo>
                <a:lnTo>
                  <a:pt x="89758" y="51740"/>
                </a:lnTo>
                <a:lnTo>
                  <a:pt x="89833" y="51703"/>
                </a:lnTo>
                <a:lnTo>
                  <a:pt x="89888" y="51647"/>
                </a:lnTo>
                <a:lnTo>
                  <a:pt x="89944" y="51591"/>
                </a:lnTo>
                <a:lnTo>
                  <a:pt x="90056" y="51443"/>
                </a:lnTo>
                <a:lnTo>
                  <a:pt x="90131" y="51275"/>
                </a:lnTo>
                <a:lnTo>
                  <a:pt x="90205" y="51107"/>
                </a:lnTo>
                <a:lnTo>
                  <a:pt x="90261" y="50958"/>
                </a:lnTo>
                <a:lnTo>
                  <a:pt x="90317" y="50865"/>
                </a:lnTo>
                <a:lnTo>
                  <a:pt x="90428" y="50735"/>
                </a:lnTo>
                <a:lnTo>
                  <a:pt x="90577" y="50623"/>
                </a:lnTo>
                <a:lnTo>
                  <a:pt x="90652" y="50586"/>
                </a:lnTo>
                <a:lnTo>
                  <a:pt x="90745" y="50549"/>
                </a:lnTo>
                <a:lnTo>
                  <a:pt x="90838" y="50512"/>
                </a:lnTo>
                <a:lnTo>
                  <a:pt x="91024" y="50512"/>
                </a:lnTo>
                <a:lnTo>
                  <a:pt x="91099" y="50530"/>
                </a:lnTo>
                <a:lnTo>
                  <a:pt x="91173" y="50549"/>
                </a:lnTo>
                <a:lnTo>
                  <a:pt x="91229" y="50586"/>
                </a:lnTo>
                <a:lnTo>
                  <a:pt x="91322" y="50679"/>
                </a:lnTo>
                <a:lnTo>
                  <a:pt x="91397" y="50809"/>
                </a:lnTo>
                <a:lnTo>
                  <a:pt x="91490" y="50921"/>
                </a:lnTo>
                <a:lnTo>
                  <a:pt x="91583" y="51033"/>
                </a:lnTo>
                <a:lnTo>
                  <a:pt x="91713" y="51145"/>
                </a:lnTo>
                <a:lnTo>
                  <a:pt x="91788" y="51182"/>
                </a:lnTo>
                <a:lnTo>
                  <a:pt x="91881" y="51219"/>
                </a:lnTo>
                <a:lnTo>
                  <a:pt x="92011" y="51238"/>
                </a:lnTo>
                <a:lnTo>
                  <a:pt x="92141" y="51238"/>
                </a:lnTo>
                <a:lnTo>
                  <a:pt x="92253" y="51219"/>
                </a:lnTo>
                <a:lnTo>
                  <a:pt x="92327" y="51163"/>
                </a:lnTo>
                <a:lnTo>
                  <a:pt x="92402" y="51089"/>
                </a:lnTo>
                <a:lnTo>
                  <a:pt x="92421" y="50996"/>
                </a:lnTo>
                <a:lnTo>
                  <a:pt x="92421" y="50884"/>
                </a:lnTo>
                <a:lnTo>
                  <a:pt x="92365" y="50754"/>
                </a:lnTo>
                <a:lnTo>
                  <a:pt x="92327" y="50679"/>
                </a:lnTo>
                <a:lnTo>
                  <a:pt x="92272" y="50642"/>
                </a:lnTo>
                <a:lnTo>
                  <a:pt x="92141" y="50549"/>
                </a:lnTo>
                <a:lnTo>
                  <a:pt x="91992" y="50493"/>
                </a:lnTo>
                <a:lnTo>
                  <a:pt x="91843" y="50437"/>
                </a:lnTo>
                <a:lnTo>
                  <a:pt x="91676" y="50381"/>
                </a:lnTo>
                <a:lnTo>
                  <a:pt x="91545" y="50344"/>
                </a:lnTo>
                <a:lnTo>
                  <a:pt x="91508" y="50307"/>
                </a:lnTo>
                <a:lnTo>
                  <a:pt x="91471" y="50270"/>
                </a:lnTo>
                <a:lnTo>
                  <a:pt x="91378" y="50102"/>
                </a:lnTo>
                <a:lnTo>
                  <a:pt x="91322" y="49990"/>
                </a:lnTo>
                <a:lnTo>
                  <a:pt x="91285" y="49841"/>
                </a:lnTo>
                <a:lnTo>
                  <a:pt x="91285" y="49692"/>
                </a:lnTo>
                <a:lnTo>
                  <a:pt x="91266" y="49543"/>
                </a:lnTo>
                <a:lnTo>
                  <a:pt x="91285" y="49395"/>
                </a:lnTo>
                <a:lnTo>
                  <a:pt x="91303" y="49246"/>
                </a:lnTo>
                <a:lnTo>
                  <a:pt x="91341" y="49097"/>
                </a:lnTo>
                <a:lnTo>
                  <a:pt x="91397" y="48966"/>
                </a:lnTo>
                <a:lnTo>
                  <a:pt x="91490" y="48762"/>
                </a:lnTo>
                <a:lnTo>
                  <a:pt x="91601" y="48575"/>
                </a:lnTo>
                <a:lnTo>
                  <a:pt x="91676" y="48464"/>
                </a:lnTo>
                <a:lnTo>
                  <a:pt x="91694" y="48426"/>
                </a:lnTo>
                <a:lnTo>
                  <a:pt x="91750" y="48408"/>
                </a:lnTo>
                <a:lnTo>
                  <a:pt x="91788" y="48389"/>
                </a:lnTo>
                <a:lnTo>
                  <a:pt x="91843" y="48389"/>
                </a:lnTo>
                <a:lnTo>
                  <a:pt x="91955" y="48426"/>
                </a:lnTo>
                <a:lnTo>
                  <a:pt x="92085" y="48389"/>
                </a:lnTo>
                <a:lnTo>
                  <a:pt x="92197" y="48371"/>
                </a:lnTo>
                <a:lnTo>
                  <a:pt x="92327" y="48333"/>
                </a:lnTo>
                <a:lnTo>
                  <a:pt x="92383" y="48277"/>
                </a:lnTo>
                <a:lnTo>
                  <a:pt x="92439" y="48222"/>
                </a:lnTo>
                <a:lnTo>
                  <a:pt x="92495" y="48128"/>
                </a:lnTo>
                <a:lnTo>
                  <a:pt x="92551" y="47998"/>
                </a:lnTo>
                <a:lnTo>
                  <a:pt x="92569" y="47924"/>
                </a:lnTo>
                <a:lnTo>
                  <a:pt x="92569" y="47868"/>
                </a:lnTo>
                <a:lnTo>
                  <a:pt x="92551" y="47812"/>
                </a:lnTo>
                <a:lnTo>
                  <a:pt x="92532" y="47756"/>
                </a:lnTo>
                <a:lnTo>
                  <a:pt x="92495" y="47738"/>
                </a:lnTo>
                <a:lnTo>
                  <a:pt x="92458" y="47719"/>
                </a:lnTo>
                <a:lnTo>
                  <a:pt x="92365" y="47719"/>
                </a:lnTo>
                <a:lnTo>
                  <a:pt x="92272" y="47775"/>
                </a:lnTo>
                <a:lnTo>
                  <a:pt x="92178" y="47831"/>
                </a:lnTo>
                <a:lnTo>
                  <a:pt x="91992" y="47980"/>
                </a:lnTo>
                <a:lnTo>
                  <a:pt x="91899" y="48017"/>
                </a:lnTo>
                <a:lnTo>
                  <a:pt x="91843" y="48035"/>
                </a:lnTo>
                <a:lnTo>
                  <a:pt x="91750" y="48035"/>
                </a:lnTo>
                <a:lnTo>
                  <a:pt x="91676" y="48017"/>
                </a:lnTo>
                <a:lnTo>
                  <a:pt x="91620" y="47980"/>
                </a:lnTo>
                <a:lnTo>
                  <a:pt x="91564" y="47942"/>
                </a:lnTo>
                <a:lnTo>
                  <a:pt x="91508" y="47886"/>
                </a:lnTo>
                <a:lnTo>
                  <a:pt x="91490" y="47793"/>
                </a:lnTo>
                <a:lnTo>
                  <a:pt x="91452" y="47700"/>
                </a:lnTo>
                <a:lnTo>
                  <a:pt x="91434" y="47570"/>
                </a:lnTo>
                <a:lnTo>
                  <a:pt x="91434" y="47440"/>
                </a:lnTo>
                <a:lnTo>
                  <a:pt x="91452" y="47272"/>
                </a:lnTo>
                <a:lnTo>
                  <a:pt x="91490" y="47104"/>
                </a:lnTo>
                <a:lnTo>
                  <a:pt x="91545" y="46974"/>
                </a:lnTo>
                <a:lnTo>
                  <a:pt x="91620" y="46900"/>
                </a:lnTo>
                <a:lnTo>
                  <a:pt x="91676" y="46862"/>
                </a:lnTo>
                <a:lnTo>
                  <a:pt x="91713" y="46844"/>
                </a:lnTo>
                <a:lnTo>
                  <a:pt x="91899" y="46844"/>
                </a:lnTo>
                <a:lnTo>
                  <a:pt x="91974" y="46788"/>
                </a:lnTo>
                <a:lnTo>
                  <a:pt x="92085" y="46695"/>
                </a:lnTo>
                <a:lnTo>
                  <a:pt x="92216" y="46583"/>
                </a:lnTo>
                <a:lnTo>
                  <a:pt x="92272" y="46509"/>
                </a:lnTo>
                <a:lnTo>
                  <a:pt x="92290" y="46434"/>
                </a:lnTo>
                <a:lnTo>
                  <a:pt x="92290" y="46360"/>
                </a:lnTo>
                <a:lnTo>
                  <a:pt x="92234" y="46285"/>
                </a:lnTo>
                <a:lnTo>
                  <a:pt x="92178" y="46229"/>
                </a:lnTo>
                <a:lnTo>
                  <a:pt x="92104" y="46192"/>
                </a:lnTo>
                <a:lnTo>
                  <a:pt x="92048" y="46192"/>
                </a:lnTo>
                <a:lnTo>
                  <a:pt x="91992" y="46211"/>
                </a:lnTo>
                <a:lnTo>
                  <a:pt x="91881" y="46248"/>
                </a:lnTo>
                <a:lnTo>
                  <a:pt x="91769" y="46323"/>
                </a:lnTo>
                <a:lnTo>
                  <a:pt x="91676" y="46378"/>
                </a:lnTo>
                <a:lnTo>
                  <a:pt x="91620" y="46378"/>
                </a:lnTo>
                <a:lnTo>
                  <a:pt x="91583" y="46360"/>
                </a:lnTo>
                <a:lnTo>
                  <a:pt x="91545" y="46323"/>
                </a:lnTo>
                <a:lnTo>
                  <a:pt x="91508" y="46248"/>
                </a:lnTo>
                <a:lnTo>
                  <a:pt x="91471" y="46155"/>
                </a:lnTo>
                <a:lnTo>
                  <a:pt x="91434" y="46006"/>
                </a:lnTo>
                <a:lnTo>
                  <a:pt x="91415" y="45820"/>
                </a:lnTo>
                <a:lnTo>
                  <a:pt x="91434" y="45596"/>
                </a:lnTo>
                <a:lnTo>
                  <a:pt x="91490" y="45392"/>
                </a:lnTo>
                <a:lnTo>
                  <a:pt x="91527" y="45299"/>
                </a:lnTo>
                <a:lnTo>
                  <a:pt x="91564" y="45205"/>
                </a:lnTo>
                <a:lnTo>
                  <a:pt x="91639" y="45112"/>
                </a:lnTo>
                <a:lnTo>
                  <a:pt x="91713" y="45057"/>
                </a:lnTo>
                <a:lnTo>
                  <a:pt x="91769" y="45038"/>
                </a:lnTo>
                <a:lnTo>
                  <a:pt x="91825" y="45019"/>
                </a:lnTo>
                <a:lnTo>
                  <a:pt x="91936" y="45019"/>
                </a:lnTo>
                <a:lnTo>
                  <a:pt x="92011" y="44982"/>
                </a:lnTo>
                <a:lnTo>
                  <a:pt x="92085" y="44945"/>
                </a:lnTo>
                <a:lnTo>
                  <a:pt x="92178" y="44889"/>
                </a:lnTo>
                <a:lnTo>
                  <a:pt x="92290" y="44814"/>
                </a:lnTo>
                <a:lnTo>
                  <a:pt x="92346" y="44759"/>
                </a:lnTo>
                <a:lnTo>
                  <a:pt x="92383" y="44703"/>
                </a:lnTo>
                <a:lnTo>
                  <a:pt x="92383" y="44647"/>
                </a:lnTo>
                <a:lnTo>
                  <a:pt x="92365" y="44591"/>
                </a:lnTo>
                <a:lnTo>
                  <a:pt x="92309" y="44535"/>
                </a:lnTo>
                <a:lnTo>
                  <a:pt x="92253" y="44498"/>
                </a:lnTo>
                <a:lnTo>
                  <a:pt x="92197" y="44498"/>
                </a:lnTo>
                <a:lnTo>
                  <a:pt x="92123" y="44517"/>
                </a:lnTo>
                <a:lnTo>
                  <a:pt x="91992" y="44554"/>
                </a:lnTo>
                <a:lnTo>
                  <a:pt x="91918" y="44572"/>
                </a:lnTo>
                <a:lnTo>
                  <a:pt x="91862" y="44554"/>
                </a:lnTo>
                <a:lnTo>
                  <a:pt x="91713" y="44535"/>
                </a:lnTo>
                <a:lnTo>
                  <a:pt x="91639" y="44535"/>
                </a:lnTo>
                <a:lnTo>
                  <a:pt x="91583" y="44517"/>
                </a:lnTo>
                <a:lnTo>
                  <a:pt x="91545" y="44479"/>
                </a:lnTo>
                <a:lnTo>
                  <a:pt x="91508" y="44405"/>
                </a:lnTo>
                <a:lnTo>
                  <a:pt x="91490" y="44312"/>
                </a:lnTo>
                <a:lnTo>
                  <a:pt x="91471" y="44163"/>
                </a:lnTo>
                <a:lnTo>
                  <a:pt x="91490" y="44070"/>
                </a:lnTo>
                <a:lnTo>
                  <a:pt x="91508" y="43995"/>
                </a:lnTo>
                <a:lnTo>
                  <a:pt x="91527" y="43939"/>
                </a:lnTo>
                <a:lnTo>
                  <a:pt x="91564" y="43921"/>
                </a:lnTo>
                <a:lnTo>
                  <a:pt x="91639" y="43865"/>
                </a:lnTo>
                <a:lnTo>
                  <a:pt x="91694" y="43828"/>
                </a:lnTo>
                <a:lnTo>
                  <a:pt x="91732" y="43790"/>
                </a:lnTo>
                <a:lnTo>
                  <a:pt x="91769" y="43735"/>
                </a:lnTo>
                <a:lnTo>
                  <a:pt x="91825" y="43697"/>
                </a:lnTo>
                <a:lnTo>
                  <a:pt x="91918" y="43604"/>
                </a:lnTo>
                <a:lnTo>
                  <a:pt x="91955" y="43567"/>
                </a:lnTo>
                <a:lnTo>
                  <a:pt x="91974" y="43511"/>
                </a:lnTo>
                <a:lnTo>
                  <a:pt x="91955" y="43437"/>
                </a:lnTo>
                <a:lnTo>
                  <a:pt x="91918" y="43362"/>
                </a:lnTo>
                <a:lnTo>
                  <a:pt x="91862" y="43288"/>
                </a:lnTo>
                <a:lnTo>
                  <a:pt x="91788" y="43251"/>
                </a:lnTo>
                <a:lnTo>
                  <a:pt x="91732" y="43251"/>
                </a:lnTo>
                <a:lnTo>
                  <a:pt x="91657" y="43269"/>
                </a:lnTo>
                <a:lnTo>
                  <a:pt x="91601" y="43288"/>
                </a:lnTo>
                <a:lnTo>
                  <a:pt x="91527" y="43325"/>
                </a:lnTo>
                <a:lnTo>
                  <a:pt x="91434" y="43437"/>
                </a:lnTo>
                <a:lnTo>
                  <a:pt x="91415" y="43325"/>
                </a:lnTo>
                <a:lnTo>
                  <a:pt x="91415" y="43213"/>
                </a:lnTo>
                <a:lnTo>
                  <a:pt x="91434" y="43083"/>
                </a:lnTo>
                <a:lnTo>
                  <a:pt x="91471" y="42971"/>
                </a:lnTo>
                <a:lnTo>
                  <a:pt x="91527" y="42841"/>
                </a:lnTo>
                <a:lnTo>
                  <a:pt x="91601" y="42748"/>
                </a:lnTo>
                <a:lnTo>
                  <a:pt x="91676" y="42655"/>
                </a:lnTo>
                <a:lnTo>
                  <a:pt x="91769" y="42580"/>
                </a:lnTo>
                <a:lnTo>
                  <a:pt x="91862" y="42543"/>
                </a:lnTo>
                <a:lnTo>
                  <a:pt x="91955" y="42524"/>
                </a:lnTo>
                <a:lnTo>
                  <a:pt x="92104" y="42506"/>
                </a:lnTo>
                <a:lnTo>
                  <a:pt x="92160" y="42506"/>
                </a:lnTo>
                <a:lnTo>
                  <a:pt x="92216" y="42487"/>
                </a:lnTo>
                <a:lnTo>
                  <a:pt x="92272" y="42450"/>
                </a:lnTo>
                <a:lnTo>
                  <a:pt x="92309" y="42376"/>
                </a:lnTo>
                <a:lnTo>
                  <a:pt x="92365" y="42208"/>
                </a:lnTo>
                <a:lnTo>
                  <a:pt x="92365" y="42171"/>
                </a:lnTo>
                <a:lnTo>
                  <a:pt x="92346" y="42152"/>
                </a:lnTo>
                <a:lnTo>
                  <a:pt x="92253" y="42152"/>
                </a:lnTo>
                <a:lnTo>
                  <a:pt x="92160" y="42171"/>
                </a:lnTo>
                <a:lnTo>
                  <a:pt x="92067" y="42152"/>
                </a:lnTo>
                <a:lnTo>
                  <a:pt x="91974" y="42152"/>
                </a:lnTo>
                <a:lnTo>
                  <a:pt x="91918" y="42171"/>
                </a:lnTo>
                <a:lnTo>
                  <a:pt x="91825" y="42227"/>
                </a:lnTo>
                <a:lnTo>
                  <a:pt x="91732" y="42227"/>
                </a:lnTo>
                <a:lnTo>
                  <a:pt x="91657" y="42189"/>
                </a:lnTo>
                <a:lnTo>
                  <a:pt x="91564" y="42096"/>
                </a:lnTo>
                <a:lnTo>
                  <a:pt x="91490" y="42003"/>
                </a:lnTo>
                <a:lnTo>
                  <a:pt x="91434" y="41891"/>
                </a:lnTo>
                <a:lnTo>
                  <a:pt x="91397" y="41761"/>
                </a:lnTo>
                <a:lnTo>
                  <a:pt x="91378" y="41631"/>
                </a:lnTo>
                <a:lnTo>
                  <a:pt x="91508" y="41631"/>
                </a:lnTo>
                <a:lnTo>
                  <a:pt x="91676" y="41612"/>
                </a:lnTo>
                <a:lnTo>
                  <a:pt x="91825" y="41575"/>
                </a:lnTo>
                <a:lnTo>
                  <a:pt x="91992" y="41500"/>
                </a:lnTo>
                <a:lnTo>
                  <a:pt x="92123" y="41407"/>
                </a:lnTo>
                <a:lnTo>
                  <a:pt x="92178" y="41333"/>
                </a:lnTo>
                <a:lnTo>
                  <a:pt x="92216" y="41277"/>
                </a:lnTo>
                <a:lnTo>
                  <a:pt x="92253" y="41203"/>
                </a:lnTo>
                <a:lnTo>
                  <a:pt x="92272" y="41147"/>
                </a:lnTo>
                <a:lnTo>
                  <a:pt x="92253" y="41072"/>
                </a:lnTo>
                <a:lnTo>
                  <a:pt x="92234" y="40979"/>
                </a:lnTo>
                <a:lnTo>
                  <a:pt x="92197" y="40923"/>
                </a:lnTo>
                <a:lnTo>
                  <a:pt x="92141" y="40886"/>
                </a:lnTo>
                <a:lnTo>
                  <a:pt x="92085" y="40849"/>
                </a:lnTo>
                <a:lnTo>
                  <a:pt x="91955" y="40849"/>
                </a:lnTo>
                <a:lnTo>
                  <a:pt x="91881" y="40867"/>
                </a:lnTo>
                <a:lnTo>
                  <a:pt x="91732" y="40961"/>
                </a:lnTo>
                <a:lnTo>
                  <a:pt x="91583" y="41054"/>
                </a:lnTo>
                <a:lnTo>
                  <a:pt x="91434" y="41184"/>
                </a:lnTo>
                <a:lnTo>
                  <a:pt x="91341" y="41314"/>
                </a:lnTo>
                <a:lnTo>
                  <a:pt x="91266" y="41426"/>
                </a:lnTo>
                <a:lnTo>
                  <a:pt x="91136" y="41333"/>
                </a:lnTo>
                <a:lnTo>
                  <a:pt x="91043" y="41221"/>
                </a:lnTo>
                <a:lnTo>
                  <a:pt x="90950" y="41091"/>
                </a:lnTo>
                <a:lnTo>
                  <a:pt x="90894" y="40942"/>
                </a:lnTo>
                <a:lnTo>
                  <a:pt x="90857" y="40793"/>
                </a:lnTo>
                <a:lnTo>
                  <a:pt x="90857" y="40644"/>
                </a:lnTo>
                <a:lnTo>
                  <a:pt x="90857" y="40476"/>
                </a:lnTo>
                <a:lnTo>
                  <a:pt x="90875" y="40328"/>
                </a:lnTo>
                <a:lnTo>
                  <a:pt x="90912" y="40160"/>
                </a:lnTo>
                <a:lnTo>
                  <a:pt x="90968" y="39955"/>
                </a:lnTo>
                <a:lnTo>
                  <a:pt x="91061" y="39769"/>
                </a:lnTo>
                <a:lnTo>
                  <a:pt x="91099" y="39676"/>
                </a:lnTo>
                <a:lnTo>
                  <a:pt x="91154" y="39601"/>
                </a:lnTo>
                <a:lnTo>
                  <a:pt x="91322" y="39415"/>
                </a:lnTo>
                <a:lnTo>
                  <a:pt x="91341" y="39397"/>
                </a:lnTo>
                <a:lnTo>
                  <a:pt x="91341" y="39415"/>
                </a:lnTo>
                <a:lnTo>
                  <a:pt x="91341" y="39434"/>
                </a:lnTo>
                <a:lnTo>
                  <a:pt x="91378" y="39471"/>
                </a:lnTo>
                <a:lnTo>
                  <a:pt x="91434" y="39471"/>
                </a:lnTo>
                <a:lnTo>
                  <a:pt x="91564" y="39452"/>
                </a:lnTo>
                <a:lnTo>
                  <a:pt x="91825" y="39397"/>
                </a:lnTo>
                <a:lnTo>
                  <a:pt x="91974" y="39359"/>
                </a:lnTo>
                <a:lnTo>
                  <a:pt x="92104" y="39304"/>
                </a:lnTo>
                <a:lnTo>
                  <a:pt x="92234" y="39210"/>
                </a:lnTo>
                <a:lnTo>
                  <a:pt x="92272" y="39173"/>
                </a:lnTo>
                <a:lnTo>
                  <a:pt x="92309" y="39117"/>
                </a:lnTo>
                <a:lnTo>
                  <a:pt x="92327" y="39061"/>
                </a:lnTo>
                <a:lnTo>
                  <a:pt x="92327" y="38987"/>
                </a:lnTo>
                <a:lnTo>
                  <a:pt x="92309" y="38913"/>
                </a:lnTo>
                <a:lnTo>
                  <a:pt x="92272" y="38838"/>
                </a:lnTo>
                <a:lnTo>
                  <a:pt x="92234" y="38764"/>
                </a:lnTo>
                <a:lnTo>
                  <a:pt x="92178" y="38708"/>
                </a:lnTo>
                <a:lnTo>
                  <a:pt x="92104" y="38689"/>
                </a:lnTo>
                <a:lnTo>
                  <a:pt x="92048" y="38671"/>
                </a:lnTo>
                <a:lnTo>
                  <a:pt x="91974" y="38689"/>
                </a:lnTo>
                <a:lnTo>
                  <a:pt x="91899" y="38708"/>
                </a:lnTo>
                <a:lnTo>
                  <a:pt x="91750" y="38764"/>
                </a:lnTo>
                <a:lnTo>
                  <a:pt x="91601" y="38875"/>
                </a:lnTo>
                <a:lnTo>
                  <a:pt x="91471" y="38987"/>
                </a:lnTo>
                <a:lnTo>
                  <a:pt x="91266" y="39192"/>
                </a:lnTo>
                <a:lnTo>
                  <a:pt x="91173" y="39099"/>
                </a:lnTo>
                <a:lnTo>
                  <a:pt x="91099" y="39006"/>
                </a:lnTo>
                <a:lnTo>
                  <a:pt x="91043" y="38913"/>
                </a:lnTo>
                <a:lnTo>
                  <a:pt x="91006" y="38801"/>
                </a:lnTo>
                <a:lnTo>
                  <a:pt x="90987" y="38671"/>
                </a:lnTo>
                <a:lnTo>
                  <a:pt x="90968" y="38559"/>
                </a:lnTo>
                <a:lnTo>
                  <a:pt x="90968" y="38428"/>
                </a:lnTo>
                <a:lnTo>
                  <a:pt x="90987" y="38298"/>
                </a:lnTo>
                <a:lnTo>
                  <a:pt x="91024" y="38168"/>
                </a:lnTo>
                <a:lnTo>
                  <a:pt x="91061" y="38056"/>
                </a:lnTo>
                <a:lnTo>
                  <a:pt x="91117" y="37944"/>
                </a:lnTo>
                <a:lnTo>
                  <a:pt x="91192" y="37833"/>
                </a:lnTo>
                <a:lnTo>
                  <a:pt x="91266" y="37740"/>
                </a:lnTo>
                <a:lnTo>
                  <a:pt x="91359" y="37647"/>
                </a:lnTo>
                <a:lnTo>
                  <a:pt x="91452" y="37572"/>
                </a:lnTo>
                <a:lnTo>
                  <a:pt x="91564" y="37516"/>
                </a:lnTo>
                <a:lnTo>
                  <a:pt x="91657" y="37479"/>
                </a:lnTo>
                <a:lnTo>
                  <a:pt x="91955" y="37479"/>
                </a:lnTo>
                <a:lnTo>
                  <a:pt x="92067" y="37460"/>
                </a:lnTo>
                <a:lnTo>
                  <a:pt x="92141" y="37442"/>
                </a:lnTo>
                <a:lnTo>
                  <a:pt x="92234" y="37367"/>
                </a:lnTo>
                <a:lnTo>
                  <a:pt x="92309" y="37256"/>
                </a:lnTo>
                <a:lnTo>
                  <a:pt x="92383" y="37125"/>
                </a:lnTo>
                <a:lnTo>
                  <a:pt x="92421" y="37032"/>
                </a:lnTo>
                <a:lnTo>
                  <a:pt x="92421" y="36976"/>
                </a:lnTo>
                <a:lnTo>
                  <a:pt x="92383" y="36958"/>
                </a:lnTo>
                <a:lnTo>
                  <a:pt x="92327" y="36958"/>
                </a:lnTo>
                <a:lnTo>
                  <a:pt x="92253" y="36976"/>
                </a:lnTo>
                <a:lnTo>
                  <a:pt x="92067" y="37051"/>
                </a:lnTo>
                <a:lnTo>
                  <a:pt x="91936" y="37107"/>
                </a:lnTo>
                <a:lnTo>
                  <a:pt x="91806" y="37181"/>
                </a:lnTo>
                <a:lnTo>
                  <a:pt x="91694" y="37237"/>
                </a:lnTo>
                <a:lnTo>
                  <a:pt x="91601" y="37274"/>
                </a:lnTo>
                <a:lnTo>
                  <a:pt x="91508" y="37293"/>
                </a:lnTo>
                <a:lnTo>
                  <a:pt x="91452" y="37274"/>
                </a:lnTo>
                <a:lnTo>
                  <a:pt x="91415" y="37256"/>
                </a:lnTo>
                <a:lnTo>
                  <a:pt x="91378" y="37218"/>
                </a:lnTo>
                <a:lnTo>
                  <a:pt x="91341" y="37162"/>
                </a:lnTo>
                <a:lnTo>
                  <a:pt x="91266" y="36976"/>
                </a:lnTo>
                <a:lnTo>
                  <a:pt x="91248" y="36883"/>
                </a:lnTo>
                <a:lnTo>
                  <a:pt x="91229" y="36771"/>
                </a:lnTo>
                <a:lnTo>
                  <a:pt x="91229" y="36641"/>
                </a:lnTo>
                <a:lnTo>
                  <a:pt x="91248" y="36492"/>
                </a:lnTo>
                <a:lnTo>
                  <a:pt x="91285" y="36362"/>
                </a:lnTo>
                <a:lnTo>
                  <a:pt x="91322" y="36250"/>
                </a:lnTo>
                <a:lnTo>
                  <a:pt x="91378" y="36138"/>
                </a:lnTo>
                <a:lnTo>
                  <a:pt x="91452" y="36064"/>
                </a:lnTo>
                <a:lnTo>
                  <a:pt x="91545" y="36027"/>
                </a:lnTo>
                <a:lnTo>
                  <a:pt x="91955" y="36027"/>
                </a:lnTo>
                <a:lnTo>
                  <a:pt x="92048" y="35990"/>
                </a:lnTo>
                <a:lnTo>
                  <a:pt x="92141" y="35915"/>
                </a:lnTo>
                <a:lnTo>
                  <a:pt x="92216" y="35785"/>
                </a:lnTo>
                <a:lnTo>
                  <a:pt x="92253" y="35636"/>
                </a:lnTo>
                <a:lnTo>
                  <a:pt x="92272" y="35524"/>
                </a:lnTo>
                <a:lnTo>
                  <a:pt x="92253" y="35505"/>
                </a:lnTo>
                <a:lnTo>
                  <a:pt x="92234" y="35468"/>
                </a:lnTo>
                <a:lnTo>
                  <a:pt x="92104" y="35468"/>
                </a:lnTo>
                <a:lnTo>
                  <a:pt x="92011" y="35505"/>
                </a:lnTo>
                <a:lnTo>
                  <a:pt x="91806" y="35617"/>
                </a:lnTo>
                <a:lnTo>
                  <a:pt x="91601" y="35729"/>
                </a:lnTo>
                <a:lnTo>
                  <a:pt x="91527" y="35766"/>
                </a:lnTo>
                <a:lnTo>
                  <a:pt x="91452" y="35785"/>
                </a:lnTo>
                <a:lnTo>
                  <a:pt x="91397" y="35766"/>
                </a:lnTo>
                <a:lnTo>
                  <a:pt x="91341" y="35729"/>
                </a:lnTo>
                <a:lnTo>
                  <a:pt x="91266" y="35636"/>
                </a:lnTo>
                <a:lnTo>
                  <a:pt x="91210" y="35505"/>
                </a:lnTo>
                <a:lnTo>
                  <a:pt x="91173" y="35394"/>
                </a:lnTo>
                <a:lnTo>
                  <a:pt x="91154" y="35282"/>
                </a:lnTo>
                <a:lnTo>
                  <a:pt x="91154" y="35152"/>
                </a:lnTo>
                <a:lnTo>
                  <a:pt x="91173" y="35040"/>
                </a:lnTo>
                <a:lnTo>
                  <a:pt x="91229" y="34798"/>
                </a:lnTo>
                <a:lnTo>
                  <a:pt x="91303" y="34593"/>
                </a:lnTo>
                <a:lnTo>
                  <a:pt x="91415" y="34407"/>
                </a:lnTo>
                <a:lnTo>
                  <a:pt x="91471" y="34314"/>
                </a:lnTo>
                <a:lnTo>
                  <a:pt x="91545" y="34258"/>
                </a:lnTo>
                <a:lnTo>
                  <a:pt x="91620" y="34239"/>
                </a:lnTo>
                <a:lnTo>
                  <a:pt x="91657" y="34239"/>
                </a:lnTo>
                <a:lnTo>
                  <a:pt x="91750" y="34258"/>
                </a:lnTo>
                <a:lnTo>
                  <a:pt x="91825" y="34295"/>
                </a:lnTo>
                <a:lnTo>
                  <a:pt x="91881" y="34314"/>
                </a:lnTo>
                <a:lnTo>
                  <a:pt x="91936" y="34295"/>
                </a:lnTo>
                <a:lnTo>
                  <a:pt x="92123" y="34239"/>
                </a:lnTo>
                <a:lnTo>
                  <a:pt x="92216" y="34202"/>
                </a:lnTo>
                <a:lnTo>
                  <a:pt x="92290" y="34146"/>
                </a:lnTo>
                <a:lnTo>
                  <a:pt x="92365" y="34090"/>
                </a:lnTo>
                <a:lnTo>
                  <a:pt x="92421" y="33997"/>
                </a:lnTo>
                <a:lnTo>
                  <a:pt x="92439" y="33923"/>
                </a:lnTo>
                <a:lnTo>
                  <a:pt x="92402" y="33811"/>
                </a:lnTo>
                <a:lnTo>
                  <a:pt x="92383" y="33774"/>
                </a:lnTo>
                <a:lnTo>
                  <a:pt x="92346" y="33737"/>
                </a:lnTo>
                <a:lnTo>
                  <a:pt x="92309" y="33718"/>
                </a:lnTo>
                <a:lnTo>
                  <a:pt x="92253" y="33718"/>
                </a:lnTo>
                <a:lnTo>
                  <a:pt x="92160" y="33737"/>
                </a:lnTo>
                <a:lnTo>
                  <a:pt x="92030" y="33774"/>
                </a:lnTo>
                <a:lnTo>
                  <a:pt x="91806" y="33867"/>
                </a:lnTo>
                <a:lnTo>
                  <a:pt x="91713" y="33904"/>
                </a:lnTo>
                <a:lnTo>
                  <a:pt x="91657" y="33904"/>
                </a:lnTo>
                <a:lnTo>
                  <a:pt x="91583" y="33848"/>
                </a:lnTo>
                <a:lnTo>
                  <a:pt x="91527" y="33774"/>
                </a:lnTo>
                <a:lnTo>
                  <a:pt x="91508" y="33662"/>
                </a:lnTo>
                <a:lnTo>
                  <a:pt x="91490" y="33551"/>
                </a:lnTo>
                <a:lnTo>
                  <a:pt x="91490" y="33290"/>
                </a:lnTo>
                <a:lnTo>
                  <a:pt x="91508" y="33104"/>
                </a:lnTo>
                <a:lnTo>
                  <a:pt x="91545" y="32992"/>
                </a:lnTo>
                <a:lnTo>
                  <a:pt x="91583" y="32880"/>
                </a:lnTo>
                <a:lnTo>
                  <a:pt x="91694" y="32675"/>
                </a:lnTo>
                <a:lnTo>
                  <a:pt x="91769" y="32582"/>
                </a:lnTo>
                <a:lnTo>
                  <a:pt x="91825" y="32508"/>
                </a:lnTo>
                <a:lnTo>
                  <a:pt x="91881" y="32471"/>
                </a:lnTo>
                <a:lnTo>
                  <a:pt x="91936" y="32452"/>
                </a:lnTo>
                <a:lnTo>
                  <a:pt x="92048" y="32415"/>
                </a:lnTo>
                <a:lnTo>
                  <a:pt x="92197" y="32378"/>
                </a:lnTo>
                <a:lnTo>
                  <a:pt x="92383" y="32285"/>
                </a:lnTo>
                <a:lnTo>
                  <a:pt x="92644" y="32117"/>
                </a:lnTo>
                <a:lnTo>
                  <a:pt x="92756" y="32024"/>
                </a:lnTo>
                <a:lnTo>
                  <a:pt x="92830" y="31949"/>
                </a:lnTo>
                <a:lnTo>
                  <a:pt x="92849" y="31931"/>
                </a:lnTo>
                <a:lnTo>
                  <a:pt x="92830" y="31894"/>
                </a:lnTo>
                <a:lnTo>
                  <a:pt x="92737" y="31894"/>
                </a:lnTo>
                <a:lnTo>
                  <a:pt x="92569" y="31912"/>
                </a:lnTo>
                <a:lnTo>
                  <a:pt x="92402" y="31949"/>
                </a:lnTo>
                <a:lnTo>
                  <a:pt x="92216" y="32005"/>
                </a:lnTo>
                <a:lnTo>
                  <a:pt x="92048" y="32061"/>
                </a:lnTo>
                <a:lnTo>
                  <a:pt x="91806" y="32061"/>
                </a:lnTo>
                <a:lnTo>
                  <a:pt x="91732" y="32024"/>
                </a:lnTo>
                <a:lnTo>
                  <a:pt x="91657" y="31987"/>
                </a:lnTo>
                <a:lnTo>
                  <a:pt x="91601" y="31912"/>
                </a:lnTo>
                <a:lnTo>
                  <a:pt x="91564" y="31838"/>
                </a:lnTo>
                <a:lnTo>
                  <a:pt x="91508" y="31726"/>
                </a:lnTo>
                <a:lnTo>
                  <a:pt x="91490" y="31614"/>
                </a:lnTo>
                <a:lnTo>
                  <a:pt x="91490" y="31540"/>
                </a:lnTo>
                <a:lnTo>
                  <a:pt x="91508" y="31465"/>
                </a:lnTo>
                <a:lnTo>
                  <a:pt x="91545" y="31409"/>
                </a:lnTo>
                <a:lnTo>
                  <a:pt x="91583" y="31372"/>
                </a:lnTo>
                <a:lnTo>
                  <a:pt x="91657" y="31354"/>
                </a:lnTo>
                <a:lnTo>
                  <a:pt x="91788" y="31316"/>
                </a:lnTo>
                <a:lnTo>
                  <a:pt x="91955" y="31279"/>
                </a:lnTo>
                <a:lnTo>
                  <a:pt x="92123" y="31242"/>
                </a:lnTo>
                <a:lnTo>
                  <a:pt x="92178" y="31205"/>
                </a:lnTo>
                <a:lnTo>
                  <a:pt x="92253" y="31149"/>
                </a:lnTo>
                <a:lnTo>
                  <a:pt x="92309" y="31074"/>
                </a:lnTo>
                <a:lnTo>
                  <a:pt x="92346" y="30981"/>
                </a:lnTo>
                <a:lnTo>
                  <a:pt x="92365" y="30888"/>
                </a:lnTo>
                <a:lnTo>
                  <a:pt x="92383" y="30814"/>
                </a:lnTo>
                <a:lnTo>
                  <a:pt x="92365" y="30758"/>
                </a:lnTo>
                <a:lnTo>
                  <a:pt x="92346" y="30702"/>
                </a:lnTo>
                <a:lnTo>
                  <a:pt x="92309" y="30683"/>
                </a:lnTo>
                <a:lnTo>
                  <a:pt x="92272" y="30665"/>
                </a:lnTo>
                <a:lnTo>
                  <a:pt x="92141" y="30683"/>
                </a:lnTo>
                <a:lnTo>
                  <a:pt x="92011" y="30721"/>
                </a:lnTo>
                <a:lnTo>
                  <a:pt x="91862" y="30776"/>
                </a:lnTo>
                <a:lnTo>
                  <a:pt x="91601" y="30888"/>
                </a:lnTo>
                <a:lnTo>
                  <a:pt x="91452" y="30944"/>
                </a:lnTo>
                <a:lnTo>
                  <a:pt x="91378" y="31000"/>
                </a:lnTo>
                <a:lnTo>
                  <a:pt x="91322" y="31000"/>
                </a:lnTo>
                <a:lnTo>
                  <a:pt x="91266" y="30944"/>
                </a:lnTo>
                <a:lnTo>
                  <a:pt x="91210" y="30888"/>
                </a:lnTo>
                <a:lnTo>
                  <a:pt x="91173" y="30814"/>
                </a:lnTo>
                <a:lnTo>
                  <a:pt x="91117" y="30683"/>
                </a:lnTo>
                <a:lnTo>
                  <a:pt x="91080" y="30497"/>
                </a:lnTo>
                <a:lnTo>
                  <a:pt x="91061" y="30330"/>
                </a:lnTo>
                <a:lnTo>
                  <a:pt x="91080" y="30162"/>
                </a:lnTo>
                <a:lnTo>
                  <a:pt x="91117" y="29976"/>
                </a:lnTo>
                <a:lnTo>
                  <a:pt x="91192" y="29697"/>
                </a:lnTo>
                <a:lnTo>
                  <a:pt x="91266" y="29548"/>
                </a:lnTo>
                <a:lnTo>
                  <a:pt x="91341" y="29380"/>
                </a:lnTo>
                <a:lnTo>
                  <a:pt x="91434" y="29213"/>
                </a:lnTo>
                <a:lnTo>
                  <a:pt x="91545" y="29064"/>
                </a:lnTo>
                <a:lnTo>
                  <a:pt x="91657" y="28971"/>
                </a:lnTo>
                <a:lnTo>
                  <a:pt x="91713" y="28933"/>
                </a:lnTo>
                <a:lnTo>
                  <a:pt x="91769" y="28896"/>
                </a:lnTo>
                <a:lnTo>
                  <a:pt x="91843" y="28896"/>
                </a:lnTo>
                <a:lnTo>
                  <a:pt x="91955" y="28915"/>
                </a:lnTo>
                <a:lnTo>
                  <a:pt x="92216" y="28971"/>
                </a:lnTo>
                <a:lnTo>
                  <a:pt x="92346" y="28989"/>
                </a:lnTo>
                <a:lnTo>
                  <a:pt x="92458" y="28971"/>
                </a:lnTo>
                <a:lnTo>
                  <a:pt x="92514" y="28952"/>
                </a:lnTo>
                <a:lnTo>
                  <a:pt x="92551" y="28915"/>
                </a:lnTo>
                <a:lnTo>
                  <a:pt x="92588" y="28877"/>
                </a:lnTo>
                <a:lnTo>
                  <a:pt x="92607" y="28822"/>
                </a:lnTo>
                <a:lnTo>
                  <a:pt x="92625" y="28747"/>
                </a:lnTo>
                <a:lnTo>
                  <a:pt x="92588" y="28691"/>
                </a:lnTo>
                <a:lnTo>
                  <a:pt x="92532" y="28635"/>
                </a:lnTo>
                <a:lnTo>
                  <a:pt x="92476" y="28580"/>
                </a:lnTo>
                <a:lnTo>
                  <a:pt x="92383" y="28542"/>
                </a:lnTo>
                <a:lnTo>
                  <a:pt x="92309" y="28524"/>
                </a:lnTo>
                <a:lnTo>
                  <a:pt x="92141" y="28505"/>
                </a:lnTo>
                <a:lnTo>
                  <a:pt x="92067" y="28505"/>
                </a:lnTo>
                <a:lnTo>
                  <a:pt x="91992" y="28524"/>
                </a:lnTo>
                <a:lnTo>
                  <a:pt x="91862" y="28561"/>
                </a:lnTo>
                <a:lnTo>
                  <a:pt x="91732" y="28561"/>
                </a:lnTo>
                <a:lnTo>
                  <a:pt x="91676" y="28542"/>
                </a:lnTo>
                <a:lnTo>
                  <a:pt x="91601" y="28486"/>
                </a:lnTo>
                <a:lnTo>
                  <a:pt x="91545" y="28449"/>
                </a:lnTo>
                <a:lnTo>
                  <a:pt x="91508" y="28393"/>
                </a:lnTo>
                <a:lnTo>
                  <a:pt x="91434" y="28263"/>
                </a:lnTo>
                <a:lnTo>
                  <a:pt x="91397" y="28114"/>
                </a:lnTo>
                <a:lnTo>
                  <a:pt x="91397" y="27984"/>
                </a:lnTo>
                <a:lnTo>
                  <a:pt x="91415" y="27872"/>
                </a:lnTo>
                <a:lnTo>
                  <a:pt x="91452" y="27760"/>
                </a:lnTo>
                <a:lnTo>
                  <a:pt x="91527" y="27686"/>
                </a:lnTo>
                <a:lnTo>
                  <a:pt x="91601" y="27630"/>
                </a:lnTo>
                <a:lnTo>
                  <a:pt x="91694" y="27574"/>
                </a:lnTo>
                <a:lnTo>
                  <a:pt x="91788" y="27537"/>
                </a:lnTo>
                <a:lnTo>
                  <a:pt x="92011" y="27500"/>
                </a:lnTo>
                <a:lnTo>
                  <a:pt x="92234" y="27462"/>
                </a:lnTo>
                <a:lnTo>
                  <a:pt x="92421" y="27425"/>
                </a:lnTo>
                <a:lnTo>
                  <a:pt x="92495" y="27388"/>
                </a:lnTo>
                <a:lnTo>
                  <a:pt x="92532" y="27351"/>
                </a:lnTo>
                <a:lnTo>
                  <a:pt x="92569" y="27313"/>
                </a:lnTo>
                <a:lnTo>
                  <a:pt x="92588" y="27239"/>
                </a:lnTo>
                <a:lnTo>
                  <a:pt x="92569" y="27202"/>
                </a:lnTo>
                <a:lnTo>
                  <a:pt x="92551" y="27165"/>
                </a:lnTo>
                <a:lnTo>
                  <a:pt x="92495" y="27127"/>
                </a:lnTo>
                <a:lnTo>
                  <a:pt x="92402" y="27090"/>
                </a:lnTo>
                <a:lnTo>
                  <a:pt x="91955" y="27090"/>
                </a:lnTo>
                <a:lnTo>
                  <a:pt x="91769" y="27109"/>
                </a:lnTo>
                <a:lnTo>
                  <a:pt x="91620" y="27127"/>
                </a:lnTo>
                <a:lnTo>
                  <a:pt x="91545" y="27127"/>
                </a:lnTo>
                <a:lnTo>
                  <a:pt x="91471" y="27090"/>
                </a:lnTo>
                <a:lnTo>
                  <a:pt x="91397" y="27053"/>
                </a:lnTo>
                <a:lnTo>
                  <a:pt x="91303" y="26978"/>
                </a:lnTo>
                <a:lnTo>
                  <a:pt x="91173" y="26829"/>
                </a:lnTo>
                <a:lnTo>
                  <a:pt x="91080" y="26680"/>
                </a:lnTo>
                <a:lnTo>
                  <a:pt x="91024" y="26494"/>
                </a:lnTo>
                <a:lnTo>
                  <a:pt x="91006" y="26308"/>
                </a:lnTo>
                <a:lnTo>
                  <a:pt x="91024" y="26122"/>
                </a:lnTo>
                <a:lnTo>
                  <a:pt x="91080" y="25936"/>
                </a:lnTo>
                <a:lnTo>
                  <a:pt x="91117" y="25861"/>
                </a:lnTo>
                <a:lnTo>
                  <a:pt x="91173" y="25768"/>
                </a:lnTo>
                <a:lnTo>
                  <a:pt x="91229" y="25712"/>
                </a:lnTo>
                <a:lnTo>
                  <a:pt x="91303" y="25638"/>
                </a:lnTo>
                <a:lnTo>
                  <a:pt x="91378" y="25601"/>
                </a:lnTo>
                <a:lnTo>
                  <a:pt x="91452" y="25582"/>
                </a:lnTo>
                <a:lnTo>
                  <a:pt x="91676" y="25526"/>
                </a:lnTo>
                <a:lnTo>
                  <a:pt x="91788" y="25489"/>
                </a:lnTo>
                <a:lnTo>
                  <a:pt x="91881" y="25452"/>
                </a:lnTo>
                <a:lnTo>
                  <a:pt x="91955" y="25377"/>
                </a:lnTo>
                <a:lnTo>
                  <a:pt x="91992" y="25340"/>
                </a:lnTo>
                <a:lnTo>
                  <a:pt x="91992" y="25303"/>
                </a:lnTo>
                <a:lnTo>
                  <a:pt x="92011" y="25228"/>
                </a:lnTo>
                <a:lnTo>
                  <a:pt x="91992" y="25154"/>
                </a:lnTo>
                <a:lnTo>
                  <a:pt x="91955" y="25117"/>
                </a:lnTo>
                <a:lnTo>
                  <a:pt x="91918" y="25098"/>
                </a:lnTo>
                <a:lnTo>
                  <a:pt x="91788" y="25098"/>
                </a:lnTo>
                <a:lnTo>
                  <a:pt x="91639" y="25135"/>
                </a:lnTo>
                <a:lnTo>
                  <a:pt x="91545" y="25172"/>
                </a:lnTo>
                <a:lnTo>
                  <a:pt x="91471" y="25210"/>
                </a:lnTo>
                <a:lnTo>
                  <a:pt x="91303" y="25321"/>
                </a:lnTo>
                <a:lnTo>
                  <a:pt x="91229" y="25359"/>
                </a:lnTo>
                <a:lnTo>
                  <a:pt x="91136" y="25396"/>
                </a:lnTo>
                <a:lnTo>
                  <a:pt x="91061" y="25377"/>
                </a:lnTo>
                <a:lnTo>
                  <a:pt x="90968" y="25340"/>
                </a:lnTo>
                <a:lnTo>
                  <a:pt x="90912" y="25284"/>
                </a:lnTo>
                <a:lnTo>
                  <a:pt x="90875" y="25210"/>
                </a:lnTo>
                <a:lnTo>
                  <a:pt x="90857" y="25117"/>
                </a:lnTo>
                <a:lnTo>
                  <a:pt x="90857" y="25005"/>
                </a:lnTo>
                <a:lnTo>
                  <a:pt x="90875" y="24819"/>
                </a:lnTo>
                <a:lnTo>
                  <a:pt x="90894" y="24651"/>
                </a:lnTo>
                <a:lnTo>
                  <a:pt x="90931" y="24484"/>
                </a:lnTo>
                <a:lnTo>
                  <a:pt x="90987" y="24297"/>
                </a:lnTo>
                <a:lnTo>
                  <a:pt x="91061" y="24130"/>
                </a:lnTo>
                <a:lnTo>
                  <a:pt x="91099" y="24055"/>
                </a:lnTo>
                <a:lnTo>
                  <a:pt x="91154" y="23999"/>
                </a:lnTo>
                <a:lnTo>
                  <a:pt x="91229" y="23925"/>
                </a:lnTo>
                <a:lnTo>
                  <a:pt x="91285" y="23888"/>
                </a:lnTo>
                <a:lnTo>
                  <a:pt x="91415" y="23832"/>
                </a:lnTo>
                <a:lnTo>
                  <a:pt x="91545" y="23795"/>
                </a:lnTo>
                <a:lnTo>
                  <a:pt x="91620" y="23757"/>
                </a:lnTo>
                <a:lnTo>
                  <a:pt x="91676" y="23702"/>
                </a:lnTo>
                <a:lnTo>
                  <a:pt x="91750" y="23627"/>
                </a:lnTo>
                <a:lnTo>
                  <a:pt x="91843" y="23515"/>
                </a:lnTo>
                <a:lnTo>
                  <a:pt x="91862" y="23441"/>
                </a:lnTo>
                <a:lnTo>
                  <a:pt x="91881" y="23385"/>
                </a:lnTo>
                <a:lnTo>
                  <a:pt x="91881" y="23329"/>
                </a:lnTo>
                <a:lnTo>
                  <a:pt x="91843" y="23273"/>
                </a:lnTo>
                <a:lnTo>
                  <a:pt x="91806" y="23236"/>
                </a:lnTo>
                <a:lnTo>
                  <a:pt x="91676" y="23236"/>
                </a:lnTo>
                <a:lnTo>
                  <a:pt x="91583" y="23292"/>
                </a:lnTo>
                <a:lnTo>
                  <a:pt x="91490" y="23348"/>
                </a:lnTo>
                <a:lnTo>
                  <a:pt x="91397" y="23404"/>
                </a:lnTo>
                <a:lnTo>
                  <a:pt x="91285" y="23441"/>
                </a:lnTo>
                <a:lnTo>
                  <a:pt x="91248" y="23460"/>
                </a:lnTo>
                <a:lnTo>
                  <a:pt x="91192" y="23460"/>
                </a:lnTo>
                <a:lnTo>
                  <a:pt x="91136" y="23441"/>
                </a:lnTo>
                <a:lnTo>
                  <a:pt x="91080" y="23404"/>
                </a:lnTo>
                <a:lnTo>
                  <a:pt x="91024" y="23348"/>
                </a:lnTo>
                <a:lnTo>
                  <a:pt x="90968" y="23292"/>
                </a:lnTo>
                <a:lnTo>
                  <a:pt x="90931" y="23218"/>
                </a:lnTo>
                <a:lnTo>
                  <a:pt x="90912" y="23143"/>
                </a:lnTo>
                <a:lnTo>
                  <a:pt x="90894" y="22957"/>
                </a:lnTo>
                <a:lnTo>
                  <a:pt x="90912" y="22771"/>
                </a:lnTo>
                <a:lnTo>
                  <a:pt x="90968" y="22585"/>
                </a:lnTo>
                <a:lnTo>
                  <a:pt x="91024" y="22417"/>
                </a:lnTo>
                <a:lnTo>
                  <a:pt x="91117" y="22268"/>
                </a:lnTo>
                <a:lnTo>
                  <a:pt x="91192" y="22138"/>
                </a:lnTo>
                <a:lnTo>
                  <a:pt x="91285" y="22045"/>
                </a:lnTo>
                <a:lnTo>
                  <a:pt x="91434" y="21951"/>
                </a:lnTo>
                <a:lnTo>
                  <a:pt x="91769" y="21728"/>
                </a:lnTo>
                <a:lnTo>
                  <a:pt x="91899" y="21635"/>
                </a:lnTo>
                <a:lnTo>
                  <a:pt x="91936" y="21598"/>
                </a:lnTo>
                <a:lnTo>
                  <a:pt x="91974" y="21561"/>
                </a:lnTo>
                <a:lnTo>
                  <a:pt x="91974" y="21523"/>
                </a:lnTo>
                <a:lnTo>
                  <a:pt x="91936" y="21505"/>
                </a:lnTo>
                <a:lnTo>
                  <a:pt x="91881" y="21486"/>
                </a:lnTo>
                <a:lnTo>
                  <a:pt x="91694" y="21486"/>
                </a:lnTo>
                <a:lnTo>
                  <a:pt x="91620" y="21523"/>
                </a:lnTo>
                <a:lnTo>
                  <a:pt x="91471" y="21579"/>
                </a:lnTo>
                <a:lnTo>
                  <a:pt x="91397" y="21616"/>
                </a:lnTo>
                <a:lnTo>
                  <a:pt x="91322" y="21616"/>
                </a:lnTo>
                <a:lnTo>
                  <a:pt x="91248" y="21579"/>
                </a:lnTo>
                <a:lnTo>
                  <a:pt x="91173" y="21486"/>
                </a:lnTo>
                <a:lnTo>
                  <a:pt x="91154" y="21430"/>
                </a:lnTo>
                <a:lnTo>
                  <a:pt x="91136" y="21374"/>
                </a:lnTo>
                <a:lnTo>
                  <a:pt x="91136" y="21207"/>
                </a:lnTo>
                <a:lnTo>
                  <a:pt x="91173" y="21058"/>
                </a:lnTo>
                <a:lnTo>
                  <a:pt x="91210" y="21002"/>
                </a:lnTo>
                <a:lnTo>
                  <a:pt x="91248" y="20946"/>
                </a:lnTo>
                <a:lnTo>
                  <a:pt x="91303" y="20909"/>
                </a:lnTo>
                <a:lnTo>
                  <a:pt x="91434" y="20872"/>
                </a:lnTo>
                <a:lnTo>
                  <a:pt x="91583" y="20816"/>
                </a:lnTo>
                <a:lnTo>
                  <a:pt x="91750" y="20760"/>
                </a:lnTo>
                <a:lnTo>
                  <a:pt x="91899" y="20685"/>
                </a:lnTo>
                <a:lnTo>
                  <a:pt x="91955" y="20630"/>
                </a:lnTo>
                <a:lnTo>
                  <a:pt x="92011" y="20592"/>
                </a:lnTo>
                <a:lnTo>
                  <a:pt x="92048" y="20537"/>
                </a:lnTo>
                <a:lnTo>
                  <a:pt x="92048" y="20481"/>
                </a:lnTo>
                <a:lnTo>
                  <a:pt x="92030" y="20425"/>
                </a:lnTo>
                <a:lnTo>
                  <a:pt x="91992" y="20369"/>
                </a:lnTo>
                <a:lnTo>
                  <a:pt x="91936" y="20313"/>
                </a:lnTo>
                <a:lnTo>
                  <a:pt x="91881" y="20294"/>
                </a:lnTo>
                <a:lnTo>
                  <a:pt x="91806" y="20294"/>
                </a:lnTo>
                <a:lnTo>
                  <a:pt x="91750" y="20313"/>
                </a:lnTo>
                <a:lnTo>
                  <a:pt x="91601" y="20388"/>
                </a:lnTo>
                <a:lnTo>
                  <a:pt x="91471" y="20518"/>
                </a:lnTo>
                <a:lnTo>
                  <a:pt x="91341" y="20611"/>
                </a:lnTo>
                <a:lnTo>
                  <a:pt x="91266" y="20648"/>
                </a:lnTo>
                <a:lnTo>
                  <a:pt x="91192" y="20667"/>
                </a:lnTo>
                <a:lnTo>
                  <a:pt x="91117" y="20648"/>
                </a:lnTo>
                <a:lnTo>
                  <a:pt x="91061" y="20630"/>
                </a:lnTo>
                <a:lnTo>
                  <a:pt x="90987" y="20555"/>
                </a:lnTo>
                <a:lnTo>
                  <a:pt x="90912" y="20462"/>
                </a:lnTo>
                <a:lnTo>
                  <a:pt x="90875" y="20332"/>
                </a:lnTo>
                <a:lnTo>
                  <a:pt x="90838" y="20183"/>
                </a:lnTo>
                <a:lnTo>
                  <a:pt x="90857" y="20034"/>
                </a:lnTo>
                <a:lnTo>
                  <a:pt x="90875" y="19959"/>
                </a:lnTo>
                <a:lnTo>
                  <a:pt x="90912" y="19904"/>
                </a:lnTo>
                <a:lnTo>
                  <a:pt x="90968" y="19829"/>
                </a:lnTo>
                <a:lnTo>
                  <a:pt x="91043" y="19792"/>
                </a:lnTo>
                <a:lnTo>
                  <a:pt x="91154" y="19792"/>
                </a:lnTo>
                <a:lnTo>
                  <a:pt x="91285" y="19848"/>
                </a:lnTo>
                <a:lnTo>
                  <a:pt x="91359" y="19866"/>
                </a:lnTo>
                <a:lnTo>
                  <a:pt x="91471" y="19885"/>
                </a:lnTo>
                <a:lnTo>
                  <a:pt x="91564" y="19866"/>
                </a:lnTo>
                <a:lnTo>
                  <a:pt x="91676" y="19829"/>
                </a:lnTo>
                <a:lnTo>
                  <a:pt x="91806" y="19773"/>
                </a:lnTo>
                <a:lnTo>
                  <a:pt x="91936" y="19699"/>
                </a:lnTo>
                <a:lnTo>
                  <a:pt x="92030" y="19624"/>
                </a:lnTo>
                <a:lnTo>
                  <a:pt x="92104" y="19531"/>
                </a:lnTo>
                <a:lnTo>
                  <a:pt x="92104" y="19494"/>
                </a:lnTo>
                <a:lnTo>
                  <a:pt x="92104" y="19457"/>
                </a:lnTo>
                <a:lnTo>
                  <a:pt x="92085" y="19401"/>
                </a:lnTo>
                <a:lnTo>
                  <a:pt x="92048" y="19364"/>
                </a:lnTo>
                <a:lnTo>
                  <a:pt x="91974" y="19308"/>
                </a:lnTo>
                <a:lnTo>
                  <a:pt x="91899" y="19289"/>
                </a:lnTo>
                <a:lnTo>
                  <a:pt x="91825" y="19270"/>
                </a:lnTo>
                <a:lnTo>
                  <a:pt x="91750" y="19289"/>
                </a:lnTo>
                <a:lnTo>
                  <a:pt x="91601" y="19345"/>
                </a:lnTo>
                <a:lnTo>
                  <a:pt x="91434" y="19419"/>
                </a:lnTo>
                <a:lnTo>
                  <a:pt x="91285" y="19475"/>
                </a:lnTo>
                <a:lnTo>
                  <a:pt x="91229" y="19494"/>
                </a:lnTo>
                <a:lnTo>
                  <a:pt x="91080" y="19494"/>
                </a:lnTo>
                <a:lnTo>
                  <a:pt x="91024" y="19457"/>
                </a:lnTo>
                <a:lnTo>
                  <a:pt x="90968" y="19401"/>
                </a:lnTo>
                <a:lnTo>
                  <a:pt x="90912" y="19326"/>
                </a:lnTo>
                <a:lnTo>
                  <a:pt x="90875" y="19252"/>
                </a:lnTo>
                <a:lnTo>
                  <a:pt x="90857" y="19177"/>
                </a:lnTo>
                <a:lnTo>
                  <a:pt x="90838" y="19010"/>
                </a:lnTo>
                <a:lnTo>
                  <a:pt x="90857" y="18842"/>
                </a:lnTo>
                <a:lnTo>
                  <a:pt x="90912" y="18656"/>
                </a:lnTo>
                <a:lnTo>
                  <a:pt x="91006" y="18489"/>
                </a:lnTo>
                <a:lnTo>
                  <a:pt x="91117" y="18340"/>
                </a:lnTo>
                <a:lnTo>
                  <a:pt x="91229" y="18228"/>
                </a:lnTo>
                <a:lnTo>
                  <a:pt x="91303" y="18191"/>
                </a:lnTo>
                <a:lnTo>
                  <a:pt x="91378" y="18153"/>
                </a:lnTo>
                <a:lnTo>
                  <a:pt x="91545" y="18153"/>
                </a:lnTo>
                <a:lnTo>
                  <a:pt x="91713" y="18135"/>
                </a:lnTo>
                <a:lnTo>
                  <a:pt x="91899" y="18116"/>
                </a:lnTo>
                <a:lnTo>
                  <a:pt x="92067" y="18079"/>
                </a:lnTo>
                <a:lnTo>
                  <a:pt x="92141" y="18042"/>
                </a:lnTo>
                <a:lnTo>
                  <a:pt x="92178" y="18004"/>
                </a:lnTo>
                <a:lnTo>
                  <a:pt x="92216" y="17967"/>
                </a:lnTo>
                <a:lnTo>
                  <a:pt x="92234" y="17930"/>
                </a:lnTo>
                <a:lnTo>
                  <a:pt x="92216" y="17874"/>
                </a:lnTo>
                <a:lnTo>
                  <a:pt x="92160" y="17800"/>
                </a:lnTo>
                <a:lnTo>
                  <a:pt x="92104" y="17762"/>
                </a:lnTo>
                <a:lnTo>
                  <a:pt x="92030" y="17744"/>
                </a:lnTo>
                <a:lnTo>
                  <a:pt x="91955" y="17725"/>
                </a:lnTo>
                <a:lnTo>
                  <a:pt x="91862" y="17744"/>
                </a:lnTo>
                <a:lnTo>
                  <a:pt x="91694" y="17818"/>
                </a:lnTo>
                <a:lnTo>
                  <a:pt x="91527" y="17874"/>
                </a:lnTo>
                <a:lnTo>
                  <a:pt x="91452" y="17893"/>
                </a:lnTo>
                <a:lnTo>
                  <a:pt x="91378" y="17911"/>
                </a:lnTo>
                <a:lnTo>
                  <a:pt x="91303" y="17911"/>
                </a:lnTo>
                <a:lnTo>
                  <a:pt x="91248" y="17874"/>
                </a:lnTo>
                <a:lnTo>
                  <a:pt x="91210" y="17818"/>
                </a:lnTo>
                <a:lnTo>
                  <a:pt x="91173" y="17725"/>
                </a:lnTo>
                <a:lnTo>
                  <a:pt x="91136" y="17595"/>
                </a:lnTo>
                <a:lnTo>
                  <a:pt x="91136" y="17427"/>
                </a:lnTo>
                <a:lnTo>
                  <a:pt x="91154" y="17278"/>
                </a:lnTo>
                <a:lnTo>
                  <a:pt x="91192" y="17129"/>
                </a:lnTo>
                <a:lnTo>
                  <a:pt x="91266" y="16980"/>
                </a:lnTo>
                <a:lnTo>
                  <a:pt x="91303" y="16906"/>
                </a:lnTo>
                <a:lnTo>
                  <a:pt x="91359" y="16850"/>
                </a:lnTo>
                <a:lnTo>
                  <a:pt x="91434" y="16794"/>
                </a:lnTo>
                <a:lnTo>
                  <a:pt x="91508" y="16757"/>
                </a:lnTo>
                <a:lnTo>
                  <a:pt x="91564" y="16738"/>
                </a:lnTo>
                <a:lnTo>
                  <a:pt x="91769" y="16738"/>
                </a:lnTo>
                <a:lnTo>
                  <a:pt x="91843" y="16720"/>
                </a:lnTo>
                <a:lnTo>
                  <a:pt x="91936" y="16701"/>
                </a:lnTo>
                <a:lnTo>
                  <a:pt x="92048" y="16645"/>
                </a:lnTo>
                <a:lnTo>
                  <a:pt x="92160" y="16571"/>
                </a:lnTo>
                <a:lnTo>
                  <a:pt x="92253" y="16478"/>
                </a:lnTo>
                <a:lnTo>
                  <a:pt x="92309" y="16403"/>
                </a:lnTo>
                <a:lnTo>
                  <a:pt x="92327" y="16329"/>
                </a:lnTo>
                <a:lnTo>
                  <a:pt x="92327" y="16292"/>
                </a:lnTo>
                <a:lnTo>
                  <a:pt x="92290" y="16273"/>
                </a:lnTo>
                <a:lnTo>
                  <a:pt x="92253" y="16254"/>
                </a:lnTo>
                <a:lnTo>
                  <a:pt x="92197" y="16254"/>
                </a:lnTo>
                <a:lnTo>
                  <a:pt x="92030" y="16292"/>
                </a:lnTo>
                <a:lnTo>
                  <a:pt x="91918" y="16310"/>
                </a:lnTo>
                <a:lnTo>
                  <a:pt x="91843" y="16347"/>
                </a:lnTo>
                <a:lnTo>
                  <a:pt x="91694" y="16441"/>
                </a:lnTo>
                <a:lnTo>
                  <a:pt x="91620" y="16478"/>
                </a:lnTo>
                <a:lnTo>
                  <a:pt x="91471" y="16478"/>
                </a:lnTo>
                <a:lnTo>
                  <a:pt x="91378" y="16441"/>
                </a:lnTo>
                <a:lnTo>
                  <a:pt x="91322" y="16385"/>
                </a:lnTo>
                <a:lnTo>
                  <a:pt x="91266" y="16329"/>
                </a:lnTo>
                <a:lnTo>
                  <a:pt x="91229" y="16254"/>
                </a:lnTo>
                <a:lnTo>
                  <a:pt x="91210" y="16161"/>
                </a:lnTo>
                <a:lnTo>
                  <a:pt x="91173" y="15994"/>
                </a:lnTo>
                <a:lnTo>
                  <a:pt x="91173" y="15845"/>
                </a:lnTo>
                <a:lnTo>
                  <a:pt x="91210" y="15659"/>
                </a:lnTo>
                <a:lnTo>
                  <a:pt x="91248" y="15528"/>
                </a:lnTo>
                <a:lnTo>
                  <a:pt x="91322" y="15435"/>
                </a:lnTo>
                <a:lnTo>
                  <a:pt x="91397" y="15379"/>
                </a:lnTo>
                <a:lnTo>
                  <a:pt x="91490" y="15342"/>
                </a:lnTo>
                <a:lnTo>
                  <a:pt x="91620" y="15323"/>
                </a:lnTo>
                <a:lnTo>
                  <a:pt x="91750" y="15286"/>
                </a:lnTo>
                <a:lnTo>
                  <a:pt x="91899" y="15249"/>
                </a:lnTo>
                <a:lnTo>
                  <a:pt x="92011" y="15175"/>
                </a:lnTo>
                <a:lnTo>
                  <a:pt x="92123" y="15081"/>
                </a:lnTo>
                <a:lnTo>
                  <a:pt x="92234" y="14970"/>
                </a:lnTo>
                <a:lnTo>
                  <a:pt x="92309" y="14858"/>
                </a:lnTo>
                <a:lnTo>
                  <a:pt x="92346" y="14746"/>
                </a:lnTo>
                <a:lnTo>
                  <a:pt x="92346" y="14690"/>
                </a:lnTo>
                <a:lnTo>
                  <a:pt x="92327" y="14653"/>
                </a:lnTo>
                <a:lnTo>
                  <a:pt x="92290" y="14616"/>
                </a:lnTo>
                <a:lnTo>
                  <a:pt x="92253" y="14597"/>
                </a:lnTo>
                <a:lnTo>
                  <a:pt x="92178" y="14579"/>
                </a:lnTo>
                <a:lnTo>
                  <a:pt x="92104" y="14579"/>
                </a:lnTo>
                <a:lnTo>
                  <a:pt x="92011" y="14597"/>
                </a:lnTo>
                <a:lnTo>
                  <a:pt x="91936" y="14616"/>
                </a:lnTo>
                <a:lnTo>
                  <a:pt x="91806" y="14709"/>
                </a:lnTo>
                <a:lnTo>
                  <a:pt x="91545" y="14914"/>
                </a:lnTo>
                <a:lnTo>
                  <a:pt x="91452" y="14970"/>
                </a:lnTo>
                <a:lnTo>
                  <a:pt x="91341" y="14970"/>
                </a:lnTo>
                <a:lnTo>
                  <a:pt x="91285" y="14932"/>
                </a:lnTo>
                <a:lnTo>
                  <a:pt x="91229" y="14895"/>
                </a:lnTo>
                <a:lnTo>
                  <a:pt x="91173" y="14802"/>
                </a:lnTo>
                <a:lnTo>
                  <a:pt x="91117" y="14690"/>
                </a:lnTo>
                <a:lnTo>
                  <a:pt x="91061" y="14523"/>
                </a:lnTo>
                <a:lnTo>
                  <a:pt x="91043" y="14337"/>
                </a:lnTo>
                <a:lnTo>
                  <a:pt x="91061" y="14169"/>
                </a:lnTo>
                <a:lnTo>
                  <a:pt x="91099" y="14002"/>
                </a:lnTo>
                <a:lnTo>
                  <a:pt x="91136" y="13890"/>
                </a:lnTo>
                <a:lnTo>
                  <a:pt x="91173" y="13834"/>
                </a:lnTo>
                <a:lnTo>
                  <a:pt x="91210" y="13778"/>
                </a:lnTo>
                <a:lnTo>
                  <a:pt x="91266" y="13741"/>
                </a:lnTo>
                <a:lnTo>
                  <a:pt x="91359" y="13685"/>
                </a:lnTo>
                <a:lnTo>
                  <a:pt x="91490" y="13611"/>
                </a:lnTo>
                <a:lnTo>
                  <a:pt x="91694" y="13424"/>
                </a:lnTo>
                <a:lnTo>
                  <a:pt x="91806" y="13313"/>
                </a:lnTo>
                <a:lnTo>
                  <a:pt x="91899" y="13201"/>
                </a:lnTo>
                <a:lnTo>
                  <a:pt x="91955" y="13108"/>
                </a:lnTo>
                <a:lnTo>
                  <a:pt x="91974" y="13052"/>
                </a:lnTo>
                <a:lnTo>
                  <a:pt x="91955" y="13015"/>
                </a:lnTo>
                <a:lnTo>
                  <a:pt x="91936" y="12996"/>
                </a:lnTo>
                <a:lnTo>
                  <a:pt x="91881" y="12978"/>
                </a:lnTo>
                <a:lnTo>
                  <a:pt x="91713" y="12978"/>
                </a:lnTo>
                <a:lnTo>
                  <a:pt x="91657" y="12996"/>
                </a:lnTo>
                <a:lnTo>
                  <a:pt x="91601" y="13015"/>
                </a:lnTo>
                <a:lnTo>
                  <a:pt x="91508" y="13089"/>
                </a:lnTo>
                <a:lnTo>
                  <a:pt x="91359" y="13275"/>
                </a:lnTo>
                <a:lnTo>
                  <a:pt x="91285" y="13331"/>
                </a:lnTo>
                <a:lnTo>
                  <a:pt x="91248" y="13350"/>
                </a:lnTo>
                <a:lnTo>
                  <a:pt x="91154" y="13350"/>
                </a:lnTo>
                <a:lnTo>
                  <a:pt x="91099" y="13313"/>
                </a:lnTo>
                <a:lnTo>
                  <a:pt x="90987" y="13182"/>
                </a:lnTo>
                <a:lnTo>
                  <a:pt x="90931" y="13089"/>
                </a:lnTo>
                <a:lnTo>
                  <a:pt x="90894" y="12978"/>
                </a:lnTo>
                <a:lnTo>
                  <a:pt x="90875" y="12866"/>
                </a:lnTo>
                <a:lnTo>
                  <a:pt x="90875" y="12754"/>
                </a:lnTo>
                <a:lnTo>
                  <a:pt x="90894" y="12642"/>
                </a:lnTo>
                <a:lnTo>
                  <a:pt x="90912" y="12531"/>
                </a:lnTo>
                <a:lnTo>
                  <a:pt x="90987" y="12326"/>
                </a:lnTo>
                <a:lnTo>
                  <a:pt x="91080" y="12158"/>
                </a:lnTo>
                <a:lnTo>
                  <a:pt x="91192" y="12028"/>
                </a:lnTo>
                <a:lnTo>
                  <a:pt x="91322" y="11916"/>
                </a:lnTo>
                <a:lnTo>
                  <a:pt x="91452" y="11842"/>
                </a:lnTo>
                <a:lnTo>
                  <a:pt x="91508" y="11823"/>
                </a:lnTo>
                <a:lnTo>
                  <a:pt x="91583" y="11823"/>
                </a:lnTo>
                <a:lnTo>
                  <a:pt x="91769" y="11805"/>
                </a:lnTo>
                <a:lnTo>
                  <a:pt x="91843" y="11786"/>
                </a:lnTo>
                <a:lnTo>
                  <a:pt x="91918" y="11749"/>
                </a:lnTo>
                <a:lnTo>
                  <a:pt x="91955" y="11693"/>
                </a:lnTo>
                <a:lnTo>
                  <a:pt x="91955" y="11600"/>
                </a:lnTo>
                <a:lnTo>
                  <a:pt x="91936" y="11544"/>
                </a:lnTo>
                <a:lnTo>
                  <a:pt x="91899" y="11507"/>
                </a:lnTo>
                <a:lnTo>
                  <a:pt x="91843" y="11488"/>
                </a:lnTo>
                <a:lnTo>
                  <a:pt x="91676" y="11488"/>
                </a:lnTo>
                <a:lnTo>
                  <a:pt x="91527" y="11525"/>
                </a:lnTo>
                <a:lnTo>
                  <a:pt x="91303" y="11525"/>
                </a:lnTo>
                <a:lnTo>
                  <a:pt x="91229" y="11507"/>
                </a:lnTo>
                <a:lnTo>
                  <a:pt x="91173" y="11451"/>
                </a:lnTo>
                <a:lnTo>
                  <a:pt x="91117" y="11395"/>
                </a:lnTo>
                <a:lnTo>
                  <a:pt x="91061" y="11302"/>
                </a:lnTo>
                <a:lnTo>
                  <a:pt x="91043" y="11190"/>
                </a:lnTo>
                <a:lnTo>
                  <a:pt x="91024" y="11097"/>
                </a:lnTo>
                <a:lnTo>
                  <a:pt x="91024" y="10985"/>
                </a:lnTo>
                <a:lnTo>
                  <a:pt x="91043" y="10892"/>
                </a:lnTo>
                <a:lnTo>
                  <a:pt x="91061" y="10799"/>
                </a:lnTo>
                <a:lnTo>
                  <a:pt x="91154" y="10613"/>
                </a:lnTo>
                <a:lnTo>
                  <a:pt x="91266" y="10446"/>
                </a:lnTo>
                <a:lnTo>
                  <a:pt x="91397" y="10297"/>
                </a:lnTo>
                <a:lnTo>
                  <a:pt x="91452" y="10259"/>
                </a:lnTo>
                <a:lnTo>
                  <a:pt x="91490" y="10241"/>
                </a:lnTo>
                <a:lnTo>
                  <a:pt x="91601" y="10241"/>
                </a:lnTo>
                <a:lnTo>
                  <a:pt x="91769" y="10203"/>
                </a:lnTo>
                <a:lnTo>
                  <a:pt x="91974" y="10129"/>
                </a:lnTo>
                <a:lnTo>
                  <a:pt x="92123" y="10036"/>
                </a:lnTo>
                <a:lnTo>
                  <a:pt x="92160" y="9980"/>
                </a:lnTo>
                <a:lnTo>
                  <a:pt x="92197" y="9943"/>
                </a:lnTo>
                <a:lnTo>
                  <a:pt x="92216" y="9887"/>
                </a:lnTo>
                <a:lnTo>
                  <a:pt x="92216" y="9850"/>
                </a:lnTo>
                <a:lnTo>
                  <a:pt x="92216" y="9813"/>
                </a:lnTo>
                <a:lnTo>
                  <a:pt x="92178" y="9775"/>
                </a:lnTo>
                <a:lnTo>
                  <a:pt x="92141" y="9757"/>
                </a:lnTo>
                <a:lnTo>
                  <a:pt x="92085" y="9738"/>
                </a:lnTo>
                <a:lnTo>
                  <a:pt x="92011" y="9719"/>
                </a:lnTo>
                <a:lnTo>
                  <a:pt x="91936" y="9738"/>
                </a:lnTo>
                <a:lnTo>
                  <a:pt x="91713" y="9775"/>
                </a:lnTo>
                <a:lnTo>
                  <a:pt x="91657" y="9794"/>
                </a:lnTo>
                <a:lnTo>
                  <a:pt x="91620" y="9831"/>
                </a:lnTo>
                <a:lnTo>
                  <a:pt x="91564" y="9887"/>
                </a:lnTo>
                <a:lnTo>
                  <a:pt x="91545" y="9906"/>
                </a:lnTo>
                <a:lnTo>
                  <a:pt x="91527" y="9924"/>
                </a:lnTo>
                <a:lnTo>
                  <a:pt x="91490" y="9924"/>
                </a:lnTo>
                <a:lnTo>
                  <a:pt x="91415" y="9906"/>
                </a:lnTo>
                <a:lnTo>
                  <a:pt x="91378" y="9887"/>
                </a:lnTo>
                <a:lnTo>
                  <a:pt x="91341" y="9850"/>
                </a:lnTo>
                <a:lnTo>
                  <a:pt x="91285" y="9757"/>
                </a:lnTo>
                <a:lnTo>
                  <a:pt x="91248" y="9664"/>
                </a:lnTo>
                <a:lnTo>
                  <a:pt x="91229" y="9570"/>
                </a:lnTo>
                <a:lnTo>
                  <a:pt x="91210" y="9477"/>
                </a:lnTo>
                <a:lnTo>
                  <a:pt x="91210" y="9384"/>
                </a:lnTo>
                <a:lnTo>
                  <a:pt x="91210" y="9310"/>
                </a:lnTo>
                <a:lnTo>
                  <a:pt x="91229" y="9217"/>
                </a:lnTo>
                <a:lnTo>
                  <a:pt x="91303" y="9049"/>
                </a:lnTo>
                <a:lnTo>
                  <a:pt x="91415" y="8900"/>
                </a:lnTo>
                <a:lnTo>
                  <a:pt x="91508" y="8807"/>
                </a:lnTo>
                <a:lnTo>
                  <a:pt x="91583" y="8733"/>
                </a:lnTo>
                <a:lnTo>
                  <a:pt x="91676" y="8714"/>
                </a:lnTo>
                <a:lnTo>
                  <a:pt x="91750" y="8695"/>
                </a:lnTo>
                <a:lnTo>
                  <a:pt x="91918" y="8677"/>
                </a:lnTo>
                <a:lnTo>
                  <a:pt x="92030" y="8658"/>
                </a:lnTo>
                <a:lnTo>
                  <a:pt x="92123" y="8621"/>
                </a:lnTo>
                <a:lnTo>
                  <a:pt x="92272" y="8565"/>
                </a:lnTo>
                <a:lnTo>
                  <a:pt x="92458" y="8453"/>
                </a:lnTo>
                <a:lnTo>
                  <a:pt x="92532" y="8398"/>
                </a:lnTo>
                <a:lnTo>
                  <a:pt x="92588" y="8323"/>
                </a:lnTo>
                <a:lnTo>
                  <a:pt x="92625" y="8249"/>
                </a:lnTo>
                <a:lnTo>
                  <a:pt x="92607" y="8211"/>
                </a:lnTo>
                <a:lnTo>
                  <a:pt x="92588" y="8193"/>
                </a:lnTo>
                <a:lnTo>
                  <a:pt x="92532" y="8118"/>
                </a:lnTo>
                <a:lnTo>
                  <a:pt x="92458" y="8100"/>
                </a:lnTo>
                <a:lnTo>
                  <a:pt x="92365" y="8100"/>
                </a:lnTo>
                <a:lnTo>
                  <a:pt x="92272" y="8137"/>
                </a:lnTo>
                <a:lnTo>
                  <a:pt x="92085" y="8211"/>
                </a:lnTo>
                <a:lnTo>
                  <a:pt x="91881" y="8323"/>
                </a:lnTo>
                <a:lnTo>
                  <a:pt x="91788" y="8360"/>
                </a:lnTo>
                <a:lnTo>
                  <a:pt x="91694" y="8379"/>
                </a:lnTo>
                <a:lnTo>
                  <a:pt x="91601" y="8379"/>
                </a:lnTo>
                <a:lnTo>
                  <a:pt x="91527" y="8360"/>
                </a:lnTo>
                <a:lnTo>
                  <a:pt x="91434" y="8304"/>
                </a:lnTo>
                <a:lnTo>
                  <a:pt x="91378" y="8211"/>
                </a:lnTo>
                <a:lnTo>
                  <a:pt x="91322" y="8062"/>
                </a:lnTo>
                <a:lnTo>
                  <a:pt x="91266" y="7876"/>
                </a:lnTo>
                <a:lnTo>
                  <a:pt x="91266" y="7746"/>
                </a:lnTo>
                <a:lnTo>
                  <a:pt x="91266" y="7616"/>
                </a:lnTo>
                <a:lnTo>
                  <a:pt x="91285" y="7485"/>
                </a:lnTo>
                <a:lnTo>
                  <a:pt x="91341" y="7374"/>
                </a:lnTo>
                <a:lnTo>
                  <a:pt x="91397" y="7280"/>
                </a:lnTo>
                <a:lnTo>
                  <a:pt x="91471" y="7187"/>
                </a:lnTo>
                <a:lnTo>
                  <a:pt x="91564" y="7113"/>
                </a:lnTo>
                <a:lnTo>
                  <a:pt x="91657" y="7057"/>
                </a:lnTo>
                <a:lnTo>
                  <a:pt x="91750" y="7038"/>
                </a:lnTo>
                <a:lnTo>
                  <a:pt x="91843" y="7020"/>
                </a:lnTo>
                <a:lnTo>
                  <a:pt x="92048" y="7020"/>
                </a:lnTo>
                <a:lnTo>
                  <a:pt x="92141" y="7001"/>
                </a:lnTo>
                <a:lnTo>
                  <a:pt x="92234" y="6964"/>
                </a:lnTo>
                <a:lnTo>
                  <a:pt x="92309" y="6908"/>
                </a:lnTo>
                <a:lnTo>
                  <a:pt x="92383" y="6796"/>
                </a:lnTo>
                <a:lnTo>
                  <a:pt x="92421" y="6666"/>
                </a:lnTo>
                <a:lnTo>
                  <a:pt x="92439" y="6592"/>
                </a:lnTo>
                <a:lnTo>
                  <a:pt x="92421" y="6554"/>
                </a:lnTo>
                <a:lnTo>
                  <a:pt x="92402" y="6536"/>
                </a:lnTo>
                <a:lnTo>
                  <a:pt x="92346" y="6517"/>
                </a:lnTo>
                <a:lnTo>
                  <a:pt x="92253" y="6517"/>
                </a:lnTo>
                <a:lnTo>
                  <a:pt x="92160" y="6536"/>
                </a:lnTo>
                <a:lnTo>
                  <a:pt x="91936" y="6610"/>
                </a:lnTo>
                <a:lnTo>
                  <a:pt x="91713" y="6703"/>
                </a:lnTo>
                <a:lnTo>
                  <a:pt x="91620" y="6741"/>
                </a:lnTo>
                <a:lnTo>
                  <a:pt x="91527" y="6759"/>
                </a:lnTo>
                <a:lnTo>
                  <a:pt x="91434" y="6759"/>
                </a:lnTo>
                <a:lnTo>
                  <a:pt x="91359" y="6703"/>
                </a:lnTo>
                <a:lnTo>
                  <a:pt x="91285" y="6610"/>
                </a:lnTo>
                <a:lnTo>
                  <a:pt x="91229" y="6480"/>
                </a:lnTo>
                <a:lnTo>
                  <a:pt x="91192" y="6368"/>
                </a:lnTo>
                <a:lnTo>
                  <a:pt x="91192" y="6256"/>
                </a:lnTo>
                <a:lnTo>
                  <a:pt x="91210" y="6126"/>
                </a:lnTo>
                <a:lnTo>
                  <a:pt x="91248" y="6014"/>
                </a:lnTo>
                <a:lnTo>
                  <a:pt x="91285" y="5903"/>
                </a:lnTo>
                <a:lnTo>
                  <a:pt x="91341" y="5791"/>
                </a:lnTo>
                <a:lnTo>
                  <a:pt x="91415" y="5698"/>
                </a:lnTo>
                <a:lnTo>
                  <a:pt x="91490" y="5623"/>
                </a:lnTo>
                <a:lnTo>
                  <a:pt x="91583" y="5549"/>
                </a:lnTo>
                <a:lnTo>
                  <a:pt x="91657" y="5512"/>
                </a:lnTo>
                <a:lnTo>
                  <a:pt x="91843" y="5456"/>
                </a:lnTo>
                <a:lnTo>
                  <a:pt x="91899" y="5437"/>
                </a:lnTo>
                <a:lnTo>
                  <a:pt x="91974" y="5437"/>
                </a:lnTo>
                <a:lnTo>
                  <a:pt x="92141" y="5456"/>
                </a:lnTo>
                <a:lnTo>
                  <a:pt x="92216" y="5456"/>
                </a:lnTo>
                <a:lnTo>
                  <a:pt x="92290" y="5437"/>
                </a:lnTo>
                <a:lnTo>
                  <a:pt x="92346" y="5400"/>
                </a:lnTo>
                <a:lnTo>
                  <a:pt x="92402" y="5326"/>
                </a:lnTo>
                <a:lnTo>
                  <a:pt x="92402" y="5232"/>
                </a:lnTo>
                <a:lnTo>
                  <a:pt x="92383" y="5177"/>
                </a:lnTo>
                <a:lnTo>
                  <a:pt x="92327" y="5139"/>
                </a:lnTo>
                <a:lnTo>
                  <a:pt x="92253" y="5121"/>
                </a:lnTo>
                <a:lnTo>
                  <a:pt x="92085" y="5102"/>
                </a:lnTo>
                <a:lnTo>
                  <a:pt x="91788" y="5102"/>
                </a:lnTo>
                <a:lnTo>
                  <a:pt x="91694" y="5121"/>
                </a:lnTo>
                <a:lnTo>
                  <a:pt x="91657" y="5102"/>
                </a:lnTo>
                <a:lnTo>
                  <a:pt x="91620" y="5084"/>
                </a:lnTo>
                <a:lnTo>
                  <a:pt x="91545" y="4935"/>
                </a:lnTo>
                <a:lnTo>
                  <a:pt x="91490" y="4841"/>
                </a:lnTo>
                <a:lnTo>
                  <a:pt x="91490" y="4748"/>
                </a:lnTo>
                <a:lnTo>
                  <a:pt x="91490" y="4655"/>
                </a:lnTo>
                <a:lnTo>
                  <a:pt x="91508" y="4562"/>
                </a:lnTo>
                <a:lnTo>
                  <a:pt x="91564" y="4413"/>
                </a:lnTo>
                <a:lnTo>
                  <a:pt x="91639" y="4320"/>
                </a:lnTo>
                <a:lnTo>
                  <a:pt x="91713" y="4264"/>
                </a:lnTo>
                <a:lnTo>
                  <a:pt x="91806" y="4227"/>
                </a:lnTo>
                <a:lnTo>
                  <a:pt x="92011" y="4190"/>
                </a:lnTo>
                <a:lnTo>
                  <a:pt x="92104" y="4153"/>
                </a:lnTo>
                <a:lnTo>
                  <a:pt x="92216" y="4078"/>
                </a:lnTo>
                <a:lnTo>
                  <a:pt x="92365" y="3948"/>
                </a:lnTo>
                <a:lnTo>
                  <a:pt x="92402" y="3892"/>
                </a:lnTo>
                <a:lnTo>
                  <a:pt x="92402" y="3855"/>
                </a:lnTo>
                <a:lnTo>
                  <a:pt x="92402" y="3836"/>
                </a:lnTo>
                <a:lnTo>
                  <a:pt x="92383" y="3818"/>
                </a:lnTo>
                <a:lnTo>
                  <a:pt x="92290" y="3818"/>
                </a:lnTo>
                <a:lnTo>
                  <a:pt x="92048" y="3855"/>
                </a:lnTo>
                <a:lnTo>
                  <a:pt x="91862" y="3911"/>
                </a:lnTo>
                <a:lnTo>
                  <a:pt x="91732" y="3911"/>
                </a:lnTo>
                <a:lnTo>
                  <a:pt x="91601" y="3873"/>
                </a:lnTo>
                <a:lnTo>
                  <a:pt x="91490" y="3818"/>
                </a:lnTo>
                <a:lnTo>
                  <a:pt x="91397" y="3743"/>
                </a:lnTo>
                <a:lnTo>
                  <a:pt x="91341" y="3650"/>
                </a:lnTo>
                <a:lnTo>
                  <a:pt x="91285" y="3520"/>
                </a:lnTo>
                <a:lnTo>
                  <a:pt x="91248" y="3389"/>
                </a:lnTo>
                <a:lnTo>
                  <a:pt x="91248" y="3240"/>
                </a:lnTo>
                <a:lnTo>
                  <a:pt x="91266" y="3110"/>
                </a:lnTo>
                <a:lnTo>
                  <a:pt x="91322" y="2942"/>
                </a:lnTo>
                <a:lnTo>
                  <a:pt x="91378" y="2794"/>
                </a:lnTo>
                <a:lnTo>
                  <a:pt x="91471" y="2700"/>
                </a:lnTo>
                <a:lnTo>
                  <a:pt x="91527" y="2645"/>
                </a:lnTo>
                <a:lnTo>
                  <a:pt x="91564" y="2626"/>
                </a:lnTo>
                <a:lnTo>
                  <a:pt x="91676" y="2607"/>
                </a:lnTo>
                <a:lnTo>
                  <a:pt x="91825" y="2607"/>
                </a:lnTo>
                <a:lnTo>
                  <a:pt x="91899" y="2570"/>
                </a:lnTo>
                <a:lnTo>
                  <a:pt x="92030" y="2496"/>
                </a:lnTo>
                <a:lnTo>
                  <a:pt x="92123" y="2403"/>
                </a:lnTo>
                <a:lnTo>
                  <a:pt x="92197" y="2328"/>
                </a:lnTo>
                <a:lnTo>
                  <a:pt x="92234" y="2254"/>
                </a:lnTo>
                <a:lnTo>
                  <a:pt x="92253" y="2198"/>
                </a:lnTo>
                <a:lnTo>
                  <a:pt x="92253" y="2123"/>
                </a:lnTo>
                <a:lnTo>
                  <a:pt x="92234" y="2086"/>
                </a:lnTo>
                <a:lnTo>
                  <a:pt x="92197" y="2049"/>
                </a:lnTo>
                <a:lnTo>
                  <a:pt x="92141" y="2012"/>
                </a:lnTo>
                <a:lnTo>
                  <a:pt x="91992" y="2012"/>
                </a:lnTo>
                <a:lnTo>
                  <a:pt x="91899" y="2030"/>
                </a:lnTo>
                <a:lnTo>
                  <a:pt x="91806" y="2067"/>
                </a:lnTo>
                <a:lnTo>
                  <a:pt x="91694" y="2142"/>
                </a:lnTo>
                <a:lnTo>
                  <a:pt x="91583" y="2216"/>
                </a:lnTo>
                <a:lnTo>
                  <a:pt x="91471" y="2328"/>
                </a:lnTo>
                <a:lnTo>
                  <a:pt x="91397" y="2272"/>
                </a:lnTo>
                <a:lnTo>
                  <a:pt x="91322" y="2198"/>
                </a:lnTo>
                <a:lnTo>
                  <a:pt x="91266" y="2123"/>
                </a:lnTo>
                <a:lnTo>
                  <a:pt x="91229" y="2067"/>
                </a:lnTo>
                <a:lnTo>
                  <a:pt x="91210" y="1993"/>
                </a:lnTo>
                <a:lnTo>
                  <a:pt x="91210" y="1937"/>
                </a:lnTo>
                <a:lnTo>
                  <a:pt x="91210" y="1863"/>
                </a:lnTo>
                <a:lnTo>
                  <a:pt x="91229" y="1807"/>
                </a:lnTo>
                <a:lnTo>
                  <a:pt x="91303" y="1695"/>
                </a:lnTo>
                <a:lnTo>
                  <a:pt x="91415" y="1565"/>
                </a:lnTo>
                <a:lnTo>
                  <a:pt x="91564" y="1472"/>
                </a:lnTo>
                <a:lnTo>
                  <a:pt x="91713" y="1360"/>
                </a:lnTo>
                <a:lnTo>
                  <a:pt x="92048" y="1155"/>
                </a:lnTo>
                <a:lnTo>
                  <a:pt x="92197" y="1043"/>
                </a:lnTo>
                <a:lnTo>
                  <a:pt x="92327" y="950"/>
                </a:lnTo>
                <a:lnTo>
                  <a:pt x="92439" y="857"/>
                </a:lnTo>
                <a:lnTo>
                  <a:pt x="92514" y="746"/>
                </a:lnTo>
                <a:lnTo>
                  <a:pt x="92532" y="690"/>
                </a:lnTo>
                <a:lnTo>
                  <a:pt x="92532" y="652"/>
                </a:lnTo>
                <a:lnTo>
                  <a:pt x="92532" y="597"/>
                </a:lnTo>
                <a:lnTo>
                  <a:pt x="92514" y="541"/>
                </a:lnTo>
                <a:lnTo>
                  <a:pt x="92458" y="485"/>
                </a:lnTo>
                <a:lnTo>
                  <a:pt x="92421" y="466"/>
                </a:lnTo>
                <a:lnTo>
                  <a:pt x="92365" y="448"/>
                </a:lnTo>
                <a:lnTo>
                  <a:pt x="92309" y="448"/>
                </a:lnTo>
                <a:lnTo>
                  <a:pt x="92160" y="485"/>
                </a:lnTo>
                <a:lnTo>
                  <a:pt x="92011" y="559"/>
                </a:lnTo>
                <a:lnTo>
                  <a:pt x="91881" y="652"/>
                </a:lnTo>
                <a:lnTo>
                  <a:pt x="91750" y="746"/>
                </a:lnTo>
                <a:lnTo>
                  <a:pt x="91583" y="913"/>
                </a:lnTo>
                <a:lnTo>
                  <a:pt x="91415" y="1062"/>
                </a:lnTo>
                <a:lnTo>
                  <a:pt x="91266" y="1192"/>
                </a:lnTo>
                <a:lnTo>
                  <a:pt x="91117" y="1304"/>
                </a:lnTo>
                <a:lnTo>
                  <a:pt x="90968" y="1379"/>
                </a:lnTo>
                <a:lnTo>
                  <a:pt x="90801" y="1453"/>
                </a:lnTo>
                <a:lnTo>
                  <a:pt x="90596" y="1490"/>
                </a:lnTo>
                <a:lnTo>
                  <a:pt x="90149" y="1490"/>
                </a:lnTo>
                <a:lnTo>
                  <a:pt x="90335" y="1360"/>
                </a:lnTo>
                <a:lnTo>
                  <a:pt x="90428" y="1267"/>
                </a:lnTo>
                <a:lnTo>
                  <a:pt x="90540" y="1155"/>
                </a:lnTo>
                <a:lnTo>
                  <a:pt x="90615" y="1043"/>
                </a:lnTo>
                <a:lnTo>
                  <a:pt x="90670" y="950"/>
                </a:lnTo>
                <a:lnTo>
                  <a:pt x="90670" y="894"/>
                </a:lnTo>
                <a:lnTo>
                  <a:pt x="90670" y="839"/>
                </a:lnTo>
                <a:lnTo>
                  <a:pt x="90652" y="801"/>
                </a:lnTo>
                <a:lnTo>
                  <a:pt x="90615" y="764"/>
                </a:lnTo>
                <a:lnTo>
                  <a:pt x="90577" y="727"/>
                </a:lnTo>
                <a:lnTo>
                  <a:pt x="90521" y="708"/>
                </a:lnTo>
                <a:lnTo>
                  <a:pt x="90410" y="708"/>
                </a:lnTo>
                <a:lnTo>
                  <a:pt x="90279" y="764"/>
                </a:lnTo>
                <a:lnTo>
                  <a:pt x="90149" y="839"/>
                </a:lnTo>
                <a:lnTo>
                  <a:pt x="90037" y="932"/>
                </a:lnTo>
                <a:lnTo>
                  <a:pt x="89926" y="1025"/>
                </a:lnTo>
                <a:lnTo>
                  <a:pt x="89777" y="1174"/>
                </a:lnTo>
                <a:lnTo>
                  <a:pt x="89628" y="1360"/>
                </a:lnTo>
                <a:lnTo>
                  <a:pt x="89497" y="1472"/>
                </a:lnTo>
                <a:lnTo>
                  <a:pt x="89423" y="1527"/>
                </a:lnTo>
                <a:lnTo>
                  <a:pt x="89330" y="1565"/>
                </a:lnTo>
                <a:lnTo>
                  <a:pt x="89069" y="1639"/>
                </a:lnTo>
                <a:lnTo>
                  <a:pt x="88846" y="1695"/>
                </a:lnTo>
                <a:lnTo>
                  <a:pt x="88473" y="1695"/>
                </a:lnTo>
                <a:lnTo>
                  <a:pt x="88362" y="1658"/>
                </a:lnTo>
                <a:lnTo>
                  <a:pt x="88269" y="1602"/>
                </a:lnTo>
                <a:lnTo>
                  <a:pt x="88157" y="1527"/>
                </a:lnTo>
                <a:lnTo>
                  <a:pt x="88325" y="1416"/>
                </a:lnTo>
                <a:lnTo>
                  <a:pt x="88511" y="1267"/>
                </a:lnTo>
                <a:lnTo>
                  <a:pt x="88585" y="1174"/>
                </a:lnTo>
                <a:lnTo>
                  <a:pt x="88660" y="1099"/>
                </a:lnTo>
                <a:lnTo>
                  <a:pt x="88697" y="1006"/>
                </a:lnTo>
                <a:lnTo>
                  <a:pt x="88697" y="969"/>
                </a:lnTo>
                <a:lnTo>
                  <a:pt x="88678" y="913"/>
                </a:lnTo>
                <a:lnTo>
                  <a:pt x="88660" y="876"/>
                </a:lnTo>
                <a:lnTo>
                  <a:pt x="88622" y="820"/>
                </a:lnTo>
                <a:lnTo>
                  <a:pt x="88585" y="783"/>
                </a:lnTo>
                <a:lnTo>
                  <a:pt x="88529" y="764"/>
                </a:lnTo>
                <a:lnTo>
                  <a:pt x="88418" y="727"/>
                </a:lnTo>
                <a:lnTo>
                  <a:pt x="88306" y="727"/>
                </a:lnTo>
                <a:lnTo>
                  <a:pt x="88176" y="746"/>
                </a:lnTo>
                <a:lnTo>
                  <a:pt x="88064" y="801"/>
                </a:lnTo>
                <a:lnTo>
                  <a:pt x="87952" y="857"/>
                </a:lnTo>
                <a:lnTo>
                  <a:pt x="87878" y="913"/>
                </a:lnTo>
                <a:lnTo>
                  <a:pt x="87859" y="969"/>
                </a:lnTo>
                <a:lnTo>
                  <a:pt x="87840" y="1043"/>
                </a:lnTo>
                <a:lnTo>
                  <a:pt x="87803" y="1230"/>
                </a:lnTo>
                <a:lnTo>
                  <a:pt x="87766" y="1379"/>
                </a:lnTo>
                <a:lnTo>
                  <a:pt x="87747" y="1434"/>
                </a:lnTo>
                <a:lnTo>
                  <a:pt x="87710" y="1472"/>
                </a:lnTo>
                <a:lnTo>
                  <a:pt x="87598" y="1509"/>
                </a:lnTo>
                <a:lnTo>
                  <a:pt x="87487" y="1546"/>
                </a:lnTo>
                <a:lnTo>
                  <a:pt x="87375" y="1583"/>
                </a:lnTo>
                <a:lnTo>
                  <a:pt x="87226" y="1621"/>
                </a:lnTo>
                <a:lnTo>
                  <a:pt x="87059" y="1639"/>
                </a:lnTo>
                <a:lnTo>
                  <a:pt x="86872" y="1658"/>
                </a:lnTo>
                <a:lnTo>
                  <a:pt x="86686" y="1639"/>
                </a:lnTo>
                <a:lnTo>
                  <a:pt x="86537" y="1602"/>
                </a:lnTo>
                <a:lnTo>
                  <a:pt x="86463" y="1583"/>
                </a:lnTo>
                <a:lnTo>
                  <a:pt x="86407" y="1546"/>
                </a:lnTo>
                <a:lnTo>
                  <a:pt x="86351" y="1490"/>
                </a:lnTo>
                <a:lnTo>
                  <a:pt x="86314" y="1434"/>
                </a:lnTo>
                <a:lnTo>
                  <a:pt x="86574" y="1285"/>
                </a:lnTo>
                <a:lnTo>
                  <a:pt x="86947" y="1043"/>
                </a:lnTo>
                <a:lnTo>
                  <a:pt x="87114" y="913"/>
                </a:lnTo>
                <a:lnTo>
                  <a:pt x="87245" y="783"/>
                </a:lnTo>
                <a:lnTo>
                  <a:pt x="87301" y="727"/>
                </a:lnTo>
                <a:lnTo>
                  <a:pt x="87319" y="652"/>
                </a:lnTo>
                <a:lnTo>
                  <a:pt x="87338" y="615"/>
                </a:lnTo>
                <a:lnTo>
                  <a:pt x="87319" y="559"/>
                </a:lnTo>
                <a:lnTo>
                  <a:pt x="87282" y="503"/>
                </a:lnTo>
                <a:lnTo>
                  <a:pt x="87226" y="466"/>
                </a:lnTo>
                <a:lnTo>
                  <a:pt x="87170" y="448"/>
                </a:lnTo>
                <a:lnTo>
                  <a:pt x="87096" y="429"/>
                </a:lnTo>
                <a:lnTo>
                  <a:pt x="86928" y="466"/>
                </a:lnTo>
                <a:lnTo>
                  <a:pt x="86761" y="522"/>
                </a:lnTo>
                <a:lnTo>
                  <a:pt x="86593" y="597"/>
                </a:lnTo>
                <a:lnTo>
                  <a:pt x="86444" y="690"/>
                </a:lnTo>
                <a:lnTo>
                  <a:pt x="86332" y="783"/>
                </a:lnTo>
                <a:lnTo>
                  <a:pt x="86258" y="857"/>
                </a:lnTo>
                <a:lnTo>
                  <a:pt x="86072" y="1099"/>
                </a:lnTo>
                <a:lnTo>
                  <a:pt x="85923" y="1267"/>
                </a:lnTo>
                <a:lnTo>
                  <a:pt x="85848" y="1341"/>
                </a:lnTo>
                <a:lnTo>
                  <a:pt x="85755" y="1416"/>
                </a:lnTo>
                <a:lnTo>
                  <a:pt x="85625" y="1472"/>
                </a:lnTo>
                <a:lnTo>
                  <a:pt x="85457" y="1527"/>
                </a:lnTo>
                <a:lnTo>
                  <a:pt x="85141" y="1602"/>
                </a:lnTo>
                <a:lnTo>
                  <a:pt x="84973" y="1621"/>
                </a:lnTo>
                <a:lnTo>
                  <a:pt x="84806" y="1621"/>
                </a:lnTo>
                <a:lnTo>
                  <a:pt x="84638" y="1602"/>
                </a:lnTo>
                <a:lnTo>
                  <a:pt x="84489" y="1546"/>
                </a:lnTo>
                <a:lnTo>
                  <a:pt x="84415" y="1509"/>
                </a:lnTo>
                <a:lnTo>
                  <a:pt x="84359" y="1472"/>
                </a:lnTo>
                <a:lnTo>
                  <a:pt x="84303" y="1416"/>
                </a:lnTo>
                <a:lnTo>
                  <a:pt x="84247" y="1341"/>
                </a:lnTo>
                <a:lnTo>
                  <a:pt x="84396" y="1230"/>
                </a:lnTo>
                <a:lnTo>
                  <a:pt x="84582" y="1062"/>
                </a:lnTo>
                <a:lnTo>
                  <a:pt x="84675" y="969"/>
                </a:lnTo>
                <a:lnTo>
                  <a:pt x="84731" y="876"/>
                </a:lnTo>
                <a:lnTo>
                  <a:pt x="84769" y="801"/>
                </a:lnTo>
                <a:lnTo>
                  <a:pt x="84750" y="764"/>
                </a:lnTo>
                <a:lnTo>
                  <a:pt x="84750" y="708"/>
                </a:lnTo>
                <a:lnTo>
                  <a:pt x="84694" y="652"/>
                </a:lnTo>
                <a:lnTo>
                  <a:pt x="84601" y="615"/>
                </a:lnTo>
                <a:lnTo>
                  <a:pt x="84415" y="615"/>
                </a:lnTo>
                <a:lnTo>
                  <a:pt x="84303" y="652"/>
                </a:lnTo>
                <a:lnTo>
                  <a:pt x="84210" y="690"/>
                </a:lnTo>
                <a:lnTo>
                  <a:pt x="84135" y="746"/>
                </a:lnTo>
                <a:lnTo>
                  <a:pt x="84080" y="783"/>
                </a:lnTo>
                <a:lnTo>
                  <a:pt x="84005" y="876"/>
                </a:lnTo>
                <a:lnTo>
                  <a:pt x="83968" y="969"/>
                </a:lnTo>
                <a:lnTo>
                  <a:pt x="83912" y="1118"/>
                </a:lnTo>
                <a:lnTo>
                  <a:pt x="83893" y="1174"/>
                </a:lnTo>
                <a:lnTo>
                  <a:pt x="83856" y="1248"/>
                </a:lnTo>
                <a:lnTo>
                  <a:pt x="83800" y="1323"/>
                </a:lnTo>
                <a:lnTo>
                  <a:pt x="83707" y="1397"/>
                </a:lnTo>
                <a:lnTo>
                  <a:pt x="83558" y="1472"/>
                </a:lnTo>
                <a:lnTo>
                  <a:pt x="83391" y="1509"/>
                </a:lnTo>
                <a:lnTo>
                  <a:pt x="83205" y="1546"/>
                </a:lnTo>
                <a:lnTo>
                  <a:pt x="82832" y="1546"/>
                </a:lnTo>
                <a:lnTo>
                  <a:pt x="82646" y="1527"/>
                </a:lnTo>
                <a:lnTo>
                  <a:pt x="82478" y="1490"/>
                </a:lnTo>
                <a:lnTo>
                  <a:pt x="82311" y="1453"/>
                </a:lnTo>
                <a:lnTo>
                  <a:pt x="82553" y="1360"/>
                </a:lnTo>
                <a:lnTo>
                  <a:pt x="82869" y="1192"/>
                </a:lnTo>
                <a:lnTo>
                  <a:pt x="83037" y="1099"/>
                </a:lnTo>
                <a:lnTo>
                  <a:pt x="83167" y="1006"/>
                </a:lnTo>
                <a:lnTo>
                  <a:pt x="83260" y="913"/>
                </a:lnTo>
                <a:lnTo>
                  <a:pt x="83298" y="857"/>
                </a:lnTo>
                <a:lnTo>
                  <a:pt x="83316" y="820"/>
                </a:lnTo>
                <a:lnTo>
                  <a:pt x="83316" y="746"/>
                </a:lnTo>
                <a:lnTo>
                  <a:pt x="83298" y="708"/>
                </a:lnTo>
                <a:lnTo>
                  <a:pt x="83260" y="671"/>
                </a:lnTo>
                <a:lnTo>
                  <a:pt x="83223" y="634"/>
                </a:lnTo>
                <a:lnTo>
                  <a:pt x="83130" y="615"/>
                </a:lnTo>
                <a:lnTo>
                  <a:pt x="83000" y="615"/>
                </a:lnTo>
                <a:lnTo>
                  <a:pt x="82869" y="634"/>
                </a:lnTo>
                <a:lnTo>
                  <a:pt x="82739" y="671"/>
                </a:lnTo>
                <a:lnTo>
                  <a:pt x="82534" y="764"/>
                </a:lnTo>
                <a:lnTo>
                  <a:pt x="82404" y="857"/>
                </a:lnTo>
                <a:lnTo>
                  <a:pt x="82292" y="950"/>
                </a:lnTo>
                <a:lnTo>
                  <a:pt x="82125" y="1155"/>
                </a:lnTo>
                <a:lnTo>
                  <a:pt x="82032" y="1248"/>
                </a:lnTo>
                <a:lnTo>
                  <a:pt x="81939" y="1323"/>
                </a:lnTo>
                <a:lnTo>
                  <a:pt x="81808" y="1397"/>
                </a:lnTo>
                <a:lnTo>
                  <a:pt x="81641" y="1434"/>
                </a:lnTo>
                <a:lnTo>
                  <a:pt x="81361" y="1490"/>
                </a:lnTo>
                <a:lnTo>
                  <a:pt x="81026" y="1546"/>
                </a:lnTo>
                <a:lnTo>
                  <a:pt x="80840" y="1546"/>
                </a:lnTo>
                <a:lnTo>
                  <a:pt x="80691" y="1527"/>
                </a:lnTo>
                <a:lnTo>
                  <a:pt x="80542" y="1490"/>
                </a:lnTo>
                <a:lnTo>
                  <a:pt x="80430" y="1434"/>
                </a:lnTo>
                <a:lnTo>
                  <a:pt x="80598" y="1267"/>
                </a:lnTo>
                <a:lnTo>
                  <a:pt x="80859" y="1025"/>
                </a:lnTo>
                <a:lnTo>
                  <a:pt x="80970" y="894"/>
                </a:lnTo>
                <a:lnTo>
                  <a:pt x="81045" y="764"/>
                </a:lnTo>
                <a:lnTo>
                  <a:pt x="81101" y="652"/>
                </a:lnTo>
                <a:lnTo>
                  <a:pt x="81101" y="597"/>
                </a:lnTo>
                <a:lnTo>
                  <a:pt x="81082" y="578"/>
                </a:lnTo>
                <a:lnTo>
                  <a:pt x="81064" y="541"/>
                </a:lnTo>
                <a:lnTo>
                  <a:pt x="81026" y="522"/>
                </a:lnTo>
                <a:lnTo>
                  <a:pt x="80952" y="503"/>
                </a:lnTo>
                <a:lnTo>
                  <a:pt x="80859" y="503"/>
                </a:lnTo>
                <a:lnTo>
                  <a:pt x="80766" y="541"/>
                </a:lnTo>
                <a:lnTo>
                  <a:pt x="80654" y="597"/>
                </a:lnTo>
                <a:lnTo>
                  <a:pt x="80561" y="652"/>
                </a:lnTo>
                <a:lnTo>
                  <a:pt x="80430" y="764"/>
                </a:lnTo>
                <a:lnTo>
                  <a:pt x="80356" y="857"/>
                </a:lnTo>
                <a:lnTo>
                  <a:pt x="80300" y="950"/>
                </a:lnTo>
                <a:lnTo>
                  <a:pt x="80207" y="1137"/>
                </a:lnTo>
                <a:lnTo>
                  <a:pt x="80170" y="1230"/>
                </a:lnTo>
                <a:lnTo>
                  <a:pt x="80114" y="1323"/>
                </a:lnTo>
                <a:lnTo>
                  <a:pt x="80058" y="1397"/>
                </a:lnTo>
                <a:lnTo>
                  <a:pt x="79965" y="1472"/>
                </a:lnTo>
                <a:lnTo>
                  <a:pt x="79835" y="1546"/>
                </a:lnTo>
                <a:lnTo>
                  <a:pt x="79686" y="1602"/>
                </a:lnTo>
                <a:lnTo>
                  <a:pt x="79537" y="1639"/>
                </a:lnTo>
                <a:lnTo>
                  <a:pt x="79369" y="1676"/>
                </a:lnTo>
                <a:lnTo>
                  <a:pt x="79034" y="1676"/>
                </a:lnTo>
                <a:lnTo>
                  <a:pt x="78736" y="1658"/>
                </a:lnTo>
                <a:lnTo>
                  <a:pt x="78941" y="1546"/>
                </a:lnTo>
                <a:lnTo>
                  <a:pt x="79239" y="1323"/>
                </a:lnTo>
                <a:lnTo>
                  <a:pt x="79388" y="1192"/>
                </a:lnTo>
                <a:lnTo>
                  <a:pt x="79518" y="1081"/>
                </a:lnTo>
                <a:lnTo>
                  <a:pt x="79593" y="969"/>
                </a:lnTo>
                <a:lnTo>
                  <a:pt x="79593" y="913"/>
                </a:lnTo>
                <a:lnTo>
                  <a:pt x="79593" y="876"/>
                </a:lnTo>
                <a:lnTo>
                  <a:pt x="79574" y="839"/>
                </a:lnTo>
                <a:lnTo>
                  <a:pt x="79537" y="820"/>
                </a:lnTo>
                <a:lnTo>
                  <a:pt x="79462" y="801"/>
                </a:lnTo>
                <a:lnTo>
                  <a:pt x="79369" y="801"/>
                </a:lnTo>
                <a:lnTo>
                  <a:pt x="79258" y="820"/>
                </a:lnTo>
                <a:lnTo>
                  <a:pt x="79053" y="894"/>
                </a:lnTo>
                <a:lnTo>
                  <a:pt x="78904" y="950"/>
                </a:lnTo>
                <a:lnTo>
                  <a:pt x="78811" y="1025"/>
                </a:lnTo>
                <a:lnTo>
                  <a:pt x="78736" y="1099"/>
                </a:lnTo>
                <a:lnTo>
                  <a:pt x="78680" y="1174"/>
                </a:lnTo>
                <a:lnTo>
                  <a:pt x="78625" y="1267"/>
                </a:lnTo>
                <a:lnTo>
                  <a:pt x="78531" y="1434"/>
                </a:lnTo>
                <a:lnTo>
                  <a:pt x="78494" y="1527"/>
                </a:lnTo>
                <a:lnTo>
                  <a:pt x="78420" y="1602"/>
                </a:lnTo>
                <a:lnTo>
                  <a:pt x="78345" y="1658"/>
                </a:lnTo>
                <a:lnTo>
                  <a:pt x="78234" y="1714"/>
                </a:lnTo>
                <a:lnTo>
                  <a:pt x="78122" y="1770"/>
                </a:lnTo>
                <a:lnTo>
                  <a:pt x="77992" y="1807"/>
                </a:lnTo>
                <a:lnTo>
                  <a:pt x="77731" y="1863"/>
                </a:lnTo>
                <a:lnTo>
                  <a:pt x="77433" y="1863"/>
                </a:lnTo>
                <a:lnTo>
                  <a:pt x="77154" y="1844"/>
                </a:lnTo>
                <a:lnTo>
                  <a:pt x="77023" y="1825"/>
                </a:lnTo>
                <a:lnTo>
                  <a:pt x="76893" y="1770"/>
                </a:lnTo>
                <a:lnTo>
                  <a:pt x="76781" y="1732"/>
                </a:lnTo>
                <a:lnTo>
                  <a:pt x="76670" y="1676"/>
                </a:lnTo>
                <a:lnTo>
                  <a:pt x="76595" y="1602"/>
                </a:lnTo>
                <a:lnTo>
                  <a:pt x="76521" y="1509"/>
                </a:lnTo>
                <a:lnTo>
                  <a:pt x="76744" y="1379"/>
                </a:lnTo>
                <a:lnTo>
                  <a:pt x="76856" y="1304"/>
                </a:lnTo>
                <a:lnTo>
                  <a:pt x="76986" y="1230"/>
                </a:lnTo>
                <a:lnTo>
                  <a:pt x="77079" y="1137"/>
                </a:lnTo>
                <a:lnTo>
                  <a:pt x="77154" y="1043"/>
                </a:lnTo>
                <a:lnTo>
                  <a:pt x="77172" y="1006"/>
                </a:lnTo>
                <a:lnTo>
                  <a:pt x="77172" y="950"/>
                </a:lnTo>
                <a:lnTo>
                  <a:pt x="77172" y="894"/>
                </a:lnTo>
                <a:lnTo>
                  <a:pt x="77154" y="839"/>
                </a:lnTo>
                <a:lnTo>
                  <a:pt x="77079" y="764"/>
                </a:lnTo>
                <a:lnTo>
                  <a:pt x="76986" y="727"/>
                </a:lnTo>
                <a:lnTo>
                  <a:pt x="76893" y="708"/>
                </a:lnTo>
                <a:lnTo>
                  <a:pt x="76781" y="708"/>
                </a:lnTo>
                <a:lnTo>
                  <a:pt x="76670" y="727"/>
                </a:lnTo>
                <a:lnTo>
                  <a:pt x="76577" y="764"/>
                </a:lnTo>
                <a:lnTo>
                  <a:pt x="76483" y="801"/>
                </a:lnTo>
                <a:lnTo>
                  <a:pt x="76409" y="857"/>
                </a:lnTo>
                <a:lnTo>
                  <a:pt x="76335" y="969"/>
                </a:lnTo>
                <a:lnTo>
                  <a:pt x="76279" y="1062"/>
                </a:lnTo>
                <a:lnTo>
                  <a:pt x="76260" y="1155"/>
                </a:lnTo>
                <a:lnTo>
                  <a:pt x="76241" y="1230"/>
                </a:lnTo>
                <a:lnTo>
                  <a:pt x="76223" y="1304"/>
                </a:lnTo>
                <a:lnTo>
                  <a:pt x="76186" y="1379"/>
                </a:lnTo>
                <a:lnTo>
                  <a:pt x="76111" y="1453"/>
                </a:lnTo>
                <a:lnTo>
                  <a:pt x="75999" y="1527"/>
                </a:lnTo>
                <a:lnTo>
                  <a:pt x="75869" y="1583"/>
                </a:lnTo>
                <a:lnTo>
                  <a:pt x="75720" y="1639"/>
                </a:lnTo>
                <a:lnTo>
                  <a:pt x="75571" y="1658"/>
                </a:lnTo>
                <a:lnTo>
                  <a:pt x="75404" y="1658"/>
                </a:lnTo>
                <a:lnTo>
                  <a:pt x="75255" y="1639"/>
                </a:lnTo>
                <a:lnTo>
                  <a:pt x="75106" y="1602"/>
                </a:lnTo>
                <a:lnTo>
                  <a:pt x="74975" y="1527"/>
                </a:lnTo>
                <a:lnTo>
                  <a:pt x="74864" y="1434"/>
                </a:lnTo>
                <a:lnTo>
                  <a:pt x="75050" y="1304"/>
                </a:lnTo>
                <a:lnTo>
                  <a:pt x="75162" y="1211"/>
                </a:lnTo>
                <a:lnTo>
                  <a:pt x="75255" y="1137"/>
                </a:lnTo>
                <a:lnTo>
                  <a:pt x="75329" y="1043"/>
                </a:lnTo>
                <a:lnTo>
                  <a:pt x="75385" y="932"/>
                </a:lnTo>
                <a:lnTo>
                  <a:pt x="75385" y="839"/>
                </a:lnTo>
                <a:lnTo>
                  <a:pt x="75385" y="783"/>
                </a:lnTo>
                <a:lnTo>
                  <a:pt x="75348" y="746"/>
                </a:lnTo>
                <a:lnTo>
                  <a:pt x="75311" y="690"/>
                </a:lnTo>
                <a:lnTo>
                  <a:pt x="75273" y="652"/>
                </a:lnTo>
                <a:lnTo>
                  <a:pt x="75180" y="615"/>
                </a:lnTo>
                <a:lnTo>
                  <a:pt x="75068" y="615"/>
                </a:lnTo>
                <a:lnTo>
                  <a:pt x="74938" y="634"/>
                </a:lnTo>
                <a:lnTo>
                  <a:pt x="74826" y="671"/>
                </a:lnTo>
                <a:lnTo>
                  <a:pt x="74733" y="746"/>
                </a:lnTo>
                <a:lnTo>
                  <a:pt x="74640" y="801"/>
                </a:lnTo>
                <a:lnTo>
                  <a:pt x="74584" y="894"/>
                </a:lnTo>
                <a:lnTo>
                  <a:pt x="74529" y="1025"/>
                </a:lnTo>
                <a:lnTo>
                  <a:pt x="74510" y="1118"/>
                </a:lnTo>
                <a:lnTo>
                  <a:pt x="74529" y="1192"/>
                </a:lnTo>
                <a:lnTo>
                  <a:pt x="74529" y="1267"/>
                </a:lnTo>
                <a:lnTo>
                  <a:pt x="74529" y="1323"/>
                </a:lnTo>
                <a:lnTo>
                  <a:pt x="74510" y="1379"/>
                </a:lnTo>
                <a:lnTo>
                  <a:pt x="74435" y="1453"/>
                </a:lnTo>
                <a:lnTo>
                  <a:pt x="74305" y="1546"/>
                </a:lnTo>
                <a:lnTo>
                  <a:pt x="74063" y="1658"/>
                </a:lnTo>
                <a:lnTo>
                  <a:pt x="73784" y="1732"/>
                </a:lnTo>
                <a:lnTo>
                  <a:pt x="73635" y="1770"/>
                </a:lnTo>
                <a:lnTo>
                  <a:pt x="73356" y="1770"/>
                </a:lnTo>
                <a:lnTo>
                  <a:pt x="73225" y="1751"/>
                </a:lnTo>
                <a:lnTo>
                  <a:pt x="73095" y="1714"/>
                </a:lnTo>
                <a:lnTo>
                  <a:pt x="73002" y="1676"/>
                </a:lnTo>
                <a:lnTo>
                  <a:pt x="72965" y="1602"/>
                </a:lnTo>
                <a:lnTo>
                  <a:pt x="72946" y="1546"/>
                </a:lnTo>
                <a:lnTo>
                  <a:pt x="72946" y="1472"/>
                </a:lnTo>
                <a:lnTo>
                  <a:pt x="72983" y="1416"/>
                </a:lnTo>
                <a:lnTo>
                  <a:pt x="73076" y="1267"/>
                </a:lnTo>
                <a:lnTo>
                  <a:pt x="73169" y="1137"/>
                </a:lnTo>
                <a:lnTo>
                  <a:pt x="73207" y="1081"/>
                </a:lnTo>
                <a:lnTo>
                  <a:pt x="73225" y="1025"/>
                </a:lnTo>
                <a:lnTo>
                  <a:pt x="73207" y="988"/>
                </a:lnTo>
                <a:lnTo>
                  <a:pt x="73188" y="950"/>
                </a:lnTo>
                <a:lnTo>
                  <a:pt x="72909" y="950"/>
                </a:lnTo>
                <a:lnTo>
                  <a:pt x="72834" y="969"/>
                </a:lnTo>
                <a:lnTo>
                  <a:pt x="72778" y="1006"/>
                </a:lnTo>
                <a:lnTo>
                  <a:pt x="72741" y="1025"/>
                </a:lnTo>
                <a:lnTo>
                  <a:pt x="72723" y="1062"/>
                </a:lnTo>
                <a:lnTo>
                  <a:pt x="72704" y="1118"/>
                </a:lnTo>
                <a:lnTo>
                  <a:pt x="72685" y="1211"/>
                </a:lnTo>
                <a:lnTo>
                  <a:pt x="72723" y="1397"/>
                </a:lnTo>
                <a:lnTo>
                  <a:pt x="72704" y="1490"/>
                </a:lnTo>
                <a:lnTo>
                  <a:pt x="72704" y="1546"/>
                </a:lnTo>
                <a:lnTo>
                  <a:pt x="72685" y="1565"/>
                </a:lnTo>
                <a:lnTo>
                  <a:pt x="72592" y="1658"/>
                </a:lnTo>
                <a:lnTo>
                  <a:pt x="72481" y="1714"/>
                </a:lnTo>
                <a:lnTo>
                  <a:pt x="72350" y="1732"/>
                </a:lnTo>
                <a:lnTo>
                  <a:pt x="72201" y="1751"/>
                </a:lnTo>
                <a:lnTo>
                  <a:pt x="72052" y="1732"/>
                </a:lnTo>
                <a:lnTo>
                  <a:pt x="71922" y="1695"/>
                </a:lnTo>
                <a:lnTo>
                  <a:pt x="71810" y="1658"/>
                </a:lnTo>
                <a:lnTo>
                  <a:pt x="71717" y="1583"/>
                </a:lnTo>
                <a:lnTo>
                  <a:pt x="71848" y="1453"/>
                </a:lnTo>
                <a:lnTo>
                  <a:pt x="72034" y="1248"/>
                </a:lnTo>
                <a:lnTo>
                  <a:pt x="72108" y="1137"/>
                </a:lnTo>
                <a:lnTo>
                  <a:pt x="72145" y="1043"/>
                </a:lnTo>
                <a:lnTo>
                  <a:pt x="72183" y="950"/>
                </a:lnTo>
                <a:lnTo>
                  <a:pt x="72164" y="894"/>
                </a:lnTo>
                <a:lnTo>
                  <a:pt x="72164" y="857"/>
                </a:lnTo>
                <a:lnTo>
                  <a:pt x="72127" y="820"/>
                </a:lnTo>
                <a:lnTo>
                  <a:pt x="72090" y="783"/>
                </a:lnTo>
                <a:lnTo>
                  <a:pt x="72015" y="764"/>
                </a:lnTo>
                <a:lnTo>
                  <a:pt x="71922" y="764"/>
                </a:lnTo>
                <a:lnTo>
                  <a:pt x="71810" y="783"/>
                </a:lnTo>
                <a:lnTo>
                  <a:pt x="71717" y="820"/>
                </a:lnTo>
                <a:lnTo>
                  <a:pt x="71624" y="894"/>
                </a:lnTo>
                <a:lnTo>
                  <a:pt x="71550" y="950"/>
                </a:lnTo>
                <a:lnTo>
                  <a:pt x="71494" y="1025"/>
                </a:lnTo>
                <a:lnTo>
                  <a:pt x="71438" y="1118"/>
                </a:lnTo>
                <a:lnTo>
                  <a:pt x="71419" y="1211"/>
                </a:lnTo>
                <a:lnTo>
                  <a:pt x="71401" y="1360"/>
                </a:lnTo>
                <a:lnTo>
                  <a:pt x="71401" y="1434"/>
                </a:lnTo>
                <a:lnTo>
                  <a:pt x="71382" y="1490"/>
                </a:lnTo>
                <a:lnTo>
                  <a:pt x="71345" y="1565"/>
                </a:lnTo>
                <a:lnTo>
                  <a:pt x="71270" y="1639"/>
                </a:lnTo>
                <a:lnTo>
                  <a:pt x="71177" y="1676"/>
                </a:lnTo>
                <a:lnTo>
                  <a:pt x="71047" y="1714"/>
                </a:lnTo>
                <a:lnTo>
                  <a:pt x="70917" y="1732"/>
                </a:lnTo>
                <a:lnTo>
                  <a:pt x="70768" y="1732"/>
                </a:lnTo>
                <a:lnTo>
                  <a:pt x="70637" y="1714"/>
                </a:lnTo>
                <a:lnTo>
                  <a:pt x="70507" y="1676"/>
                </a:lnTo>
                <a:lnTo>
                  <a:pt x="70414" y="1602"/>
                </a:lnTo>
                <a:lnTo>
                  <a:pt x="70395" y="1565"/>
                </a:lnTo>
                <a:lnTo>
                  <a:pt x="70377" y="1509"/>
                </a:lnTo>
                <a:lnTo>
                  <a:pt x="70526" y="1397"/>
                </a:lnTo>
                <a:lnTo>
                  <a:pt x="70675" y="1285"/>
                </a:lnTo>
                <a:lnTo>
                  <a:pt x="70749" y="1211"/>
                </a:lnTo>
                <a:lnTo>
                  <a:pt x="70805" y="1137"/>
                </a:lnTo>
                <a:lnTo>
                  <a:pt x="70842" y="1062"/>
                </a:lnTo>
                <a:lnTo>
                  <a:pt x="70861" y="950"/>
                </a:lnTo>
                <a:lnTo>
                  <a:pt x="70879" y="839"/>
                </a:lnTo>
                <a:lnTo>
                  <a:pt x="70861" y="764"/>
                </a:lnTo>
                <a:lnTo>
                  <a:pt x="70824" y="708"/>
                </a:lnTo>
                <a:lnTo>
                  <a:pt x="70712" y="708"/>
                </a:lnTo>
                <a:lnTo>
                  <a:pt x="70637" y="746"/>
                </a:lnTo>
                <a:lnTo>
                  <a:pt x="70470" y="894"/>
                </a:lnTo>
                <a:lnTo>
                  <a:pt x="70414" y="950"/>
                </a:lnTo>
                <a:lnTo>
                  <a:pt x="70358" y="1043"/>
                </a:lnTo>
                <a:lnTo>
                  <a:pt x="70265" y="1211"/>
                </a:lnTo>
                <a:lnTo>
                  <a:pt x="70191" y="1360"/>
                </a:lnTo>
                <a:lnTo>
                  <a:pt x="70135" y="1434"/>
                </a:lnTo>
                <a:lnTo>
                  <a:pt x="70079" y="1490"/>
                </a:lnTo>
                <a:lnTo>
                  <a:pt x="69949" y="1565"/>
                </a:lnTo>
                <a:lnTo>
                  <a:pt x="69818" y="1621"/>
                </a:lnTo>
                <a:lnTo>
                  <a:pt x="69651" y="1658"/>
                </a:lnTo>
                <a:lnTo>
                  <a:pt x="69483" y="1676"/>
                </a:lnTo>
                <a:lnTo>
                  <a:pt x="69297" y="1695"/>
                </a:lnTo>
                <a:lnTo>
                  <a:pt x="69129" y="1676"/>
                </a:lnTo>
                <a:lnTo>
                  <a:pt x="68980" y="1658"/>
                </a:lnTo>
                <a:lnTo>
                  <a:pt x="68831" y="1621"/>
                </a:lnTo>
                <a:lnTo>
                  <a:pt x="68999" y="1490"/>
                </a:lnTo>
                <a:lnTo>
                  <a:pt x="69260" y="1267"/>
                </a:lnTo>
                <a:lnTo>
                  <a:pt x="69371" y="1137"/>
                </a:lnTo>
                <a:lnTo>
                  <a:pt x="69464" y="1025"/>
                </a:lnTo>
                <a:lnTo>
                  <a:pt x="69483" y="969"/>
                </a:lnTo>
                <a:lnTo>
                  <a:pt x="69483" y="913"/>
                </a:lnTo>
                <a:lnTo>
                  <a:pt x="69464" y="876"/>
                </a:lnTo>
                <a:lnTo>
                  <a:pt x="69446" y="857"/>
                </a:lnTo>
                <a:lnTo>
                  <a:pt x="69334" y="801"/>
                </a:lnTo>
                <a:lnTo>
                  <a:pt x="69167" y="801"/>
                </a:lnTo>
                <a:lnTo>
                  <a:pt x="69092" y="820"/>
                </a:lnTo>
                <a:lnTo>
                  <a:pt x="69036" y="876"/>
                </a:lnTo>
                <a:lnTo>
                  <a:pt x="68962" y="932"/>
                </a:lnTo>
                <a:lnTo>
                  <a:pt x="68850" y="1081"/>
                </a:lnTo>
                <a:lnTo>
                  <a:pt x="68627" y="1416"/>
                </a:lnTo>
                <a:lnTo>
                  <a:pt x="68496" y="1565"/>
                </a:lnTo>
                <a:lnTo>
                  <a:pt x="68422" y="1639"/>
                </a:lnTo>
                <a:lnTo>
                  <a:pt x="68347" y="1676"/>
                </a:lnTo>
                <a:lnTo>
                  <a:pt x="68217" y="1732"/>
                </a:lnTo>
                <a:lnTo>
                  <a:pt x="68049" y="1788"/>
                </a:lnTo>
                <a:lnTo>
                  <a:pt x="67863" y="1825"/>
                </a:lnTo>
                <a:lnTo>
                  <a:pt x="67659" y="1844"/>
                </a:lnTo>
                <a:lnTo>
                  <a:pt x="67454" y="1844"/>
                </a:lnTo>
                <a:lnTo>
                  <a:pt x="67268" y="1825"/>
                </a:lnTo>
                <a:lnTo>
                  <a:pt x="67100" y="1770"/>
                </a:lnTo>
                <a:lnTo>
                  <a:pt x="67044" y="1732"/>
                </a:lnTo>
                <a:lnTo>
                  <a:pt x="66988" y="1695"/>
                </a:lnTo>
                <a:lnTo>
                  <a:pt x="67156" y="1546"/>
                </a:lnTo>
                <a:lnTo>
                  <a:pt x="67416" y="1323"/>
                </a:lnTo>
                <a:lnTo>
                  <a:pt x="67528" y="1192"/>
                </a:lnTo>
                <a:lnTo>
                  <a:pt x="67621" y="1062"/>
                </a:lnTo>
                <a:lnTo>
                  <a:pt x="67677" y="969"/>
                </a:lnTo>
                <a:lnTo>
                  <a:pt x="67696" y="913"/>
                </a:lnTo>
                <a:lnTo>
                  <a:pt x="67677" y="894"/>
                </a:lnTo>
                <a:lnTo>
                  <a:pt x="67659" y="857"/>
                </a:lnTo>
                <a:lnTo>
                  <a:pt x="67640" y="839"/>
                </a:lnTo>
                <a:lnTo>
                  <a:pt x="67565" y="839"/>
                </a:lnTo>
                <a:lnTo>
                  <a:pt x="67472" y="857"/>
                </a:lnTo>
                <a:lnTo>
                  <a:pt x="67379" y="876"/>
                </a:lnTo>
                <a:lnTo>
                  <a:pt x="67193" y="988"/>
                </a:lnTo>
                <a:lnTo>
                  <a:pt x="67081" y="1062"/>
                </a:lnTo>
                <a:lnTo>
                  <a:pt x="67007" y="1155"/>
                </a:lnTo>
                <a:lnTo>
                  <a:pt x="66932" y="1230"/>
                </a:lnTo>
                <a:lnTo>
                  <a:pt x="66839" y="1397"/>
                </a:lnTo>
                <a:lnTo>
                  <a:pt x="66728" y="1565"/>
                </a:lnTo>
                <a:lnTo>
                  <a:pt x="66653" y="1621"/>
                </a:lnTo>
                <a:lnTo>
                  <a:pt x="66560" y="1695"/>
                </a:lnTo>
                <a:lnTo>
                  <a:pt x="66448" y="1751"/>
                </a:lnTo>
                <a:lnTo>
                  <a:pt x="66299" y="1788"/>
                </a:lnTo>
                <a:lnTo>
                  <a:pt x="66150" y="1825"/>
                </a:lnTo>
                <a:lnTo>
                  <a:pt x="66001" y="1807"/>
                </a:lnTo>
                <a:lnTo>
                  <a:pt x="65871" y="1788"/>
                </a:lnTo>
                <a:lnTo>
                  <a:pt x="65722" y="1751"/>
                </a:lnTo>
                <a:lnTo>
                  <a:pt x="65611" y="1676"/>
                </a:lnTo>
                <a:lnTo>
                  <a:pt x="65517" y="1565"/>
                </a:lnTo>
                <a:lnTo>
                  <a:pt x="65685" y="1453"/>
                </a:lnTo>
                <a:lnTo>
                  <a:pt x="65890" y="1285"/>
                </a:lnTo>
                <a:lnTo>
                  <a:pt x="65983" y="1192"/>
                </a:lnTo>
                <a:lnTo>
                  <a:pt x="66039" y="1099"/>
                </a:lnTo>
                <a:lnTo>
                  <a:pt x="66057" y="1006"/>
                </a:lnTo>
                <a:lnTo>
                  <a:pt x="66057" y="950"/>
                </a:lnTo>
                <a:lnTo>
                  <a:pt x="66039" y="913"/>
                </a:lnTo>
                <a:lnTo>
                  <a:pt x="65983" y="839"/>
                </a:lnTo>
                <a:lnTo>
                  <a:pt x="65946" y="801"/>
                </a:lnTo>
                <a:lnTo>
                  <a:pt x="65890" y="764"/>
                </a:lnTo>
                <a:lnTo>
                  <a:pt x="65778" y="764"/>
                </a:lnTo>
                <a:lnTo>
                  <a:pt x="65722" y="783"/>
                </a:lnTo>
                <a:lnTo>
                  <a:pt x="65611" y="857"/>
                </a:lnTo>
                <a:lnTo>
                  <a:pt x="65517" y="950"/>
                </a:lnTo>
                <a:lnTo>
                  <a:pt x="65424" y="1062"/>
                </a:lnTo>
                <a:lnTo>
                  <a:pt x="65294" y="1230"/>
                </a:lnTo>
                <a:lnTo>
                  <a:pt x="65238" y="1323"/>
                </a:lnTo>
                <a:lnTo>
                  <a:pt x="65220" y="1397"/>
                </a:lnTo>
                <a:lnTo>
                  <a:pt x="65164" y="1453"/>
                </a:lnTo>
                <a:lnTo>
                  <a:pt x="65052" y="1546"/>
                </a:lnTo>
                <a:lnTo>
                  <a:pt x="64959" y="1602"/>
                </a:lnTo>
                <a:lnTo>
                  <a:pt x="64847" y="1639"/>
                </a:lnTo>
                <a:lnTo>
                  <a:pt x="64605" y="1676"/>
                </a:lnTo>
                <a:lnTo>
                  <a:pt x="64382" y="1714"/>
                </a:lnTo>
                <a:lnTo>
                  <a:pt x="64121" y="1714"/>
                </a:lnTo>
                <a:lnTo>
                  <a:pt x="64009" y="1695"/>
                </a:lnTo>
                <a:lnTo>
                  <a:pt x="63879" y="1676"/>
                </a:lnTo>
                <a:lnTo>
                  <a:pt x="63786" y="1621"/>
                </a:lnTo>
                <a:lnTo>
                  <a:pt x="63693" y="1565"/>
                </a:lnTo>
                <a:lnTo>
                  <a:pt x="63786" y="1472"/>
                </a:lnTo>
                <a:lnTo>
                  <a:pt x="63860" y="1397"/>
                </a:lnTo>
                <a:lnTo>
                  <a:pt x="63916" y="1323"/>
                </a:lnTo>
                <a:lnTo>
                  <a:pt x="63972" y="1230"/>
                </a:lnTo>
                <a:lnTo>
                  <a:pt x="63991" y="1155"/>
                </a:lnTo>
                <a:lnTo>
                  <a:pt x="64009" y="1062"/>
                </a:lnTo>
                <a:lnTo>
                  <a:pt x="64009" y="988"/>
                </a:lnTo>
                <a:lnTo>
                  <a:pt x="63991" y="932"/>
                </a:lnTo>
                <a:lnTo>
                  <a:pt x="63972" y="876"/>
                </a:lnTo>
                <a:lnTo>
                  <a:pt x="63916" y="839"/>
                </a:lnTo>
                <a:lnTo>
                  <a:pt x="63879" y="801"/>
                </a:lnTo>
                <a:lnTo>
                  <a:pt x="63823" y="801"/>
                </a:lnTo>
                <a:lnTo>
                  <a:pt x="63749" y="820"/>
                </a:lnTo>
                <a:lnTo>
                  <a:pt x="63674" y="839"/>
                </a:lnTo>
                <a:lnTo>
                  <a:pt x="63600" y="913"/>
                </a:lnTo>
                <a:lnTo>
                  <a:pt x="63507" y="988"/>
                </a:lnTo>
                <a:lnTo>
                  <a:pt x="63488" y="1043"/>
                </a:lnTo>
                <a:lnTo>
                  <a:pt x="63451" y="1099"/>
                </a:lnTo>
                <a:lnTo>
                  <a:pt x="63432" y="1248"/>
                </a:lnTo>
                <a:lnTo>
                  <a:pt x="63432" y="1379"/>
                </a:lnTo>
                <a:lnTo>
                  <a:pt x="63414" y="1416"/>
                </a:lnTo>
                <a:lnTo>
                  <a:pt x="63395" y="1453"/>
                </a:lnTo>
                <a:lnTo>
                  <a:pt x="63339" y="1509"/>
                </a:lnTo>
                <a:lnTo>
                  <a:pt x="63246" y="1546"/>
                </a:lnTo>
                <a:lnTo>
                  <a:pt x="63004" y="1583"/>
                </a:lnTo>
                <a:lnTo>
                  <a:pt x="62762" y="1602"/>
                </a:lnTo>
                <a:lnTo>
                  <a:pt x="62594" y="1583"/>
                </a:lnTo>
                <a:lnTo>
                  <a:pt x="62483" y="1565"/>
                </a:lnTo>
                <a:lnTo>
                  <a:pt x="62371" y="1546"/>
                </a:lnTo>
                <a:lnTo>
                  <a:pt x="62259" y="1509"/>
                </a:lnTo>
                <a:lnTo>
                  <a:pt x="62203" y="1472"/>
                </a:lnTo>
                <a:lnTo>
                  <a:pt x="62166" y="1416"/>
                </a:lnTo>
                <a:lnTo>
                  <a:pt x="62148" y="1360"/>
                </a:lnTo>
                <a:lnTo>
                  <a:pt x="62148" y="1304"/>
                </a:lnTo>
                <a:lnTo>
                  <a:pt x="62148" y="1267"/>
                </a:lnTo>
                <a:lnTo>
                  <a:pt x="62148" y="1230"/>
                </a:lnTo>
                <a:lnTo>
                  <a:pt x="62203" y="1155"/>
                </a:lnTo>
                <a:lnTo>
                  <a:pt x="62278" y="1081"/>
                </a:lnTo>
                <a:lnTo>
                  <a:pt x="62352" y="1025"/>
                </a:lnTo>
                <a:lnTo>
                  <a:pt x="62408" y="969"/>
                </a:lnTo>
                <a:lnTo>
                  <a:pt x="62445" y="894"/>
                </a:lnTo>
                <a:lnTo>
                  <a:pt x="62445" y="857"/>
                </a:lnTo>
                <a:lnTo>
                  <a:pt x="62445" y="801"/>
                </a:lnTo>
                <a:lnTo>
                  <a:pt x="62390" y="708"/>
                </a:lnTo>
                <a:lnTo>
                  <a:pt x="62352" y="652"/>
                </a:lnTo>
                <a:lnTo>
                  <a:pt x="62297" y="615"/>
                </a:lnTo>
                <a:lnTo>
                  <a:pt x="62203" y="615"/>
                </a:lnTo>
                <a:lnTo>
                  <a:pt x="62148" y="652"/>
                </a:lnTo>
                <a:lnTo>
                  <a:pt x="62054" y="783"/>
                </a:lnTo>
                <a:lnTo>
                  <a:pt x="61961" y="932"/>
                </a:lnTo>
                <a:lnTo>
                  <a:pt x="61906" y="1081"/>
                </a:lnTo>
                <a:lnTo>
                  <a:pt x="61812" y="1267"/>
                </a:lnTo>
                <a:lnTo>
                  <a:pt x="61701" y="1379"/>
                </a:lnTo>
                <a:lnTo>
                  <a:pt x="61570" y="1490"/>
                </a:lnTo>
                <a:lnTo>
                  <a:pt x="61403" y="1583"/>
                </a:lnTo>
                <a:lnTo>
                  <a:pt x="61217" y="1639"/>
                </a:lnTo>
                <a:lnTo>
                  <a:pt x="61049" y="1676"/>
                </a:lnTo>
                <a:lnTo>
                  <a:pt x="60863" y="1676"/>
                </a:lnTo>
                <a:lnTo>
                  <a:pt x="60695" y="1639"/>
                </a:lnTo>
                <a:lnTo>
                  <a:pt x="60602" y="1621"/>
                </a:lnTo>
                <a:lnTo>
                  <a:pt x="60528" y="1583"/>
                </a:lnTo>
                <a:lnTo>
                  <a:pt x="60416" y="1509"/>
                </a:lnTo>
                <a:lnTo>
                  <a:pt x="60342" y="1434"/>
                </a:lnTo>
                <a:lnTo>
                  <a:pt x="60304" y="1379"/>
                </a:lnTo>
                <a:lnTo>
                  <a:pt x="60304" y="1323"/>
                </a:lnTo>
                <a:lnTo>
                  <a:pt x="60323" y="1267"/>
                </a:lnTo>
                <a:lnTo>
                  <a:pt x="60360" y="1230"/>
                </a:lnTo>
                <a:lnTo>
                  <a:pt x="60491" y="1137"/>
                </a:lnTo>
                <a:lnTo>
                  <a:pt x="60639" y="1043"/>
                </a:lnTo>
                <a:lnTo>
                  <a:pt x="60807" y="950"/>
                </a:lnTo>
                <a:lnTo>
                  <a:pt x="60863" y="894"/>
                </a:lnTo>
                <a:lnTo>
                  <a:pt x="60919" y="820"/>
                </a:lnTo>
                <a:lnTo>
                  <a:pt x="60956" y="746"/>
                </a:lnTo>
                <a:lnTo>
                  <a:pt x="60956" y="671"/>
                </a:lnTo>
                <a:lnTo>
                  <a:pt x="60956" y="597"/>
                </a:lnTo>
                <a:lnTo>
                  <a:pt x="60937" y="541"/>
                </a:lnTo>
                <a:lnTo>
                  <a:pt x="60900" y="503"/>
                </a:lnTo>
                <a:lnTo>
                  <a:pt x="60863" y="466"/>
                </a:lnTo>
                <a:lnTo>
                  <a:pt x="60807" y="448"/>
                </a:lnTo>
                <a:lnTo>
                  <a:pt x="60621" y="448"/>
                </a:lnTo>
                <a:lnTo>
                  <a:pt x="60491" y="503"/>
                </a:lnTo>
                <a:lnTo>
                  <a:pt x="60360" y="559"/>
                </a:lnTo>
                <a:lnTo>
                  <a:pt x="60267" y="634"/>
                </a:lnTo>
                <a:lnTo>
                  <a:pt x="60174" y="727"/>
                </a:lnTo>
                <a:lnTo>
                  <a:pt x="60137" y="820"/>
                </a:lnTo>
                <a:lnTo>
                  <a:pt x="60100" y="894"/>
                </a:lnTo>
                <a:lnTo>
                  <a:pt x="60044" y="1006"/>
                </a:lnTo>
                <a:lnTo>
                  <a:pt x="60025" y="1043"/>
                </a:lnTo>
                <a:lnTo>
                  <a:pt x="59988" y="1099"/>
                </a:lnTo>
                <a:lnTo>
                  <a:pt x="59932" y="1137"/>
                </a:lnTo>
                <a:lnTo>
                  <a:pt x="59858" y="1192"/>
                </a:lnTo>
                <a:lnTo>
                  <a:pt x="59764" y="1211"/>
                </a:lnTo>
                <a:lnTo>
                  <a:pt x="59671" y="1230"/>
                </a:lnTo>
                <a:lnTo>
                  <a:pt x="59448" y="1248"/>
                </a:lnTo>
                <a:lnTo>
                  <a:pt x="59243" y="1211"/>
                </a:lnTo>
                <a:lnTo>
                  <a:pt x="59057" y="1174"/>
                </a:lnTo>
                <a:lnTo>
                  <a:pt x="59131" y="1081"/>
                </a:lnTo>
                <a:lnTo>
                  <a:pt x="59187" y="988"/>
                </a:lnTo>
                <a:lnTo>
                  <a:pt x="59225" y="876"/>
                </a:lnTo>
                <a:lnTo>
                  <a:pt x="59243" y="783"/>
                </a:lnTo>
                <a:lnTo>
                  <a:pt x="59262" y="708"/>
                </a:lnTo>
                <a:lnTo>
                  <a:pt x="59243" y="615"/>
                </a:lnTo>
                <a:lnTo>
                  <a:pt x="59225" y="559"/>
                </a:lnTo>
                <a:lnTo>
                  <a:pt x="59187" y="503"/>
                </a:lnTo>
                <a:lnTo>
                  <a:pt x="59131" y="448"/>
                </a:lnTo>
                <a:lnTo>
                  <a:pt x="59076" y="429"/>
                </a:lnTo>
                <a:lnTo>
                  <a:pt x="59020" y="429"/>
                </a:lnTo>
                <a:lnTo>
                  <a:pt x="58964" y="466"/>
                </a:lnTo>
                <a:lnTo>
                  <a:pt x="58908" y="503"/>
                </a:lnTo>
                <a:lnTo>
                  <a:pt x="58834" y="597"/>
                </a:lnTo>
                <a:lnTo>
                  <a:pt x="58778" y="708"/>
                </a:lnTo>
                <a:lnTo>
                  <a:pt x="58722" y="857"/>
                </a:lnTo>
                <a:lnTo>
                  <a:pt x="58685" y="969"/>
                </a:lnTo>
                <a:lnTo>
                  <a:pt x="58666" y="1062"/>
                </a:lnTo>
                <a:lnTo>
                  <a:pt x="58647" y="1192"/>
                </a:lnTo>
                <a:lnTo>
                  <a:pt x="58629" y="1248"/>
                </a:lnTo>
                <a:lnTo>
                  <a:pt x="58610" y="1304"/>
                </a:lnTo>
                <a:lnTo>
                  <a:pt x="58554" y="1379"/>
                </a:lnTo>
                <a:lnTo>
                  <a:pt x="58461" y="1472"/>
                </a:lnTo>
                <a:lnTo>
                  <a:pt x="58368" y="1546"/>
                </a:lnTo>
                <a:lnTo>
                  <a:pt x="58238" y="1621"/>
                </a:lnTo>
                <a:lnTo>
                  <a:pt x="58107" y="1676"/>
                </a:lnTo>
                <a:lnTo>
                  <a:pt x="57958" y="1732"/>
                </a:lnTo>
                <a:lnTo>
                  <a:pt x="57828" y="1751"/>
                </a:lnTo>
                <a:lnTo>
                  <a:pt x="57679" y="1751"/>
                </a:lnTo>
                <a:lnTo>
                  <a:pt x="57549" y="1714"/>
                </a:lnTo>
                <a:lnTo>
                  <a:pt x="57437" y="1639"/>
                </a:lnTo>
                <a:lnTo>
                  <a:pt x="57325" y="1527"/>
                </a:lnTo>
                <a:lnTo>
                  <a:pt x="57288" y="1490"/>
                </a:lnTo>
                <a:lnTo>
                  <a:pt x="57288" y="1453"/>
                </a:lnTo>
                <a:lnTo>
                  <a:pt x="57288" y="1416"/>
                </a:lnTo>
                <a:lnTo>
                  <a:pt x="57307" y="1397"/>
                </a:lnTo>
                <a:lnTo>
                  <a:pt x="57381" y="1341"/>
                </a:lnTo>
                <a:lnTo>
                  <a:pt x="57474" y="1285"/>
                </a:lnTo>
                <a:lnTo>
                  <a:pt x="57568" y="1211"/>
                </a:lnTo>
                <a:lnTo>
                  <a:pt x="57661" y="1137"/>
                </a:lnTo>
                <a:lnTo>
                  <a:pt x="57679" y="1081"/>
                </a:lnTo>
                <a:lnTo>
                  <a:pt x="57698" y="1025"/>
                </a:lnTo>
                <a:lnTo>
                  <a:pt x="57716" y="913"/>
                </a:lnTo>
                <a:lnTo>
                  <a:pt x="57679" y="857"/>
                </a:lnTo>
                <a:lnTo>
                  <a:pt x="57623" y="801"/>
                </a:lnTo>
                <a:lnTo>
                  <a:pt x="57456" y="801"/>
                </a:lnTo>
                <a:lnTo>
                  <a:pt x="57363" y="839"/>
                </a:lnTo>
                <a:lnTo>
                  <a:pt x="57270" y="913"/>
                </a:lnTo>
                <a:lnTo>
                  <a:pt x="57195" y="988"/>
                </a:lnTo>
                <a:lnTo>
                  <a:pt x="57102" y="1081"/>
                </a:lnTo>
                <a:lnTo>
                  <a:pt x="57046" y="1174"/>
                </a:lnTo>
                <a:lnTo>
                  <a:pt x="56990" y="1323"/>
                </a:lnTo>
                <a:lnTo>
                  <a:pt x="56953" y="1397"/>
                </a:lnTo>
                <a:lnTo>
                  <a:pt x="56879" y="1453"/>
                </a:lnTo>
                <a:lnTo>
                  <a:pt x="56786" y="1509"/>
                </a:lnTo>
                <a:lnTo>
                  <a:pt x="56637" y="1546"/>
                </a:lnTo>
                <a:lnTo>
                  <a:pt x="56376" y="1621"/>
                </a:lnTo>
                <a:lnTo>
                  <a:pt x="56078" y="1676"/>
                </a:lnTo>
                <a:lnTo>
                  <a:pt x="55780" y="1676"/>
                </a:lnTo>
                <a:lnTo>
                  <a:pt x="55631" y="1658"/>
                </a:lnTo>
                <a:lnTo>
                  <a:pt x="55501" y="1639"/>
                </a:lnTo>
                <a:lnTo>
                  <a:pt x="55668" y="1509"/>
                </a:lnTo>
                <a:lnTo>
                  <a:pt x="55873" y="1323"/>
                </a:lnTo>
                <a:lnTo>
                  <a:pt x="55985" y="1211"/>
                </a:lnTo>
                <a:lnTo>
                  <a:pt x="56059" y="1099"/>
                </a:lnTo>
                <a:lnTo>
                  <a:pt x="56097" y="1006"/>
                </a:lnTo>
                <a:lnTo>
                  <a:pt x="56097" y="969"/>
                </a:lnTo>
                <a:lnTo>
                  <a:pt x="56078" y="932"/>
                </a:lnTo>
                <a:lnTo>
                  <a:pt x="56041" y="894"/>
                </a:lnTo>
                <a:lnTo>
                  <a:pt x="56004" y="857"/>
                </a:lnTo>
                <a:lnTo>
                  <a:pt x="55911" y="839"/>
                </a:lnTo>
                <a:lnTo>
                  <a:pt x="55799" y="857"/>
                </a:lnTo>
                <a:lnTo>
                  <a:pt x="55687" y="913"/>
                </a:lnTo>
                <a:lnTo>
                  <a:pt x="55557" y="969"/>
                </a:lnTo>
                <a:lnTo>
                  <a:pt x="55464" y="1043"/>
                </a:lnTo>
                <a:lnTo>
                  <a:pt x="55371" y="1118"/>
                </a:lnTo>
                <a:lnTo>
                  <a:pt x="55315" y="1174"/>
                </a:lnTo>
                <a:lnTo>
                  <a:pt x="55184" y="1397"/>
                </a:lnTo>
                <a:lnTo>
                  <a:pt x="55129" y="1472"/>
                </a:lnTo>
                <a:lnTo>
                  <a:pt x="55091" y="1546"/>
                </a:lnTo>
                <a:lnTo>
                  <a:pt x="55035" y="1602"/>
                </a:lnTo>
                <a:lnTo>
                  <a:pt x="54942" y="1639"/>
                </a:lnTo>
                <a:lnTo>
                  <a:pt x="54831" y="1676"/>
                </a:lnTo>
                <a:lnTo>
                  <a:pt x="54663" y="1695"/>
                </a:lnTo>
                <a:lnTo>
                  <a:pt x="54477" y="1714"/>
                </a:lnTo>
                <a:lnTo>
                  <a:pt x="54254" y="1714"/>
                </a:lnTo>
                <a:lnTo>
                  <a:pt x="54142" y="1695"/>
                </a:lnTo>
                <a:lnTo>
                  <a:pt x="54049" y="1676"/>
                </a:lnTo>
                <a:lnTo>
                  <a:pt x="53956" y="1621"/>
                </a:lnTo>
                <a:lnTo>
                  <a:pt x="53881" y="1565"/>
                </a:lnTo>
                <a:lnTo>
                  <a:pt x="54049" y="1472"/>
                </a:lnTo>
                <a:lnTo>
                  <a:pt x="54291" y="1304"/>
                </a:lnTo>
                <a:lnTo>
                  <a:pt x="54402" y="1211"/>
                </a:lnTo>
                <a:lnTo>
                  <a:pt x="54477" y="1137"/>
                </a:lnTo>
                <a:lnTo>
                  <a:pt x="54533" y="1043"/>
                </a:lnTo>
                <a:lnTo>
                  <a:pt x="54551" y="1006"/>
                </a:lnTo>
                <a:lnTo>
                  <a:pt x="54551" y="988"/>
                </a:lnTo>
                <a:lnTo>
                  <a:pt x="54514" y="913"/>
                </a:lnTo>
                <a:lnTo>
                  <a:pt x="54440" y="876"/>
                </a:lnTo>
                <a:lnTo>
                  <a:pt x="54272" y="876"/>
                </a:lnTo>
                <a:lnTo>
                  <a:pt x="54179" y="894"/>
                </a:lnTo>
                <a:lnTo>
                  <a:pt x="54086" y="932"/>
                </a:lnTo>
                <a:lnTo>
                  <a:pt x="53937" y="1006"/>
                </a:lnTo>
                <a:lnTo>
                  <a:pt x="53844" y="1081"/>
                </a:lnTo>
                <a:lnTo>
                  <a:pt x="53769" y="1155"/>
                </a:lnTo>
                <a:lnTo>
                  <a:pt x="53676" y="1304"/>
                </a:lnTo>
                <a:lnTo>
                  <a:pt x="53639" y="1379"/>
                </a:lnTo>
                <a:lnTo>
                  <a:pt x="53583" y="1434"/>
                </a:lnTo>
                <a:lnTo>
                  <a:pt x="53509" y="1509"/>
                </a:lnTo>
                <a:lnTo>
                  <a:pt x="53397" y="1565"/>
                </a:lnTo>
                <a:lnTo>
                  <a:pt x="53285" y="1602"/>
                </a:lnTo>
                <a:lnTo>
                  <a:pt x="53155" y="1639"/>
                </a:lnTo>
                <a:lnTo>
                  <a:pt x="53006" y="1658"/>
                </a:lnTo>
                <a:lnTo>
                  <a:pt x="52690" y="1658"/>
                </a:lnTo>
                <a:lnTo>
                  <a:pt x="52522" y="1639"/>
                </a:lnTo>
                <a:lnTo>
                  <a:pt x="52392" y="1602"/>
                </a:lnTo>
                <a:lnTo>
                  <a:pt x="52280" y="1565"/>
                </a:lnTo>
                <a:lnTo>
                  <a:pt x="52410" y="1434"/>
                </a:lnTo>
                <a:lnTo>
                  <a:pt x="52615" y="1211"/>
                </a:lnTo>
                <a:lnTo>
                  <a:pt x="52708" y="1081"/>
                </a:lnTo>
                <a:lnTo>
                  <a:pt x="52764" y="969"/>
                </a:lnTo>
                <a:lnTo>
                  <a:pt x="52801" y="876"/>
                </a:lnTo>
                <a:lnTo>
                  <a:pt x="52801" y="839"/>
                </a:lnTo>
                <a:lnTo>
                  <a:pt x="52783" y="820"/>
                </a:lnTo>
                <a:lnTo>
                  <a:pt x="52745" y="783"/>
                </a:lnTo>
                <a:lnTo>
                  <a:pt x="52708" y="764"/>
                </a:lnTo>
                <a:lnTo>
                  <a:pt x="52671" y="746"/>
                </a:lnTo>
                <a:lnTo>
                  <a:pt x="52615" y="764"/>
                </a:lnTo>
                <a:lnTo>
                  <a:pt x="52522" y="801"/>
                </a:lnTo>
                <a:lnTo>
                  <a:pt x="52410" y="857"/>
                </a:lnTo>
                <a:lnTo>
                  <a:pt x="52317" y="932"/>
                </a:lnTo>
                <a:lnTo>
                  <a:pt x="52224" y="1006"/>
                </a:lnTo>
                <a:lnTo>
                  <a:pt x="52112" y="1137"/>
                </a:lnTo>
                <a:lnTo>
                  <a:pt x="52038" y="1285"/>
                </a:lnTo>
                <a:lnTo>
                  <a:pt x="52001" y="1416"/>
                </a:lnTo>
                <a:lnTo>
                  <a:pt x="51945" y="1509"/>
                </a:lnTo>
                <a:lnTo>
                  <a:pt x="51889" y="1565"/>
                </a:lnTo>
                <a:lnTo>
                  <a:pt x="51833" y="1621"/>
                </a:lnTo>
                <a:lnTo>
                  <a:pt x="51721" y="1695"/>
                </a:lnTo>
                <a:lnTo>
                  <a:pt x="51628" y="1751"/>
                </a:lnTo>
                <a:lnTo>
                  <a:pt x="51498" y="1788"/>
                </a:lnTo>
                <a:lnTo>
                  <a:pt x="51386" y="1807"/>
                </a:lnTo>
                <a:lnTo>
                  <a:pt x="51256" y="1825"/>
                </a:lnTo>
                <a:lnTo>
                  <a:pt x="51126" y="1825"/>
                </a:lnTo>
                <a:lnTo>
                  <a:pt x="51014" y="1788"/>
                </a:lnTo>
                <a:lnTo>
                  <a:pt x="50902" y="1732"/>
                </a:lnTo>
                <a:lnTo>
                  <a:pt x="51014" y="1639"/>
                </a:lnTo>
                <a:lnTo>
                  <a:pt x="51107" y="1509"/>
                </a:lnTo>
                <a:lnTo>
                  <a:pt x="51182" y="1379"/>
                </a:lnTo>
                <a:lnTo>
                  <a:pt x="51237" y="1230"/>
                </a:lnTo>
                <a:lnTo>
                  <a:pt x="51237" y="1174"/>
                </a:lnTo>
                <a:lnTo>
                  <a:pt x="51237" y="1118"/>
                </a:lnTo>
                <a:lnTo>
                  <a:pt x="51219" y="1062"/>
                </a:lnTo>
                <a:lnTo>
                  <a:pt x="51200" y="1025"/>
                </a:lnTo>
                <a:lnTo>
                  <a:pt x="51144" y="988"/>
                </a:lnTo>
                <a:lnTo>
                  <a:pt x="50977" y="988"/>
                </a:lnTo>
                <a:lnTo>
                  <a:pt x="50884" y="1006"/>
                </a:lnTo>
                <a:lnTo>
                  <a:pt x="50809" y="1025"/>
                </a:lnTo>
                <a:lnTo>
                  <a:pt x="50735" y="1062"/>
                </a:lnTo>
                <a:lnTo>
                  <a:pt x="50697" y="1099"/>
                </a:lnTo>
                <a:lnTo>
                  <a:pt x="50660" y="1137"/>
                </a:lnTo>
                <a:lnTo>
                  <a:pt x="50604" y="1248"/>
                </a:lnTo>
                <a:lnTo>
                  <a:pt x="50586" y="1360"/>
                </a:lnTo>
                <a:lnTo>
                  <a:pt x="50567" y="1453"/>
                </a:lnTo>
                <a:lnTo>
                  <a:pt x="50530" y="1565"/>
                </a:lnTo>
                <a:lnTo>
                  <a:pt x="50474" y="1658"/>
                </a:lnTo>
                <a:lnTo>
                  <a:pt x="50437" y="1676"/>
                </a:lnTo>
                <a:lnTo>
                  <a:pt x="50381" y="1714"/>
                </a:lnTo>
                <a:lnTo>
                  <a:pt x="50325" y="1732"/>
                </a:lnTo>
                <a:lnTo>
                  <a:pt x="50251" y="1732"/>
                </a:lnTo>
                <a:lnTo>
                  <a:pt x="50083" y="1714"/>
                </a:lnTo>
                <a:lnTo>
                  <a:pt x="49934" y="1676"/>
                </a:lnTo>
                <a:lnTo>
                  <a:pt x="49804" y="1602"/>
                </a:lnTo>
                <a:lnTo>
                  <a:pt x="49673" y="1546"/>
                </a:lnTo>
                <a:lnTo>
                  <a:pt x="49618" y="1490"/>
                </a:lnTo>
                <a:lnTo>
                  <a:pt x="49580" y="1434"/>
                </a:lnTo>
                <a:lnTo>
                  <a:pt x="49562" y="1397"/>
                </a:lnTo>
                <a:lnTo>
                  <a:pt x="49599" y="1285"/>
                </a:lnTo>
                <a:lnTo>
                  <a:pt x="49636" y="1211"/>
                </a:lnTo>
                <a:lnTo>
                  <a:pt x="49655" y="1118"/>
                </a:lnTo>
                <a:lnTo>
                  <a:pt x="49673" y="1062"/>
                </a:lnTo>
                <a:lnTo>
                  <a:pt x="49692" y="1006"/>
                </a:lnTo>
                <a:lnTo>
                  <a:pt x="49748" y="932"/>
                </a:lnTo>
                <a:lnTo>
                  <a:pt x="49767" y="894"/>
                </a:lnTo>
                <a:lnTo>
                  <a:pt x="49767" y="857"/>
                </a:lnTo>
                <a:lnTo>
                  <a:pt x="49748" y="801"/>
                </a:lnTo>
                <a:lnTo>
                  <a:pt x="49711" y="746"/>
                </a:lnTo>
                <a:lnTo>
                  <a:pt x="49673" y="727"/>
                </a:lnTo>
                <a:lnTo>
                  <a:pt x="49450" y="727"/>
                </a:lnTo>
                <a:lnTo>
                  <a:pt x="49282" y="746"/>
                </a:lnTo>
                <a:lnTo>
                  <a:pt x="49227" y="764"/>
                </a:lnTo>
                <a:lnTo>
                  <a:pt x="49189" y="783"/>
                </a:lnTo>
                <a:lnTo>
                  <a:pt x="49152" y="839"/>
                </a:lnTo>
                <a:lnTo>
                  <a:pt x="49134" y="894"/>
                </a:lnTo>
                <a:lnTo>
                  <a:pt x="49115" y="988"/>
                </a:lnTo>
                <a:lnTo>
                  <a:pt x="49134" y="1099"/>
                </a:lnTo>
                <a:lnTo>
                  <a:pt x="49152" y="1211"/>
                </a:lnTo>
                <a:lnTo>
                  <a:pt x="49152" y="1323"/>
                </a:lnTo>
                <a:lnTo>
                  <a:pt x="49134" y="1360"/>
                </a:lnTo>
                <a:lnTo>
                  <a:pt x="49115" y="1416"/>
                </a:lnTo>
                <a:lnTo>
                  <a:pt x="49078" y="1453"/>
                </a:lnTo>
                <a:lnTo>
                  <a:pt x="49022" y="1490"/>
                </a:lnTo>
                <a:lnTo>
                  <a:pt x="48947" y="1527"/>
                </a:lnTo>
                <a:lnTo>
                  <a:pt x="48854" y="1565"/>
                </a:lnTo>
                <a:lnTo>
                  <a:pt x="48594" y="1565"/>
                </a:lnTo>
                <a:lnTo>
                  <a:pt x="48445" y="1527"/>
                </a:lnTo>
                <a:lnTo>
                  <a:pt x="48389" y="1509"/>
                </a:lnTo>
                <a:lnTo>
                  <a:pt x="48352" y="1472"/>
                </a:lnTo>
                <a:lnTo>
                  <a:pt x="48333" y="1416"/>
                </a:lnTo>
                <a:lnTo>
                  <a:pt x="48333" y="1379"/>
                </a:lnTo>
                <a:lnTo>
                  <a:pt x="48352" y="1341"/>
                </a:lnTo>
                <a:lnTo>
                  <a:pt x="48370" y="1323"/>
                </a:lnTo>
                <a:lnTo>
                  <a:pt x="48445" y="1267"/>
                </a:lnTo>
                <a:lnTo>
                  <a:pt x="48482" y="1230"/>
                </a:lnTo>
                <a:lnTo>
                  <a:pt x="48482" y="1174"/>
                </a:lnTo>
                <a:lnTo>
                  <a:pt x="48501" y="1062"/>
                </a:lnTo>
                <a:lnTo>
                  <a:pt x="48519" y="950"/>
                </a:lnTo>
                <a:lnTo>
                  <a:pt x="48538" y="876"/>
                </a:lnTo>
                <a:lnTo>
                  <a:pt x="48556" y="820"/>
                </a:lnTo>
                <a:lnTo>
                  <a:pt x="48519" y="783"/>
                </a:lnTo>
                <a:lnTo>
                  <a:pt x="48463" y="801"/>
                </a:lnTo>
                <a:lnTo>
                  <a:pt x="48370" y="839"/>
                </a:lnTo>
                <a:lnTo>
                  <a:pt x="48221" y="932"/>
                </a:lnTo>
                <a:lnTo>
                  <a:pt x="48147" y="988"/>
                </a:lnTo>
                <a:lnTo>
                  <a:pt x="48091" y="1025"/>
                </a:lnTo>
                <a:lnTo>
                  <a:pt x="48072" y="1081"/>
                </a:lnTo>
                <a:lnTo>
                  <a:pt x="48072" y="1137"/>
                </a:lnTo>
                <a:lnTo>
                  <a:pt x="48054" y="1174"/>
                </a:lnTo>
                <a:lnTo>
                  <a:pt x="48016" y="1230"/>
                </a:lnTo>
                <a:lnTo>
                  <a:pt x="47942" y="1285"/>
                </a:lnTo>
                <a:lnTo>
                  <a:pt x="47830" y="1341"/>
                </a:lnTo>
                <a:lnTo>
                  <a:pt x="47719" y="1379"/>
                </a:lnTo>
                <a:lnTo>
                  <a:pt x="47477" y="1379"/>
                </a:lnTo>
                <a:lnTo>
                  <a:pt x="47365" y="1360"/>
                </a:lnTo>
                <a:lnTo>
                  <a:pt x="47495" y="1230"/>
                </a:lnTo>
                <a:lnTo>
                  <a:pt x="47570" y="1155"/>
                </a:lnTo>
                <a:lnTo>
                  <a:pt x="47625" y="1062"/>
                </a:lnTo>
                <a:lnTo>
                  <a:pt x="47663" y="988"/>
                </a:lnTo>
                <a:lnTo>
                  <a:pt x="47681" y="894"/>
                </a:lnTo>
                <a:lnTo>
                  <a:pt x="47663" y="857"/>
                </a:lnTo>
                <a:lnTo>
                  <a:pt x="47644" y="839"/>
                </a:lnTo>
                <a:lnTo>
                  <a:pt x="47607" y="801"/>
                </a:lnTo>
                <a:lnTo>
                  <a:pt x="47551" y="783"/>
                </a:lnTo>
                <a:lnTo>
                  <a:pt x="47439" y="764"/>
                </a:lnTo>
                <a:lnTo>
                  <a:pt x="47346" y="783"/>
                </a:lnTo>
                <a:lnTo>
                  <a:pt x="47272" y="839"/>
                </a:lnTo>
                <a:lnTo>
                  <a:pt x="47216" y="932"/>
                </a:lnTo>
                <a:lnTo>
                  <a:pt x="47104" y="1099"/>
                </a:lnTo>
                <a:lnTo>
                  <a:pt x="47030" y="1248"/>
                </a:lnTo>
                <a:lnTo>
                  <a:pt x="46825" y="1490"/>
                </a:lnTo>
                <a:lnTo>
                  <a:pt x="46713" y="1602"/>
                </a:lnTo>
                <a:lnTo>
                  <a:pt x="46601" y="1676"/>
                </a:lnTo>
                <a:lnTo>
                  <a:pt x="46490" y="1732"/>
                </a:lnTo>
                <a:lnTo>
                  <a:pt x="46341" y="1751"/>
                </a:lnTo>
                <a:lnTo>
                  <a:pt x="46173" y="1732"/>
                </a:lnTo>
                <a:lnTo>
                  <a:pt x="46006" y="1676"/>
                </a:lnTo>
                <a:lnTo>
                  <a:pt x="46099" y="1583"/>
                </a:lnTo>
                <a:lnTo>
                  <a:pt x="46211" y="1453"/>
                </a:lnTo>
                <a:lnTo>
                  <a:pt x="46322" y="1304"/>
                </a:lnTo>
                <a:lnTo>
                  <a:pt x="46434" y="1155"/>
                </a:lnTo>
                <a:lnTo>
                  <a:pt x="46490" y="1006"/>
                </a:lnTo>
                <a:lnTo>
                  <a:pt x="46490" y="932"/>
                </a:lnTo>
                <a:lnTo>
                  <a:pt x="46490" y="876"/>
                </a:lnTo>
                <a:lnTo>
                  <a:pt x="46471" y="839"/>
                </a:lnTo>
                <a:lnTo>
                  <a:pt x="46415" y="801"/>
                </a:lnTo>
                <a:lnTo>
                  <a:pt x="46359" y="764"/>
                </a:lnTo>
                <a:lnTo>
                  <a:pt x="46211" y="764"/>
                </a:lnTo>
                <a:lnTo>
                  <a:pt x="46136" y="783"/>
                </a:lnTo>
                <a:lnTo>
                  <a:pt x="46006" y="839"/>
                </a:lnTo>
                <a:lnTo>
                  <a:pt x="45857" y="950"/>
                </a:lnTo>
                <a:lnTo>
                  <a:pt x="45745" y="1081"/>
                </a:lnTo>
                <a:lnTo>
                  <a:pt x="45633" y="1230"/>
                </a:lnTo>
                <a:lnTo>
                  <a:pt x="45577" y="1379"/>
                </a:lnTo>
                <a:lnTo>
                  <a:pt x="45559" y="1434"/>
                </a:lnTo>
                <a:lnTo>
                  <a:pt x="45559" y="1509"/>
                </a:lnTo>
                <a:lnTo>
                  <a:pt x="45577" y="1583"/>
                </a:lnTo>
                <a:lnTo>
                  <a:pt x="45596" y="1639"/>
                </a:lnTo>
                <a:lnTo>
                  <a:pt x="45484" y="1676"/>
                </a:lnTo>
                <a:lnTo>
                  <a:pt x="45317" y="1714"/>
                </a:lnTo>
                <a:lnTo>
                  <a:pt x="45131" y="1732"/>
                </a:lnTo>
                <a:lnTo>
                  <a:pt x="44944" y="1751"/>
                </a:lnTo>
                <a:lnTo>
                  <a:pt x="44740" y="1732"/>
                </a:lnTo>
                <a:lnTo>
                  <a:pt x="44591" y="1695"/>
                </a:lnTo>
                <a:lnTo>
                  <a:pt x="44516" y="1658"/>
                </a:lnTo>
                <a:lnTo>
                  <a:pt x="44460" y="1621"/>
                </a:lnTo>
                <a:lnTo>
                  <a:pt x="44405" y="1565"/>
                </a:lnTo>
                <a:lnTo>
                  <a:pt x="44386" y="1490"/>
                </a:lnTo>
                <a:lnTo>
                  <a:pt x="44367" y="1434"/>
                </a:lnTo>
                <a:lnTo>
                  <a:pt x="44386" y="1379"/>
                </a:lnTo>
                <a:lnTo>
                  <a:pt x="44405" y="1341"/>
                </a:lnTo>
                <a:lnTo>
                  <a:pt x="44442" y="1285"/>
                </a:lnTo>
                <a:lnTo>
                  <a:pt x="44535" y="1192"/>
                </a:lnTo>
                <a:lnTo>
                  <a:pt x="44647" y="1118"/>
                </a:lnTo>
                <a:lnTo>
                  <a:pt x="44758" y="1025"/>
                </a:lnTo>
                <a:lnTo>
                  <a:pt x="44870" y="932"/>
                </a:lnTo>
                <a:lnTo>
                  <a:pt x="44944" y="839"/>
                </a:lnTo>
                <a:lnTo>
                  <a:pt x="44963" y="783"/>
                </a:lnTo>
                <a:lnTo>
                  <a:pt x="44982" y="727"/>
                </a:lnTo>
                <a:lnTo>
                  <a:pt x="44963" y="652"/>
                </a:lnTo>
                <a:lnTo>
                  <a:pt x="44944" y="597"/>
                </a:lnTo>
                <a:lnTo>
                  <a:pt x="44926" y="559"/>
                </a:lnTo>
                <a:lnTo>
                  <a:pt x="44870" y="541"/>
                </a:lnTo>
                <a:lnTo>
                  <a:pt x="44833" y="522"/>
                </a:lnTo>
                <a:lnTo>
                  <a:pt x="44777" y="522"/>
                </a:lnTo>
                <a:lnTo>
                  <a:pt x="44647" y="559"/>
                </a:lnTo>
                <a:lnTo>
                  <a:pt x="44498" y="634"/>
                </a:lnTo>
                <a:lnTo>
                  <a:pt x="44367" y="708"/>
                </a:lnTo>
                <a:lnTo>
                  <a:pt x="44256" y="801"/>
                </a:lnTo>
                <a:lnTo>
                  <a:pt x="44181" y="894"/>
                </a:lnTo>
                <a:lnTo>
                  <a:pt x="44107" y="1006"/>
                </a:lnTo>
                <a:lnTo>
                  <a:pt x="44069" y="1137"/>
                </a:lnTo>
                <a:lnTo>
                  <a:pt x="44032" y="1230"/>
                </a:lnTo>
                <a:lnTo>
                  <a:pt x="43995" y="1304"/>
                </a:lnTo>
                <a:lnTo>
                  <a:pt x="43939" y="1379"/>
                </a:lnTo>
                <a:lnTo>
                  <a:pt x="43846" y="1434"/>
                </a:lnTo>
                <a:lnTo>
                  <a:pt x="43716" y="1453"/>
                </a:lnTo>
                <a:lnTo>
                  <a:pt x="43529" y="1472"/>
                </a:lnTo>
                <a:lnTo>
                  <a:pt x="43436" y="1453"/>
                </a:lnTo>
                <a:lnTo>
                  <a:pt x="43306" y="1434"/>
                </a:lnTo>
                <a:lnTo>
                  <a:pt x="43194" y="1397"/>
                </a:lnTo>
                <a:lnTo>
                  <a:pt x="43139" y="1379"/>
                </a:lnTo>
                <a:lnTo>
                  <a:pt x="43101" y="1341"/>
                </a:lnTo>
                <a:lnTo>
                  <a:pt x="43045" y="1267"/>
                </a:lnTo>
                <a:lnTo>
                  <a:pt x="43027" y="1211"/>
                </a:lnTo>
                <a:lnTo>
                  <a:pt x="43027" y="1155"/>
                </a:lnTo>
                <a:lnTo>
                  <a:pt x="43064" y="1118"/>
                </a:lnTo>
                <a:lnTo>
                  <a:pt x="43139" y="1006"/>
                </a:lnTo>
                <a:lnTo>
                  <a:pt x="43194" y="950"/>
                </a:lnTo>
                <a:lnTo>
                  <a:pt x="43269" y="857"/>
                </a:lnTo>
                <a:lnTo>
                  <a:pt x="43381" y="652"/>
                </a:lnTo>
                <a:lnTo>
                  <a:pt x="43418" y="541"/>
                </a:lnTo>
                <a:lnTo>
                  <a:pt x="43436" y="448"/>
                </a:lnTo>
                <a:lnTo>
                  <a:pt x="43418" y="392"/>
                </a:lnTo>
                <a:lnTo>
                  <a:pt x="43399" y="355"/>
                </a:lnTo>
                <a:lnTo>
                  <a:pt x="43362" y="355"/>
                </a:lnTo>
                <a:lnTo>
                  <a:pt x="43269" y="336"/>
                </a:lnTo>
                <a:lnTo>
                  <a:pt x="43101" y="373"/>
                </a:lnTo>
                <a:lnTo>
                  <a:pt x="43027" y="392"/>
                </a:lnTo>
                <a:lnTo>
                  <a:pt x="42952" y="429"/>
                </a:lnTo>
                <a:lnTo>
                  <a:pt x="42915" y="485"/>
                </a:lnTo>
                <a:lnTo>
                  <a:pt x="42878" y="522"/>
                </a:lnTo>
                <a:lnTo>
                  <a:pt x="42822" y="615"/>
                </a:lnTo>
                <a:lnTo>
                  <a:pt x="42803" y="727"/>
                </a:lnTo>
                <a:lnTo>
                  <a:pt x="42803" y="969"/>
                </a:lnTo>
                <a:lnTo>
                  <a:pt x="42785" y="1081"/>
                </a:lnTo>
                <a:lnTo>
                  <a:pt x="42748" y="1174"/>
                </a:lnTo>
                <a:lnTo>
                  <a:pt x="42692" y="1230"/>
                </a:lnTo>
                <a:lnTo>
                  <a:pt x="42636" y="1285"/>
                </a:lnTo>
                <a:lnTo>
                  <a:pt x="42487" y="1379"/>
                </a:lnTo>
                <a:lnTo>
                  <a:pt x="42319" y="1453"/>
                </a:lnTo>
                <a:lnTo>
                  <a:pt x="42133" y="1490"/>
                </a:lnTo>
                <a:lnTo>
                  <a:pt x="41928" y="1527"/>
                </a:lnTo>
                <a:lnTo>
                  <a:pt x="41742" y="1546"/>
                </a:lnTo>
                <a:lnTo>
                  <a:pt x="41575" y="1546"/>
                </a:lnTo>
                <a:lnTo>
                  <a:pt x="41426" y="1527"/>
                </a:lnTo>
                <a:lnTo>
                  <a:pt x="41686" y="1304"/>
                </a:lnTo>
                <a:lnTo>
                  <a:pt x="41854" y="1137"/>
                </a:lnTo>
                <a:lnTo>
                  <a:pt x="41891" y="1062"/>
                </a:lnTo>
                <a:lnTo>
                  <a:pt x="41928" y="988"/>
                </a:lnTo>
                <a:lnTo>
                  <a:pt x="41947" y="932"/>
                </a:lnTo>
                <a:lnTo>
                  <a:pt x="41947" y="894"/>
                </a:lnTo>
                <a:lnTo>
                  <a:pt x="41928" y="857"/>
                </a:lnTo>
                <a:lnTo>
                  <a:pt x="41891" y="820"/>
                </a:lnTo>
                <a:lnTo>
                  <a:pt x="41798" y="783"/>
                </a:lnTo>
                <a:lnTo>
                  <a:pt x="41686" y="783"/>
                </a:lnTo>
                <a:lnTo>
                  <a:pt x="41537" y="801"/>
                </a:lnTo>
                <a:lnTo>
                  <a:pt x="41370" y="839"/>
                </a:lnTo>
                <a:lnTo>
                  <a:pt x="41202" y="913"/>
                </a:lnTo>
                <a:lnTo>
                  <a:pt x="41053" y="988"/>
                </a:lnTo>
                <a:lnTo>
                  <a:pt x="40942" y="1081"/>
                </a:lnTo>
                <a:lnTo>
                  <a:pt x="40848" y="1192"/>
                </a:lnTo>
                <a:lnTo>
                  <a:pt x="40811" y="1248"/>
                </a:lnTo>
                <a:lnTo>
                  <a:pt x="40793" y="1323"/>
                </a:lnTo>
                <a:lnTo>
                  <a:pt x="40793" y="1379"/>
                </a:lnTo>
                <a:lnTo>
                  <a:pt x="40811" y="1434"/>
                </a:lnTo>
                <a:lnTo>
                  <a:pt x="40848" y="1509"/>
                </a:lnTo>
                <a:lnTo>
                  <a:pt x="40904" y="1565"/>
                </a:lnTo>
                <a:lnTo>
                  <a:pt x="40755" y="1621"/>
                </a:lnTo>
                <a:lnTo>
                  <a:pt x="40588" y="1676"/>
                </a:lnTo>
                <a:lnTo>
                  <a:pt x="40364" y="1732"/>
                </a:lnTo>
                <a:lnTo>
                  <a:pt x="40141" y="1751"/>
                </a:lnTo>
                <a:lnTo>
                  <a:pt x="39936" y="1770"/>
                </a:lnTo>
                <a:lnTo>
                  <a:pt x="39731" y="1751"/>
                </a:lnTo>
                <a:lnTo>
                  <a:pt x="39638" y="1732"/>
                </a:lnTo>
                <a:lnTo>
                  <a:pt x="39545" y="1695"/>
                </a:lnTo>
                <a:lnTo>
                  <a:pt x="39471" y="1639"/>
                </a:lnTo>
                <a:lnTo>
                  <a:pt x="39415" y="1583"/>
                </a:lnTo>
                <a:lnTo>
                  <a:pt x="39620" y="1434"/>
                </a:lnTo>
                <a:lnTo>
                  <a:pt x="39880" y="1211"/>
                </a:lnTo>
                <a:lnTo>
                  <a:pt x="40011" y="1099"/>
                </a:lnTo>
                <a:lnTo>
                  <a:pt x="40104" y="969"/>
                </a:lnTo>
                <a:lnTo>
                  <a:pt x="40178" y="857"/>
                </a:lnTo>
                <a:lnTo>
                  <a:pt x="40197" y="801"/>
                </a:lnTo>
                <a:lnTo>
                  <a:pt x="40197" y="764"/>
                </a:lnTo>
                <a:lnTo>
                  <a:pt x="40178" y="708"/>
                </a:lnTo>
                <a:lnTo>
                  <a:pt x="40160" y="652"/>
                </a:lnTo>
                <a:lnTo>
                  <a:pt x="40122" y="615"/>
                </a:lnTo>
                <a:lnTo>
                  <a:pt x="40085" y="597"/>
                </a:lnTo>
                <a:lnTo>
                  <a:pt x="39992" y="597"/>
                </a:lnTo>
                <a:lnTo>
                  <a:pt x="39880" y="634"/>
                </a:lnTo>
                <a:lnTo>
                  <a:pt x="39750" y="690"/>
                </a:lnTo>
                <a:lnTo>
                  <a:pt x="39638" y="746"/>
                </a:lnTo>
                <a:lnTo>
                  <a:pt x="39471" y="876"/>
                </a:lnTo>
                <a:lnTo>
                  <a:pt x="39396" y="969"/>
                </a:lnTo>
                <a:lnTo>
                  <a:pt x="39340" y="1062"/>
                </a:lnTo>
                <a:lnTo>
                  <a:pt x="39229" y="1248"/>
                </a:lnTo>
                <a:lnTo>
                  <a:pt x="39191" y="1341"/>
                </a:lnTo>
                <a:lnTo>
                  <a:pt x="39136" y="1416"/>
                </a:lnTo>
                <a:lnTo>
                  <a:pt x="39061" y="1490"/>
                </a:lnTo>
                <a:lnTo>
                  <a:pt x="38968" y="1565"/>
                </a:lnTo>
                <a:lnTo>
                  <a:pt x="38838" y="1621"/>
                </a:lnTo>
                <a:lnTo>
                  <a:pt x="38689" y="1658"/>
                </a:lnTo>
                <a:lnTo>
                  <a:pt x="38540" y="1676"/>
                </a:lnTo>
                <a:lnTo>
                  <a:pt x="38372" y="1676"/>
                </a:lnTo>
                <a:lnTo>
                  <a:pt x="38223" y="1658"/>
                </a:lnTo>
                <a:lnTo>
                  <a:pt x="38074" y="1602"/>
                </a:lnTo>
                <a:lnTo>
                  <a:pt x="38019" y="1565"/>
                </a:lnTo>
                <a:lnTo>
                  <a:pt x="37963" y="1509"/>
                </a:lnTo>
                <a:lnTo>
                  <a:pt x="37925" y="1453"/>
                </a:lnTo>
                <a:lnTo>
                  <a:pt x="37888" y="1397"/>
                </a:lnTo>
                <a:lnTo>
                  <a:pt x="38019" y="1304"/>
                </a:lnTo>
                <a:lnTo>
                  <a:pt x="38205" y="1174"/>
                </a:lnTo>
                <a:lnTo>
                  <a:pt x="38298" y="1081"/>
                </a:lnTo>
                <a:lnTo>
                  <a:pt x="38372" y="1006"/>
                </a:lnTo>
                <a:lnTo>
                  <a:pt x="38410" y="932"/>
                </a:lnTo>
                <a:lnTo>
                  <a:pt x="38410" y="876"/>
                </a:lnTo>
                <a:lnTo>
                  <a:pt x="38372" y="783"/>
                </a:lnTo>
                <a:lnTo>
                  <a:pt x="38298" y="746"/>
                </a:lnTo>
                <a:lnTo>
                  <a:pt x="38223" y="727"/>
                </a:lnTo>
                <a:lnTo>
                  <a:pt x="38130" y="746"/>
                </a:lnTo>
                <a:lnTo>
                  <a:pt x="38037" y="764"/>
                </a:lnTo>
                <a:lnTo>
                  <a:pt x="37944" y="801"/>
                </a:lnTo>
                <a:lnTo>
                  <a:pt x="37870" y="857"/>
                </a:lnTo>
                <a:lnTo>
                  <a:pt x="37814" y="913"/>
                </a:lnTo>
                <a:lnTo>
                  <a:pt x="37721" y="1006"/>
                </a:lnTo>
                <a:lnTo>
                  <a:pt x="37665" y="1099"/>
                </a:lnTo>
                <a:lnTo>
                  <a:pt x="37590" y="1248"/>
                </a:lnTo>
                <a:lnTo>
                  <a:pt x="37534" y="1304"/>
                </a:lnTo>
                <a:lnTo>
                  <a:pt x="37460" y="1360"/>
                </a:lnTo>
                <a:lnTo>
                  <a:pt x="37367" y="1397"/>
                </a:lnTo>
                <a:lnTo>
                  <a:pt x="37199" y="1434"/>
                </a:lnTo>
                <a:lnTo>
                  <a:pt x="36957" y="1472"/>
                </a:lnTo>
                <a:lnTo>
                  <a:pt x="36715" y="1472"/>
                </a:lnTo>
                <a:lnTo>
                  <a:pt x="36473" y="1434"/>
                </a:lnTo>
                <a:lnTo>
                  <a:pt x="36231" y="1379"/>
                </a:lnTo>
                <a:lnTo>
                  <a:pt x="36250" y="1341"/>
                </a:lnTo>
                <a:lnTo>
                  <a:pt x="36287" y="1304"/>
                </a:lnTo>
                <a:lnTo>
                  <a:pt x="36380" y="1211"/>
                </a:lnTo>
                <a:lnTo>
                  <a:pt x="36529" y="1155"/>
                </a:lnTo>
                <a:lnTo>
                  <a:pt x="36697" y="1081"/>
                </a:lnTo>
                <a:lnTo>
                  <a:pt x="36846" y="1025"/>
                </a:lnTo>
                <a:lnTo>
                  <a:pt x="36995" y="950"/>
                </a:lnTo>
                <a:lnTo>
                  <a:pt x="37088" y="876"/>
                </a:lnTo>
                <a:lnTo>
                  <a:pt x="37125" y="839"/>
                </a:lnTo>
                <a:lnTo>
                  <a:pt x="37144" y="801"/>
                </a:lnTo>
                <a:lnTo>
                  <a:pt x="37144" y="746"/>
                </a:lnTo>
                <a:lnTo>
                  <a:pt x="37144" y="690"/>
                </a:lnTo>
                <a:lnTo>
                  <a:pt x="37125" y="652"/>
                </a:lnTo>
                <a:lnTo>
                  <a:pt x="37088" y="634"/>
                </a:lnTo>
                <a:lnTo>
                  <a:pt x="36995" y="597"/>
                </a:lnTo>
                <a:lnTo>
                  <a:pt x="36901" y="597"/>
                </a:lnTo>
                <a:lnTo>
                  <a:pt x="36771" y="615"/>
                </a:lnTo>
                <a:lnTo>
                  <a:pt x="36659" y="634"/>
                </a:lnTo>
                <a:lnTo>
                  <a:pt x="36548" y="671"/>
                </a:lnTo>
                <a:lnTo>
                  <a:pt x="36455" y="727"/>
                </a:lnTo>
                <a:lnTo>
                  <a:pt x="36362" y="801"/>
                </a:lnTo>
                <a:lnTo>
                  <a:pt x="36268" y="876"/>
                </a:lnTo>
                <a:lnTo>
                  <a:pt x="36120" y="1062"/>
                </a:lnTo>
                <a:lnTo>
                  <a:pt x="35952" y="1248"/>
                </a:lnTo>
                <a:lnTo>
                  <a:pt x="35859" y="1323"/>
                </a:lnTo>
                <a:lnTo>
                  <a:pt x="35766" y="1397"/>
                </a:lnTo>
                <a:lnTo>
                  <a:pt x="35635" y="1472"/>
                </a:lnTo>
                <a:lnTo>
                  <a:pt x="35486" y="1546"/>
                </a:lnTo>
                <a:lnTo>
                  <a:pt x="35319" y="1602"/>
                </a:lnTo>
                <a:lnTo>
                  <a:pt x="35170" y="1621"/>
                </a:lnTo>
                <a:lnTo>
                  <a:pt x="35002" y="1639"/>
                </a:lnTo>
                <a:lnTo>
                  <a:pt x="34853" y="1602"/>
                </a:lnTo>
                <a:lnTo>
                  <a:pt x="34705" y="1546"/>
                </a:lnTo>
                <a:lnTo>
                  <a:pt x="34649" y="1509"/>
                </a:lnTo>
                <a:lnTo>
                  <a:pt x="34593" y="1453"/>
                </a:lnTo>
                <a:lnTo>
                  <a:pt x="34742" y="1341"/>
                </a:lnTo>
                <a:lnTo>
                  <a:pt x="34928" y="1174"/>
                </a:lnTo>
                <a:lnTo>
                  <a:pt x="35021" y="1081"/>
                </a:lnTo>
                <a:lnTo>
                  <a:pt x="35096" y="988"/>
                </a:lnTo>
                <a:lnTo>
                  <a:pt x="35114" y="894"/>
                </a:lnTo>
                <a:lnTo>
                  <a:pt x="35114" y="857"/>
                </a:lnTo>
                <a:lnTo>
                  <a:pt x="35096" y="801"/>
                </a:lnTo>
                <a:lnTo>
                  <a:pt x="35058" y="764"/>
                </a:lnTo>
                <a:lnTo>
                  <a:pt x="35021" y="727"/>
                </a:lnTo>
                <a:lnTo>
                  <a:pt x="34947" y="690"/>
                </a:lnTo>
                <a:lnTo>
                  <a:pt x="34891" y="671"/>
                </a:lnTo>
                <a:lnTo>
                  <a:pt x="34742" y="671"/>
                </a:lnTo>
                <a:lnTo>
                  <a:pt x="34630" y="690"/>
                </a:lnTo>
                <a:lnTo>
                  <a:pt x="34537" y="727"/>
                </a:lnTo>
                <a:lnTo>
                  <a:pt x="34444" y="783"/>
                </a:lnTo>
                <a:lnTo>
                  <a:pt x="34388" y="839"/>
                </a:lnTo>
                <a:lnTo>
                  <a:pt x="34351" y="913"/>
                </a:lnTo>
                <a:lnTo>
                  <a:pt x="34314" y="1043"/>
                </a:lnTo>
                <a:lnTo>
                  <a:pt x="34276" y="1192"/>
                </a:lnTo>
                <a:lnTo>
                  <a:pt x="34239" y="1341"/>
                </a:lnTo>
                <a:lnTo>
                  <a:pt x="34220" y="1397"/>
                </a:lnTo>
                <a:lnTo>
                  <a:pt x="34165" y="1453"/>
                </a:lnTo>
                <a:lnTo>
                  <a:pt x="34109" y="1490"/>
                </a:lnTo>
                <a:lnTo>
                  <a:pt x="34034" y="1527"/>
                </a:lnTo>
                <a:lnTo>
                  <a:pt x="33923" y="1565"/>
                </a:lnTo>
                <a:lnTo>
                  <a:pt x="33643" y="1565"/>
                </a:lnTo>
                <a:lnTo>
                  <a:pt x="33457" y="1527"/>
                </a:lnTo>
                <a:lnTo>
                  <a:pt x="33383" y="1490"/>
                </a:lnTo>
                <a:lnTo>
                  <a:pt x="33308" y="1453"/>
                </a:lnTo>
                <a:lnTo>
                  <a:pt x="33252" y="1397"/>
                </a:lnTo>
                <a:lnTo>
                  <a:pt x="33215" y="1341"/>
                </a:lnTo>
                <a:lnTo>
                  <a:pt x="33196" y="1267"/>
                </a:lnTo>
                <a:lnTo>
                  <a:pt x="33215" y="1192"/>
                </a:lnTo>
                <a:lnTo>
                  <a:pt x="33252" y="1137"/>
                </a:lnTo>
                <a:lnTo>
                  <a:pt x="33308" y="1081"/>
                </a:lnTo>
                <a:lnTo>
                  <a:pt x="33439" y="950"/>
                </a:lnTo>
                <a:lnTo>
                  <a:pt x="33494" y="894"/>
                </a:lnTo>
                <a:lnTo>
                  <a:pt x="33532" y="839"/>
                </a:lnTo>
                <a:lnTo>
                  <a:pt x="33587" y="727"/>
                </a:lnTo>
                <a:lnTo>
                  <a:pt x="33606" y="634"/>
                </a:lnTo>
                <a:lnTo>
                  <a:pt x="33606" y="559"/>
                </a:lnTo>
                <a:lnTo>
                  <a:pt x="33606" y="522"/>
                </a:lnTo>
                <a:lnTo>
                  <a:pt x="33587" y="485"/>
                </a:lnTo>
                <a:lnTo>
                  <a:pt x="33550" y="466"/>
                </a:lnTo>
                <a:lnTo>
                  <a:pt x="33494" y="448"/>
                </a:lnTo>
                <a:lnTo>
                  <a:pt x="33457" y="466"/>
                </a:lnTo>
                <a:lnTo>
                  <a:pt x="33327" y="503"/>
                </a:lnTo>
                <a:lnTo>
                  <a:pt x="33196" y="597"/>
                </a:lnTo>
                <a:lnTo>
                  <a:pt x="33066" y="708"/>
                </a:lnTo>
                <a:lnTo>
                  <a:pt x="32973" y="820"/>
                </a:lnTo>
                <a:lnTo>
                  <a:pt x="32917" y="894"/>
                </a:lnTo>
                <a:lnTo>
                  <a:pt x="32899" y="969"/>
                </a:lnTo>
                <a:lnTo>
                  <a:pt x="32899" y="1081"/>
                </a:lnTo>
                <a:lnTo>
                  <a:pt x="32899" y="1137"/>
                </a:lnTo>
                <a:lnTo>
                  <a:pt x="32899" y="1174"/>
                </a:lnTo>
                <a:lnTo>
                  <a:pt x="32861" y="1230"/>
                </a:lnTo>
                <a:lnTo>
                  <a:pt x="32787" y="1285"/>
                </a:lnTo>
                <a:lnTo>
                  <a:pt x="32731" y="1323"/>
                </a:lnTo>
                <a:lnTo>
                  <a:pt x="32657" y="1341"/>
                </a:lnTo>
                <a:lnTo>
                  <a:pt x="32489" y="1379"/>
                </a:lnTo>
                <a:lnTo>
                  <a:pt x="32340" y="1360"/>
                </a:lnTo>
                <a:lnTo>
                  <a:pt x="32266" y="1341"/>
                </a:lnTo>
                <a:lnTo>
                  <a:pt x="32210" y="1304"/>
                </a:lnTo>
                <a:lnTo>
                  <a:pt x="32117" y="1248"/>
                </a:lnTo>
                <a:lnTo>
                  <a:pt x="32061" y="1192"/>
                </a:lnTo>
                <a:lnTo>
                  <a:pt x="32024" y="1137"/>
                </a:lnTo>
                <a:lnTo>
                  <a:pt x="32024" y="1081"/>
                </a:lnTo>
                <a:lnTo>
                  <a:pt x="32042" y="1025"/>
                </a:lnTo>
                <a:lnTo>
                  <a:pt x="32079" y="988"/>
                </a:lnTo>
                <a:lnTo>
                  <a:pt x="32172" y="876"/>
                </a:lnTo>
                <a:lnTo>
                  <a:pt x="32284" y="783"/>
                </a:lnTo>
                <a:lnTo>
                  <a:pt x="32377" y="690"/>
                </a:lnTo>
                <a:lnTo>
                  <a:pt x="32396" y="634"/>
                </a:lnTo>
                <a:lnTo>
                  <a:pt x="32415" y="578"/>
                </a:lnTo>
                <a:lnTo>
                  <a:pt x="32415" y="522"/>
                </a:lnTo>
                <a:lnTo>
                  <a:pt x="32377" y="485"/>
                </a:lnTo>
                <a:lnTo>
                  <a:pt x="32321" y="429"/>
                </a:lnTo>
                <a:lnTo>
                  <a:pt x="32266" y="410"/>
                </a:lnTo>
                <a:lnTo>
                  <a:pt x="32191" y="429"/>
                </a:lnTo>
                <a:lnTo>
                  <a:pt x="32117" y="448"/>
                </a:lnTo>
                <a:lnTo>
                  <a:pt x="31986" y="541"/>
                </a:lnTo>
                <a:lnTo>
                  <a:pt x="31893" y="634"/>
                </a:lnTo>
                <a:lnTo>
                  <a:pt x="31819" y="727"/>
                </a:lnTo>
                <a:lnTo>
                  <a:pt x="31782" y="820"/>
                </a:lnTo>
                <a:lnTo>
                  <a:pt x="31763" y="950"/>
                </a:lnTo>
                <a:lnTo>
                  <a:pt x="31744" y="1025"/>
                </a:lnTo>
                <a:lnTo>
                  <a:pt x="31707" y="1099"/>
                </a:lnTo>
                <a:lnTo>
                  <a:pt x="31651" y="1174"/>
                </a:lnTo>
                <a:lnTo>
                  <a:pt x="31577" y="1267"/>
                </a:lnTo>
                <a:lnTo>
                  <a:pt x="31446" y="1360"/>
                </a:lnTo>
                <a:lnTo>
                  <a:pt x="31279" y="1434"/>
                </a:lnTo>
                <a:lnTo>
                  <a:pt x="31074" y="1527"/>
                </a:lnTo>
                <a:lnTo>
                  <a:pt x="30832" y="1583"/>
                </a:lnTo>
                <a:lnTo>
                  <a:pt x="30609" y="1639"/>
                </a:lnTo>
                <a:lnTo>
                  <a:pt x="30404" y="1639"/>
                </a:lnTo>
                <a:lnTo>
                  <a:pt x="30311" y="1621"/>
                </a:lnTo>
                <a:lnTo>
                  <a:pt x="30236" y="1602"/>
                </a:lnTo>
                <a:lnTo>
                  <a:pt x="30180" y="1565"/>
                </a:lnTo>
                <a:lnTo>
                  <a:pt x="30124" y="1509"/>
                </a:lnTo>
                <a:lnTo>
                  <a:pt x="30329" y="1397"/>
                </a:lnTo>
                <a:lnTo>
                  <a:pt x="30590" y="1211"/>
                </a:lnTo>
                <a:lnTo>
                  <a:pt x="30702" y="1118"/>
                </a:lnTo>
                <a:lnTo>
                  <a:pt x="30813" y="1025"/>
                </a:lnTo>
                <a:lnTo>
                  <a:pt x="30869" y="932"/>
                </a:lnTo>
                <a:lnTo>
                  <a:pt x="30869" y="894"/>
                </a:lnTo>
                <a:lnTo>
                  <a:pt x="30869" y="857"/>
                </a:lnTo>
                <a:lnTo>
                  <a:pt x="30832" y="801"/>
                </a:lnTo>
                <a:lnTo>
                  <a:pt x="30758" y="764"/>
                </a:lnTo>
                <a:lnTo>
                  <a:pt x="30571" y="764"/>
                </a:lnTo>
                <a:lnTo>
                  <a:pt x="30385" y="839"/>
                </a:lnTo>
                <a:lnTo>
                  <a:pt x="30255" y="913"/>
                </a:lnTo>
                <a:lnTo>
                  <a:pt x="30162" y="988"/>
                </a:lnTo>
                <a:lnTo>
                  <a:pt x="30087" y="1081"/>
                </a:lnTo>
                <a:lnTo>
                  <a:pt x="29994" y="1230"/>
                </a:lnTo>
                <a:lnTo>
                  <a:pt x="29938" y="1304"/>
                </a:lnTo>
                <a:lnTo>
                  <a:pt x="29882" y="1379"/>
                </a:lnTo>
                <a:lnTo>
                  <a:pt x="29789" y="1434"/>
                </a:lnTo>
                <a:lnTo>
                  <a:pt x="29678" y="1490"/>
                </a:lnTo>
                <a:lnTo>
                  <a:pt x="29585" y="1509"/>
                </a:lnTo>
                <a:lnTo>
                  <a:pt x="29454" y="1527"/>
                </a:lnTo>
                <a:lnTo>
                  <a:pt x="29324" y="1546"/>
                </a:lnTo>
                <a:lnTo>
                  <a:pt x="29175" y="1546"/>
                </a:lnTo>
                <a:lnTo>
                  <a:pt x="29045" y="1527"/>
                </a:lnTo>
                <a:lnTo>
                  <a:pt x="28914" y="1490"/>
                </a:lnTo>
                <a:lnTo>
                  <a:pt x="28803" y="1434"/>
                </a:lnTo>
                <a:lnTo>
                  <a:pt x="28728" y="1360"/>
                </a:lnTo>
                <a:lnTo>
                  <a:pt x="28896" y="1211"/>
                </a:lnTo>
                <a:lnTo>
                  <a:pt x="29119" y="988"/>
                </a:lnTo>
                <a:lnTo>
                  <a:pt x="29231" y="857"/>
                </a:lnTo>
                <a:lnTo>
                  <a:pt x="29324" y="746"/>
                </a:lnTo>
                <a:lnTo>
                  <a:pt x="29361" y="634"/>
                </a:lnTo>
                <a:lnTo>
                  <a:pt x="29361" y="597"/>
                </a:lnTo>
                <a:lnTo>
                  <a:pt x="29343" y="559"/>
                </a:lnTo>
                <a:lnTo>
                  <a:pt x="29324" y="503"/>
                </a:lnTo>
                <a:lnTo>
                  <a:pt x="29268" y="485"/>
                </a:lnTo>
                <a:lnTo>
                  <a:pt x="29175" y="485"/>
                </a:lnTo>
                <a:lnTo>
                  <a:pt x="29063" y="541"/>
                </a:lnTo>
                <a:lnTo>
                  <a:pt x="28952" y="615"/>
                </a:lnTo>
                <a:lnTo>
                  <a:pt x="28840" y="708"/>
                </a:lnTo>
                <a:lnTo>
                  <a:pt x="28728" y="801"/>
                </a:lnTo>
                <a:lnTo>
                  <a:pt x="28598" y="950"/>
                </a:lnTo>
                <a:lnTo>
                  <a:pt x="28542" y="1043"/>
                </a:lnTo>
                <a:lnTo>
                  <a:pt x="28505" y="1118"/>
                </a:lnTo>
                <a:lnTo>
                  <a:pt x="28486" y="1211"/>
                </a:lnTo>
                <a:lnTo>
                  <a:pt x="28486" y="1248"/>
                </a:lnTo>
                <a:lnTo>
                  <a:pt x="28449" y="1304"/>
                </a:lnTo>
                <a:lnTo>
                  <a:pt x="28393" y="1360"/>
                </a:lnTo>
                <a:lnTo>
                  <a:pt x="28300" y="1416"/>
                </a:lnTo>
                <a:lnTo>
                  <a:pt x="28207" y="1472"/>
                </a:lnTo>
                <a:lnTo>
                  <a:pt x="28095" y="1509"/>
                </a:lnTo>
                <a:lnTo>
                  <a:pt x="27853" y="1565"/>
                </a:lnTo>
                <a:lnTo>
                  <a:pt x="27667" y="1583"/>
                </a:lnTo>
                <a:lnTo>
                  <a:pt x="27406" y="1602"/>
                </a:lnTo>
                <a:lnTo>
                  <a:pt x="27164" y="1602"/>
                </a:lnTo>
                <a:lnTo>
                  <a:pt x="27071" y="1565"/>
                </a:lnTo>
                <a:lnTo>
                  <a:pt x="26997" y="1509"/>
                </a:lnTo>
                <a:lnTo>
                  <a:pt x="26978" y="1453"/>
                </a:lnTo>
                <a:lnTo>
                  <a:pt x="26959" y="1397"/>
                </a:lnTo>
                <a:lnTo>
                  <a:pt x="26959" y="1341"/>
                </a:lnTo>
                <a:lnTo>
                  <a:pt x="26978" y="1304"/>
                </a:lnTo>
                <a:lnTo>
                  <a:pt x="27053" y="1211"/>
                </a:lnTo>
                <a:lnTo>
                  <a:pt x="27146" y="1118"/>
                </a:lnTo>
                <a:lnTo>
                  <a:pt x="27239" y="1043"/>
                </a:lnTo>
                <a:lnTo>
                  <a:pt x="27350" y="950"/>
                </a:lnTo>
                <a:lnTo>
                  <a:pt x="27425" y="839"/>
                </a:lnTo>
                <a:lnTo>
                  <a:pt x="27443" y="783"/>
                </a:lnTo>
                <a:lnTo>
                  <a:pt x="27462" y="708"/>
                </a:lnTo>
                <a:lnTo>
                  <a:pt x="27481" y="597"/>
                </a:lnTo>
                <a:lnTo>
                  <a:pt x="27462" y="541"/>
                </a:lnTo>
                <a:lnTo>
                  <a:pt x="27443" y="522"/>
                </a:lnTo>
                <a:lnTo>
                  <a:pt x="27425" y="503"/>
                </a:lnTo>
                <a:lnTo>
                  <a:pt x="27388" y="503"/>
                </a:lnTo>
                <a:lnTo>
                  <a:pt x="27332" y="522"/>
                </a:lnTo>
                <a:lnTo>
                  <a:pt x="27239" y="559"/>
                </a:lnTo>
                <a:lnTo>
                  <a:pt x="27164" y="634"/>
                </a:lnTo>
                <a:lnTo>
                  <a:pt x="26997" y="801"/>
                </a:lnTo>
                <a:lnTo>
                  <a:pt x="26904" y="932"/>
                </a:lnTo>
                <a:lnTo>
                  <a:pt x="26829" y="1043"/>
                </a:lnTo>
                <a:lnTo>
                  <a:pt x="26717" y="1230"/>
                </a:lnTo>
                <a:lnTo>
                  <a:pt x="26643" y="1304"/>
                </a:lnTo>
                <a:lnTo>
                  <a:pt x="26550" y="1379"/>
                </a:lnTo>
                <a:lnTo>
                  <a:pt x="26438" y="1453"/>
                </a:lnTo>
                <a:lnTo>
                  <a:pt x="26289" y="1527"/>
                </a:lnTo>
                <a:lnTo>
                  <a:pt x="26103" y="1583"/>
                </a:lnTo>
                <a:lnTo>
                  <a:pt x="25861" y="1639"/>
                </a:lnTo>
                <a:lnTo>
                  <a:pt x="25619" y="1639"/>
                </a:lnTo>
                <a:lnTo>
                  <a:pt x="25526" y="1602"/>
                </a:lnTo>
                <a:lnTo>
                  <a:pt x="25489" y="1583"/>
                </a:lnTo>
                <a:lnTo>
                  <a:pt x="25470" y="1527"/>
                </a:lnTo>
                <a:lnTo>
                  <a:pt x="25638" y="1397"/>
                </a:lnTo>
                <a:lnTo>
                  <a:pt x="25768" y="1267"/>
                </a:lnTo>
                <a:lnTo>
                  <a:pt x="25898" y="1137"/>
                </a:lnTo>
                <a:lnTo>
                  <a:pt x="26010" y="988"/>
                </a:lnTo>
                <a:lnTo>
                  <a:pt x="26084" y="857"/>
                </a:lnTo>
                <a:lnTo>
                  <a:pt x="26122" y="783"/>
                </a:lnTo>
                <a:lnTo>
                  <a:pt x="26122" y="727"/>
                </a:lnTo>
                <a:lnTo>
                  <a:pt x="26103" y="690"/>
                </a:lnTo>
                <a:lnTo>
                  <a:pt x="26084" y="634"/>
                </a:lnTo>
                <a:lnTo>
                  <a:pt x="26010" y="597"/>
                </a:lnTo>
                <a:lnTo>
                  <a:pt x="25954" y="578"/>
                </a:lnTo>
                <a:lnTo>
                  <a:pt x="25898" y="578"/>
                </a:lnTo>
                <a:lnTo>
                  <a:pt x="25824" y="615"/>
                </a:lnTo>
                <a:lnTo>
                  <a:pt x="25768" y="652"/>
                </a:lnTo>
                <a:lnTo>
                  <a:pt x="25712" y="708"/>
                </a:lnTo>
                <a:lnTo>
                  <a:pt x="25600" y="857"/>
                </a:lnTo>
                <a:lnTo>
                  <a:pt x="25507" y="1006"/>
                </a:lnTo>
                <a:lnTo>
                  <a:pt x="25414" y="1174"/>
                </a:lnTo>
                <a:lnTo>
                  <a:pt x="25321" y="1360"/>
                </a:lnTo>
                <a:lnTo>
                  <a:pt x="25265" y="1416"/>
                </a:lnTo>
                <a:lnTo>
                  <a:pt x="25153" y="1490"/>
                </a:lnTo>
                <a:lnTo>
                  <a:pt x="25042" y="1565"/>
                </a:lnTo>
                <a:lnTo>
                  <a:pt x="24893" y="1602"/>
                </a:lnTo>
                <a:lnTo>
                  <a:pt x="24744" y="1658"/>
                </a:lnTo>
                <a:lnTo>
                  <a:pt x="24614" y="1658"/>
                </a:lnTo>
                <a:lnTo>
                  <a:pt x="24483" y="1639"/>
                </a:lnTo>
                <a:lnTo>
                  <a:pt x="24409" y="1621"/>
                </a:lnTo>
                <a:lnTo>
                  <a:pt x="24353" y="1583"/>
                </a:lnTo>
                <a:lnTo>
                  <a:pt x="24297" y="1527"/>
                </a:lnTo>
                <a:lnTo>
                  <a:pt x="24260" y="1453"/>
                </a:lnTo>
                <a:lnTo>
                  <a:pt x="24241" y="1397"/>
                </a:lnTo>
                <a:lnTo>
                  <a:pt x="24260" y="1323"/>
                </a:lnTo>
                <a:lnTo>
                  <a:pt x="24297" y="1267"/>
                </a:lnTo>
                <a:lnTo>
                  <a:pt x="24353" y="1192"/>
                </a:lnTo>
                <a:lnTo>
                  <a:pt x="24483" y="1062"/>
                </a:lnTo>
                <a:lnTo>
                  <a:pt x="24632" y="913"/>
                </a:lnTo>
                <a:lnTo>
                  <a:pt x="24725" y="783"/>
                </a:lnTo>
                <a:lnTo>
                  <a:pt x="24762" y="708"/>
                </a:lnTo>
                <a:lnTo>
                  <a:pt x="24781" y="652"/>
                </a:lnTo>
                <a:lnTo>
                  <a:pt x="24762" y="578"/>
                </a:lnTo>
                <a:lnTo>
                  <a:pt x="24725" y="503"/>
                </a:lnTo>
                <a:lnTo>
                  <a:pt x="24707" y="485"/>
                </a:lnTo>
                <a:lnTo>
                  <a:pt x="24669" y="485"/>
                </a:lnTo>
                <a:lnTo>
                  <a:pt x="24595" y="522"/>
                </a:lnTo>
                <a:lnTo>
                  <a:pt x="24520" y="597"/>
                </a:lnTo>
                <a:lnTo>
                  <a:pt x="24427" y="708"/>
                </a:lnTo>
                <a:lnTo>
                  <a:pt x="24278" y="932"/>
                </a:lnTo>
                <a:lnTo>
                  <a:pt x="24185" y="1062"/>
                </a:lnTo>
                <a:lnTo>
                  <a:pt x="24074" y="1248"/>
                </a:lnTo>
                <a:lnTo>
                  <a:pt x="23999" y="1379"/>
                </a:lnTo>
                <a:lnTo>
                  <a:pt x="23962" y="1434"/>
                </a:lnTo>
                <a:lnTo>
                  <a:pt x="23887" y="1472"/>
                </a:lnTo>
                <a:lnTo>
                  <a:pt x="23813" y="1509"/>
                </a:lnTo>
                <a:lnTo>
                  <a:pt x="23701" y="1546"/>
                </a:lnTo>
                <a:lnTo>
                  <a:pt x="23534" y="1565"/>
                </a:lnTo>
                <a:lnTo>
                  <a:pt x="23403" y="1546"/>
                </a:lnTo>
                <a:lnTo>
                  <a:pt x="23310" y="1527"/>
                </a:lnTo>
                <a:lnTo>
                  <a:pt x="23236" y="1472"/>
                </a:lnTo>
                <a:lnTo>
                  <a:pt x="23199" y="1397"/>
                </a:lnTo>
                <a:lnTo>
                  <a:pt x="23199" y="1304"/>
                </a:lnTo>
                <a:lnTo>
                  <a:pt x="23199" y="1211"/>
                </a:lnTo>
                <a:lnTo>
                  <a:pt x="23199" y="1118"/>
                </a:lnTo>
                <a:lnTo>
                  <a:pt x="23254" y="913"/>
                </a:lnTo>
                <a:lnTo>
                  <a:pt x="23273" y="746"/>
                </a:lnTo>
                <a:lnTo>
                  <a:pt x="23273" y="690"/>
                </a:lnTo>
                <a:lnTo>
                  <a:pt x="23254" y="634"/>
                </a:lnTo>
                <a:lnTo>
                  <a:pt x="23217" y="615"/>
                </a:lnTo>
                <a:lnTo>
                  <a:pt x="23143" y="615"/>
                </a:lnTo>
                <a:lnTo>
                  <a:pt x="23068" y="652"/>
                </a:lnTo>
                <a:lnTo>
                  <a:pt x="22994" y="708"/>
                </a:lnTo>
                <a:lnTo>
                  <a:pt x="22957" y="783"/>
                </a:lnTo>
                <a:lnTo>
                  <a:pt x="22919" y="857"/>
                </a:lnTo>
                <a:lnTo>
                  <a:pt x="22901" y="1025"/>
                </a:lnTo>
                <a:lnTo>
                  <a:pt x="22882" y="1174"/>
                </a:lnTo>
                <a:lnTo>
                  <a:pt x="22882" y="1267"/>
                </a:lnTo>
                <a:lnTo>
                  <a:pt x="22882" y="1323"/>
                </a:lnTo>
                <a:lnTo>
                  <a:pt x="22919" y="1379"/>
                </a:lnTo>
                <a:lnTo>
                  <a:pt x="22938" y="1397"/>
                </a:lnTo>
                <a:lnTo>
                  <a:pt x="22919" y="1434"/>
                </a:lnTo>
                <a:lnTo>
                  <a:pt x="22808" y="1583"/>
                </a:lnTo>
                <a:lnTo>
                  <a:pt x="22733" y="1639"/>
                </a:lnTo>
                <a:lnTo>
                  <a:pt x="22640" y="1695"/>
                </a:lnTo>
                <a:lnTo>
                  <a:pt x="22528" y="1732"/>
                </a:lnTo>
                <a:lnTo>
                  <a:pt x="22435" y="1751"/>
                </a:lnTo>
                <a:lnTo>
                  <a:pt x="22342" y="1751"/>
                </a:lnTo>
                <a:lnTo>
                  <a:pt x="22249" y="1732"/>
                </a:lnTo>
                <a:lnTo>
                  <a:pt x="22137" y="1714"/>
                </a:lnTo>
                <a:lnTo>
                  <a:pt x="22026" y="1676"/>
                </a:lnTo>
                <a:lnTo>
                  <a:pt x="21933" y="1621"/>
                </a:lnTo>
                <a:lnTo>
                  <a:pt x="21858" y="1565"/>
                </a:lnTo>
                <a:lnTo>
                  <a:pt x="21784" y="1472"/>
                </a:lnTo>
                <a:lnTo>
                  <a:pt x="21765" y="1379"/>
                </a:lnTo>
                <a:lnTo>
                  <a:pt x="21858" y="1267"/>
                </a:lnTo>
                <a:lnTo>
                  <a:pt x="22044" y="988"/>
                </a:lnTo>
                <a:lnTo>
                  <a:pt x="22193" y="708"/>
                </a:lnTo>
                <a:lnTo>
                  <a:pt x="22230" y="615"/>
                </a:lnTo>
                <a:lnTo>
                  <a:pt x="22230" y="597"/>
                </a:lnTo>
                <a:lnTo>
                  <a:pt x="22212" y="578"/>
                </a:lnTo>
                <a:lnTo>
                  <a:pt x="22100" y="597"/>
                </a:lnTo>
                <a:lnTo>
                  <a:pt x="22026" y="634"/>
                </a:lnTo>
                <a:lnTo>
                  <a:pt x="21933" y="671"/>
                </a:lnTo>
                <a:lnTo>
                  <a:pt x="21877" y="727"/>
                </a:lnTo>
                <a:lnTo>
                  <a:pt x="21821" y="801"/>
                </a:lnTo>
                <a:lnTo>
                  <a:pt x="21784" y="857"/>
                </a:lnTo>
                <a:lnTo>
                  <a:pt x="21709" y="1025"/>
                </a:lnTo>
                <a:lnTo>
                  <a:pt x="21653" y="1192"/>
                </a:lnTo>
                <a:lnTo>
                  <a:pt x="21597" y="1360"/>
                </a:lnTo>
                <a:lnTo>
                  <a:pt x="21542" y="1453"/>
                </a:lnTo>
                <a:lnTo>
                  <a:pt x="21504" y="1509"/>
                </a:lnTo>
                <a:lnTo>
                  <a:pt x="21430" y="1583"/>
                </a:lnTo>
                <a:lnTo>
                  <a:pt x="21355" y="1639"/>
                </a:lnTo>
                <a:lnTo>
                  <a:pt x="21225" y="1695"/>
                </a:lnTo>
                <a:lnTo>
                  <a:pt x="21057" y="1751"/>
                </a:lnTo>
                <a:lnTo>
                  <a:pt x="20871" y="1788"/>
                </a:lnTo>
                <a:lnTo>
                  <a:pt x="20685" y="1807"/>
                </a:lnTo>
                <a:lnTo>
                  <a:pt x="20499" y="1788"/>
                </a:lnTo>
                <a:lnTo>
                  <a:pt x="20406" y="1751"/>
                </a:lnTo>
                <a:lnTo>
                  <a:pt x="20331" y="1714"/>
                </a:lnTo>
                <a:lnTo>
                  <a:pt x="20257" y="1676"/>
                </a:lnTo>
                <a:lnTo>
                  <a:pt x="20220" y="1621"/>
                </a:lnTo>
                <a:lnTo>
                  <a:pt x="20164" y="1546"/>
                </a:lnTo>
                <a:lnTo>
                  <a:pt x="20145" y="1453"/>
                </a:lnTo>
                <a:lnTo>
                  <a:pt x="20145" y="1397"/>
                </a:lnTo>
                <a:lnTo>
                  <a:pt x="20164" y="1341"/>
                </a:lnTo>
                <a:lnTo>
                  <a:pt x="20201" y="1285"/>
                </a:lnTo>
                <a:lnTo>
                  <a:pt x="20238" y="1230"/>
                </a:lnTo>
                <a:lnTo>
                  <a:pt x="20369" y="1137"/>
                </a:lnTo>
                <a:lnTo>
                  <a:pt x="20518" y="1043"/>
                </a:lnTo>
                <a:lnTo>
                  <a:pt x="20648" y="969"/>
                </a:lnTo>
                <a:lnTo>
                  <a:pt x="20760" y="876"/>
                </a:lnTo>
                <a:lnTo>
                  <a:pt x="20797" y="820"/>
                </a:lnTo>
                <a:lnTo>
                  <a:pt x="20815" y="783"/>
                </a:lnTo>
                <a:lnTo>
                  <a:pt x="20834" y="727"/>
                </a:lnTo>
                <a:lnTo>
                  <a:pt x="20815" y="690"/>
                </a:lnTo>
                <a:lnTo>
                  <a:pt x="20778" y="634"/>
                </a:lnTo>
                <a:lnTo>
                  <a:pt x="20741" y="615"/>
                </a:lnTo>
                <a:lnTo>
                  <a:pt x="20704" y="597"/>
                </a:lnTo>
                <a:lnTo>
                  <a:pt x="20667" y="578"/>
                </a:lnTo>
                <a:lnTo>
                  <a:pt x="20573" y="597"/>
                </a:lnTo>
                <a:lnTo>
                  <a:pt x="20462" y="634"/>
                </a:lnTo>
                <a:lnTo>
                  <a:pt x="20369" y="690"/>
                </a:lnTo>
                <a:lnTo>
                  <a:pt x="20276" y="746"/>
                </a:lnTo>
                <a:lnTo>
                  <a:pt x="20145" y="839"/>
                </a:lnTo>
                <a:lnTo>
                  <a:pt x="20071" y="913"/>
                </a:lnTo>
                <a:lnTo>
                  <a:pt x="20015" y="988"/>
                </a:lnTo>
                <a:lnTo>
                  <a:pt x="19978" y="1099"/>
                </a:lnTo>
                <a:lnTo>
                  <a:pt x="19940" y="1155"/>
                </a:lnTo>
                <a:lnTo>
                  <a:pt x="19903" y="1211"/>
                </a:lnTo>
                <a:lnTo>
                  <a:pt x="19810" y="1248"/>
                </a:lnTo>
                <a:lnTo>
                  <a:pt x="19698" y="1267"/>
                </a:lnTo>
                <a:lnTo>
                  <a:pt x="19549" y="1285"/>
                </a:lnTo>
                <a:lnTo>
                  <a:pt x="19363" y="1248"/>
                </a:lnTo>
                <a:lnTo>
                  <a:pt x="19270" y="1230"/>
                </a:lnTo>
                <a:lnTo>
                  <a:pt x="19196" y="1192"/>
                </a:lnTo>
                <a:lnTo>
                  <a:pt x="19140" y="1155"/>
                </a:lnTo>
                <a:lnTo>
                  <a:pt x="19084" y="1099"/>
                </a:lnTo>
                <a:lnTo>
                  <a:pt x="19047" y="1025"/>
                </a:lnTo>
                <a:lnTo>
                  <a:pt x="19047" y="969"/>
                </a:lnTo>
                <a:lnTo>
                  <a:pt x="19047" y="913"/>
                </a:lnTo>
                <a:lnTo>
                  <a:pt x="19065" y="857"/>
                </a:lnTo>
                <a:lnTo>
                  <a:pt x="19140" y="746"/>
                </a:lnTo>
                <a:lnTo>
                  <a:pt x="19214" y="652"/>
                </a:lnTo>
                <a:lnTo>
                  <a:pt x="19326" y="578"/>
                </a:lnTo>
                <a:lnTo>
                  <a:pt x="19400" y="485"/>
                </a:lnTo>
                <a:lnTo>
                  <a:pt x="19419" y="429"/>
                </a:lnTo>
                <a:lnTo>
                  <a:pt x="19438" y="392"/>
                </a:lnTo>
                <a:lnTo>
                  <a:pt x="19456" y="336"/>
                </a:lnTo>
                <a:lnTo>
                  <a:pt x="19438" y="280"/>
                </a:lnTo>
                <a:lnTo>
                  <a:pt x="19400" y="224"/>
                </a:lnTo>
                <a:lnTo>
                  <a:pt x="19363" y="168"/>
                </a:lnTo>
                <a:lnTo>
                  <a:pt x="19326" y="150"/>
                </a:lnTo>
                <a:lnTo>
                  <a:pt x="19270" y="150"/>
                </a:lnTo>
                <a:lnTo>
                  <a:pt x="19233" y="168"/>
                </a:lnTo>
                <a:lnTo>
                  <a:pt x="19177" y="206"/>
                </a:lnTo>
                <a:lnTo>
                  <a:pt x="19084" y="299"/>
                </a:lnTo>
                <a:lnTo>
                  <a:pt x="18991" y="429"/>
                </a:lnTo>
                <a:lnTo>
                  <a:pt x="18916" y="559"/>
                </a:lnTo>
                <a:lnTo>
                  <a:pt x="18823" y="746"/>
                </a:lnTo>
                <a:lnTo>
                  <a:pt x="18749" y="913"/>
                </a:lnTo>
                <a:lnTo>
                  <a:pt x="18656" y="1062"/>
                </a:lnTo>
                <a:lnTo>
                  <a:pt x="18619" y="1118"/>
                </a:lnTo>
                <a:lnTo>
                  <a:pt x="18544" y="1192"/>
                </a:lnTo>
                <a:lnTo>
                  <a:pt x="18470" y="1248"/>
                </a:lnTo>
                <a:lnTo>
                  <a:pt x="18358" y="1323"/>
                </a:lnTo>
                <a:lnTo>
                  <a:pt x="18228" y="1379"/>
                </a:lnTo>
                <a:lnTo>
                  <a:pt x="18079" y="1434"/>
                </a:lnTo>
                <a:lnTo>
                  <a:pt x="17930" y="1453"/>
                </a:lnTo>
                <a:lnTo>
                  <a:pt x="17762" y="1472"/>
                </a:lnTo>
                <a:lnTo>
                  <a:pt x="17595" y="1453"/>
                </a:lnTo>
                <a:lnTo>
                  <a:pt x="17390" y="1397"/>
                </a:lnTo>
                <a:lnTo>
                  <a:pt x="17278" y="1360"/>
                </a:lnTo>
                <a:lnTo>
                  <a:pt x="17185" y="1304"/>
                </a:lnTo>
                <a:lnTo>
                  <a:pt x="17129" y="1248"/>
                </a:lnTo>
                <a:lnTo>
                  <a:pt x="17092" y="1192"/>
                </a:lnTo>
                <a:lnTo>
                  <a:pt x="17110" y="1118"/>
                </a:lnTo>
                <a:lnTo>
                  <a:pt x="17166" y="1043"/>
                </a:lnTo>
                <a:lnTo>
                  <a:pt x="17371" y="801"/>
                </a:lnTo>
                <a:lnTo>
                  <a:pt x="17464" y="690"/>
                </a:lnTo>
                <a:lnTo>
                  <a:pt x="17539" y="559"/>
                </a:lnTo>
                <a:lnTo>
                  <a:pt x="17557" y="522"/>
                </a:lnTo>
                <a:lnTo>
                  <a:pt x="17557" y="466"/>
                </a:lnTo>
                <a:lnTo>
                  <a:pt x="17557" y="429"/>
                </a:lnTo>
                <a:lnTo>
                  <a:pt x="17520" y="410"/>
                </a:lnTo>
                <a:lnTo>
                  <a:pt x="17483" y="410"/>
                </a:lnTo>
                <a:lnTo>
                  <a:pt x="17390" y="448"/>
                </a:lnTo>
                <a:lnTo>
                  <a:pt x="17185" y="578"/>
                </a:lnTo>
                <a:lnTo>
                  <a:pt x="16980" y="746"/>
                </a:lnTo>
                <a:lnTo>
                  <a:pt x="16868" y="857"/>
                </a:lnTo>
                <a:lnTo>
                  <a:pt x="16831" y="932"/>
                </a:lnTo>
                <a:lnTo>
                  <a:pt x="16831" y="1006"/>
                </a:lnTo>
                <a:lnTo>
                  <a:pt x="16850" y="1043"/>
                </a:lnTo>
                <a:lnTo>
                  <a:pt x="16868" y="1081"/>
                </a:lnTo>
                <a:lnTo>
                  <a:pt x="16887" y="1118"/>
                </a:lnTo>
                <a:lnTo>
                  <a:pt x="16887" y="1155"/>
                </a:lnTo>
                <a:lnTo>
                  <a:pt x="16850" y="1211"/>
                </a:lnTo>
                <a:lnTo>
                  <a:pt x="16794" y="1285"/>
                </a:lnTo>
                <a:lnTo>
                  <a:pt x="16719" y="1341"/>
                </a:lnTo>
                <a:lnTo>
                  <a:pt x="16645" y="1397"/>
                </a:lnTo>
                <a:lnTo>
                  <a:pt x="16533" y="1434"/>
                </a:lnTo>
                <a:lnTo>
                  <a:pt x="16422" y="1453"/>
                </a:lnTo>
                <a:lnTo>
                  <a:pt x="16198" y="1453"/>
                </a:lnTo>
                <a:lnTo>
                  <a:pt x="16105" y="1434"/>
                </a:lnTo>
                <a:lnTo>
                  <a:pt x="16012" y="1416"/>
                </a:lnTo>
                <a:lnTo>
                  <a:pt x="15919" y="1341"/>
                </a:lnTo>
                <a:lnTo>
                  <a:pt x="15844" y="1285"/>
                </a:lnTo>
                <a:lnTo>
                  <a:pt x="15807" y="1230"/>
                </a:lnTo>
                <a:lnTo>
                  <a:pt x="15789" y="1174"/>
                </a:lnTo>
                <a:lnTo>
                  <a:pt x="15807" y="1118"/>
                </a:lnTo>
                <a:lnTo>
                  <a:pt x="15826" y="1043"/>
                </a:lnTo>
                <a:lnTo>
                  <a:pt x="15900" y="894"/>
                </a:lnTo>
                <a:lnTo>
                  <a:pt x="15975" y="801"/>
                </a:lnTo>
                <a:lnTo>
                  <a:pt x="16086" y="671"/>
                </a:lnTo>
                <a:lnTo>
                  <a:pt x="16142" y="597"/>
                </a:lnTo>
                <a:lnTo>
                  <a:pt x="16161" y="522"/>
                </a:lnTo>
                <a:lnTo>
                  <a:pt x="16161" y="503"/>
                </a:lnTo>
                <a:lnTo>
                  <a:pt x="16142" y="466"/>
                </a:lnTo>
                <a:lnTo>
                  <a:pt x="16124" y="448"/>
                </a:lnTo>
                <a:lnTo>
                  <a:pt x="16086" y="448"/>
                </a:lnTo>
                <a:lnTo>
                  <a:pt x="15993" y="429"/>
                </a:lnTo>
                <a:lnTo>
                  <a:pt x="15919" y="448"/>
                </a:lnTo>
                <a:lnTo>
                  <a:pt x="15863" y="485"/>
                </a:lnTo>
                <a:lnTo>
                  <a:pt x="15807" y="541"/>
                </a:lnTo>
                <a:lnTo>
                  <a:pt x="15714" y="671"/>
                </a:lnTo>
                <a:lnTo>
                  <a:pt x="15640" y="801"/>
                </a:lnTo>
                <a:lnTo>
                  <a:pt x="15491" y="969"/>
                </a:lnTo>
                <a:lnTo>
                  <a:pt x="15360" y="1137"/>
                </a:lnTo>
                <a:lnTo>
                  <a:pt x="15286" y="1211"/>
                </a:lnTo>
                <a:lnTo>
                  <a:pt x="15211" y="1285"/>
                </a:lnTo>
                <a:lnTo>
                  <a:pt x="15100" y="1360"/>
                </a:lnTo>
                <a:lnTo>
                  <a:pt x="14969" y="1416"/>
                </a:lnTo>
                <a:lnTo>
                  <a:pt x="14802" y="1490"/>
                </a:lnTo>
                <a:lnTo>
                  <a:pt x="14616" y="1565"/>
                </a:lnTo>
                <a:lnTo>
                  <a:pt x="14429" y="1621"/>
                </a:lnTo>
                <a:lnTo>
                  <a:pt x="14243" y="1639"/>
                </a:lnTo>
                <a:lnTo>
                  <a:pt x="13927" y="1639"/>
                </a:lnTo>
                <a:lnTo>
                  <a:pt x="13871" y="1602"/>
                </a:lnTo>
                <a:lnTo>
                  <a:pt x="13834" y="1565"/>
                </a:lnTo>
                <a:lnTo>
                  <a:pt x="13778" y="1509"/>
                </a:lnTo>
                <a:lnTo>
                  <a:pt x="13741" y="1416"/>
                </a:lnTo>
                <a:lnTo>
                  <a:pt x="13741" y="1341"/>
                </a:lnTo>
                <a:lnTo>
                  <a:pt x="13759" y="1304"/>
                </a:lnTo>
                <a:lnTo>
                  <a:pt x="13796" y="1248"/>
                </a:lnTo>
                <a:lnTo>
                  <a:pt x="13927" y="1192"/>
                </a:lnTo>
                <a:lnTo>
                  <a:pt x="14057" y="1118"/>
                </a:lnTo>
                <a:lnTo>
                  <a:pt x="14281" y="913"/>
                </a:lnTo>
                <a:lnTo>
                  <a:pt x="14392" y="801"/>
                </a:lnTo>
                <a:lnTo>
                  <a:pt x="14485" y="690"/>
                </a:lnTo>
                <a:lnTo>
                  <a:pt x="14541" y="597"/>
                </a:lnTo>
                <a:lnTo>
                  <a:pt x="14541" y="559"/>
                </a:lnTo>
                <a:lnTo>
                  <a:pt x="14523" y="541"/>
                </a:lnTo>
                <a:lnTo>
                  <a:pt x="14411" y="541"/>
                </a:lnTo>
                <a:lnTo>
                  <a:pt x="14187" y="597"/>
                </a:lnTo>
                <a:lnTo>
                  <a:pt x="14113" y="634"/>
                </a:lnTo>
                <a:lnTo>
                  <a:pt x="14038" y="671"/>
                </a:lnTo>
                <a:lnTo>
                  <a:pt x="13908" y="801"/>
                </a:lnTo>
                <a:lnTo>
                  <a:pt x="13666" y="1062"/>
                </a:lnTo>
                <a:lnTo>
                  <a:pt x="13536" y="1155"/>
                </a:lnTo>
                <a:lnTo>
                  <a:pt x="13480" y="1192"/>
                </a:lnTo>
                <a:lnTo>
                  <a:pt x="13405" y="1230"/>
                </a:lnTo>
                <a:lnTo>
                  <a:pt x="13238" y="1230"/>
                </a:lnTo>
                <a:lnTo>
                  <a:pt x="13126" y="1192"/>
                </a:lnTo>
                <a:lnTo>
                  <a:pt x="13033" y="1137"/>
                </a:lnTo>
                <a:lnTo>
                  <a:pt x="12921" y="1062"/>
                </a:lnTo>
                <a:lnTo>
                  <a:pt x="12866" y="988"/>
                </a:lnTo>
                <a:lnTo>
                  <a:pt x="12847" y="913"/>
                </a:lnTo>
                <a:lnTo>
                  <a:pt x="12847" y="857"/>
                </a:lnTo>
                <a:lnTo>
                  <a:pt x="12884" y="783"/>
                </a:lnTo>
                <a:lnTo>
                  <a:pt x="12921" y="708"/>
                </a:lnTo>
                <a:lnTo>
                  <a:pt x="13070" y="559"/>
                </a:lnTo>
                <a:lnTo>
                  <a:pt x="13219" y="429"/>
                </a:lnTo>
                <a:lnTo>
                  <a:pt x="13350" y="299"/>
                </a:lnTo>
                <a:lnTo>
                  <a:pt x="13387" y="243"/>
                </a:lnTo>
                <a:lnTo>
                  <a:pt x="13405" y="187"/>
                </a:lnTo>
                <a:lnTo>
                  <a:pt x="13405" y="131"/>
                </a:lnTo>
                <a:lnTo>
                  <a:pt x="13368" y="75"/>
                </a:lnTo>
                <a:lnTo>
                  <a:pt x="13331" y="38"/>
                </a:lnTo>
                <a:lnTo>
                  <a:pt x="13238" y="38"/>
                </a:lnTo>
                <a:lnTo>
                  <a:pt x="13182" y="75"/>
                </a:lnTo>
                <a:lnTo>
                  <a:pt x="13070" y="168"/>
                </a:lnTo>
                <a:lnTo>
                  <a:pt x="12959" y="299"/>
                </a:lnTo>
                <a:lnTo>
                  <a:pt x="12791" y="597"/>
                </a:lnTo>
                <a:lnTo>
                  <a:pt x="12679" y="746"/>
                </a:lnTo>
                <a:lnTo>
                  <a:pt x="12586" y="839"/>
                </a:lnTo>
                <a:lnTo>
                  <a:pt x="12475" y="932"/>
                </a:lnTo>
                <a:lnTo>
                  <a:pt x="12344" y="1006"/>
                </a:lnTo>
                <a:lnTo>
                  <a:pt x="12214" y="1081"/>
                </a:lnTo>
                <a:lnTo>
                  <a:pt x="11953" y="1174"/>
                </a:lnTo>
                <a:lnTo>
                  <a:pt x="11674" y="1267"/>
                </a:lnTo>
                <a:lnTo>
                  <a:pt x="11488" y="1304"/>
                </a:lnTo>
                <a:lnTo>
                  <a:pt x="11357" y="1341"/>
                </a:lnTo>
                <a:lnTo>
                  <a:pt x="11115" y="1341"/>
                </a:lnTo>
                <a:lnTo>
                  <a:pt x="11004" y="1323"/>
                </a:lnTo>
                <a:lnTo>
                  <a:pt x="10929" y="1267"/>
                </a:lnTo>
                <a:lnTo>
                  <a:pt x="10911" y="1230"/>
                </a:lnTo>
                <a:lnTo>
                  <a:pt x="10892" y="1174"/>
                </a:lnTo>
                <a:lnTo>
                  <a:pt x="10892" y="1155"/>
                </a:lnTo>
                <a:lnTo>
                  <a:pt x="10911" y="1118"/>
                </a:lnTo>
                <a:lnTo>
                  <a:pt x="11004" y="1043"/>
                </a:lnTo>
                <a:lnTo>
                  <a:pt x="11264" y="857"/>
                </a:lnTo>
                <a:lnTo>
                  <a:pt x="11395" y="764"/>
                </a:lnTo>
                <a:lnTo>
                  <a:pt x="11506" y="671"/>
                </a:lnTo>
                <a:lnTo>
                  <a:pt x="11544" y="615"/>
                </a:lnTo>
                <a:lnTo>
                  <a:pt x="11562" y="559"/>
                </a:lnTo>
                <a:lnTo>
                  <a:pt x="11581" y="522"/>
                </a:lnTo>
                <a:lnTo>
                  <a:pt x="11562" y="485"/>
                </a:lnTo>
                <a:lnTo>
                  <a:pt x="11544" y="448"/>
                </a:lnTo>
                <a:lnTo>
                  <a:pt x="11506" y="429"/>
                </a:lnTo>
                <a:lnTo>
                  <a:pt x="11413" y="429"/>
                </a:lnTo>
                <a:lnTo>
                  <a:pt x="11320" y="466"/>
                </a:lnTo>
                <a:lnTo>
                  <a:pt x="11227" y="522"/>
                </a:lnTo>
                <a:lnTo>
                  <a:pt x="11022" y="690"/>
                </a:lnTo>
                <a:lnTo>
                  <a:pt x="10911" y="783"/>
                </a:lnTo>
                <a:lnTo>
                  <a:pt x="10724" y="969"/>
                </a:lnTo>
                <a:lnTo>
                  <a:pt x="10631" y="1062"/>
                </a:lnTo>
                <a:lnTo>
                  <a:pt x="10520" y="1137"/>
                </a:lnTo>
                <a:lnTo>
                  <a:pt x="10408" y="1211"/>
                </a:lnTo>
                <a:lnTo>
                  <a:pt x="10278" y="1248"/>
                </a:lnTo>
                <a:lnTo>
                  <a:pt x="10147" y="1285"/>
                </a:lnTo>
                <a:lnTo>
                  <a:pt x="9998" y="1285"/>
                </a:lnTo>
                <a:lnTo>
                  <a:pt x="9849" y="1248"/>
                </a:lnTo>
                <a:lnTo>
                  <a:pt x="9738" y="1211"/>
                </a:lnTo>
                <a:lnTo>
                  <a:pt x="9682" y="1155"/>
                </a:lnTo>
                <a:lnTo>
                  <a:pt x="9645" y="1099"/>
                </a:lnTo>
                <a:lnTo>
                  <a:pt x="9663" y="1025"/>
                </a:lnTo>
                <a:lnTo>
                  <a:pt x="9700" y="950"/>
                </a:lnTo>
                <a:lnTo>
                  <a:pt x="9812" y="801"/>
                </a:lnTo>
                <a:lnTo>
                  <a:pt x="9980" y="634"/>
                </a:lnTo>
                <a:lnTo>
                  <a:pt x="10110" y="485"/>
                </a:lnTo>
                <a:lnTo>
                  <a:pt x="10147" y="410"/>
                </a:lnTo>
                <a:lnTo>
                  <a:pt x="10166" y="336"/>
                </a:lnTo>
                <a:lnTo>
                  <a:pt x="10166" y="280"/>
                </a:lnTo>
                <a:lnTo>
                  <a:pt x="10110" y="224"/>
                </a:lnTo>
                <a:lnTo>
                  <a:pt x="10073" y="206"/>
                </a:lnTo>
                <a:lnTo>
                  <a:pt x="10017" y="224"/>
                </a:lnTo>
                <a:lnTo>
                  <a:pt x="9905" y="317"/>
                </a:lnTo>
                <a:lnTo>
                  <a:pt x="9794" y="429"/>
                </a:lnTo>
                <a:lnTo>
                  <a:pt x="9738" y="522"/>
                </a:lnTo>
                <a:lnTo>
                  <a:pt x="9626" y="708"/>
                </a:lnTo>
                <a:lnTo>
                  <a:pt x="9552" y="857"/>
                </a:lnTo>
                <a:lnTo>
                  <a:pt x="9440" y="1006"/>
                </a:lnTo>
                <a:lnTo>
                  <a:pt x="9365" y="1081"/>
                </a:lnTo>
                <a:lnTo>
                  <a:pt x="9272" y="1155"/>
                </a:lnTo>
                <a:lnTo>
                  <a:pt x="9179" y="1211"/>
                </a:lnTo>
                <a:lnTo>
                  <a:pt x="9049" y="1267"/>
                </a:lnTo>
                <a:lnTo>
                  <a:pt x="8881" y="1323"/>
                </a:lnTo>
                <a:lnTo>
                  <a:pt x="8732" y="1379"/>
                </a:lnTo>
                <a:lnTo>
                  <a:pt x="8565" y="1397"/>
                </a:lnTo>
                <a:lnTo>
                  <a:pt x="8416" y="1397"/>
                </a:lnTo>
                <a:lnTo>
                  <a:pt x="8341" y="1379"/>
                </a:lnTo>
                <a:lnTo>
                  <a:pt x="8286" y="1341"/>
                </a:lnTo>
                <a:lnTo>
                  <a:pt x="8230" y="1304"/>
                </a:lnTo>
                <a:lnTo>
                  <a:pt x="8192" y="1248"/>
                </a:lnTo>
                <a:lnTo>
                  <a:pt x="8341" y="1099"/>
                </a:lnTo>
                <a:lnTo>
                  <a:pt x="8546" y="857"/>
                </a:lnTo>
                <a:lnTo>
                  <a:pt x="8658" y="708"/>
                </a:lnTo>
                <a:lnTo>
                  <a:pt x="8714" y="597"/>
                </a:lnTo>
                <a:lnTo>
                  <a:pt x="8751" y="485"/>
                </a:lnTo>
                <a:lnTo>
                  <a:pt x="8751" y="448"/>
                </a:lnTo>
                <a:lnTo>
                  <a:pt x="8732" y="410"/>
                </a:lnTo>
                <a:lnTo>
                  <a:pt x="8658" y="373"/>
                </a:lnTo>
                <a:lnTo>
                  <a:pt x="8602" y="355"/>
                </a:lnTo>
                <a:lnTo>
                  <a:pt x="8546" y="355"/>
                </a:lnTo>
                <a:lnTo>
                  <a:pt x="8490" y="392"/>
                </a:lnTo>
                <a:lnTo>
                  <a:pt x="8434" y="429"/>
                </a:lnTo>
                <a:lnTo>
                  <a:pt x="8379" y="485"/>
                </a:lnTo>
                <a:lnTo>
                  <a:pt x="8286" y="652"/>
                </a:lnTo>
                <a:lnTo>
                  <a:pt x="8192" y="820"/>
                </a:lnTo>
                <a:lnTo>
                  <a:pt x="8118" y="988"/>
                </a:lnTo>
                <a:lnTo>
                  <a:pt x="8062" y="1118"/>
                </a:lnTo>
                <a:lnTo>
                  <a:pt x="8025" y="1174"/>
                </a:lnTo>
                <a:lnTo>
                  <a:pt x="7988" y="1230"/>
                </a:lnTo>
                <a:lnTo>
                  <a:pt x="7913" y="1248"/>
                </a:lnTo>
                <a:lnTo>
                  <a:pt x="7783" y="1285"/>
                </a:lnTo>
                <a:lnTo>
                  <a:pt x="7652" y="1285"/>
                </a:lnTo>
                <a:lnTo>
                  <a:pt x="7522" y="1248"/>
                </a:lnTo>
                <a:lnTo>
                  <a:pt x="7392" y="1174"/>
                </a:lnTo>
                <a:lnTo>
                  <a:pt x="7280" y="1081"/>
                </a:lnTo>
                <a:lnTo>
                  <a:pt x="7206" y="969"/>
                </a:lnTo>
                <a:lnTo>
                  <a:pt x="7187" y="894"/>
                </a:lnTo>
                <a:lnTo>
                  <a:pt x="7187" y="839"/>
                </a:lnTo>
                <a:lnTo>
                  <a:pt x="7187" y="801"/>
                </a:lnTo>
                <a:lnTo>
                  <a:pt x="7243" y="727"/>
                </a:lnTo>
                <a:lnTo>
                  <a:pt x="7355" y="559"/>
                </a:lnTo>
                <a:lnTo>
                  <a:pt x="7410" y="466"/>
                </a:lnTo>
                <a:lnTo>
                  <a:pt x="7448" y="373"/>
                </a:lnTo>
                <a:lnTo>
                  <a:pt x="7466" y="299"/>
                </a:lnTo>
                <a:lnTo>
                  <a:pt x="7448" y="280"/>
                </a:lnTo>
                <a:lnTo>
                  <a:pt x="7429" y="261"/>
                </a:lnTo>
                <a:lnTo>
                  <a:pt x="7373" y="243"/>
                </a:lnTo>
                <a:lnTo>
                  <a:pt x="7317" y="243"/>
                </a:lnTo>
                <a:lnTo>
                  <a:pt x="7262" y="261"/>
                </a:lnTo>
                <a:lnTo>
                  <a:pt x="7224" y="299"/>
                </a:lnTo>
                <a:lnTo>
                  <a:pt x="7131" y="373"/>
                </a:lnTo>
                <a:lnTo>
                  <a:pt x="7057" y="448"/>
                </a:lnTo>
                <a:lnTo>
                  <a:pt x="7038" y="503"/>
                </a:lnTo>
                <a:lnTo>
                  <a:pt x="7019" y="541"/>
                </a:lnTo>
                <a:lnTo>
                  <a:pt x="6982" y="652"/>
                </a:lnTo>
                <a:lnTo>
                  <a:pt x="6964" y="764"/>
                </a:lnTo>
                <a:lnTo>
                  <a:pt x="6926" y="876"/>
                </a:lnTo>
                <a:lnTo>
                  <a:pt x="6815" y="1006"/>
                </a:lnTo>
                <a:lnTo>
                  <a:pt x="6666" y="1137"/>
                </a:lnTo>
                <a:lnTo>
                  <a:pt x="6517" y="1230"/>
                </a:lnTo>
                <a:lnTo>
                  <a:pt x="6349" y="1323"/>
                </a:lnTo>
                <a:lnTo>
                  <a:pt x="6144" y="1434"/>
                </a:lnTo>
                <a:lnTo>
                  <a:pt x="6014" y="1490"/>
                </a:lnTo>
                <a:lnTo>
                  <a:pt x="5865" y="1546"/>
                </a:lnTo>
                <a:lnTo>
                  <a:pt x="5716" y="1583"/>
                </a:lnTo>
                <a:lnTo>
                  <a:pt x="5586" y="1565"/>
                </a:lnTo>
                <a:lnTo>
                  <a:pt x="5530" y="1546"/>
                </a:lnTo>
                <a:lnTo>
                  <a:pt x="5493" y="1527"/>
                </a:lnTo>
                <a:lnTo>
                  <a:pt x="5456" y="1490"/>
                </a:lnTo>
                <a:lnTo>
                  <a:pt x="5418" y="1434"/>
                </a:lnTo>
                <a:lnTo>
                  <a:pt x="5418" y="1379"/>
                </a:lnTo>
                <a:lnTo>
                  <a:pt x="5418" y="1323"/>
                </a:lnTo>
                <a:lnTo>
                  <a:pt x="5456" y="1267"/>
                </a:lnTo>
                <a:lnTo>
                  <a:pt x="5493" y="1230"/>
                </a:lnTo>
                <a:lnTo>
                  <a:pt x="5605" y="1137"/>
                </a:lnTo>
                <a:lnTo>
                  <a:pt x="5753" y="1062"/>
                </a:lnTo>
                <a:lnTo>
                  <a:pt x="5902" y="988"/>
                </a:lnTo>
                <a:lnTo>
                  <a:pt x="6033" y="894"/>
                </a:lnTo>
                <a:lnTo>
                  <a:pt x="6070" y="839"/>
                </a:lnTo>
                <a:lnTo>
                  <a:pt x="6107" y="783"/>
                </a:lnTo>
                <a:lnTo>
                  <a:pt x="6107" y="727"/>
                </a:lnTo>
                <a:lnTo>
                  <a:pt x="6107" y="652"/>
                </a:lnTo>
                <a:lnTo>
                  <a:pt x="6089" y="597"/>
                </a:lnTo>
                <a:lnTo>
                  <a:pt x="6051" y="578"/>
                </a:lnTo>
                <a:lnTo>
                  <a:pt x="6033" y="559"/>
                </a:lnTo>
                <a:lnTo>
                  <a:pt x="5995" y="559"/>
                </a:lnTo>
                <a:lnTo>
                  <a:pt x="5902" y="615"/>
                </a:lnTo>
                <a:lnTo>
                  <a:pt x="5772" y="708"/>
                </a:lnTo>
                <a:lnTo>
                  <a:pt x="5623" y="820"/>
                </a:lnTo>
                <a:lnTo>
                  <a:pt x="5456" y="950"/>
                </a:lnTo>
                <a:lnTo>
                  <a:pt x="5251" y="1062"/>
                </a:lnTo>
                <a:lnTo>
                  <a:pt x="5158" y="1099"/>
                </a:lnTo>
                <a:lnTo>
                  <a:pt x="5027" y="1137"/>
                </a:lnTo>
                <a:lnTo>
                  <a:pt x="4953" y="1155"/>
                </a:lnTo>
                <a:lnTo>
                  <a:pt x="4860" y="1155"/>
                </a:lnTo>
                <a:lnTo>
                  <a:pt x="4674" y="1118"/>
                </a:lnTo>
                <a:lnTo>
                  <a:pt x="4487" y="1043"/>
                </a:lnTo>
                <a:lnTo>
                  <a:pt x="4338" y="969"/>
                </a:lnTo>
                <a:lnTo>
                  <a:pt x="4581" y="634"/>
                </a:lnTo>
                <a:lnTo>
                  <a:pt x="4636" y="541"/>
                </a:lnTo>
                <a:lnTo>
                  <a:pt x="4674" y="448"/>
                </a:lnTo>
                <a:lnTo>
                  <a:pt x="4692" y="355"/>
                </a:lnTo>
                <a:lnTo>
                  <a:pt x="4692" y="280"/>
                </a:lnTo>
                <a:lnTo>
                  <a:pt x="4655" y="261"/>
                </a:lnTo>
                <a:lnTo>
                  <a:pt x="4636" y="243"/>
                </a:lnTo>
                <a:lnTo>
                  <a:pt x="4599" y="224"/>
                </a:lnTo>
                <a:lnTo>
                  <a:pt x="4581" y="243"/>
                </a:lnTo>
                <a:lnTo>
                  <a:pt x="4506" y="280"/>
                </a:lnTo>
                <a:lnTo>
                  <a:pt x="4450" y="355"/>
                </a:lnTo>
                <a:lnTo>
                  <a:pt x="4338" y="503"/>
                </a:lnTo>
                <a:lnTo>
                  <a:pt x="4283" y="615"/>
                </a:lnTo>
                <a:lnTo>
                  <a:pt x="4152" y="708"/>
                </a:lnTo>
                <a:lnTo>
                  <a:pt x="3985" y="839"/>
                </a:lnTo>
                <a:lnTo>
                  <a:pt x="3780" y="969"/>
                </a:lnTo>
                <a:lnTo>
                  <a:pt x="3557" y="1081"/>
                </a:lnTo>
                <a:lnTo>
                  <a:pt x="3314" y="1174"/>
                </a:lnTo>
                <a:lnTo>
                  <a:pt x="3203" y="1211"/>
                </a:lnTo>
                <a:lnTo>
                  <a:pt x="2998" y="1211"/>
                </a:lnTo>
                <a:lnTo>
                  <a:pt x="2905" y="1192"/>
                </a:lnTo>
                <a:lnTo>
                  <a:pt x="2830" y="1155"/>
                </a:lnTo>
                <a:lnTo>
                  <a:pt x="2775" y="1081"/>
                </a:lnTo>
                <a:lnTo>
                  <a:pt x="2905" y="932"/>
                </a:lnTo>
                <a:lnTo>
                  <a:pt x="3054" y="746"/>
                </a:lnTo>
                <a:lnTo>
                  <a:pt x="3184" y="522"/>
                </a:lnTo>
                <a:lnTo>
                  <a:pt x="3296" y="299"/>
                </a:lnTo>
                <a:lnTo>
                  <a:pt x="3333" y="206"/>
                </a:lnTo>
                <a:lnTo>
                  <a:pt x="3352" y="131"/>
                </a:lnTo>
                <a:lnTo>
                  <a:pt x="3352" y="57"/>
                </a:lnTo>
                <a:lnTo>
                  <a:pt x="3314" y="19"/>
                </a:lnTo>
                <a:lnTo>
                  <a:pt x="3259" y="1"/>
                </a:lnTo>
                <a:close/>
              </a:path>
            </a:pathLst>
          </a:custGeom>
          <a:solidFill>
            <a:srgbClr val="DBBDE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txBox="1">
            <a:spLocks noGrp="1"/>
          </p:cNvSpPr>
          <p:nvPr>
            <p:ph type="body" idx="1"/>
          </p:nvPr>
        </p:nvSpPr>
        <p:spPr>
          <a:xfrm>
            <a:off x="2416067" y="1103300"/>
            <a:ext cx="7360000" cy="4720000"/>
          </a:xfrm>
          <a:prstGeom prst="rect">
            <a:avLst/>
          </a:prstGeom>
        </p:spPr>
        <p:txBody>
          <a:bodyPr spcFirstLastPara="1" wrap="square" lIns="91425" tIns="91425" rIns="91425" bIns="91425" anchor="ctr" anchorCtr="0">
            <a:noAutofit/>
          </a:bodyPr>
          <a:lstStyle>
            <a:lvl1pPr marL="609585" lvl="0" indent="-558786" algn="ctr" rtl="0">
              <a:spcBef>
                <a:spcPts val="800"/>
              </a:spcBef>
              <a:spcAft>
                <a:spcPts val="0"/>
              </a:spcAft>
              <a:buSzPts val="3000"/>
              <a:buChar char="‐"/>
              <a:defRPr sz="4000" i="1"/>
            </a:lvl1pPr>
            <a:lvl2pPr marL="1219170" lvl="1" indent="-558786" algn="ctr" rtl="0">
              <a:spcBef>
                <a:spcPts val="0"/>
              </a:spcBef>
              <a:spcAft>
                <a:spcPts val="0"/>
              </a:spcAft>
              <a:buSzPts val="3000"/>
              <a:buChar char="‐"/>
              <a:defRPr sz="4000" i="1"/>
            </a:lvl2pPr>
            <a:lvl3pPr marL="1828754" lvl="2" indent="-558786" algn="ctr" rtl="0">
              <a:spcBef>
                <a:spcPts val="0"/>
              </a:spcBef>
              <a:spcAft>
                <a:spcPts val="0"/>
              </a:spcAft>
              <a:buSzPts val="3000"/>
              <a:buChar char="‐"/>
              <a:defRPr sz="4000" i="1"/>
            </a:lvl3pPr>
            <a:lvl4pPr marL="2438339" lvl="3" indent="-558786" algn="ctr" rtl="0">
              <a:spcBef>
                <a:spcPts val="0"/>
              </a:spcBef>
              <a:spcAft>
                <a:spcPts val="0"/>
              </a:spcAft>
              <a:buSzPts val="3000"/>
              <a:buChar char="‐"/>
              <a:defRPr sz="4000" i="1"/>
            </a:lvl4pPr>
            <a:lvl5pPr marL="3047924" lvl="4" indent="-558786" algn="ctr" rtl="0">
              <a:spcBef>
                <a:spcPts val="0"/>
              </a:spcBef>
              <a:spcAft>
                <a:spcPts val="0"/>
              </a:spcAft>
              <a:buSzPts val="3000"/>
              <a:buChar char="‐"/>
              <a:defRPr sz="4000" i="1"/>
            </a:lvl5pPr>
            <a:lvl6pPr marL="3657509" lvl="5" indent="-558786" algn="ctr" rtl="0">
              <a:spcBef>
                <a:spcPts val="0"/>
              </a:spcBef>
              <a:spcAft>
                <a:spcPts val="0"/>
              </a:spcAft>
              <a:buSzPts val="3000"/>
              <a:buChar char="‐"/>
              <a:defRPr sz="4000" i="1"/>
            </a:lvl6pPr>
            <a:lvl7pPr marL="4267093" lvl="6" indent="-558786" algn="ctr" rtl="0">
              <a:spcBef>
                <a:spcPts val="0"/>
              </a:spcBef>
              <a:spcAft>
                <a:spcPts val="0"/>
              </a:spcAft>
              <a:buSzPts val="3000"/>
              <a:buChar char="‐"/>
              <a:defRPr sz="4000" i="1"/>
            </a:lvl7pPr>
            <a:lvl8pPr marL="4876678" lvl="7" indent="-558786" algn="ctr" rtl="0">
              <a:spcBef>
                <a:spcPts val="0"/>
              </a:spcBef>
              <a:spcAft>
                <a:spcPts val="0"/>
              </a:spcAft>
              <a:buSzPts val="3000"/>
              <a:buChar char="‐"/>
              <a:defRPr sz="4000" i="1"/>
            </a:lvl8pPr>
            <a:lvl9pPr marL="5486263" lvl="8" indent="-558786" algn="ctr">
              <a:spcBef>
                <a:spcPts val="0"/>
              </a:spcBef>
              <a:spcAft>
                <a:spcPts val="0"/>
              </a:spcAft>
              <a:buSzPts val="3000"/>
              <a:buChar char="‐"/>
              <a:defRPr sz="4000" i="1"/>
            </a:lvl9pPr>
          </a:lstStyle>
          <a:p>
            <a:pPr lvl="0"/>
            <a:r>
              <a:rPr lang="fr-FR"/>
              <a:t>Cliquez pour modifier les styles du texte du masque</a:t>
            </a:r>
          </a:p>
        </p:txBody>
      </p:sp>
      <p:sp>
        <p:nvSpPr>
          <p:cNvPr id="21" name="Google Shape;21;p4"/>
          <p:cNvSpPr txBox="1"/>
          <p:nvPr/>
        </p:nvSpPr>
        <p:spPr>
          <a:xfrm>
            <a:off x="4791200" y="533825"/>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2800">
                <a:solidFill>
                  <a:srgbClr val="DBBDE5"/>
                </a:solidFill>
                <a:latin typeface="Muli"/>
                <a:ea typeface="Muli"/>
                <a:cs typeface="Muli"/>
                <a:sym typeface="Muli"/>
              </a:rPr>
              <a:t>“</a:t>
            </a:r>
            <a:endParaRPr sz="12800">
              <a:solidFill>
                <a:srgbClr val="DBBDE5"/>
              </a:solidFill>
              <a:latin typeface="Muli"/>
              <a:ea typeface="Muli"/>
              <a:cs typeface="Muli"/>
              <a:sym typeface="Muli"/>
            </a:endParaRPr>
          </a:p>
        </p:txBody>
      </p:sp>
      <p:sp>
        <p:nvSpPr>
          <p:cNvPr id="22" name="Google Shape;22;p4"/>
          <p:cNvSpPr txBox="1">
            <a:spLocks noGrp="1"/>
          </p:cNvSpPr>
          <p:nvPr>
            <p:ph type="sldNum" idx="12"/>
          </p:nvPr>
        </p:nvSpPr>
        <p:spPr>
          <a:xfrm>
            <a:off x="0" y="6028333"/>
            <a:ext cx="121920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CEDB2D3-DE07-4E1C-8DA5-9BA919DC9466}" type="slidenum">
              <a:rPr lang="en-US" smtClean="0"/>
              <a:t>‹N°›</a:t>
            </a:fld>
            <a:endParaRPr lang="en-US"/>
          </a:p>
        </p:txBody>
      </p:sp>
      <p:sp>
        <p:nvSpPr>
          <p:cNvPr id="23" name="Google Shape;23;p4"/>
          <p:cNvSpPr/>
          <p:nvPr/>
        </p:nvSpPr>
        <p:spPr>
          <a:xfrm>
            <a:off x="5349365" y="5700800"/>
            <a:ext cx="1493273" cy="122867"/>
          </a:xfrm>
          <a:custGeom>
            <a:avLst/>
            <a:gdLst/>
            <a:ahLst/>
            <a:cxnLst/>
            <a:rect l="l" t="t" r="r" b="b"/>
            <a:pathLst>
              <a:path w="13369" h="1100" extrusionOk="0">
                <a:moveTo>
                  <a:pt x="12903" y="466"/>
                </a:moveTo>
                <a:lnTo>
                  <a:pt x="12456" y="522"/>
                </a:lnTo>
                <a:lnTo>
                  <a:pt x="11935" y="559"/>
                </a:lnTo>
                <a:lnTo>
                  <a:pt x="11414" y="578"/>
                </a:lnTo>
                <a:lnTo>
                  <a:pt x="10315" y="578"/>
                </a:lnTo>
                <a:lnTo>
                  <a:pt x="10129" y="559"/>
                </a:lnTo>
                <a:lnTo>
                  <a:pt x="9850" y="578"/>
                </a:lnTo>
                <a:lnTo>
                  <a:pt x="9719" y="578"/>
                </a:lnTo>
                <a:lnTo>
                  <a:pt x="9608" y="615"/>
                </a:lnTo>
                <a:lnTo>
                  <a:pt x="9570" y="634"/>
                </a:lnTo>
                <a:lnTo>
                  <a:pt x="9552" y="652"/>
                </a:lnTo>
                <a:lnTo>
                  <a:pt x="9552" y="690"/>
                </a:lnTo>
                <a:lnTo>
                  <a:pt x="9552" y="708"/>
                </a:lnTo>
                <a:lnTo>
                  <a:pt x="9589" y="746"/>
                </a:lnTo>
                <a:lnTo>
                  <a:pt x="9645" y="746"/>
                </a:lnTo>
                <a:lnTo>
                  <a:pt x="9794" y="764"/>
                </a:lnTo>
                <a:lnTo>
                  <a:pt x="10036" y="783"/>
                </a:lnTo>
                <a:lnTo>
                  <a:pt x="10557" y="801"/>
                </a:lnTo>
                <a:lnTo>
                  <a:pt x="11060" y="801"/>
                </a:lnTo>
                <a:lnTo>
                  <a:pt x="11581" y="783"/>
                </a:lnTo>
                <a:lnTo>
                  <a:pt x="12587" y="727"/>
                </a:lnTo>
                <a:lnTo>
                  <a:pt x="12810" y="727"/>
                </a:lnTo>
                <a:lnTo>
                  <a:pt x="13052" y="708"/>
                </a:lnTo>
                <a:lnTo>
                  <a:pt x="13127" y="671"/>
                </a:lnTo>
                <a:lnTo>
                  <a:pt x="13257" y="615"/>
                </a:lnTo>
                <a:lnTo>
                  <a:pt x="13313" y="597"/>
                </a:lnTo>
                <a:lnTo>
                  <a:pt x="13350" y="559"/>
                </a:lnTo>
                <a:lnTo>
                  <a:pt x="13369" y="522"/>
                </a:lnTo>
                <a:lnTo>
                  <a:pt x="13331" y="504"/>
                </a:lnTo>
                <a:lnTo>
                  <a:pt x="13220" y="485"/>
                </a:lnTo>
                <a:lnTo>
                  <a:pt x="13108" y="466"/>
                </a:lnTo>
                <a:close/>
                <a:moveTo>
                  <a:pt x="8398" y="317"/>
                </a:moveTo>
                <a:lnTo>
                  <a:pt x="8360" y="336"/>
                </a:lnTo>
                <a:lnTo>
                  <a:pt x="8304" y="355"/>
                </a:lnTo>
                <a:lnTo>
                  <a:pt x="8267" y="373"/>
                </a:lnTo>
                <a:lnTo>
                  <a:pt x="8249" y="410"/>
                </a:lnTo>
                <a:lnTo>
                  <a:pt x="8193" y="522"/>
                </a:lnTo>
                <a:lnTo>
                  <a:pt x="8193" y="634"/>
                </a:lnTo>
                <a:lnTo>
                  <a:pt x="8211" y="746"/>
                </a:lnTo>
                <a:lnTo>
                  <a:pt x="8249" y="801"/>
                </a:lnTo>
                <a:lnTo>
                  <a:pt x="8286" y="839"/>
                </a:lnTo>
                <a:lnTo>
                  <a:pt x="8323" y="857"/>
                </a:lnTo>
                <a:lnTo>
                  <a:pt x="8398" y="876"/>
                </a:lnTo>
                <a:lnTo>
                  <a:pt x="8491" y="876"/>
                </a:lnTo>
                <a:lnTo>
                  <a:pt x="8584" y="820"/>
                </a:lnTo>
                <a:lnTo>
                  <a:pt x="8658" y="746"/>
                </a:lnTo>
                <a:lnTo>
                  <a:pt x="8695" y="634"/>
                </a:lnTo>
                <a:lnTo>
                  <a:pt x="8714" y="541"/>
                </a:lnTo>
                <a:lnTo>
                  <a:pt x="8677" y="466"/>
                </a:lnTo>
                <a:lnTo>
                  <a:pt x="8658" y="429"/>
                </a:lnTo>
                <a:lnTo>
                  <a:pt x="8621" y="392"/>
                </a:lnTo>
                <a:lnTo>
                  <a:pt x="8584" y="373"/>
                </a:lnTo>
                <a:lnTo>
                  <a:pt x="8528" y="373"/>
                </a:lnTo>
                <a:lnTo>
                  <a:pt x="8453" y="336"/>
                </a:lnTo>
                <a:lnTo>
                  <a:pt x="8398" y="317"/>
                </a:lnTo>
                <a:close/>
                <a:moveTo>
                  <a:pt x="3203" y="578"/>
                </a:moveTo>
                <a:lnTo>
                  <a:pt x="2645" y="597"/>
                </a:lnTo>
                <a:lnTo>
                  <a:pt x="2086" y="634"/>
                </a:lnTo>
                <a:lnTo>
                  <a:pt x="1527" y="671"/>
                </a:lnTo>
                <a:lnTo>
                  <a:pt x="1230" y="671"/>
                </a:lnTo>
                <a:lnTo>
                  <a:pt x="950" y="652"/>
                </a:lnTo>
                <a:lnTo>
                  <a:pt x="392" y="634"/>
                </a:lnTo>
                <a:lnTo>
                  <a:pt x="150" y="634"/>
                </a:lnTo>
                <a:lnTo>
                  <a:pt x="94" y="652"/>
                </a:lnTo>
                <a:lnTo>
                  <a:pt x="38" y="652"/>
                </a:lnTo>
                <a:lnTo>
                  <a:pt x="19" y="690"/>
                </a:lnTo>
                <a:lnTo>
                  <a:pt x="1" y="727"/>
                </a:lnTo>
                <a:lnTo>
                  <a:pt x="19" y="764"/>
                </a:lnTo>
                <a:lnTo>
                  <a:pt x="75" y="783"/>
                </a:lnTo>
                <a:lnTo>
                  <a:pt x="187" y="839"/>
                </a:lnTo>
                <a:lnTo>
                  <a:pt x="392" y="895"/>
                </a:lnTo>
                <a:lnTo>
                  <a:pt x="615" y="932"/>
                </a:lnTo>
                <a:lnTo>
                  <a:pt x="839" y="950"/>
                </a:lnTo>
                <a:lnTo>
                  <a:pt x="1081" y="950"/>
                </a:lnTo>
                <a:lnTo>
                  <a:pt x="1304" y="932"/>
                </a:lnTo>
                <a:lnTo>
                  <a:pt x="1769" y="895"/>
                </a:lnTo>
                <a:lnTo>
                  <a:pt x="2235" y="839"/>
                </a:lnTo>
                <a:lnTo>
                  <a:pt x="2756" y="801"/>
                </a:lnTo>
                <a:lnTo>
                  <a:pt x="3278" y="783"/>
                </a:lnTo>
                <a:lnTo>
                  <a:pt x="3557" y="801"/>
                </a:lnTo>
                <a:lnTo>
                  <a:pt x="3762" y="801"/>
                </a:lnTo>
                <a:lnTo>
                  <a:pt x="3799" y="783"/>
                </a:lnTo>
                <a:lnTo>
                  <a:pt x="3836" y="727"/>
                </a:lnTo>
                <a:lnTo>
                  <a:pt x="3836" y="671"/>
                </a:lnTo>
                <a:lnTo>
                  <a:pt x="3817" y="634"/>
                </a:lnTo>
                <a:lnTo>
                  <a:pt x="3762" y="597"/>
                </a:lnTo>
                <a:lnTo>
                  <a:pt x="3482" y="597"/>
                </a:lnTo>
                <a:lnTo>
                  <a:pt x="3203" y="578"/>
                </a:lnTo>
                <a:close/>
                <a:moveTo>
                  <a:pt x="4637" y="355"/>
                </a:moveTo>
                <a:lnTo>
                  <a:pt x="4581" y="373"/>
                </a:lnTo>
                <a:lnTo>
                  <a:pt x="4544" y="392"/>
                </a:lnTo>
                <a:lnTo>
                  <a:pt x="4488" y="429"/>
                </a:lnTo>
                <a:lnTo>
                  <a:pt x="4432" y="541"/>
                </a:lnTo>
                <a:lnTo>
                  <a:pt x="4413" y="652"/>
                </a:lnTo>
                <a:lnTo>
                  <a:pt x="4432" y="764"/>
                </a:lnTo>
                <a:lnTo>
                  <a:pt x="4450" y="820"/>
                </a:lnTo>
                <a:lnTo>
                  <a:pt x="4469" y="876"/>
                </a:lnTo>
                <a:lnTo>
                  <a:pt x="4506" y="913"/>
                </a:lnTo>
                <a:lnTo>
                  <a:pt x="4562" y="932"/>
                </a:lnTo>
                <a:lnTo>
                  <a:pt x="4618" y="950"/>
                </a:lnTo>
                <a:lnTo>
                  <a:pt x="4693" y="950"/>
                </a:lnTo>
                <a:lnTo>
                  <a:pt x="4748" y="932"/>
                </a:lnTo>
                <a:lnTo>
                  <a:pt x="4804" y="895"/>
                </a:lnTo>
                <a:lnTo>
                  <a:pt x="4879" y="820"/>
                </a:lnTo>
                <a:lnTo>
                  <a:pt x="4935" y="708"/>
                </a:lnTo>
                <a:lnTo>
                  <a:pt x="4972" y="597"/>
                </a:lnTo>
                <a:lnTo>
                  <a:pt x="4972" y="485"/>
                </a:lnTo>
                <a:lnTo>
                  <a:pt x="4953" y="448"/>
                </a:lnTo>
                <a:lnTo>
                  <a:pt x="4916" y="392"/>
                </a:lnTo>
                <a:lnTo>
                  <a:pt x="4879" y="373"/>
                </a:lnTo>
                <a:lnTo>
                  <a:pt x="4841" y="355"/>
                </a:lnTo>
                <a:close/>
                <a:moveTo>
                  <a:pt x="6647" y="1"/>
                </a:moveTo>
                <a:lnTo>
                  <a:pt x="6536" y="19"/>
                </a:lnTo>
                <a:lnTo>
                  <a:pt x="6424" y="75"/>
                </a:lnTo>
                <a:lnTo>
                  <a:pt x="6238" y="187"/>
                </a:lnTo>
                <a:lnTo>
                  <a:pt x="6089" y="317"/>
                </a:lnTo>
                <a:lnTo>
                  <a:pt x="6033" y="392"/>
                </a:lnTo>
                <a:lnTo>
                  <a:pt x="5977" y="485"/>
                </a:lnTo>
                <a:lnTo>
                  <a:pt x="5959" y="578"/>
                </a:lnTo>
                <a:lnTo>
                  <a:pt x="5940" y="690"/>
                </a:lnTo>
                <a:lnTo>
                  <a:pt x="5959" y="820"/>
                </a:lnTo>
                <a:lnTo>
                  <a:pt x="5996" y="913"/>
                </a:lnTo>
                <a:lnTo>
                  <a:pt x="6052" y="988"/>
                </a:lnTo>
                <a:lnTo>
                  <a:pt x="6145" y="1043"/>
                </a:lnTo>
                <a:lnTo>
                  <a:pt x="6238" y="1081"/>
                </a:lnTo>
                <a:lnTo>
                  <a:pt x="6350" y="1099"/>
                </a:lnTo>
                <a:lnTo>
                  <a:pt x="6573" y="1099"/>
                </a:lnTo>
                <a:lnTo>
                  <a:pt x="6722" y="1081"/>
                </a:lnTo>
                <a:lnTo>
                  <a:pt x="6834" y="1043"/>
                </a:lnTo>
                <a:lnTo>
                  <a:pt x="6945" y="988"/>
                </a:lnTo>
                <a:lnTo>
                  <a:pt x="7057" y="913"/>
                </a:lnTo>
                <a:lnTo>
                  <a:pt x="7131" y="801"/>
                </a:lnTo>
                <a:lnTo>
                  <a:pt x="7187" y="690"/>
                </a:lnTo>
                <a:lnTo>
                  <a:pt x="7206" y="559"/>
                </a:lnTo>
                <a:lnTo>
                  <a:pt x="7187" y="429"/>
                </a:lnTo>
                <a:lnTo>
                  <a:pt x="7131" y="299"/>
                </a:lnTo>
                <a:lnTo>
                  <a:pt x="7076" y="206"/>
                </a:lnTo>
                <a:lnTo>
                  <a:pt x="6983" y="113"/>
                </a:lnTo>
                <a:lnTo>
                  <a:pt x="6889" y="57"/>
                </a:lnTo>
                <a:lnTo>
                  <a:pt x="6778" y="19"/>
                </a:lnTo>
                <a:lnTo>
                  <a:pt x="6647" y="1"/>
                </a:lnTo>
                <a:close/>
              </a:path>
            </a:pathLst>
          </a:custGeom>
          <a:solidFill>
            <a:srgbClr val="DBBDE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32944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187067" y="274633"/>
            <a:ext cx="9818000" cy="1143200"/>
          </a:xfrm>
          <a:prstGeom prst="rect">
            <a:avLst/>
          </a:prstGeom>
        </p:spPr>
        <p:txBody>
          <a:bodyPr spcFirstLastPara="1" wrap="square" lIns="91425" tIns="91425" rIns="91425" bIns="91425" anchor="b" anchorCtr="0">
            <a:noAutofit/>
          </a:bodyPr>
          <a:lstStyle>
            <a:lvl1pPr lvl="0">
              <a:spcBef>
                <a:spcPts val="0"/>
              </a:spcBef>
              <a:spcAft>
                <a:spcPts val="0"/>
              </a:spcAft>
              <a:buClr>
                <a:srgbClr val="B5D4E9"/>
              </a:buClr>
              <a:buSzPts val="2400"/>
              <a:buNone/>
              <a:defRPr>
                <a:solidFill>
                  <a:srgbClr val="B5D4E9"/>
                </a:solidFill>
              </a:defRPr>
            </a:lvl1pPr>
            <a:lvl2pPr lvl="1">
              <a:spcBef>
                <a:spcPts val="0"/>
              </a:spcBef>
              <a:spcAft>
                <a:spcPts val="0"/>
              </a:spcAft>
              <a:buClr>
                <a:srgbClr val="B5D4E9"/>
              </a:buClr>
              <a:buSzPts val="2400"/>
              <a:buNone/>
              <a:defRPr>
                <a:solidFill>
                  <a:srgbClr val="B5D4E9"/>
                </a:solidFill>
              </a:defRPr>
            </a:lvl2pPr>
            <a:lvl3pPr lvl="2">
              <a:spcBef>
                <a:spcPts val="0"/>
              </a:spcBef>
              <a:spcAft>
                <a:spcPts val="0"/>
              </a:spcAft>
              <a:buClr>
                <a:srgbClr val="B5D4E9"/>
              </a:buClr>
              <a:buSzPts val="2400"/>
              <a:buNone/>
              <a:defRPr>
                <a:solidFill>
                  <a:srgbClr val="B5D4E9"/>
                </a:solidFill>
              </a:defRPr>
            </a:lvl3pPr>
            <a:lvl4pPr lvl="3">
              <a:spcBef>
                <a:spcPts val="0"/>
              </a:spcBef>
              <a:spcAft>
                <a:spcPts val="0"/>
              </a:spcAft>
              <a:buClr>
                <a:srgbClr val="B5D4E9"/>
              </a:buClr>
              <a:buSzPts val="2400"/>
              <a:buNone/>
              <a:defRPr>
                <a:solidFill>
                  <a:srgbClr val="B5D4E9"/>
                </a:solidFill>
              </a:defRPr>
            </a:lvl4pPr>
            <a:lvl5pPr lvl="4">
              <a:spcBef>
                <a:spcPts val="0"/>
              </a:spcBef>
              <a:spcAft>
                <a:spcPts val="0"/>
              </a:spcAft>
              <a:buClr>
                <a:srgbClr val="B5D4E9"/>
              </a:buClr>
              <a:buSzPts val="2400"/>
              <a:buNone/>
              <a:defRPr>
                <a:solidFill>
                  <a:srgbClr val="B5D4E9"/>
                </a:solidFill>
              </a:defRPr>
            </a:lvl5pPr>
            <a:lvl6pPr lvl="5">
              <a:spcBef>
                <a:spcPts val="0"/>
              </a:spcBef>
              <a:spcAft>
                <a:spcPts val="0"/>
              </a:spcAft>
              <a:buClr>
                <a:srgbClr val="B5D4E9"/>
              </a:buClr>
              <a:buSzPts val="2400"/>
              <a:buNone/>
              <a:defRPr>
                <a:solidFill>
                  <a:srgbClr val="B5D4E9"/>
                </a:solidFill>
              </a:defRPr>
            </a:lvl6pPr>
            <a:lvl7pPr lvl="6">
              <a:spcBef>
                <a:spcPts val="0"/>
              </a:spcBef>
              <a:spcAft>
                <a:spcPts val="0"/>
              </a:spcAft>
              <a:buClr>
                <a:srgbClr val="B5D4E9"/>
              </a:buClr>
              <a:buSzPts val="2400"/>
              <a:buNone/>
              <a:defRPr>
                <a:solidFill>
                  <a:srgbClr val="B5D4E9"/>
                </a:solidFill>
              </a:defRPr>
            </a:lvl7pPr>
            <a:lvl8pPr lvl="7">
              <a:spcBef>
                <a:spcPts val="0"/>
              </a:spcBef>
              <a:spcAft>
                <a:spcPts val="0"/>
              </a:spcAft>
              <a:buClr>
                <a:srgbClr val="B5D4E9"/>
              </a:buClr>
              <a:buSzPts val="2400"/>
              <a:buNone/>
              <a:defRPr>
                <a:solidFill>
                  <a:srgbClr val="B5D4E9"/>
                </a:solidFill>
              </a:defRPr>
            </a:lvl8pPr>
            <a:lvl9pPr lvl="8">
              <a:spcBef>
                <a:spcPts val="0"/>
              </a:spcBef>
              <a:spcAft>
                <a:spcPts val="0"/>
              </a:spcAft>
              <a:buClr>
                <a:srgbClr val="B5D4E9"/>
              </a:buClr>
              <a:buSzPts val="2400"/>
              <a:buNone/>
              <a:defRPr>
                <a:solidFill>
                  <a:srgbClr val="B5D4E9"/>
                </a:solidFill>
              </a:defRPr>
            </a:lvl9pPr>
          </a:lstStyle>
          <a:p>
            <a:r>
              <a:rPr lang="fr-FR"/>
              <a:t>Modifiez le style du titre</a:t>
            </a:r>
            <a:endParaRPr/>
          </a:p>
        </p:txBody>
      </p:sp>
      <p:sp>
        <p:nvSpPr>
          <p:cNvPr id="26" name="Google Shape;26;p5"/>
          <p:cNvSpPr txBox="1">
            <a:spLocks noGrp="1"/>
          </p:cNvSpPr>
          <p:nvPr>
            <p:ph type="body" idx="1"/>
          </p:nvPr>
        </p:nvSpPr>
        <p:spPr>
          <a:xfrm>
            <a:off x="1187067" y="1600199"/>
            <a:ext cx="9818000" cy="4028000"/>
          </a:xfrm>
          <a:prstGeom prst="rect">
            <a:avLst/>
          </a:prstGeom>
        </p:spPr>
        <p:txBody>
          <a:bodyPr spcFirstLastPara="1" wrap="square" lIns="91425" tIns="91425" rIns="91425" bIns="91425" anchor="t" anchorCtr="0">
            <a:noAutofit/>
          </a:bodyPr>
          <a:lstStyle>
            <a:lvl1pPr marL="609585" lvl="0" indent="-491054">
              <a:spcBef>
                <a:spcPts val="800"/>
              </a:spcBef>
              <a:spcAft>
                <a:spcPts val="0"/>
              </a:spcAft>
              <a:buClr>
                <a:srgbClr val="B5D4E9"/>
              </a:buClr>
              <a:buSzPts val="2200"/>
              <a:buChar char="‐"/>
              <a:defRPr/>
            </a:lvl1pPr>
            <a:lvl2pPr marL="1219170" lvl="1" indent="-491054">
              <a:spcBef>
                <a:spcPts val="0"/>
              </a:spcBef>
              <a:spcAft>
                <a:spcPts val="0"/>
              </a:spcAft>
              <a:buClr>
                <a:srgbClr val="B5D4E9"/>
              </a:buClr>
              <a:buSzPts val="2200"/>
              <a:buChar char="‐"/>
              <a:defRPr/>
            </a:lvl2pPr>
            <a:lvl3pPr marL="1828754" lvl="2" indent="-491054">
              <a:spcBef>
                <a:spcPts val="0"/>
              </a:spcBef>
              <a:spcAft>
                <a:spcPts val="0"/>
              </a:spcAft>
              <a:buClr>
                <a:srgbClr val="B5D4E9"/>
              </a:buClr>
              <a:buSzPts val="2200"/>
              <a:buChar char="‐"/>
              <a:defRPr/>
            </a:lvl3pPr>
            <a:lvl4pPr marL="2438339" lvl="3" indent="-491054">
              <a:spcBef>
                <a:spcPts val="0"/>
              </a:spcBef>
              <a:spcAft>
                <a:spcPts val="0"/>
              </a:spcAft>
              <a:buSzPts val="2200"/>
              <a:buChar char="‐"/>
              <a:defRPr/>
            </a:lvl4pPr>
            <a:lvl5pPr marL="3047924" lvl="4" indent="-491054">
              <a:spcBef>
                <a:spcPts val="0"/>
              </a:spcBef>
              <a:spcAft>
                <a:spcPts val="0"/>
              </a:spcAft>
              <a:buSzPts val="2200"/>
              <a:buChar char="‐"/>
              <a:defRPr/>
            </a:lvl5pPr>
            <a:lvl6pPr marL="3657509" lvl="5" indent="-491054">
              <a:spcBef>
                <a:spcPts val="0"/>
              </a:spcBef>
              <a:spcAft>
                <a:spcPts val="0"/>
              </a:spcAft>
              <a:buSzPts val="2200"/>
              <a:buChar char="‐"/>
              <a:defRPr/>
            </a:lvl6pPr>
            <a:lvl7pPr marL="4267093" lvl="6" indent="-491054">
              <a:spcBef>
                <a:spcPts val="0"/>
              </a:spcBef>
              <a:spcAft>
                <a:spcPts val="0"/>
              </a:spcAft>
              <a:buSzPts val="2200"/>
              <a:buChar char="‐"/>
              <a:defRPr/>
            </a:lvl7pPr>
            <a:lvl8pPr marL="4876678" lvl="7" indent="-491054">
              <a:spcBef>
                <a:spcPts val="0"/>
              </a:spcBef>
              <a:spcAft>
                <a:spcPts val="0"/>
              </a:spcAft>
              <a:buSzPts val="2200"/>
              <a:buChar char="‐"/>
              <a:defRPr/>
            </a:lvl8pPr>
            <a:lvl9pPr marL="5486263" lvl="8" indent="-491054">
              <a:spcBef>
                <a:spcPts val="0"/>
              </a:spcBef>
              <a:spcAft>
                <a:spcPts val="0"/>
              </a:spcAft>
              <a:buSzPts val="2200"/>
              <a:buChar char="‐"/>
              <a:defRPr/>
            </a:lvl9pPr>
          </a:lstStyle>
          <a:p>
            <a:pPr lvl="0"/>
            <a:r>
              <a:rPr lang="fr-FR"/>
              <a:t>Cliquez pour modifier les styles du texte du masque</a:t>
            </a:r>
          </a:p>
        </p:txBody>
      </p:sp>
      <p:sp>
        <p:nvSpPr>
          <p:cNvPr id="27" name="Google Shape;27;p5"/>
          <p:cNvSpPr txBox="1">
            <a:spLocks noGrp="1"/>
          </p:cNvSpPr>
          <p:nvPr>
            <p:ph type="sldNum" idx="12"/>
          </p:nvPr>
        </p:nvSpPr>
        <p:spPr>
          <a:xfrm>
            <a:off x="0" y="6028333"/>
            <a:ext cx="121920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CEDB2D3-DE07-4E1C-8DA5-9BA919DC9466}" type="slidenum">
              <a:rPr lang="en-US" smtClean="0"/>
              <a:t>‹N°›</a:t>
            </a:fld>
            <a:endParaRPr lang="en-US"/>
          </a:p>
        </p:txBody>
      </p:sp>
      <p:sp>
        <p:nvSpPr>
          <p:cNvPr id="28" name="Google Shape;28;p5"/>
          <p:cNvSpPr/>
          <p:nvPr/>
        </p:nvSpPr>
        <p:spPr>
          <a:xfrm>
            <a:off x="209801" y="167601"/>
            <a:ext cx="11772247" cy="6522868"/>
          </a:xfrm>
          <a:custGeom>
            <a:avLst/>
            <a:gdLst/>
            <a:ahLst/>
            <a:cxnLst/>
            <a:rect l="l" t="t" r="r" b="b"/>
            <a:pathLst>
              <a:path w="92105" h="51033" extrusionOk="0">
                <a:moveTo>
                  <a:pt x="52951" y="93"/>
                </a:moveTo>
                <a:lnTo>
                  <a:pt x="52858" y="130"/>
                </a:lnTo>
                <a:lnTo>
                  <a:pt x="52802" y="168"/>
                </a:lnTo>
                <a:lnTo>
                  <a:pt x="52764" y="205"/>
                </a:lnTo>
                <a:lnTo>
                  <a:pt x="52727" y="242"/>
                </a:lnTo>
                <a:lnTo>
                  <a:pt x="52709" y="298"/>
                </a:lnTo>
                <a:lnTo>
                  <a:pt x="52709" y="354"/>
                </a:lnTo>
                <a:lnTo>
                  <a:pt x="52709" y="410"/>
                </a:lnTo>
                <a:lnTo>
                  <a:pt x="52746" y="521"/>
                </a:lnTo>
                <a:lnTo>
                  <a:pt x="52783" y="559"/>
                </a:lnTo>
                <a:lnTo>
                  <a:pt x="52820" y="596"/>
                </a:lnTo>
                <a:lnTo>
                  <a:pt x="52913" y="633"/>
                </a:lnTo>
                <a:lnTo>
                  <a:pt x="53006" y="652"/>
                </a:lnTo>
                <a:lnTo>
                  <a:pt x="53118" y="614"/>
                </a:lnTo>
                <a:lnTo>
                  <a:pt x="53193" y="559"/>
                </a:lnTo>
                <a:lnTo>
                  <a:pt x="53230" y="521"/>
                </a:lnTo>
                <a:lnTo>
                  <a:pt x="53248" y="465"/>
                </a:lnTo>
                <a:lnTo>
                  <a:pt x="53267" y="410"/>
                </a:lnTo>
                <a:lnTo>
                  <a:pt x="53267" y="354"/>
                </a:lnTo>
                <a:lnTo>
                  <a:pt x="53230" y="242"/>
                </a:lnTo>
                <a:lnTo>
                  <a:pt x="53193" y="186"/>
                </a:lnTo>
                <a:lnTo>
                  <a:pt x="53155" y="149"/>
                </a:lnTo>
                <a:lnTo>
                  <a:pt x="53100" y="130"/>
                </a:lnTo>
                <a:lnTo>
                  <a:pt x="53062" y="112"/>
                </a:lnTo>
                <a:lnTo>
                  <a:pt x="52951" y="93"/>
                </a:lnTo>
                <a:close/>
                <a:moveTo>
                  <a:pt x="49488" y="75"/>
                </a:moveTo>
                <a:lnTo>
                  <a:pt x="49432" y="93"/>
                </a:lnTo>
                <a:lnTo>
                  <a:pt x="49376" y="130"/>
                </a:lnTo>
                <a:lnTo>
                  <a:pt x="49339" y="168"/>
                </a:lnTo>
                <a:lnTo>
                  <a:pt x="49283" y="261"/>
                </a:lnTo>
                <a:lnTo>
                  <a:pt x="49264" y="372"/>
                </a:lnTo>
                <a:lnTo>
                  <a:pt x="49283" y="484"/>
                </a:lnTo>
                <a:lnTo>
                  <a:pt x="49339" y="577"/>
                </a:lnTo>
                <a:lnTo>
                  <a:pt x="49376" y="614"/>
                </a:lnTo>
                <a:lnTo>
                  <a:pt x="49432" y="652"/>
                </a:lnTo>
                <a:lnTo>
                  <a:pt x="49488" y="670"/>
                </a:lnTo>
                <a:lnTo>
                  <a:pt x="49618" y="670"/>
                </a:lnTo>
                <a:lnTo>
                  <a:pt x="49692" y="652"/>
                </a:lnTo>
                <a:lnTo>
                  <a:pt x="49730" y="614"/>
                </a:lnTo>
                <a:lnTo>
                  <a:pt x="49767" y="577"/>
                </a:lnTo>
                <a:lnTo>
                  <a:pt x="49823" y="484"/>
                </a:lnTo>
                <a:lnTo>
                  <a:pt x="49841" y="372"/>
                </a:lnTo>
                <a:lnTo>
                  <a:pt x="49823" y="261"/>
                </a:lnTo>
                <a:lnTo>
                  <a:pt x="49767" y="168"/>
                </a:lnTo>
                <a:lnTo>
                  <a:pt x="49730" y="130"/>
                </a:lnTo>
                <a:lnTo>
                  <a:pt x="49692" y="93"/>
                </a:lnTo>
                <a:lnTo>
                  <a:pt x="49618" y="75"/>
                </a:lnTo>
                <a:close/>
                <a:moveTo>
                  <a:pt x="60286" y="223"/>
                </a:moveTo>
                <a:lnTo>
                  <a:pt x="60193" y="242"/>
                </a:lnTo>
                <a:lnTo>
                  <a:pt x="60100" y="279"/>
                </a:lnTo>
                <a:lnTo>
                  <a:pt x="60063" y="317"/>
                </a:lnTo>
                <a:lnTo>
                  <a:pt x="60044" y="354"/>
                </a:lnTo>
                <a:lnTo>
                  <a:pt x="60025" y="428"/>
                </a:lnTo>
                <a:lnTo>
                  <a:pt x="60025" y="521"/>
                </a:lnTo>
                <a:lnTo>
                  <a:pt x="60063" y="596"/>
                </a:lnTo>
                <a:lnTo>
                  <a:pt x="60119" y="652"/>
                </a:lnTo>
                <a:lnTo>
                  <a:pt x="60212" y="689"/>
                </a:lnTo>
                <a:lnTo>
                  <a:pt x="60305" y="689"/>
                </a:lnTo>
                <a:lnTo>
                  <a:pt x="60379" y="652"/>
                </a:lnTo>
                <a:lnTo>
                  <a:pt x="60454" y="577"/>
                </a:lnTo>
                <a:lnTo>
                  <a:pt x="60491" y="503"/>
                </a:lnTo>
                <a:lnTo>
                  <a:pt x="60491" y="410"/>
                </a:lnTo>
                <a:lnTo>
                  <a:pt x="60454" y="317"/>
                </a:lnTo>
                <a:lnTo>
                  <a:pt x="60416" y="279"/>
                </a:lnTo>
                <a:lnTo>
                  <a:pt x="60379" y="261"/>
                </a:lnTo>
                <a:lnTo>
                  <a:pt x="60286" y="223"/>
                </a:lnTo>
                <a:close/>
                <a:moveTo>
                  <a:pt x="75758" y="56"/>
                </a:moveTo>
                <a:lnTo>
                  <a:pt x="75702" y="75"/>
                </a:lnTo>
                <a:lnTo>
                  <a:pt x="75646" y="112"/>
                </a:lnTo>
                <a:lnTo>
                  <a:pt x="75590" y="149"/>
                </a:lnTo>
                <a:lnTo>
                  <a:pt x="75553" y="205"/>
                </a:lnTo>
                <a:lnTo>
                  <a:pt x="75534" y="261"/>
                </a:lnTo>
                <a:lnTo>
                  <a:pt x="75516" y="317"/>
                </a:lnTo>
                <a:lnTo>
                  <a:pt x="75516" y="391"/>
                </a:lnTo>
                <a:lnTo>
                  <a:pt x="75534" y="503"/>
                </a:lnTo>
                <a:lnTo>
                  <a:pt x="75609" y="596"/>
                </a:lnTo>
                <a:lnTo>
                  <a:pt x="75702" y="670"/>
                </a:lnTo>
                <a:lnTo>
                  <a:pt x="75758" y="689"/>
                </a:lnTo>
                <a:lnTo>
                  <a:pt x="75888" y="689"/>
                </a:lnTo>
                <a:lnTo>
                  <a:pt x="75963" y="652"/>
                </a:lnTo>
                <a:lnTo>
                  <a:pt x="76018" y="633"/>
                </a:lnTo>
                <a:lnTo>
                  <a:pt x="76056" y="577"/>
                </a:lnTo>
                <a:lnTo>
                  <a:pt x="76093" y="521"/>
                </a:lnTo>
                <a:lnTo>
                  <a:pt x="76130" y="465"/>
                </a:lnTo>
                <a:lnTo>
                  <a:pt x="76149" y="410"/>
                </a:lnTo>
                <a:lnTo>
                  <a:pt x="76130" y="335"/>
                </a:lnTo>
                <a:lnTo>
                  <a:pt x="76111" y="223"/>
                </a:lnTo>
                <a:lnTo>
                  <a:pt x="76037" y="130"/>
                </a:lnTo>
                <a:lnTo>
                  <a:pt x="75944" y="75"/>
                </a:lnTo>
                <a:lnTo>
                  <a:pt x="75888" y="56"/>
                </a:lnTo>
                <a:close/>
                <a:moveTo>
                  <a:pt x="43176" y="130"/>
                </a:moveTo>
                <a:lnTo>
                  <a:pt x="43083" y="149"/>
                </a:lnTo>
                <a:lnTo>
                  <a:pt x="42990" y="186"/>
                </a:lnTo>
                <a:lnTo>
                  <a:pt x="42934" y="261"/>
                </a:lnTo>
                <a:lnTo>
                  <a:pt x="42878" y="335"/>
                </a:lnTo>
                <a:lnTo>
                  <a:pt x="42860" y="428"/>
                </a:lnTo>
                <a:lnTo>
                  <a:pt x="42860" y="521"/>
                </a:lnTo>
                <a:lnTo>
                  <a:pt x="42915" y="614"/>
                </a:lnTo>
                <a:lnTo>
                  <a:pt x="42971" y="670"/>
                </a:lnTo>
                <a:lnTo>
                  <a:pt x="43064" y="708"/>
                </a:lnTo>
                <a:lnTo>
                  <a:pt x="43157" y="708"/>
                </a:lnTo>
                <a:lnTo>
                  <a:pt x="43251" y="670"/>
                </a:lnTo>
                <a:lnTo>
                  <a:pt x="43325" y="614"/>
                </a:lnTo>
                <a:lnTo>
                  <a:pt x="43344" y="577"/>
                </a:lnTo>
                <a:lnTo>
                  <a:pt x="43362" y="568"/>
                </a:lnTo>
                <a:lnTo>
                  <a:pt x="43362" y="577"/>
                </a:lnTo>
                <a:lnTo>
                  <a:pt x="43381" y="559"/>
                </a:lnTo>
                <a:lnTo>
                  <a:pt x="43400" y="559"/>
                </a:lnTo>
                <a:lnTo>
                  <a:pt x="43400" y="540"/>
                </a:lnTo>
                <a:lnTo>
                  <a:pt x="43437" y="521"/>
                </a:lnTo>
                <a:lnTo>
                  <a:pt x="43474" y="503"/>
                </a:lnTo>
                <a:lnTo>
                  <a:pt x="43493" y="484"/>
                </a:lnTo>
                <a:lnTo>
                  <a:pt x="43530" y="410"/>
                </a:lnTo>
                <a:lnTo>
                  <a:pt x="43530" y="335"/>
                </a:lnTo>
                <a:lnTo>
                  <a:pt x="43511" y="279"/>
                </a:lnTo>
                <a:lnTo>
                  <a:pt x="43493" y="242"/>
                </a:lnTo>
                <a:lnTo>
                  <a:pt x="43418" y="186"/>
                </a:lnTo>
                <a:lnTo>
                  <a:pt x="43437" y="205"/>
                </a:lnTo>
                <a:lnTo>
                  <a:pt x="43362" y="149"/>
                </a:lnTo>
                <a:lnTo>
                  <a:pt x="43269" y="130"/>
                </a:lnTo>
                <a:close/>
                <a:moveTo>
                  <a:pt x="54570" y="19"/>
                </a:moveTo>
                <a:lnTo>
                  <a:pt x="54496" y="37"/>
                </a:lnTo>
                <a:lnTo>
                  <a:pt x="54421" y="56"/>
                </a:lnTo>
                <a:lnTo>
                  <a:pt x="54366" y="93"/>
                </a:lnTo>
                <a:lnTo>
                  <a:pt x="54328" y="149"/>
                </a:lnTo>
                <a:lnTo>
                  <a:pt x="54291" y="205"/>
                </a:lnTo>
                <a:lnTo>
                  <a:pt x="54254" y="261"/>
                </a:lnTo>
                <a:lnTo>
                  <a:pt x="54235" y="335"/>
                </a:lnTo>
                <a:lnTo>
                  <a:pt x="54235" y="391"/>
                </a:lnTo>
                <a:lnTo>
                  <a:pt x="54254" y="465"/>
                </a:lnTo>
                <a:lnTo>
                  <a:pt x="54272" y="521"/>
                </a:lnTo>
                <a:lnTo>
                  <a:pt x="54310" y="577"/>
                </a:lnTo>
                <a:lnTo>
                  <a:pt x="54347" y="633"/>
                </a:lnTo>
                <a:lnTo>
                  <a:pt x="54403" y="670"/>
                </a:lnTo>
                <a:lnTo>
                  <a:pt x="54459" y="689"/>
                </a:lnTo>
                <a:lnTo>
                  <a:pt x="54533" y="708"/>
                </a:lnTo>
                <a:lnTo>
                  <a:pt x="54663" y="708"/>
                </a:lnTo>
                <a:lnTo>
                  <a:pt x="54719" y="689"/>
                </a:lnTo>
                <a:lnTo>
                  <a:pt x="54775" y="652"/>
                </a:lnTo>
                <a:lnTo>
                  <a:pt x="54831" y="614"/>
                </a:lnTo>
                <a:lnTo>
                  <a:pt x="54887" y="559"/>
                </a:lnTo>
                <a:lnTo>
                  <a:pt x="54924" y="503"/>
                </a:lnTo>
                <a:lnTo>
                  <a:pt x="54943" y="428"/>
                </a:lnTo>
                <a:lnTo>
                  <a:pt x="54943" y="372"/>
                </a:lnTo>
                <a:lnTo>
                  <a:pt x="54943" y="298"/>
                </a:lnTo>
                <a:lnTo>
                  <a:pt x="54905" y="242"/>
                </a:lnTo>
                <a:lnTo>
                  <a:pt x="54868" y="168"/>
                </a:lnTo>
                <a:lnTo>
                  <a:pt x="54831" y="112"/>
                </a:lnTo>
                <a:lnTo>
                  <a:pt x="54775" y="75"/>
                </a:lnTo>
                <a:lnTo>
                  <a:pt x="54701" y="37"/>
                </a:lnTo>
                <a:lnTo>
                  <a:pt x="54645" y="19"/>
                </a:lnTo>
                <a:close/>
                <a:moveTo>
                  <a:pt x="46341" y="186"/>
                </a:moveTo>
                <a:lnTo>
                  <a:pt x="46304" y="205"/>
                </a:lnTo>
                <a:lnTo>
                  <a:pt x="46248" y="242"/>
                </a:lnTo>
                <a:lnTo>
                  <a:pt x="46211" y="279"/>
                </a:lnTo>
                <a:lnTo>
                  <a:pt x="46174" y="354"/>
                </a:lnTo>
                <a:lnTo>
                  <a:pt x="46155" y="465"/>
                </a:lnTo>
                <a:lnTo>
                  <a:pt x="46174" y="559"/>
                </a:lnTo>
                <a:lnTo>
                  <a:pt x="46211" y="652"/>
                </a:lnTo>
                <a:lnTo>
                  <a:pt x="46248" y="670"/>
                </a:lnTo>
                <a:lnTo>
                  <a:pt x="46304" y="708"/>
                </a:lnTo>
                <a:lnTo>
                  <a:pt x="46341" y="726"/>
                </a:lnTo>
                <a:lnTo>
                  <a:pt x="46472" y="726"/>
                </a:lnTo>
                <a:lnTo>
                  <a:pt x="46527" y="708"/>
                </a:lnTo>
                <a:lnTo>
                  <a:pt x="46565" y="670"/>
                </a:lnTo>
                <a:lnTo>
                  <a:pt x="46602" y="652"/>
                </a:lnTo>
                <a:lnTo>
                  <a:pt x="46658" y="559"/>
                </a:lnTo>
                <a:lnTo>
                  <a:pt x="46676" y="465"/>
                </a:lnTo>
                <a:lnTo>
                  <a:pt x="46658" y="354"/>
                </a:lnTo>
                <a:lnTo>
                  <a:pt x="46602" y="279"/>
                </a:lnTo>
                <a:lnTo>
                  <a:pt x="46565" y="242"/>
                </a:lnTo>
                <a:lnTo>
                  <a:pt x="46527" y="205"/>
                </a:lnTo>
                <a:lnTo>
                  <a:pt x="46472" y="186"/>
                </a:lnTo>
                <a:close/>
                <a:moveTo>
                  <a:pt x="61794" y="205"/>
                </a:moveTo>
                <a:lnTo>
                  <a:pt x="61701" y="242"/>
                </a:lnTo>
                <a:lnTo>
                  <a:pt x="61645" y="298"/>
                </a:lnTo>
                <a:lnTo>
                  <a:pt x="61608" y="354"/>
                </a:lnTo>
                <a:lnTo>
                  <a:pt x="61589" y="391"/>
                </a:lnTo>
                <a:lnTo>
                  <a:pt x="61589" y="484"/>
                </a:lnTo>
                <a:lnTo>
                  <a:pt x="61627" y="577"/>
                </a:lnTo>
                <a:lnTo>
                  <a:pt x="61682" y="652"/>
                </a:lnTo>
                <a:lnTo>
                  <a:pt x="61757" y="689"/>
                </a:lnTo>
                <a:lnTo>
                  <a:pt x="61850" y="726"/>
                </a:lnTo>
                <a:lnTo>
                  <a:pt x="61943" y="708"/>
                </a:lnTo>
                <a:lnTo>
                  <a:pt x="61980" y="670"/>
                </a:lnTo>
                <a:lnTo>
                  <a:pt x="62018" y="633"/>
                </a:lnTo>
                <a:lnTo>
                  <a:pt x="62073" y="596"/>
                </a:lnTo>
                <a:lnTo>
                  <a:pt x="62092" y="540"/>
                </a:lnTo>
                <a:lnTo>
                  <a:pt x="62111" y="484"/>
                </a:lnTo>
                <a:lnTo>
                  <a:pt x="62111" y="428"/>
                </a:lnTo>
                <a:lnTo>
                  <a:pt x="62092" y="372"/>
                </a:lnTo>
                <a:lnTo>
                  <a:pt x="62073" y="317"/>
                </a:lnTo>
                <a:lnTo>
                  <a:pt x="62036" y="279"/>
                </a:lnTo>
                <a:lnTo>
                  <a:pt x="61980" y="242"/>
                </a:lnTo>
                <a:lnTo>
                  <a:pt x="61887" y="205"/>
                </a:lnTo>
                <a:close/>
                <a:moveTo>
                  <a:pt x="18023" y="93"/>
                </a:moveTo>
                <a:lnTo>
                  <a:pt x="17967" y="112"/>
                </a:lnTo>
                <a:lnTo>
                  <a:pt x="17911" y="149"/>
                </a:lnTo>
                <a:lnTo>
                  <a:pt x="17856" y="168"/>
                </a:lnTo>
                <a:lnTo>
                  <a:pt x="17818" y="186"/>
                </a:lnTo>
                <a:lnTo>
                  <a:pt x="17744" y="261"/>
                </a:lnTo>
                <a:lnTo>
                  <a:pt x="17707" y="335"/>
                </a:lnTo>
                <a:lnTo>
                  <a:pt x="17688" y="372"/>
                </a:lnTo>
                <a:lnTo>
                  <a:pt x="17707" y="428"/>
                </a:lnTo>
                <a:lnTo>
                  <a:pt x="17725" y="447"/>
                </a:lnTo>
                <a:lnTo>
                  <a:pt x="17762" y="465"/>
                </a:lnTo>
                <a:lnTo>
                  <a:pt x="17762" y="484"/>
                </a:lnTo>
                <a:lnTo>
                  <a:pt x="17781" y="503"/>
                </a:lnTo>
                <a:lnTo>
                  <a:pt x="17818" y="614"/>
                </a:lnTo>
                <a:lnTo>
                  <a:pt x="17911" y="670"/>
                </a:lnTo>
                <a:lnTo>
                  <a:pt x="18004" y="726"/>
                </a:lnTo>
                <a:lnTo>
                  <a:pt x="18116" y="745"/>
                </a:lnTo>
                <a:lnTo>
                  <a:pt x="18228" y="726"/>
                </a:lnTo>
                <a:lnTo>
                  <a:pt x="18321" y="670"/>
                </a:lnTo>
                <a:lnTo>
                  <a:pt x="18358" y="614"/>
                </a:lnTo>
                <a:lnTo>
                  <a:pt x="18377" y="559"/>
                </a:lnTo>
                <a:lnTo>
                  <a:pt x="18414" y="503"/>
                </a:lnTo>
                <a:lnTo>
                  <a:pt x="18414" y="447"/>
                </a:lnTo>
                <a:lnTo>
                  <a:pt x="18395" y="335"/>
                </a:lnTo>
                <a:lnTo>
                  <a:pt x="18340" y="223"/>
                </a:lnTo>
                <a:lnTo>
                  <a:pt x="18265" y="149"/>
                </a:lnTo>
                <a:lnTo>
                  <a:pt x="18209" y="112"/>
                </a:lnTo>
                <a:lnTo>
                  <a:pt x="18153" y="93"/>
                </a:lnTo>
                <a:close/>
                <a:moveTo>
                  <a:pt x="44963" y="168"/>
                </a:moveTo>
                <a:lnTo>
                  <a:pt x="44852" y="205"/>
                </a:lnTo>
                <a:lnTo>
                  <a:pt x="44796" y="223"/>
                </a:lnTo>
                <a:lnTo>
                  <a:pt x="44759" y="261"/>
                </a:lnTo>
                <a:lnTo>
                  <a:pt x="44721" y="317"/>
                </a:lnTo>
                <a:lnTo>
                  <a:pt x="44703" y="372"/>
                </a:lnTo>
                <a:lnTo>
                  <a:pt x="44684" y="465"/>
                </a:lnTo>
                <a:lnTo>
                  <a:pt x="44703" y="577"/>
                </a:lnTo>
                <a:lnTo>
                  <a:pt x="44740" y="633"/>
                </a:lnTo>
                <a:lnTo>
                  <a:pt x="44777" y="670"/>
                </a:lnTo>
                <a:lnTo>
                  <a:pt x="44833" y="708"/>
                </a:lnTo>
                <a:lnTo>
                  <a:pt x="44870" y="726"/>
                </a:lnTo>
                <a:lnTo>
                  <a:pt x="44982" y="745"/>
                </a:lnTo>
                <a:lnTo>
                  <a:pt x="45094" y="708"/>
                </a:lnTo>
                <a:lnTo>
                  <a:pt x="45150" y="689"/>
                </a:lnTo>
                <a:lnTo>
                  <a:pt x="45187" y="652"/>
                </a:lnTo>
                <a:lnTo>
                  <a:pt x="45243" y="540"/>
                </a:lnTo>
                <a:lnTo>
                  <a:pt x="45261" y="447"/>
                </a:lnTo>
                <a:lnTo>
                  <a:pt x="45243" y="354"/>
                </a:lnTo>
                <a:lnTo>
                  <a:pt x="45168" y="261"/>
                </a:lnTo>
                <a:lnTo>
                  <a:pt x="45131" y="205"/>
                </a:lnTo>
                <a:lnTo>
                  <a:pt x="45075" y="186"/>
                </a:lnTo>
                <a:lnTo>
                  <a:pt x="45019" y="168"/>
                </a:lnTo>
                <a:close/>
                <a:moveTo>
                  <a:pt x="86296" y="0"/>
                </a:moveTo>
                <a:lnTo>
                  <a:pt x="86221" y="19"/>
                </a:lnTo>
                <a:lnTo>
                  <a:pt x="86147" y="37"/>
                </a:lnTo>
                <a:lnTo>
                  <a:pt x="86072" y="75"/>
                </a:lnTo>
                <a:lnTo>
                  <a:pt x="86016" y="130"/>
                </a:lnTo>
                <a:lnTo>
                  <a:pt x="85979" y="186"/>
                </a:lnTo>
                <a:lnTo>
                  <a:pt x="85942" y="261"/>
                </a:lnTo>
                <a:lnTo>
                  <a:pt x="85923" y="335"/>
                </a:lnTo>
                <a:lnTo>
                  <a:pt x="85923" y="410"/>
                </a:lnTo>
                <a:lnTo>
                  <a:pt x="85942" y="484"/>
                </a:lnTo>
                <a:lnTo>
                  <a:pt x="85979" y="540"/>
                </a:lnTo>
                <a:lnTo>
                  <a:pt x="86054" y="633"/>
                </a:lnTo>
                <a:lnTo>
                  <a:pt x="86109" y="689"/>
                </a:lnTo>
                <a:lnTo>
                  <a:pt x="86165" y="708"/>
                </a:lnTo>
                <a:lnTo>
                  <a:pt x="86221" y="726"/>
                </a:lnTo>
                <a:lnTo>
                  <a:pt x="86296" y="745"/>
                </a:lnTo>
                <a:lnTo>
                  <a:pt x="86370" y="726"/>
                </a:lnTo>
                <a:lnTo>
                  <a:pt x="86444" y="708"/>
                </a:lnTo>
                <a:lnTo>
                  <a:pt x="86500" y="670"/>
                </a:lnTo>
                <a:lnTo>
                  <a:pt x="86556" y="614"/>
                </a:lnTo>
                <a:lnTo>
                  <a:pt x="86612" y="559"/>
                </a:lnTo>
                <a:lnTo>
                  <a:pt x="86649" y="484"/>
                </a:lnTo>
                <a:lnTo>
                  <a:pt x="86649" y="410"/>
                </a:lnTo>
                <a:lnTo>
                  <a:pt x="86649" y="335"/>
                </a:lnTo>
                <a:lnTo>
                  <a:pt x="86631" y="261"/>
                </a:lnTo>
                <a:lnTo>
                  <a:pt x="86612" y="205"/>
                </a:lnTo>
                <a:lnTo>
                  <a:pt x="86538" y="93"/>
                </a:lnTo>
                <a:lnTo>
                  <a:pt x="86482" y="56"/>
                </a:lnTo>
                <a:lnTo>
                  <a:pt x="86426" y="37"/>
                </a:lnTo>
                <a:lnTo>
                  <a:pt x="86370" y="19"/>
                </a:lnTo>
                <a:lnTo>
                  <a:pt x="86296" y="0"/>
                </a:lnTo>
                <a:close/>
                <a:moveTo>
                  <a:pt x="5344" y="503"/>
                </a:moveTo>
                <a:lnTo>
                  <a:pt x="5307" y="540"/>
                </a:lnTo>
                <a:lnTo>
                  <a:pt x="5288" y="577"/>
                </a:lnTo>
                <a:lnTo>
                  <a:pt x="5270" y="633"/>
                </a:lnTo>
                <a:lnTo>
                  <a:pt x="5288" y="670"/>
                </a:lnTo>
                <a:lnTo>
                  <a:pt x="5307" y="726"/>
                </a:lnTo>
                <a:lnTo>
                  <a:pt x="5344" y="745"/>
                </a:lnTo>
                <a:lnTo>
                  <a:pt x="5400" y="763"/>
                </a:lnTo>
                <a:lnTo>
                  <a:pt x="5456" y="745"/>
                </a:lnTo>
                <a:lnTo>
                  <a:pt x="5493" y="726"/>
                </a:lnTo>
                <a:lnTo>
                  <a:pt x="5530" y="670"/>
                </a:lnTo>
                <a:lnTo>
                  <a:pt x="5530" y="633"/>
                </a:lnTo>
                <a:lnTo>
                  <a:pt x="5530" y="577"/>
                </a:lnTo>
                <a:lnTo>
                  <a:pt x="5493" y="540"/>
                </a:lnTo>
                <a:lnTo>
                  <a:pt x="5456" y="503"/>
                </a:lnTo>
                <a:close/>
                <a:moveTo>
                  <a:pt x="67249" y="75"/>
                </a:moveTo>
                <a:lnTo>
                  <a:pt x="67193" y="93"/>
                </a:lnTo>
                <a:lnTo>
                  <a:pt x="67119" y="112"/>
                </a:lnTo>
                <a:lnTo>
                  <a:pt x="67063" y="149"/>
                </a:lnTo>
                <a:lnTo>
                  <a:pt x="67026" y="186"/>
                </a:lnTo>
                <a:lnTo>
                  <a:pt x="66970" y="242"/>
                </a:lnTo>
                <a:lnTo>
                  <a:pt x="66951" y="298"/>
                </a:lnTo>
                <a:lnTo>
                  <a:pt x="66933" y="372"/>
                </a:lnTo>
                <a:lnTo>
                  <a:pt x="66914" y="428"/>
                </a:lnTo>
                <a:lnTo>
                  <a:pt x="66933" y="484"/>
                </a:lnTo>
                <a:lnTo>
                  <a:pt x="66933" y="559"/>
                </a:lnTo>
                <a:lnTo>
                  <a:pt x="66970" y="614"/>
                </a:lnTo>
                <a:lnTo>
                  <a:pt x="67007" y="652"/>
                </a:lnTo>
                <a:lnTo>
                  <a:pt x="67063" y="708"/>
                </a:lnTo>
                <a:lnTo>
                  <a:pt x="67119" y="726"/>
                </a:lnTo>
                <a:lnTo>
                  <a:pt x="67193" y="763"/>
                </a:lnTo>
                <a:lnTo>
                  <a:pt x="67268" y="763"/>
                </a:lnTo>
                <a:lnTo>
                  <a:pt x="67324" y="745"/>
                </a:lnTo>
                <a:lnTo>
                  <a:pt x="67398" y="726"/>
                </a:lnTo>
                <a:lnTo>
                  <a:pt x="67454" y="689"/>
                </a:lnTo>
                <a:lnTo>
                  <a:pt x="67491" y="633"/>
                </a:lnTo>
                <a:lnTo>
                  <a:pt x="67566" y="521"/>
                </a:lnTo>
                <a:lnTo>
                  <a:pt x="67603" y="372"/>
                </a:lnTo>
                <a:lnTo>
                  <a:pt x="67603" y="317"/>
                </a:lnTo>
                <a:lnTo>
                  <a:pt x="67584" y="242"/>
                </a:lnTo>
                <a:lnTo>
                  <a:pt x="67566" y="186"/>
                </a:lnTo>
                <a:lnTo>
                  <a:pt x="67529" y="149"/>
                </a:lnTo>
                <a:lnTo>
                  <a:pt x="67473" y="112"/>
                </a:lnTo>
                <a:lnTo>
                  <a:pt x="67398" y="75"/>
                </a:lnTo>
                <a:close/>
                <a:moveTo>
                  <a:pt x="81064" y="149"/>
                </a:moveTo>
                <a:lnTo>
                  <a:pt x="81008" y="168"/>
                </a:lnTo>
                <a:lnTo>
                  <a:pt x="80952" y="186"/>
                </a:lnTo>
                <a:lnTo>
                  <a:pt x="80896" y="223"/>
                </a:lnTo>
                <a:lnTo>
                  <a:pt x="80859" y="279"/>
                </a:lnTo>
                <a:lnTo>
                  <a:pt x="80822" y="335"/>
                </a:lnTo>
                <a:lnTo>
                  <a:pt x="80803" y="391"/>
                </a:lnTo>
                <a:lnTo>
                  <a:pt x="80785" y="447"/>
                </a:lnTo>
                <a:lnTo>
                  <a:pt x="80803" y="521"/>
                </a:lnTo>
                <a:lnTo>
                  <a:pt x="80822" y="577"/>
                </a:lnTo>
                <a:lnTo>
                  <a:pt x="80840" y="633"/>
                </a:lnTo>
                <a:lnTo>
                  <a:pt x="80878" y="670"/>
                </a:lnTo>
                <a:lnTo>
                  <a:pt x="80934" y="708"/>
                </a:lnTo>
                <a:lnTo>
                  <a:pt x="80989" y="745"/>
                </a:lnTo>
                <a:lnTo>
                  <a:pt x="81045" y="763"/>
                </a:lnTo>
                <a:lnTo>
                  <a:pt x="81176" y="763"/>
                </a:lnTo>
                <a:lnTo>
                  <a:pt x="81306" y="726"/>
                </a:lnTo>
                <a:lnTo>
                  <a:pt x="81380" y="689"/>
                </a:lnTo>
                <a:lnTo>
                  <a:pt x="81436" y="633"/>
                </a:lnTo>
                <a:lnTo>
                  <a:pt x="81473" y="577"/>
                </a:lnTo>
                <a:lnTo>
                  <a:pt x="81492" y="540"/>
                </a:lnTo>
                <a:lnTo>
                  <a:pt x="81511" y="465"/>
                </a:lnTo>
                <a:lnTo>
                  <a:pt x="81492" y="391"/>
                </a:lnTo>
                <a:lnTo>
                  <a:pt x="81473" y="335"/>
                </a:lnTo>
                <a:lnTo>
                  <a:pt x="81436" y="279"/>
                </a:lnTo>
                <a:lnTo>
                  <a:pt x="81306" y="205"/>
                </a:lnTo>
                <a:lnTo>
                  <a:pt x="81194" y="149"/>
                </a:lnTo>
                <a:close/>
                <a:moveTo>
                  <a:pt x="48445" y="56"/>
                </a:moveTo>
                <a:lnTo>
                  <a:pt x="48371" y="75"/>
                </a:lnTo>
                <a:lnTo>
                  <a:pt x="48296" y="93"/>
                </a:lnTo>
                <a:lnTo>
                  <a:pt x="48222" y="130"/>
                </a:lnTo>
                <a:lnTo>
                  <a:pt x="48166" y="186"/>
                </a:lnTo>
                <a:lnTo>
                  <a:pt x="48129" y="242"/>
                </a:lnTo>
                <a:lnTo>
                  <a:pt x="48091" y="317"/>
                </a:lnTo>
                <a:lnTo>
                  <a:pt x="48091" y="391"/>
                </a:lnTo>
                <a:lnTo>
                  <a:pt x="48091" y="465"/>
                </a:lnTo>
                <a:lnTo>
                  <a:pt x="48110" y="521"/>
                </a:lnTo>
                <a:lnTo>
                  <a:pt x="48129" y="577"/>
                </a:lnTo>
                <a:lnTo>
                  <a:pt x="48203" y="689"/>
                </a:lnTo>
                <a:lnTo>
                  <a:pt x="48259" y="726"/>
                </a:lnTo>
                <a:lnTo>
                  <a:pt x="48315" y="745"/>
                </a:lnTo>
                <a:lnTo>
                  <a:pt x="48371" y="763"/>
                </a:lnTo>
                <a:lnTo>
                  <a:pt x="48445" y="782"/>
                </a:lnTo>
                <a:lnTo>
                  <a:pt x="48520" y="763"/>
                </a:lnTo>
                <a:lnTo>
                  <a:pt x="48594" y="745"/>
                </a:lnTo>
                <a:lnTo>
                  <a:pt x="48650" y="708"/>
                </a:lnTo>
                <a:lnTo>
                  <a:pt x="48706" y="652"/>
                </a:lnTo>
                <a:lnTo>
                  <a:pt x="48743" y="596"/>
                </a:lnTo>
                <a:lnTo>
                  <a:pt x="48780" y="521"/>
                </a:lnTo>
                <a:lnTo>
                  <a:pt x="48799" y="447"/>
                </a:lnTo>
                <a:lnTo>
                  <a:pt x="48799" y="372"/>
                </a:lnTo>
                <a:lnTo>
                  <a:pt x="48780" y="317"/>
                </a:lnTo>
                <a:lnTo>
                  <a:pt x="48743" y="261"/>
                </a:lnTo>
                <a:lnTo>
                  <a:pt x="48668" y="149"/>
                </a:lnTo>
                <a:lnTo>
                  <a:pt x="48631" y="112"/>
                </a:lnTo>
                <a:lnTo>
                  <a:pt x="48575" y="93"/>
                </a:lnTo>
                <a:lnTo>
                  <a:pt x="48501" y="75"/>
                </a:lnTo>
                <a:lnTo>
                  <a:pt x="48445" y="56"/>
                </a:lnTo>
                <a:close/>
                <a:moveTo>
                  <a:pt x="65201" y="37"/>
                </a:moveTo>
                <a:lnTo>
                  <a:pt x="65145" y="56"/>
                </a:lnTo>
                <a:lnTo>
                  <a:pt x="65090" y="93"/>
                </a:lnTo>
                <a:lnTo>
                  <a:pt x="65034" y="130"/>
                </a:lnTo>
                <a:lnTo>
                  <a:pt x="64978" y="186"/>
                </a:lnTo>
                <a:lnTo>
                  <a:pt x="64959" y="242"/>
                </a:lnTo>
                <a:lnTo>
                  <a:pt x="64922" y="354"/>
                </a:lnTo>
                <a:lnTo>
                  <a:pt x="64922" y="484"/>
                </a:lnTo>
                <a:lnTo>
                  <a:pt x="64941" y="540"/>
                </a:lnTo>
                <a:lnTo>
                  <a:pt x="64959" y="596"/>
                </a:lnTo>
                <a:lnTo>
                  <a:pt x="64996" y="652"/>
                </a:lnTo>
                <a:lnTo>
                  <a:pt x="65052" y="708"/>
                </a:lnTo>
                <a:lnTo>
                  <a:pt x="65108" y="726"/>
                </a:lnTo>
                <a:lnTo>
                  <a:pt x="65164" y="763"/>
                </a:lnTo>
                <a:lnTo>
                  <a:pt x="65239" y="782"/>
                </a:lnTo>
                <a:lnTo>
                  <a:pt x="65294" y="782"/>
                </a:lnTo>
                <a:lnTo>
                  <a:pt x="65369" y="763"/>
                </a:lnTo>
                <a:lnTo>
                  <a:pt x="65425" y="745"/>
                </a:lnTo>
                <a:lnTo>
                  <a:pt x="65518" y="689"/>
                </a:lnTo>
                <a:lnTo>
                  <a:pt x="65592" y="596"/>
                </a:lnTo>
                <a:lnTo>
                  <a:pt x="65629" y="521"/>
                </a:lnTo>
                <a:lnTo>
                  <a:pt x="65629" y="465"/>
                </a:lnTo>
                <a:lnTo>
                  <a:pt x="65611" y="335"/>
                </a:lnTo>
                <a:lnTo>
                  <a:pt x="65611" y="279"/>
                </a:lnTo>
                <a:lnTo>
                  <a:pt x="65574" y="242"/>
                </a:lnTo>
                <a:lnTo>
                  <a:pt x="65499" y="149"/>
                </a:lnTo>
                <a:lnTo>
                  <a:pt x="65518" y="149"/>
                </a:lnTo>
                <a:lnTo>
                  <a:pt x="65406" y="75"/>
                </a:lnTo>
                <a:lnTo>
                  <a:pt x="65332" y="56"/>
                </a:lnTo>
                <a:lnTo>
                  <a:pt x="65276" y="37"/>
                </a:lnTo>
                <a:close/>
                <a:moveTo>
                  <a:pt x="88046" y="149"/>
                </a:moveTo>
                <a:lnTo>
                  <a:pt x="87990" y="168"/>
                </a:lnTo>
                <a:lnTo>
                  <a:pt x="87934" y="186"/>
                </a:lnTo>
                <a:lnTo>
                  <a:pt x="87878" y="223"/>
                </a:lnTo>
                <a:lnTo>
                  <a:pt x="87841" y="279"/>
                </a:lnTo>
                <a:lnTo>
                  <a:pt x="87822" y="335"/>
                </a:lnTo>
                <a:lnTo>
                  <a:pt x="87804" y="391"/>
                </a:lnTo>
                <a:lnTo>
                  <a:pt x="87785" y="465"/>
                </a:lnTo>
                <a:lnTo>
                  <a:pt x="87804" y="521"/>
                </a:lnTo>
                <a:lnTo>
                  <a:pt x="87822" y="577"/>
                </a:lnTo>
                <a:lnTo>
                  <a:pt x="87841" y="633"/>
                </a:lnTo>
                <a:lnTo>
                  <a:pt x="87878" y="689"/>
                </a:lnTo>
                <a:lnTo>
                  <a:pt x="87934" y="726"/>
                </a:lnTo>
                <a:lnTo>
                  <a:pt x="87990" y="745"/>
                </a:lnTo>
                <a:lnTo>
                  <a:pt x="88046" y="763"/>
                </a:lnTo>
                <a:lnTo>
                  <a:pt x="88101" y="782"/>
                </a:lnTo>
                <a:lnTo>
                  <a:pt x="88176" y="763"/>
                </a:lnTo>
                <a:lnTo>
                  <a:pt x="88232" y="745"/>
                </a:lnTo>
                <a:lnTo>
                  <a:pt x="88288" y="726"/>
                </a:lnTo>
                <a:lnTo>
                  <a:pt x="88344" y="689"/>
                </a:lnTo>
                <a:lnTo>
                  <a:pt x="88381" y="633"/>
                </a:lnTo>
                <a:lnTo>
                  <a:pt x="88399" y="577"/>
                </a:lnTo>
                <a:lnTo>
                  <a:pt x="88418" y="521"/>
                </a:lnTo>
                <a:lnTo>
                  <a:pt x="88418" y="465"/>
                </a:lnTo>
                <a:lnTo>
                  <a:pt x="88418" y="391"/>
                </a:lnTo>
                <a:lnTo>
                  <a:pt x="88399" y="335"/>
                </a:lnTo>
                <a:lnTo>
                  <a:pt x="88381" y="279"/>
                </a:lnTo>
                <a:lnTo>
                  <a:pt x="88325" y="242"/>
                </a:lnTo>
                <a:lnTo>
                  <a:pt x="88288" y="186"/>
                </a:lnTo>
                <a:lnTo>
                  <a:pt x="88232" y="168"/>
                </a:lnTo>
                <a:lnTo>
                  <a:pt x="88176" y="149"/>
                </a:lnTo>
                <a:close/>
                <a:moveTo>
                  <a:pt x="27053" y="279"/>
                </a:moveTo>
                <a:lnTo>
                  <a:pt x="26960" y="298"/>
                </a:lnTo>
                <a:lnTo>
                  <a:pt x="26885" y="335"/>
                </a:lnTo>
                <a:lnTo>
                  <a:pt x="26811" y="391"/>
                </a:lnTo>
                <a:lnTo>
                  <a:pt x="26774" y="484"/>
                </a:lnTo>
                <a:lnTo>
                  <a:pt x="26774" y="577"/>
                </a:lnTo>
                <a:lnTo>
                  <a:pt x="26811" y="670"/>
                </a:lnTo>
                <a:lnTo>
                  <a:pt x="26867" y="763"/>
                </a:lnTo>
                <a:lnTo>
                  <a:pt x="26904" y="782"/>
                </a:lnTo>
                <a:lnTo>
                  <a:pt x="26960" y="801"/>
                </a:lnTo>
                <a:lnTo>
                  <a:pt x="27071" y="801"/>
                </a:lnTo>
                <a:lnTo>
                  <a:pt x="27183" y="763"/>
                </a:lnTo>
                <a:lnTo>
                  <a:pt x="27258" y="689"/>
                </a:lnTo>
                <a:lnTo>
                  <a:pt x="27276" y="652"/>
                </a:lnTo>
                <a:lnTo>
                  <a:pt x="27295" y="596"/>
                </a:lnTo>
                <a:lnTo>
                  <a:pt x="27295" y="540"/>
                </a:lnTo>
                <a:lnTo>
                  <a:pt x="27295" y="484"/>
                </a:lnTo>
                <a:lnTo>
                  <a:pt x="27239" y="391"/>
                </a:lnTo>
                <a:lnTo>
                  <a:pt x="27165" y="317"/>
                </a:lnTo>
                <a:lnTo>
                  <a:pt x="27109" y="298"/>
                </a:lnTo>
                <a:lnTo>
                  <a:pt x="27053" y="279"/>
                </a:lnTo>
                <a:close/>
                <a:moveTo>
                  <a:pt x="51089" y="112"/>
                </a:moveTo>
                <a:lnTo>
                  <a:pt x="51014" y="130"/>
                </a:lnTo>
                <a:lnTo>
                  <a:pt x="50958" y="149"/>
                </a:lnTo>
                <a:lnTo>
                  <a:pt x="50903" y="168"/>
                </a:lnTo>
                <a:lnTo>
                  <a:pt x="50847" y="223"/>
                </a:lnTo>
                <a:lnTo>
                  <a:pt x="50791" y="261"/>
                </a:lnTo>
                <a:lnTo>
                  <a:pt x="50772" y="335"/>
                </a:lnTo>
                <a:lnTo>
                  <a:pt x="50754" y="391"/>
                </a:lnTo>
                <a:lnTo>
                  <a:pt x="50735" y="465"/>
                </a:lnTo>
                <a:lnTo>
                  <a:pt x="50754" y="521"/>
                </a:lnTo>
                <a:lnTo>
                  <a:pt x="50772" y="596"/>
                </a:lnTo>
                <a:lnTo>
                  <a:pt x="50810" y="652"/>
                </a:lnTo>
                <a:lnTo>
                  <a:pt x="50847" y="689"/>
                </a:lnTo>
                <a:lnTo>
                  <a:pt x="50884" y="745"/>
                </a:lnTo>
                <a:lnTo>
                  <a:pt x="50958" y="763"/>
                </a:lnTo>
                <a:lnTo>
                  <a:pt x="51014" y="801"/>
                </a:lnTo>
                <a:lnTo>
                  <a:pt x="51145" y="801"/>
                </a:lnTo>
                <a:lnTo>
                  <a:pt x="51219" y="763"/>
                </a:lnTo>
                <a:lnTo>
                  <a:pt x="51275" y="745"/>
                </a:lnTo>
                <a:lnTo>
                  <a:pt x="51331" y="689"/>
                </a:lnTo>
                <a:lnTo>
                  <a:pt x="51368" y="652"/>
                </a:lnTo>
                <a:lnTo>
                  <a:pt x="51405" y="596"/>
                </a:lnTo>
                <a:lnTo>
                  <a:pt x="51424" y="521"/>
                </a:lnTo>
                <a:lnTo>
                  <a:pt x="51424" y="465"/>
                </a:lnTo>
                <a:lnTo>
                  <a:pt x="51424" y="391"/>
                </a:lnTo>
                <a:lnTo>
                  <a:pt x="51387" y="335"/>
                </a:lnTo>
                <a:lnTo>
                  <a:pt x="51368" y="261"/>
                </a:lnTo>
                <a:lnTo>
                  <a:pt x="51331" y="223"/>
                </a:lnTo>
                <a:lnTo>
                  <a:pt x="51275" y="168"/>
                </a:lnTo>
                <a:lnTo>
                  <a:pt x="51219" y="149"/>
                </a:lnTo>
                <a:lnTo>
                  <a:pt x="51145" y="130"/>
                </a:lnTo>
                <a:lnTo>
                  <a:pt x="51089" y="112"/>
                </a:lnTo>
                <a:close/>
                <a:moveTo>
                  <a:pt x="72481" y="112"/>
                </a:moveTo>
                <a:lnTo>
                  <a:pt x="72425" y="130"/>
                </a:lnTo>
                <a:lnTo>
                  <a:pt x="72369" y="168"/>
                </a:lnTo>
                <a:lnTo>
                  <a:pt x="72313" y="205"/>
                </a:lnTo>
                <a:lnTo>
                  <a:pt x="72276" y="242"/>
                </a:lnTo>
                <a:lnTo>
                  <a:pt x="72220" y="354"/>
                </a:lnTo>
                <a:lnTo>
                  <a:pt x="72202" y="465"/>
                </a:lnTo>
                <a:lnTo>
                  <a:pt x="72202" y="540"/>
                </a:lnTo>
                <a:lnTo>
                  <a:pt x="72220" y="596"/>
                </a:lnTo>
                <a:lnTo>
                  <a:pt x="72258" y="652"/>
                </a:lnTo>
                <a:lnTo>
                  <a:pt x="72313" y="708"/>
                </a:lnTo>
                <a:lnTo>
                  <a:pt x="72369" y="745"/>
                </a:lnTo>
                <a:lnTo>
                  <a:pt x="72425" y="782"/>
                </a:lnTo>
                <a:lnTo>
                  <a:pt x="72500" y="801"/>
                </a:lnTo>
                <a:lnTo>
                  <a:pt x="72555" y="801"/>
                </a:lnTo>
                <a:lnTo>
                  <a:pt x="72630" y="782"/>
                </a:lnTo>
                <a:lnTo>
                  <a:pt x="72704" y="763"/>
                </a:lnTo>
                <a:lnTo>
                  <a:pt x="72760" y="726"/>
                </a:lnTo>
                <a:lnTo>
                  <a:pt x="72816" y="670"/>
                </a:lnTo>
                <a:lnTo>
                  <a:pt x="72853" y="596"/>
                </a:lnTo>
                <a:lnTo>
                  <a:pt x="72872" y="540"/>
                </a:lnTo>
                <a:lnTo>
                  <a:pt x="72872" y="465"/>
                </a:lnTo>
                <a:lnTo>
                  <a:pt x="72872" y="391"/>
                </a:lnTo>
                <a:lnTo>
                  <a:pt x="72853" y="335"/>
                </a:lnTo>
                <a:lnTo>
                  <a:pt x="72816" y="261"/>
                </a:lnTo>
                <a:lnTo>
                  <a:pt x="72779" y="205"/>
                </a:lnTo>
                <a:lnTo>
                  <a:pt x="72723" y="168"/>
                </a:lnTo>
                <a:lnTo>
                  <a:pt x="72611" y="130"/>
                </a:lnTo>
                <a:lnTo>
                  <a:pt x="72555" y="112"/>
                </a:lnTo>
                <a:close/>
                <a:moveTo>
                  <a:pt x="73915" y="112"/>
                </a:moveTo>
                <a:lnTo>
                  <a:pt x="73840" y="149"/>
                </a:lnTo>
                <a:lnTo>
                  <a:pt x="73784" y="186"/>
                </a:lnTo>
                <a:lnTo>
                  <a:pt x="73728" y="242"/>
                </a:lnTo>
                <a:lnTo>
                  <a:pt x="73691" y="298"/>
                </a:lnTo>
                <a:lnTo>
                  <a:pt x="73654" y="354"/>
                </a:lnTo>
                <a:lnTo>
                  <a:pt x="73635" y="428"/>
                </a:lnTo>
                <a:lnTo>
                  <a:pt x="73635" y="484"/>
                </a:lnTo>
                <a:lnTo>
                  <a:pt x="73654" y="559"/>
                </a:lnTo>
                <a:lnTo>
                  <a:pt x="73691" y="633"/>
                </a:lnTo>
                <a:lnTo>
                  <a:pt x="73728" y="689"/>
                </a:lnTo>
                <a:lnTo>
                  <a:pt x="73784" y="726"/>
                </a:lnTo>
                <a:lnTo>
                  <a:pt x="73840" y="763"/>
                </a:lnTo>
                <a:lnTo>
                  <a:pt x="73915" y="801"/>
                </a:lnTo>
                <a:lnTo>
                  <a:pt x="74119" y="801"/>
                </a:lnTo>
                <a:lnTo>
                  <a:pt x="74175" y="763"/>
                </a:lnTo>
                <a:lnTo>
                  <a:pt x="74324" y="670"/>
                </a:lnTo>
                <a:lnTo>
                  <a:pt x="74380" y="633"/>
                </a:lnTo>
                <a:lnTo>
                  <a:pt x="74417" y="559"/>
                </a:lnTo>
                <a:lnTo>
                  <a:pt x="74436" y="484"/>
                </a:lnTo>
                <a:lnTo>
                  <a:pt x="74436" y="410"/>
                </a:lnTo>
                <a:lnTo>
                  <a:pt x="74399" y="335"/>
                </a:lnTo>
                <a:lnTo>
                  <a:pt x="74361" y="279"/>
                </a:lnTo>
                <a:lnTo>
                  <a:pt x="74250" y="186"/>
                </a:lnTo>
                <a:lnTo>
                  <a:pt x="74119" y="130"/>
                </a:lnTo>
                <a:lnTo>
                  <a:pt x="74045" y="112"/>
                </a:lnTo>
                <a:close/>
                <a:moveTo>
                  <a:pt x="77862" y="447"/>
                </a:moveTo>
                <a:lnTo>
                  <a:pt x="77806" y="484"/>
                </a:lnTo>
                <a:lnTo>
                  <a:pt x="77768" y="540"/>
                </a:lnTo>
                <a:lnTo>
                  <a:pt x="77750" y="596"/>
                </a:lnTo>
                <a:lnTo>
                  <a:pt x="77750" y="670"/>
                </a:lnTo>
                <a:lnTo>
                  <a:pt x="77768" y="726"/>
                </a:lnTo>
                <a:lnTo>
                  <a:pt x="77824" y="782"/>
                </a:lnTo>
                <a:lnTo>
                  <a:pt x="77880" y="801"/>
                </a:lnTo>
                <a:lnTo>
                  <a:pt x="77955" y="782"/>
                </a:lnTo>
                <a:lnTo>
                  <a:pt x="77992" y="763"/>
                </a:lnTo>
                <a:lnTo>
                  <a:pt x="78048" y="708"/>
                </a:lnTo>
                <a:lnTo>
                  <a:pt x="78066" y="652"/>
                </a:lnTo>
                <a:lnTo>
                  <a:pt x="78066" y="596"/>
                </a:lnTo>
                <a:lnTo>
                  <a:pt x="78029" y="540"/>
                </a:lnTo>
                <a:lnTo>
                  <a:pt x="77992" y="484"/>
                </a:lnTo>
                <a:lnTo>
                  <a:pt x="77936" y="447"/>
                </a:lnTo>
                <a:close/>
                <a:moveTo>
                  <a:pt x="13108" y="261"/>
                </a:moveTo>
                <a:lnTo>
                  <a:pt x="13052" y="279"/>
                </a:lnTo>
                <a:lnTo>
                  <a:pt x="12996" y="317"/>
                </a:lnTo>
                <a:lnTo>
                  <a:pt x="12959" y="372"/>
                </a:lnTo>
                <a:lnTo>
                  <a:pt x="12922" y="410"/>
                </a:lnTo>
                <a:lnTo>
                  <a:pt x="12903" y="465"/>
                </a:lnTo>
                <a:lnTo>
                  <a:pt x="12903" y="521"/>
                </a:lnTo>
                <a:lnTo>
                  <a:pt x="12903" y="577"/>
                </a:lnTo>
                <a:lnTo>
                  <a:pt x="12940" y="689"/>
                </a:lnTo>
                <a:lnTo>
                  <a:pt x="12978" y="745"/>
                </a:lnTo>
                <a:lnTo>
                  <a:pt x="13015" y="782"/>
                </a:lnTo>
                <a:lnTo>
                  <a:pt x="13071" y="819"/>
                </a:lnTo>
                <a:lnTo>
                  <a:pt x="13127" y="819"/>
                </a:lnTo>
                <a:lnTo>
                  <a:pt x="13238" y="838"/>
                </a:lnTo>
                <a:lnTo>
                  <a:pt x="13350" y="801"/>
                </a:lnTo>
                <a:lnTo>
                  <a:pt x="13443" y="726"/>
                </a:lnTo>
                <a:lnTo>
                  <a:pt x="13462" y="670"/>
                </a:lnTo>
                <a:lnTo>
                  <a:pt x="13480" y="633"/>
                </a:lnTo>
                <a:lnTo>
                  <a:pt x="13499" y="521"/>
                </a:lnTo>
                <a:lnTo>
                  <a:pt x="13462" y="410"/>
                </a:lnTo>
                <a:lnTo>
                  <a:pt x="13406" y="335"/>
                </a:lnTo>
                <a:lnTo>
                  <a:pt x="13294" y="279"/>
                </a:lnTo>
                <a:lnTo>
                  <a:pt x="13238" y="261"/>
                </a:lnTo>
                <a:close/>
                <a:moveTo>
                  <a:pt x="28729" y="186"/>
                </a:moveTo>
                <a:lnTo>
                  <a:pt x="28673" y="205"/>
                </a:lnTo>
                <a:lnTo>
                  <a:pt x="28598" y="205"/>
                </a:lnTo>
                <a:lnTo>
                  <a:pt x="28542" y="242"/>
                </a:lnTo>
                <a:lnTo>
                  <a:pt x="28486" y="279"/>
                </a:lnTo>
                <a:lnTo>
                  <a:pt x="28449" y="317"/>
                </a:lnTo>
                <a:lnTo>
                  <a:pt x="28412" y="372"/>
                </a:lnTo>
                <a:lnTo>
                  <a:pt x="28393" y="428"/>
                </a:lnTo>
                <a:lnTo>
                  <a:pt x="28393" y="484"/>
                </a:lnTo>
                <a:lnTo>
                  <a:pt x="28375" y="540"/>
                </a:lnTo>
                <a:lnTo>
                  <a:pt x="28393" y="614"/>
                </a:lnTo>
                <a:lnTo>
                  <a:pt x="28412" y="670"/>
                </a:lnTo>
                <a:lnTo>
                  <a:pt x="28468" y="726"/>
                </a:lnTo>
                <a:lnTo>
                  <a:pt x="28505" y="763"/>
                </a:lnTo>
                <a:lnTo>
                  <a:pt x="28561" y="801"/>
                </a:lnTo>
                <a:lnTo>
                  <a:pt x="28635" y="819"/>
                </a:lnTo>
                <a:lnTo>
                  <a:pt x="28691" y="838"/>
                </a:lnTo>
                <a:lnTo>
                  <a:pt x="28766" y="838"/>
                </a:lnTo>
                <a:lnTo>
                  <a:pt x="28822" y="819"/>
                </a:lnTo>
                <a:lnTo>
                  <a:pt x="28877" y="782"/>
                </a:lnTo>
                <a:lnTo>
                  <a:pt x="28933" y="745"/>
                </a:lnTo>
                <a:lnTo>
                  <a:pt x="28989" y="652"/>
                </a:lnTo>
                <a:lnTo>
                  <a:pt x="29026" y="540"/>
                </a:lnTo>
                <a:lnTo>
                  <a:pt x="29008" y="410"/>
                </a:lnTo>
                <a:lnTo>
                  <a:pt x="28989" y="354"/>
                </a:lnTo>
                <a:lnTo>
                  <a:pt x="28952" y="298"/>
                </a:lnTo>
                <a:lnTo>
                  <a:pt x="28896" y="261"/>
                </a:lnTo>
                <a:lnTo>
                  <a:pt x="28859" y="223"/>
                </a:lnTo>
                <a:lnTo>
                  <a:pt x="28784" y="205"/>
                </a:lnTo>
                <a:lnTo>
                  <a:pt x="28729" y="186"/>
                </a:lnTo>
                <a:close/>
                <a:moveTo>
                  <a:pt x="30404" y="242"/>
                </a:moveTo>
                <a:lnTo>
                  <a:pt x="30348" y="261"/>
                </a:lnTo>
                <a:lnTo>
                  <a:pt x="30292" y="279"/>
                </a:lnTo>
                <a:lnTo>
                  <a:pt x="30199" y="335"/>
                </a:lnTo>
                <a:lnTo>
                  <a:pt x="30162" y="391"/>
                </a:lnTo>
                <a:lnTo>
                  <a:pt x="30125" y="447"/>
                </a:lnTo>
                <a:lnTo>
                  <a:pt x="30125" y="503"/>
                </a:lnTo>
                <a:lnTo>
                  <a:pt x="30106" y="559"/>
                </a:lnTo>
                <a:lnTo>
                  <a:pt x="30143" y="670"/>
                </a:lnTo>
                <a:lnTo>
                  <a:pt x="30199" y="745"/>
                </a:lnTo>
                <a:lnTo>
                  <a:pt x="30292" y="819"/>
                </a:lnTo>
                <a:lnTo>
                  <a:pt x="30348" y="838"/>
                </a:lnTo>
                <a:lnTo>
                  <a:pt x="30460" y="838"/>
                </a:lnTo>
                <a:lnTo>
                  <a:pt x="30516" y="819"/>
                </a:lnTo>
                <a:lnTo>
                  <a:pt x="30609" y="745"/>
                </a:lnTo>
                <a:lnTo>
                  <a:pt x="30683" y="652"/>
                </a:lnTo>
                <a:lnTo>
                  <a:pt x="30702" y="596"/>
                </a:lnTo>
                <a:lnTo>
                  <a:pt x="30702" y="540"/>
                </a:lnTo>
                <a:lnTo>
                  <a:pt x="30665" y="428"/>
                </a:lnTo>
                <a:lnTo>
                  <a:pt x="30609" y="335"/>
                </a:lnTo>
                <a:lnTo>
                  <a:pt x="30516" y="279"/>
                </a:lnTo>
                <a:lnTo>
                  <a:pt x="30460" y="261"/>
                </a:lnTo>
                <a:lnTo>
                  <a:pt x="30404" y="242"/>
                </a:lnTo>
                <a:close/>
                <a:moveTo>
                  <a:pt x="34258" y="242"/>
                </a:moveTo>
                <a:lnTo>
                  <a:pt x="34146" y="279"/>
                </a:lnTo>
                <a:lnTo>
                  <a:pt x="34072" y="354"/>
                </a:lnTo>
                <a:lnTo>
                  <a:pt x="34016" y="447"/>
                </a:lnTo>
                <a:lnTo>
                  <a:pt x="33997" y="559"/>
                </a:lnTo>
                <a:lnTo>
                  <a:pt x="34016" y="670"/>
                </a:lnTo>
                <a:lnTo>
                  <a:pt x="34053" y="726"/>
                </a:lnTo>
                <a:lnTo>
                  <a:pt x="34091" y="763"/>
                </a:lnTo>
                <a:lnTo>
                  <a:pt x="34146" y="801"/>
                </a:lnTo>
                <a:lnTo>
                  <a:pt x="34202" y="819"/>
                </a:lnTo>
                <a:lnTo>
                  <a:pt x="34258" y="838"/>
                </a:lnTo>
                <a:lnTo>
                  <a:pt x="34388" y="838"/>
                </a:lnTo>
                <a:lnTo>
                  <a:pt x="34444" y="801"/>
                </a:lnTo>
                <a:lnTo>
                  <a:pt x="34500" y="763"/>
                </a:lnTo>
                <a:lnTo>
                  <a:pt x="34537" y="726"/>
                </a:lnTo>
                <a:lnTo>
                  <a:pt x="34575" y="670"/>
                </a:lnTo>
                <a:lnTo>
                  <a:pt x="34593" y="614"/>
                </a:lnTo>
                <a:lnTo>
                  <a:pt x="34593" y="540"/>
                </a:lnTo>
                <a:lnTo>
                  <a:pt x="34593" y="484"/>
                </a:lnTo>
                <a:lnTo>
                  <a:pt x="34575" y="428"/>
                </a:lnTo>
                <a:lnTo>
                  <a:pt x="34537" y="372"/>
                </a:lnTo>
                <a:lnTo>
                  <a:pt x="34463" y="298"/>
                </a:lnTo>
                <a:lnTo>
                  <a:pt x="34351" y="242"/>
                </a:lnTo>
                <a:close/>
                <a:moveTo>
                  <a:pt x="91509" y="242"/>
                </a:moveTo>
                <a:lnTo>
                  <a:pt x="91453" y="261"/>
                </a:lnTo>
                <a:lnTo>
                  <a:pt x="91360" y="335"/>
                </a:lnTo>
                <a:lnTo>
                  <a:pt x="91322" y="372"/>
                </a:lnTo>
                <a:lnTo>
                  <a:pt x="91285" y="428"/>
                </a:lnTo>
                <a:lnTo>
                  <a:pt x="91267" y="484"/>
                </a:lnTo>
                <a:lnTo>
                  <a:pt x="91267" y="540"/>
                </a:lnTo>
                <a:lnTo>
                  <a:pt x="91285" y="596"/>
                </a:lnTo>
                <a:lnTo>
                  <a:pt x="91304" y="652"/>
                </a:lnTo>
                <a:lnTo>
                  <a:pt x="91360" y="745"/>
                </a:lnTo>
                <a:lnTo>
                  <a:pt x="91453" y="819"/>
                </a:lnTo>
                <a:lnTo>
                  <a:pt x="91509" y="838"/>
                </a:lnTo>
                <a:lnTo>
                  <a:pt x="91639" y="838"/>
                </a:lnTo>
                <a:lnTo>
                  <a:pt x="91695" y="819"/>
                </a:lnTo>
                <a:lnTo>
                  <a:pt x="91732" y="782"/>
                </a:lnTo>
                <a:lnTo>
                  <a:pt x="91788" y="745"/>
                </a:lnTo>
                <a:lnTo>
                  <a:pt x="91825" y="708"/>
                </a:lnTo>
                <a:lnTo>
                  <a:pt x="91844" y="652"/>
                </a:lnTo>
                <a:lnTo>
                  <a:pt x="91862" y="596"/>
                </a:lnTo>
                <a:lnTo>
                  <a:pt x="91862" y="540"/>
                </a:lnTo>
                <a:lnTo>
                  <a:pt x="91844" y="428"/>
                </a:lnTo>
                <a:lnTo>
                  <a:pt x="91769" y="335"/>
                </a:lnTo>
                <a:lnTo>
                  <a:pt x="91676" y="261"/>
                </a:lnTo>
                <a:lnTo>
                  <a:pt x="91620" y="242"/>
                </a:lnTo>
                <a:close/>
                <a:moveTo>
                  <a:pt x="36399" y="186"/>
                </a:moveTo>
                <a:lnTo>
                  <a:pt x="36306" y="205"/>
                </a:lnTo>
                <a:lnTo>
                  <a:pt x="36232" y="223"/>
                </a:lnTo>
                <a:lnTo>
                  <a:pt x="36138" y="298"/>
                </a:lnTo>
                <a:lnTo>
                  <a:pt x="36083" y="372"/>
                </a:lnTo>
                <a:lnTo>
                  <a:pt x="36064" y="447"/>
                </a:lnTo>
                <a:lnTo>
                  <a:pt x="36045" y="503"/>
                </a:lnTo>
                <a:lnTo>
                  <a:pt x="36045" y="521"/>
                </a:lnTo>
                <a:lnTo>
                  <a:pt x="36064" y="614"/>
                </a:lnTo>
                <a:lnTo>
                  <a:pt x="36083" y="689"/>
                </a:lnTo>
                <a:lnTo>
                  <a:pt x="36138" y="763"/>
                </a:lnTo>
                <a:lnTo>
                  <a:pt x="36194" y="801"/>
                </a:lnTo>
                <a:lnTo>
                  <a:pt x="36269" y="838"/>
                </a:lnTo>
                <a:lnTo>
                  <a:pt x="36343" y="856"/>
                </a:lnTo>
                <a:lnTo>
                  <a:pt x="36418" y="856"/>
                </a:lnTo>
                <a:lnTo>
                  <a:pt x="36511" y="838"/>
                </a:lnTo>
                <a:lnTo>
                  <a:pt x="36567" y="782"/>
                </a:lnTo>
                <a:lnTo>
                  <a:pt x="36623" y="726"/>
                </a:lnTo>
                <a:lnTo>
                  <a:pt x="36660" y="633"/>
                </a:lnTo>
                <a:lnTo>
                  <a:pt x="36678" y="577"/>
                </a:lnTo>
                <a:lnTo>
                  <a:pt x="36716" y="503"/>
                </a:lnTo>
                <a:lnTo>
                  <a:pt x="36716" y="428"/>
                </a:lnTo>
                <a:lnTo>
                  <a:pt x="36678" y="354"/>
                </a:lnTo>
                <a:lnTo>
                  <a:pt x="36641" y="298"/>
                </a:lnTo>
                <a:lnTo>
                  <a:pt x="36585" y="242"/>
                </a:lnTo>
                <a:lnTo>
                  <a:pt x="36511" y="205"/>
                </a:lnTo>
                <a:lnTo>
                  <a:pt x="36399" y="186"/>
                </a:lnTo>
                <a:close/>
                <a:moveTo>
                  <a:pt x="56637" y="223"/>
                </a:moveTo>
                <a:lnTo>
                  <a:pt x="56563" y="261"/>
                </a:lnTo>
                <a:lnTo>
                  <a:pt x="56507" y="298"/>
                </a:lnTo>
                <a:lnTo>
                  <a:pt x="56451" y="335"/>
                </a:lnTo>
                <a:lnTo>
                  <a:pt x="56414" y="410"/>
                </a:lnTo>
                <a:lnTo>
                  <a:pt x="56395" y="484"/>
                </a:lnTo>
                <a:lnTo>
                  <a:pt x="56376" y="559"/>
                </a:lnTo>
                <a:lnTo>
                  <a:pt x="56395" y="633"/>
                </a:lnTo>
                <a:lnTo>
                  <a:pt x="56432" y="689"/>
                </a:lnTo>
                <a:lnTo>
                  <a:pt x="56469" y="763"/>
                </a:lnTo>
                <a:lnTo>
                  <a:pt x="56525" y="801"/>
                </a:lnTo>
                <a:lnTo>
                  <a:pt x="56581" y="838"/>
                </a:lnTo>
                <a:lnTo>
                  <a:pt x="56656" y="856"/>
                </a:lnTo>
                <a:lnTo>
                  <a:pt x="56786" y="856"/>
                </a:lnTo>
                <a:lnTo>
                  <a:pt x="56898" y="819"/>
                </a:lnTo>
                <a:lnTo>
                  <a:pt x="56953" y="782"/>
                </a:lnTo>
                <a:lnTo>
                  <a:pt x="56991" y="745"/>
                </a:lnTo>
                <a:lnTo>
                  <a:pt x="57028" y="708"/>
                </a:lnTo>
                <a:lnTo>
                  <a:pt x="57065" y="633"/>
                </a:lnTo>
                <a:lnTo>
                  <a:pt x="57065" y="540"/>
                </a:lnTo>
                <a:lnTo>
                  <a:pt x="57047" y="428"/>
                </a:lnTo>
                <a:lnTo>
                  <a:pt x="57009" y="335"/>
                </a:lnTo>
                <a:lnTo>
                  <a:pt x="56916" y="279"/>
                </a:lnTo>
                <a:lnTo>
                  <a:pt x="56842" y="242"/>
                </a:lnTo>
                <a:lnTo>
                  <a:pt x="56786" y="223"/>
                </a:lnTo>
                <a:close/>
                <a:moveTo>
                  <a:pt x="58517" y="242"/>
                </a:moveTo>
                <a:lnTo>
                  <a:pt x="58406" y="261"/>
                </a:lnTo>
                <a:lnTo>
                  <a:pt x="58350" y="279"/>
                </a:lnTo>
                <a:lnTo>
                  <a:pt x="58294" y="317"/>
                </a:lnTo>
                <a:lnTo>
                  <a:pt x="58257" y="372"/>
                </a:lnTo>
                <a:lnTo>
                  <a:pt x="58238" y="428"/>
                </a:lnTo>
                <a:lnTo>
                  <a:pt x="58220" y="484"/>
                </a:lnTo>
                <a:lnTo>
                  <a:pt x="58220" y="540"/>
                </a:lnTo>
                <a:lnTo>
                  <a:pt x="58220" y="614"/>
                </a:lnTo>
                <a:lnTo>
                  <a:pt x="58238" y="670"/>
                </a:lnTo>
                <a:lnTo>
                  <a:pt x="58275" y="726"/>
                </a:lnTo>
                <a:lnTo>
                  <a:pt x="58313" y="763"/>
                </a:lnTo>
                <a:lnTo>
                  <a:pt x="58350" y="801"/>
                </a:lnTo>
                <a:lnTo>
                  <a:pt x="58406" y="838"/>
                </a:lnTo>
                <a:lnTo>
                  <a:pt x="58480" y="856"/>
                </a:lnTo>
                <a:lnTo>
                  <a:pt x="58592" y="856"/>
                </a:lnTo>
                <a:lnTo>
                  <a:pt x="58648" y="819"/>
                </a:lnTo>
                <a:lnTo>
                  <a:pt x="58704" y="801"/>
                </a:lnTo>
                <a:lnTo>
                  <a:pt x="58759" y="745"/>
                </a:lnTo>
                <a:lnTo>
                  <a:pt x="58797" y="708"/>
                </a:lnTo>
                <a:lnTo>
                  <a:pt x="58815" y="652"/>
                </a:lnTo>
                <a:lnTo>
                  <a:pt x="58834" y="577"/>
                </a:lnTo>
                <a:lnTo>
                  <a:pt x="58834" y="521"/>
                </a:lnTo>
                <a:lnTo>
                  <a:pt x="58797" y="410"/>
                </a:lnTo>
                <a:lnTo>
                  <a:pt x="58778" y="354"/>
                </a:lnTo>
                <a:lnTo>
                  <a:pt x="58741" y="298"/>
                </a:lnTo>
                <a:lnTo>
                  <a:pt x="58704" y="279"/>
                </a:lnTo>
                <a:lnTo>
                  <a:pt x="58648" y="242"/>
                </a:lnTo>
                <a:close/>
                <a:moveTo>
                  <a:pt x="41463" y="149"/>
                </a:moveTo>
                <a:lnTo>
                  <a:pt x="41389" y="168"/>
                </a:lnTo>
                <a:lnTo>
                  <a:pt x="41314" y="168"/>
                </a:lnTo>
                <a:lnTo>
                  <a:pt x="41240" y="205"/>
                </a:lnTo>
                <a:lnTo>
                  <a:pt x="41184" y="261"/>
                </a:lnTo>
                <a:lnTo>
                  <a:pt x="41128" y="317"/>
                </a:lnTo>
                <a:lnTo>
                  <a:pt x="41110" y="391"/>
                </a:lnTo>
                <a:lnTo>
                  <a:pt x="41091" y="447"/>
                </a:lnTo>
                <a:lnTo>
                  <a:pt x="41091" y="521"/>
                </a:lnTo>
                <a:lnTo>
                  <a:pt x="41091" y="577"/>
                </a:lnTo>
                <a:lnTo>
                  <a:pt x="41110" y="652"/>
                </a:lnTo>
                <a:lnTo>
                  <a:pt x="41147" y="708"/>
                </a:lnTo>
                <a:lnTo>
                  <a:pt x="41184" y="763"/>
                </a:lnTo>
                <a:lnTo>
                  <a:pt x="41240" y="801"/>
                </a:lnTo>
                <a:lnTo>
                  <a:pt x="41296" y="838"/>
                </a:lnTo>
                <a:lnTo>
                  <a:pt x="41352" y="856"/>
                </a:lnTo>
                <a:lnTo>
                  <a:pt x="41426" y="875"/>
                </a:lnTo>
                <a:lnTo>
                  <a:pt x="41482" y="856"/>
                </a:lnTo>
                <a:lnTo>
                  <a:pt x="41556" y="856"/>
                </a:lnTo>
                <a:lnTo>
                  <a:pt x="41612" y="819"/>
                </a:lnTo>
                <a:lnTo>
                  <a:pt x="41668" y="782"/>
                </a:lnTo>
                <a:lnTo>
                  <a:pt x="41724" y="745"/>
                </a:lnTo>
                <a:lnTo>
                  <a:pt x="41798" y="614"/>
                </a:lnTo>
                <a:lnTo>
                  <a:pt x="41817" y="540"/>
                </a:lnTo>
                <a:lnTo>
                  <a:pt x="41836" y="465"/>
                </a:lnTo>
                <a:lnTo>
                  <a:pt x="41817" y="391"/>
                </a:lnTo>
                <a:lnTo>
                  <a:pt x="41798" y="317"/>
                </a:lnTo>
                <a:lnTo>
                  <a:pt x="41761" y="261"/>
                </a:lnTo>
                <a:lnTo>
                  <a:pt x="41705" y="223"/>
                </a:lnTo>
                <a:lnTo>
                  <a:pt x="41631" y="186"/>
                </a:lnTo>
                <a:lnTo>
                  <a:pt x="41556" y="168"/>
                </a:lnTo>
                <a:lnTo>
                  <a:pt x="41463" y="149"/>
                </a:lnTo>
                <a:close/>
                <a:moveTo>
                  <a:pt x="70470" y="149"/>
                </a:moveTo>
                <a:lnTo>
                  <a:pt x="70396" y="168"/>
                </a:lnTo>
                <a:lnTo>
                  <a:pt x="70321" y="205"/>
                </a:lnTo>
                <a:lnTo>
                  <a:pt x="70247" y="242"/>
                </a:lnTo>
                <a:lnTo>
                  <a:pt x="70191" y="279"/>
                </a:lnTo>
                <a:lnTo>
                  <a:pt x="70154" y="335"/>
                </a:lnTo>
                <a:lnTo>
                  <a:pt x="70116" y="410"/>
                </a:lnTo>
                <a:lnTo>
                  <a:pt x="70098" y="465"/>
                </a:lnTo>
                <a:lnTo>
                  <a:pt x="70098" y="540"/>
                </a:lnTo>
                <a:lnTo>
                  <a:pt x="70135" y="652"/>
                </a:lnTo>
                <a:lnTo>
                  <a:pt x="70154" y="708"/>
                </a:lnTo>
                <a:lnTo>
                  <a:pt x="70210" y="763"/>
                </a:lnTo>
                <a:lnTo>
                  <a:pt x="70247" y="801"/>
                </a:lnTo>
                <a:lnTo>
                  <a:pt x="70303" y="838"/>
                </a:lnTo>
                <a:lnTo>
                  <a:pt x="70358" y="856"/>
                </a:lnTo>
                <a:lnTo>
                  <a:pt x="70433" y="875"/>
                </a:lnTo>
                <a:lnTo>
                  <a:pt x="70563" y="856"/>
                </a:lnTo>
                <a:lnTo>
                  <a:pt x="70619" y="838"/>
                </a:lnTo>
                <a:lnTo>
                  <a:pt x="70675" y="801"/>
                </a:lnTo>
                <a:lnTo>
                  <a:pt x="70712" y="745"/>
                </a:lnTo>
                <a:lnTo>
                  <a:pt x="70749" y="689"/>
                </a:lnTo>
                <a:lnTo>
                  <a:pt x="70787" y="614"/>
                </a:lnTo>
                <a:lnTo>
                  <a:pt x="70805" y="540"/>
                </a:lnTo>
                <a:lnTo>
                  <a:pt x="70824" y="465"/>
                </a:lnTo>
                <a:lnTo>
                  <a:pt x="70824" y="372"/>
                </a:lnTo>
                <a:lnTo>
                  <a:pt x="70787" y="298"/>
                </a:lnTo>
                <a:lnTo>
                  <a:pt x="70749" y="242"/>
                </a:lnTo>
                <a:lnTo>
                  <a:pt x="70694" y="186"/>
                </a:lnTo>
                <a:lnTo>
                  <a:pt x="70601" y="149"/>
                </a:lnTo>
                <a:close/>
                <a:moveTo>
                  <a:pt x="79314" y="205"/>
                </a:moveTo>
                <a:lnTo>
                  <a:pt x="79239" y="223"/>
                </a:lnTo>
                <a:lnTo>
                  <a:pt x="79183" y="261"/>
                </a:lnTo>
                <a:lnTo>
                  <a:pt x="79128" y="298"/>
                </a:lnTo>
                <a:lnTo>
                  <a:pt x="79090" y="354"/>
                </a:lnTo>
                <a:lnTo>
                  <a:pt x="79053" y="410"/>
                </a:lnTo>
                <a:lnTo>
                  <a:pt x="79035" y="484"/>
                </a:lnTo>
                <a:lnTo>
                  <a:pt x="79035" y="540"/>
                </a:lnTo>
                <a:lnTo>
                  <a:pt x="79035" y="614"/>
                </a:lnTo>
                <a:lnTo>
                  <a:pt x="79053" y="670"/>
                </a:lnTo>
                <a:lnTo>
                  <a:pt x="79090" y="726"/>
                </a:lnTo>
                <a:lnTo>
                  <a:pt x="79128" y="782"/>
                </a:lnTo>
                <a:lnTo>
                  <a:pt x="79183" y="819"/>
                </a:lnTo>
                <a:lnTo>
                  <a:pt x="79239" y="856"/>
                </a:lnTo>
                <a:lnTo>
                  <a:pt x="79295" y="875"/>
                </a:lnTo>
                <a:lnTo>
                  <a:pt x="79444" y="875"/>
                </a:lnTo>
                <a:lnTo>
                  <a:pt x="79500" y="856"/>
                </a:lnTo>
                <a:lnTo>
                  <a:pt x="79556" y="819"/>
                </a:lnTo>
                <a:lnTo>
                  <a:pt x="79612" y="782"/>
                </a:lnTo>
                <a:lnTo>
                  <a:pt x="79649" y="726"/>
                </a:lnTo>
                <a:lnTo>
                  <a:pt x="79686" y="670"/>
                </a:lnTo>
                <a:lnTo>
                  <a:pt x="79705" y="614"/>
                </a:lnTo>
                <a:lnTo>
                  <a:pt x="79705" y="540"/>
                </a:lnTo>
                <a:lnTo>
                  <a:pt x="79705" y="484"/>
                </a:lnTo>
                <a:lnTo>
                  <a:pt x="79686" y="410"/>
                </a:lnTo>
                <a:lnTo>
                  <a:pt x="79649" y="354"/>
                </a:lnTo>
                <a:lnTo>
                  <a:pt x="79612" y="298"/>
                </a:lnTo>
                <a:lnTo>
                  <a:pt x="79556" y="261"/>
                </a:lnTo>
                <a:lnTo>
                  <a:pt x="79500" y="223"/>
                </a:lnTo>
                <a:lnTo>
                  <a:pt x="79444" y="205"/>
                </a:lnTo>
                <a:close/>
                <a:moveTo>
                  <a:pt x="38056" y="112"/>
                </a:moveTo>
                <a:lnTo>
                  <a:pt x="37982" y="130"/>
                </a:lnTo>
                <a:lnTo>
                  <a:pt x="37889" y="149"/>
                </a:lnTo>
                <a:lnTo>
                  <a:pt x="37833" y="186"/>
                </a:lnTo>
                <a:lnTo>
                  <a:pt x="37758" y="223"/>
                </a:lnTo>
                <a:lnTo>
                  <a:pt x="37702" y="279"/>
                </a:lnTo>
                <a:lnTo>
                  <a:pt x="37647" y="335"/>
                </a:lnTo>
                <a:lnTo>
                  <a:pt x="37609" y="410"/>
                </a:lnTo>
                <a:lnTo>
                  <a:pt x="37591" y="465"/>
                </a:lnTo>
                <a:lnTo>
                  <a:pt x="37591" y="540"/>
                </a:lnTo>
                <a:lnTo>
                  <a:pt x="37591" y="596"/>
                </a:lnTo>
                <a:lnTo>
                  <a:pt x="37609" y="670"/>
                </a:lnTo>
                <a:lnTo>
                  <a:pt x="37628" y="726"/>
                </a:lnTo>
                <a:lnTo>
                  <a:pt x="37665" y="782"/>
                </a:lnTo>
                <a:lnTo>
                  <a:pt x="37721" y="819"/>
                </a:lnTo>
                <a:lnTo>
                  <a:pt x="37777" y="856"/>
                </a:lnTo>
                <a:lnTo>
                  <a:pt x="37851" y="875"/>
                </a:lnTo>
                <a:lnTo>
                  <a:pt x="37926" y="894"/>
                </a:lnTo>
                <a:lnTo>
                  <a:pt x="38000" y="894"/>
                </a:lnTo>
                <a:lnTo>
                  <a:pt x="38075" y="856"/>
                </a:lnTo>
                <a:lnTo>
                  <a:pt x="38131" y="838"/>
                </a:lnTo>
                <a:lnTo>
                  <a:pt x="38186" y="782"/>
                </a:lnTo>
                <a:lnTo>
                  <a:pt x="38224" y="726"/>
                </a:lnTo>
                <a:lnTo>
                  <a:pt x="38261" y="652"/>
                </a:lnTo>
                <a:lnTo>
                  <a:pt x="38298" y="521"/>
                </a:lnTo>
                <a:lnTo>
                  <a:pt x="38280" y="372"/>
                </a:lnTo>
                <a:lnTo>
                  <a:pt x="38261" y="298"/>
                </a:lnTo>
                <a:lnTo>
                  <a:pt x="38224" y="223"/>
                </a:lnTo>
                <a:lnTo>
                  <a:pt x="38186" y="168"/>
                </a:lnTo>
                <a:lnTo>
                  <a:pt x="38112" y="130"/>
                </a:lnTo>
                <a:lnTo>
                  <a:pt x="38056" y="112"/>
                </a:lnTo>
                <a:close/>
                <a:moveTo>
                  <a:pt x="68869" y="261"/>
                </a:moveTo>
                <a:lnTo>
                  <a:pt x="68813" y="279"/>
                </a:lnTo>
                <a:lnTo>
                  <a:pt x="68757" y="317"/>
                </a:lnTo>
                <a:lnTo>
                  <a:pt x="68720" y="354"/>
                </a:lnTo>
                <a:lnTo>
                  <a:pt x="68664" y="410"/>
                </a:lnTo>
                <a:lnTo>
                  <a:pt x="68646" y="465"/>
                </a:lnTo>
                <a:lnTo>
                  <a:pt x="68627" y="540"/>
                </a:lnTo>
                <a:lnTo>
                  <a:pt x="68627" y="596"/>
                </a:lnTo>
                <a:lnTo>
                  <a:pt x="68664" y="708"/>
                </a:lnTo>
                <a:lnTo>
                  <a:pt x="68739" y="801"/>
                </a:lnTo>
                <a:lnTo>
                  <a:pt x="68832" y="856"/>
                </a:lnTo>
                <a:lnTo>
                  <a:pt x="68888" y="875"/>
                </a:lnTo>
                <a:lnTo>
                  <a:pt x="68944" y="894"/>
                </a:lnTo>
                <a:lnTo>
                  <a:pt x="68999" y="875"/>
                </a:lnTo>
                <a:lnTo>
                  <a:pt x="69074" y="856"/>
                </a:lnTo>
                <a:lnTo>
                  <a:pt x="69130" y="819"/>
                </a:lnTo>
                <a:lnTo>
                  <a:pt x="69167" y="782"/>
                </a:lnTo>
                <a:lnTo>
                  <a:pt x="69204" y="745"/>
                </a:lnTo>
                <a:lnTo>
                  <a:pt x="69241" y="670"/>
                </a:lnTo>
                <a:lnTo>
                  <a:pt x="69260" y="614"/>
                </a:lnTo>
                <a:lnTo>
                  <a:pt x="69260" y="559"/>
                </a:lnTo>
                <a:lnTo>
                  <a:pt x="69223" y="447"/>
                </a:lnTo>
                <a:lnTo>
                  <a:pt x="69148" y="354"/>
                </a:lnTo>
                <a:lnTo>
                  <a:pt x="69055" y="279"/>
                </a:lnTo>
                <a:lnTo>
                  <a:pt x="68999" y="261"/>
                </a:lnTo>
                <a:close/>
                <a:moveTo>
                  <a:pt x="83000" y="186"/>
                </a:moveTo>
                <a:lnTo>
                  <a:pt x="82926" y="205"/>
                </a:lnTo>
                <a:lnTo>
                  <a:pt x="82870" y="223"/>
                </a:lnTo>
                <a:lnTo>
                  <a:pt x="82795" y="261"/>
                </a:lnTo>
                <a:lnTo>
                  <a:pt x="82739" y="317"/>
                </a:lnTo>
                <a:lnTo>
                  <a:pt x="82702" y="372"/>
                </a:lnTo>
                <a:lnTo>
                  <a:pt x="82665" y="428"/>
                </a:lnTo>
                <a:lnTo>
                  <a:pt x="82665" y="503"/>
                </a:lnTo>
                <a:lnTo>
                  <a:pt x="82665" y="577"/>
                </a:lnTo>
                <a:lnTo>
                  <a:pt x="82702" y="708"/>
                </a:lnTo>
                <a:lnTo>
                  <a:pt x="82777" y="801"/>
                </a:lnTo>
                <a:lnTo>
                  <a:pt x="82833" y="838"/>
                </a:lnTo>
                <a:lnTo>
                  <a:pt x="82888" y="875"/>
                </a:lnTo>
                <a:lnTo>
                  <a:pt x="82944" y="894"/>
                </a:lnTo>
                <a:lnTo>
                  <a:pt x="83075" y="894"/>
                </a:lnTo>
                <a:lnTo>
                  <a:pt x="83149" y="856"/>
                </a:lnTo>
                <a:lnTo>
                  <a:pt x="83205" y="819"/>
                </a:lnTo>
                <a:lnTo>
                  <a:pt x="83261" y="782"/>
                </a:lnTo>
                <a:lnTo>
                  <a:pt x="83317" y="726"/>
                </a:lnTo>
                <a:lnTo>
                  <a:pt x="83335" y="652"/>
                </a:lnTo>
                <a:lnTo>
                  <a:pt x="83354" y="577"/>
                </a:lnTo>
                <a:lnTo>
                  <a:pt x="83354" y="503"/>
                </a:lnTo>
                <a:lnTo>
                  <a:pt x="83317" y="391"/>
                </a:lnTo>
                <a:lnTo>
                  <a:pt x="83242" y="279"/>
                </a:lnTo>
                <a:lnTo>
                  <a:pt x="83186" y="242"/>
                </a:lnTo>
                <a:lnTo>
                  <a:pt x="83130" y="223"/>
                </a:lnTo>
                <a:lnTo>
                  <a:pt x="83075" y="205"/>
                </a:lnTo>
                <a:lnTo>
                  <a:pt x="83000" y="186"/>
                </a:lnTo>
                <a:close/>
                <a:moveTo>
                  <a:pt x="89833" y="186"/>
                </a:moveTo>
                <a:lnTo>
                  <a:pt x="89759" y="205"/>
                </a:lnTo>
                <a:lnTo>
                  <a:pt x="89684" y="223"/>
                </a:lnTo>
                <a:lnTo>
                  <a:pt x="89628" y="261"/>
                </a:lnTo>
                <a:lnTo>
                  <a:pt x="89591" y="298"/>
                </a:lnTo>
                <a:lnTo>
                  <a:pt x="89554" y="354"/>
                </a:lnTo>
                <a:lnTo>
                  <a:pt x="89516" y="410"/>
                </a:lnTo>
                <a:lnTo>
                  <a:pt x="89498" y="540"/>
                </a:lnTo>
                <a:lnTo>
                  <a:pt x="89516" y="670"/>
                </a:lnTo>
                <a:lnTo>
                  <a:pt x="89554" y="726"/>
                </a:lnTo>
                <a:lnTo>
                  <a:pt x="89591" y="782"/>
                </a:lnTo>
                <a:lnTo>
                  <a:pt x="89628" y="838"/>
                </a:lnTo>
                <a:lnTo>
                  <a:pt x="89684" y="875"/>
                </a:lnTo>
                <a:lnTo>
                  <a:pt x="89759" y="894"/>
                </a:lnTo>
                <a:lnTo>
                  <a:pt x="89926" y="894"/>
                </a:lnTo>
                <a:lnTo>
                  <a:pt x="89982" y="875"/>
                </a:lnTo>
                <a:lnTo>
                  <a:pt x="90056" y="838"/>
                </a:lnTo>
                <a:lnTo>
                  <a:pt x="90094" y="782"/>
                </a:lnTo>
                <a:lnTo>
                  <a:pt x="90131" y="726"/>
                </a:lnTo>
                <a:lnTo>
                  <a:pt x="90168" y="670"/>
                </a:lnTo>
                <a:lnTo>
                  <a:pt x="90187" y="540"/>
                </a:lnTo>
                <a:lnTo>
                  <a:pt x="90168" y="410"/>
                </a:lnTo>
                <a:lnTo>
                  <a:pt x="90131" y="354"/>
                </a:lnTo>
                <a:lnTo>
                  <a:pt x="90094" y="298"/>
                </a:lnTo>
                <a:lnTo>
                  <a:pt x="90056" y="261"/>
                </a:lnTo>
                <a:lnTo>
                  <a:pt x="89982" y="223"/>
                </a:lnTo>
                <a:lnTo>
                  <a:pt x="89926" y="205"/>
                </a:lnTo>
                <a:lnTo>
                  <a:pt x="89833" y="186"/>
                </a:lnTo>
                <a:close/>
                <a:moveTo>
                  <a:pt x="23609" y="298"/>
                </a:moveTo>
                <a:lnTo>
                  <a:pt x="23534" y="317"/>
                </a:lnTo>
                <a:lnTo>
                  <a:pt x="23478" y="335"/>
                </a:lnTo>
                <a:lnTo>
                  <a:pt x="23422" y="372"/>
                </a:lnTo>
                <a:lnTo>
                  <a:pt x="23385" y="428"/>
                </a:lnTo>
                <a:lnTo>
                  <a:pt x="23348" y="484"/>
                </a:lnTo>
                <a:lnTo>
                  <a:pt x="23329" y="540"/>
                </a:lnTo>
                <a:lnTo>
                  <a:pt x="23329" y="596"/>
                </a:lnTo>
                <a:lnTo>
                  <a:pt x="23329" y="670"/>
                </a:lnTo>
                <a:lnTo>
                  <a:pt x="23348" y="726"/>
                </a:lnTo>
                <a:lnTo>
                  <a:pt x="23385" y="782"/>
                </a:lnTo>
                <a:lnTo>
                  <a:pt x="23422" y="838"/>
                </a:lnTo>
                <a:lnTo>
                  <a:pt x="23478" y="875"/>
                </a:lnTo>
                <a:lnTo>
                  <a:pt x="23534" y="912"/>
                </a:lnTo>
                <a:lnTo>
                  <a:pt x="23739" y="912"/>
                </a:lnTo>
                <a:lnTo>
                  <a:pt x="23795" y="875"/>
                </a:lnTo>
                <a:lnTo>
                  <a:pt x="23851" y="838"/>
                </a:lnTo>
                <a:lnTo>
                  <a:pt x="23906" y="801"/>
                </a:lnTo>
                <a:lnTo>
                  <a:pt x="23925" y="745"/>
                </a:lnTo>
                <a:lnTo>
                  <a:pt x="23944" y="689"/>
                </a:lnTo>
                <a:lnTo>
                  <a:pt x="23962" y="633"/>
                </a:lnTo>
                <a:lnTo>
                  <a:pt x="23944" y="521"/>
                </a:lnTo>
                <a:lnTo>
                  <a:pt x="23888" y="428"/>
                </a:lnTo>
                <a:lnTo>
                  <a:pt x="23813" y="354"/>
                </a:lnTo>
                <a:lnTo>
                  <a:pt x="23702" y="298"/>
                </a:lnTo>
                <a:close/>
                <a:moveTo>
                  <a:pt x="14635" y="335"/>
                </a:moveTo>
                <a:lnTo>
                  <a:pt x="14579" y="354"/>
                </a:lnTo>
                <a:lnTo>
                  <a:pt x="14523" y="391"/>
                </a:lnTo>
                <a:lnTo>
                  <a:pt x="14467" y="428"/>
                </a:lnTo>
                <a:lnTo>
                  <a:pt x="14430" y="465"/>
                </a:lnTo>
                <a:lnTo>
                  <a:pt x="14411" y="521"/>
                </a:lnTo>
                <a:lnTo>
                  <a:pt x="14393" y="577"/>
                </a:lnTo>
                <a:lnTo>
                  <a:pt x="14393" y="633"/>
                </a:lnTo>
                <a:lnTo>
                  <a:pt x="14411" y="745"/>
                </a:lnTo>
                <a:lnTo>
                  <a:pt x="14486" y="838"/>
                </a:lnTo>
                <a:lnTo>
                  <a:pt x="14579" y="912"/>
                </a:lnTo>
                <a:lnTo>
                  <a:pt x="14635" y="912"/>
                </a:lnTo>
                <a:lnTo>
                  <a:pt x="14690" y="931"/>
                </a:lnTo>
                <a:lnTo>
                  <a:pt x="14746" y="912"/>
                </a:lnTo>
                <a:lnTo>
                  <a:pt x="14802" y="894"/>
                </a:lnTo>
                <a:lnTo>
                  <a:pt x="14895" y="838"/>
                </a:lnTo>
                <a:lnTo>
                  <a:pt x="14933" y="801"/>
                </a:lnTo>
                <a:lnTo>
                  <a:pt x="14970" y="745"/>
                </a:lnTo>
                <a:lnTo>
                  <a:pt x="14988" y="689"/>
                </a:lnTo>
                <a:lnTo>
                  <a:pt x="14988" y="633"/>
                </a:lnTo>
                <a:lnTo>
                  <a:pt x="14970" y="577"/>
                </a:lnTo>
                <a:lnTo>
                  <a:pt x="14951" y="521"/>
                </a:lnTo>
                <a:lnTo>
                  <a:pt x="14895" y="428"/>
                </a:lnTo>
                <a:lnTo>
                  <a:pt x="14802" y="354"/>
                </a:lnTo>
                <a:lnTo>
                  <a:pt x="14746" y="335"/>
                </a:lnTo>
                <a:close/>
                <a:moveTo>
                  <a:pt x="20052" y="298"/>
                </a:moveTo>
                <a:lnTo>
                  <a:pt x="19941" y="317"/>
                </a:lnTo>
                <a:lnTo>
                  <a:pt x="19885" y="354"/>
                </a:lnTo>
                <a:lnTo>
                  <a:pt x="19848" y="391"/>
                </a:lnTo>
                <a:lnTo>
                  <a:pt x="19773" y="503"/>
                </a:lnTo>
                <a:lnTo>
                  <a:pt x="19755" y="614"/>
                </a:lnTo>
                <a:lnTo>
                  <a:pt x="19773" y="726"/>
                </a:lnTo>
                <a:lnTo>
                  <a:pt x="19829" y="819"/>
                </a:lnTo>
                <a:lnTo>
                  <a:pt x="19866" y="856"/>
                </a:lnTo>
                <a:lnTo>
                  <a:pt x="19922" y="894"/>
                </a:lnTo>
                <a:lnTo>
                  <a:pt x="19997" y="931"/>
                </a:lnTo>
                <a:lnTo>
                  <a:pt x="20108" y="931"/>
                </a:lnTo>
                <a:lnTo>
                  <a:pt x="20183" y="912"/>
                </a:lnTo>
                <a:lnTo>
                  <a:pt x="20239" y="894"/>
                </a:lnTo>
                <a:lnTo>
                  <a:pt x="20295" y="838"/>
                </a:lnTo>
                <a:lnTo>
                  <a:pt x="20332" y="801"/>
                </a:lnTo>
                <a:lnTo>
                  <a:pt x="20369" y="726"/>
                </a:lnTo>
                <a:lnTo>
                  <a:pt x="20388" y="670"/>
                </a:lnTo>
                <a:lnTo>
                  <a:pt x="20388" y="596"/>
                </a:lnTo>
                <a:lnTo>
                  <a:pt x="20369" y="540"/>
                </a:lnTo>
                <a:lnTo>
                  <a:pt x="20350" y="465"/>
                </a:lnTo>
                <a:lnTo>
                  <a:pt x="20313" y="410"/>
                </a:lnTo>
                <a:lnTo>
                  <a:pt x="20257" y="372"/>
                </a:lnTo>
                <a:lnTo>
                  <a:pt x="20164" y="317"/>
                </a:lnTo>
                <a:lnTo>
                  <a:pt x="20052" y="298"/>
                </a:lnTo>
                <a:close/>
                <a:moveTo>
                  <a:pt x="63302" y="186"/>
                </a:moveTo>
                <a:lnTo>
                  <a:pt x="63228" y="205"/>
                </a:lnTo>
                <a:lnTo>
                  <a:pt x="63153" y="242"/>
                </a:lnTo>
                <a:lnTo>
                  <a:pt x="63097" y="298"/>
                </a:lnTo>
                <a:lnTo>
                  <a:pt x="63060" y="354"/>
                </a:lnTo>
                <a:lnTo>
                  <a:pt x="63023" y="410"/>
                </a:lnTo>
                <a:lnTo>
                  <a:pt x="63004" y="484"/>
                </a:lnTo>
                <a:lnTo>
                  <a:pt x="63004" y="559"/>
                </a:lnTo>
                <a:lnTo>
                  <a:pt x="63004" y="633"/>
                </a:lnTo>
                <a:lnTo>
                  <a:pt x="63023" y="708"/>
                </a:lnTo>
                <a:lnTo>
                  <a:pt x="63060" y="782"/>
                </a:lnTo>
                <a:lnTo>
                  <a:pt x="63116" y="838"/>
                </a:lnTo>
                <a:lnTo>
                  <a:pt x="63172" y="875"/>
                </a:lnTo>
                <a:lnTo>
                  <a:pt x="63246" y="912"/>
                </a:lnTo>
                <a:lnTo>
                  <a:pt x="63321" y="931"/>
                </a:lnTo>
                <a:lnTo>
                  <a:pt x="63395" y="931"/>
                </a:lnTo>
                <a:lnTo>
                  <a:pt x="63488" y="912"/>
                </a:lnTo>
                <a:lnTo>
                  <a:pt x="63563" y="875"/>
                </a:lnTo>
                <a:lnTo>
                  <a:pt x="63675" y="801"/>
                </a:lnTo>
                <a:lnTo>
                  <a:pt x="63730" y="745"/>
                </a:lnTo>
                <a:lnTo>
                  <a:pt x="63768" y="689"/>
                </a:lnTo>
                <a:lnTo>
                  <a:pt x="63805" y="633"/>
                </a:lnTo>
                <a:lnTo>
                  <a:pt x="63805" y="559"/>
                </a:lnTo>
                <a:lnTo>
                  <a:pt x="63805" y="484"/>
                </a:lnTo>
                <a:lnTo>
                  <a:pt x="63768" y="410"/>
                </a:lnTo>
                <a:lnTo>
                  <a:pt x="63730" y="354"/>
                </a:lnTo>
                <a:lnTo>
                  <a:pt x="63675" y="317"/>
                </a:lnTo>
                <a:lnTo>
                  <a:pt x="63544" y="223"/>
                </a:lnTo>
                <a:lnTo>
                  <a:pt x="63470" y="205"/>
                </a:lnTo>
                <a:lnTo>
                  <a:pt x="63377" y="186"/>
                </a:lnTo>
                <a:close/>
                <a:moveTo>
                  <a:pt x="39564" y="354"/>
                </a:moveTo>
                <a:lnTo>
                  <a:pt x="39434" y="372"/>
                </a:lnTo>
                <a:lnTo>
                  <a:pt x="39341" y="447"/>
                </a:lnTo>
                <a:lnTo>
                  <a:pt x="39304" y="484"/>
                </a:lnTo>
                <a:lnTo>
                  <a:pt x="39266" y="540"/>
                </a:lnTo>
                <a:lnTo>
                  <a:pt x="39248" y="596"/>
                </a:lnTo>
                <a:lnTo>
                  <a:pt x="39229" y="652"/>
                </a:lnTo>
                <a:lnTo>
                  <a:pt x="39229" y="708"/>
                </a:lnTo>
                <a:lnTo>
                  <a:pt x="39248" y="763"/>
                </a:lnTo>
                <a:lnTo>
                  <a:pt x="39266" y="819"/>
                </a:lnTo>
                <a:lnTo>
                  <a:pt x="39304" y="875"/>
                </a:lnTo>
                <a:lnTo>
                  <a:pt x="39359" y="912"/>
                </a:lnTo>
                <a:lnTo>
                  <a:pt x="39397" y="950"/>
                </a:lnTo>
                <a:lnTo>
                  <a:pt x="39453" y="968"/>
                </a:lnTo>
                <a:lnTo>
                  <a:pt x="39639" y="968"/>
                </a:lnTo>
                <a:lnTo>
                  <a:pt x="39732" y="894"/>
                </a:lnTo>
                <a:lnTo>
                  <a:pt x="39806" y="819"/>
                </a:lnTo>
                <a:lnTo>
                  <a:pt x="39843" y="708"/>
                </a:lnTo>
                <a:lnTo>
                  <a:pt x="39843" y="633"/>
                </a:lnTo>
                <a:lnTo>
                  <a:pt x="39843" y="577"/>
                </a:lnTo>
                <a:lnTo>
                  <a:pt x="39806" y="521"/>
                </a:lnTo>
                <a:lnTo>
                  <a:pt x="39788" y="465"/>
                </a:lnTo>
                <a:lnTo>
                  <a:pt x="39732" y="410"/>
                </a:lnTo>
                <a:lnTo>
                  <a:pt x="39676" y="391"/>
                </a:lnTo>
                <a:lnTo>
                  <a:pt x="39620" y="372"/>
                </a:lnTo>
                <a:lnTo>
                  <a:pt x="39564" y="354"/>
                </a:lnTo>
                <a:close/>
                <a:moveTo>
                  <a:pt x="746" y="410"/>
                </a:moveTo>
                <a:lnTo>
                  <a:pt x="690" y="428"/>
                </a:lnTo>
                <a:lnTo>
                  <a:pt x="615" y="428"/>
                </a:lnTo>
                <a:lnTo>
                  <a:pt x="559" y="447"/>
                </a:lnTo>
                <a:lnTo>
                  <a:pt x="466" y="521"/>
                </a:lnTo>
                <a:lnTo>
                  <a:pt x="429" y="559"/>
                </a:lnTo>
                <a:lnTo>
                  <a:pt x="410" y="614"/>
                </a:lnTo>
                <a:lnTo>
                  <a:pt x="392" y="708"/>
                </a:lnTo>
                <a:lnTo>
                  <a:pt x="392" y="801"/>
                </a:lnTo>
                <a:lnTo>
                  <a:pt x="448" y="894"/>
                </a:lnTo>
                <a:lnTo>
                  <a:pt x="485" y="931"/>
                </a:lnTo>
                <a:lnTo>
                  <a:pt x="522" y="950"/>
                </a:lnTo>
                <a:lnTo>
                  <a:pt x="615" y="987"/>
                </a:lnTo>
                <a:lnTo>
                  <a:pt x="801" y="987"/>
                </a:lnTo>
                <a:lnTo>
                  <a:pt x="894" y="950"/>
                </a:lnTo>
                <a:lnTo>
                  <a:pt x="950" y="931"/>
                </a:lnTo>
                <a:lnTo>
                  <a:pt x="988" y="894"/>
                </a:lnTo>
                <a:lnTo>
                  <a:pt x="1006" y="838"/>
                </a:lnTo>
                <a:lnTo>
                  <a:pt x="1025" y="782"/>
                </a:lnTo>
                <a:lnTo>
                  <a:pt x="1025" y="726"/>
                </a:lnTo>
                <a:lnTo>
                  <a:pt x="1025" y="670"/>
                </a:lnTo>
                <a:lnTo>
                  <a:pt x="988" y="559"/>
                </a:lnTo>
                <a:lnTo>
                  <a:pt x="894" y="465"/>
                </a:lnTo>
                <a:lnTo>
                  <a:pt x="857" y="428"/>
                </a:lnTo>
                <a:lnTo>
                  <a:pt x="801" y="410"/>
                </a:lnTo>
                <a:close/>
                <a:moveTo>
                  <a:pt x="3855" y="335"/>
                </a:moveTo>
                <a:lnTo>
                  <a:pt x="3799" y="372"/>
                </a:lnTo>
                <a:lnTo>
                  <a:pt x="3743" y="391"/>
                </a:lnTo>
                <a:lnTo>
                  <a:pt x="3706" y="447"/>
                </a:lnTo>
                <a:lnTo>
                  <a:pt x="3669" y="503"/>
                </a:lnTo>
                <a:lnTo>
                  <a:pt x="3631" y="614"/>
                </a:lnTo>
                <a:lnTo>
                  <a:pt x="3650" y="745"/>
                </a:lnTo>
                <a:lnTo>
                  <a:pt x="3669" y="801"/>
                </a:lnTo>
                <a:lnTo>
                  <a:pt x="3687" y="856"/>
                </a:lnTo>
                <a:lnTo>
                  <a:pt x="3724" y="912"/>
                </a:lnTo>
                <a:lnTo>
                  <a:pt x="3780" y="950"/>
                </a:lnTo>
                <a:lnTo>
                  <a:pt x="3836" y="968"/>
                </a:lnTo>
                <a:lnTo>
                  <a:pt x="3892" y="987"/>
                </a:lnTo>
                <a:lnTo>
                  <a:pt x="3966" y="987"/>
                </a:lnTo>
                <a:lnTo>
                  <a:pt x="4022" y="968"/>
                </a:lnTo>
                <a:lnTo>
                  <a:pt x="4078" y="931"/>
                </a:lnTo>
                <a:lnTo>
                  <a:pt x="4134" y="894"/>
                </a:lnTo>
                <a:lnTo>
                  <a:pt x="4171" y="856"/>
                </a:lnTo>
                <a:lnTo>
                  <a:pt x="4209" y="801"/>
                </a:lnTo>
                <a:lnTo>
                  <a:pt x="4227" y="689"/>
                </a:lnTo>
                <a:lnTo>
                  <a:pt x="4227" y="559"/>
                </a:lnTo>
                <a:lnTo>
                  <a:pt x="4209" y="503"/>
                </a:lnTo>
                <a:lnTo>
                  <a:pt x="4171" y="447"/>
                </a:lnTo>
                <a:lnTo>
                  <a:pt x="4134" y="410"/>
                </a:lnTo>
                <a:lnTo>
                  <a:pt x="4078" y="372"/>
                </a:lnTo>
                <a:lnTo>
                  <a:pt x="4022" y="354"/>
                </a:lnTo>
                <a:lnTo>
                  <a:pt x="3966" y="335"/>
                </a:lnTo>
                <a:close/>
                <a:moveTo>
                  <a:pt x="25899" y="410"/>
                </a:moveTo>
                <a:lnTo>
                  <a:pt x="25843" y="428"/>
                </a:lnTo>
                <a:lnTo>
                  <a:pt x="25787" y="447"/>
                </a:lnTo>
                <a:lnTo>
                  <a:pt x="25750" y="484"/>
                </a:lnTo>
                <a:lnTo>
                  <a:pt x="25694" y="577"/>
                </a:lnTo>
                <a:lnTo>
                  <a:pt x="25657" y="670"/>
                </a:lnTo>
                <a:lnTo>
                  <a:pt x="25638" y="726"/>
                </a:lnTo>
                <a:lnTo>
                  <a:pt x="25657" y="782"/>
                </a:lnTo>
                <a:lnTo>
                  <a:pt x="25675" y="838"/>
                </a:lnTo>
                <a:lnTo>
                  <a:pt x="25694" y="875"/>
                </a:lnTo>
                <a:lnTo>
                  <a:pt x="25787" y="950"/>
                </a:lnTo>
                <a:lnTo>
                  <a:pt x="25880" y="987"/>
                </a:lnTo>
                <a:lnTo>
                  <a:pt x="25973" y="968"/>
                </a:lnTo>
                <a:lnTo>
                  <a:pt x="26066" y="931"/>
                </a:lnTo>
                <a:lnTo>
                  <a:pt x="26103" y="894"/>
                </a:lnTo>
                <a:lnTo>
                  <a:pt x="26141" y="838"/>
                </a:lnTo>
                <a:lnTo>
                  <a:pt x="26159" y="801"/>
                </a:lnTo>
                <a:lnTo>
                  <a:pt x="26178" y="745"/>
                </a:lnTo>
                <a:lnTo>
                  <a:pt x="26159" y="633"/>
                </a:lnTo>
                <a:lnTo>
                  <a:pt x="26103" y="521"/>
                </a:lnTo>
                <a:lnTo>
                  <a:pt x="26029" y="465"/>
                </a:lnTo>
                <a:lnTo>
                  <a:pt x="25992" y="428"/>
                </a:lnTo>
                <a:lnTo>
                  <a:pt x="25936" y="410"/>
                </a:lnTo>
                <a:close/>
                <a:moveTo>
                  <a:pt x="21728" y="317"/>
                </a:moveTo>
                <a:lnTo>
                  <a:pt x="21654" y="354"/>
                </a:lnTo>
                <a:lnTo>
                  <a:pt x="21598" y="391"/>
                </a:lnTo>
                <a:lnTo>
                  <a:pt x="21542" y="428"/>
                </a:lnTo>
                <a:lnTo>
                  <a:pt x="21449" y="540"/>
                </a:lnTo>
                <a:lnTo>
                  <a:pt x="21430" y="596"/>
                </a:lnTo>
                <a:lnTo>
                  <a:pt x="21412" y="670"/>
                </a:lnTo>
                <a:lnTo>
                  <a:pt x="21412" y="726"/>
                </a:lnTo>
                <a:lnTo>
                  <a:pt x="21430" y="801"/>
                </a:lnTo>
                <a:lnTo>
                  <a:pt x="21449" y="856"/>
                </a:lnTo>
                <a:lnTo>
                  <a:pt x="21505" y="912"/>
                </a:lnTo>
                <a:lnTo>
                  <a:pt x="21561" y="950"/>
                </a:lnTo>
                <a:lnTo>
                  <a:pt x="21635" y="987"/>
                </a:lnTo>
                <a:lnTo>
                  <a:pt x="21784" y="1005"/>
                </a:lnTo>
                <a:lnTo>
                  <a:pt x="21858" y="1005"/>
                </a:lnTo>
                <a:lnTo>
                  <a:pt x="21933" y="987"/>
                </a:lnTo>
                <a:lnTo>
                  <a:pt x="21989" y="950"/>
                </a:lnTo>
                <a:lnTo>
                  <a:pt x="22063" y="894"/>
                </a:lnTo>
                <a:lnTo>
                  <a:pt x="22100" y="838"/>
                </a:lnTo>
                <a:lnTo>
                  <a:pt x="22138" y="782"/>
                </a:lnTo>
                <a:lnTo>
                  <a:pt x="22175" y="708"/>
                </a:lnTo>
                <a:lnTo>
                  <a:pt x="22175" y="633"/>
                </a:lnTo>
                <a:lnTo>
                  <a:pt x="22175" y="577"/>
                </a:lnTo>
                <a:lnTo>
                  <a:pt x="22156" y="503"/>
                </a:lnTo>
                <a:lnTo>
                  <a:pt x="22119" y="447"/>
                </a:lnTo>
                <a:lnTo>
                  <a:pt x="22063" y="391"/>
                </a:lnTo>
                <a:lnTo>
                  <a:pt x="21989" y="354"/>
                </a:lnTo>
                <a:lnTo>
                  <a:pt x="21933" y="317"/>
                </a:lnTo>
                <a:close/>
                <a:moveTo>
                  <a:pt x="8491" y="410"/>
                </a:moveTo>
                <a:lnTo>
                  <a:pt x="8416" y="428"/>
                </a:lnTo>
                <a:lnTo>
                  <a:pt x="8360" y="447"/>
                </a:lnTo>
                <a:lnTo>
                  <a:pt x="8304" y="484"/>
                </a:lnTo>
                <a:lnTo>
                  <a:pt x="8267" y="540"/>
                </a:lnTo>
                <a:lnTo>
                  <a:pt x="8230" y="596"/>
                </a:lnTo>
                <a:lnTo>
                  <a:pt x="8211" y="708"/>
                </a:lnTo>
                <a:lnTo>
                  <a:pt x="8230" y="819"/>
                </a:lnTo>
                <a:lnTo>
                  <a:pt x="8286" y="912"/>
                </a:lnTo>
                <a:lnTo>
                  <a:pt x="8323" y="968"/>
                </a:lnTo>
                <a:lnTo>
                  <a:pt x="8379" y="987"/>
                </a:lnTo>
                <a:lnTo>
                  <a:pt x="8435" y="1024"/>
                </a:lnTo>
                <a:lnTo>
                  <a:pt x="8565" y="1024"/>
                </a:lnTo>
                <a:lnTo>
                  <a:pt x="8621" y="1005"/>
                </a:lnTo>
                <a:lnTo>
                  <a:pt x="8733" y="950"/>
                </a:lnTo>
                <a:lnTo>
                  <a:pt x="8807" y="856"/>
                </a:lnTo>
                <a:lnTo>
                  <a:pt x="8826" y="801"/>
                </a:lnTo>
                <a:lnTo>
                  <a:pt x="8844" y="745"/>
                </a:lnTo>
                <a:lnTo>
                  <a:pt x="8844" y="689"/>
                </a:lnTo>
                <a:lnTo>
                  <a:pt x="8826" y="633"/>
                </a:lnTo>
                <a:lnTo>
                  <a:pt x="8770" y="521"/>
                </a:lnTo>
                <a:lnTo>
                  <a:pt x="8677" y="447"/>
                </a:lnTo>
                <a:lnTo>
                  <a:pt x="8621" y="428"/>
                </a:lnTo>
                <a:lnTo>
                  <a:pt x="8547" y="410"/>
                </a:lnTo>
                <a:close/>
                <a:moveTo>
                  <a:pt x="9980" y="410"/>
                </a:moveTo>
                <a:lnTo>
                  <a:pt x="9924" y="428"/>
                </a:lnTo>
                <a:lnTo>
                  <a:pt x="9868" y="447"/>
                </a:lnTo>
                <a:lnTo>
                  <a:pt x="9813" y="484"/>
                </a:lnTo>
                <a:lnTo>
                  <a:pt x="9757" y="521"/>
                </a:lnTo>
                <a:lnTo>
                  <a:pt x="9719" y="559"/>
                </a:lnTo>
                <a:lnTo>
                  <a:pt x="9701" y="614"/>
                </a:lnTo>
                <a:lnTo>
                  <a:pt x="9682" y="726"/>
                </a:lnTo>
                <a:lnTo>
                  <a:pt x="9701" y="838"/>
                </a:lnTo>
                <a:lnTo>
                  <a:pt x="9775" y="931"/>
                </a:lnTo>
                <a:lnTo>
                  <a:pt x="9813" y="968"/>
                </a:lnTo>
                <a:lnTo>
                  <a:pt x="9868" y="987"/>
                </a:lnTo>
                <a:lnTo>
                  <a:pt x="9924" y="1005"/>
                </a:lnTo>
                <a:lnTo>
                  <a:pt x="9980" y="1024"/>
                </a:lnTo>
                <a:lnTo>
                  <a:pt x="10055" y="1005"/>
                </a:lnTo>
                <a:lnTo>
                  <a:pt x="10110" y="1005"/>
                </a:lnTo>
                <a:lnTo>
                  <a:pt x="10166" y="968"/>
                </a:lnTo>
                <a:lnTo>
                  <a:pt x="10204" y="931"/>
                </a:lnTo>
                <a:lnTo>
                  <a:pt x="10278" y="838"/>
                </a:lnTo>
                <a:lnTo>
                  <a:pt x="10297" y="782"/>
                </a:lnTo>
                <a:lnTo>
                  <a:pt x="10315" y="726"/>
                </a:lnTo>
                <a:lnTo>
                  <a:pt x="10297" y="652"/>
                </a:lnTo>
                <a:lnTo>
                  <a:pt x="10278" y="596"/>
                </a:lnTo>
                <a:lnTo>
                  <a:pt x="10204" y="503"/>
                </a:lnTo>
                <a:lnTo>
                  <a:pt x="10166" y="465"/>
                </a:lnTo>
                <a:lnTo>
                  <a:pt x="10110" y="428"/>
                </a:lnTo>
                <a:lnTo>
                  <a:pt x="10036" y="410"/>
                </a:lnTo>
                <a:close/>
                <a:moveTo>
                  <a:pt x="16347" y="335"/>
                </a:moveTo>
                <a:lnTo>
                  <a:pt x="16273" y="354"/>
                </a:lnTo>
                <a:lnTo>
                  <a:pt x="16217" y="372"/>
                </a:lnTo>
                <a:lnTo>
                  <a:pt x="16143" y="410"/>
                </a:lnTo>
                <a:lnTo>
                  <a:pt x="16050" y="503"/>
                </a:lnTo>
                <a:lnTo>
                  <a:pt x="15994" y="614"/>
                </a:lnTo>
                <a:lnTo>
                  <a:pt x="15975" y="670"/>
                </a:lnTo>
                <a:lnTo>
                  <a:pt x="15975" y="745"/>
                </a:lnTo>
                <a:lnTo>
                  <a:pt x="15994" y="801"/>
                </a:lnTo>
                <a:lnTo>
                  <a:pt x="16012" y="856"/>
                </a:lnTo>
                <a:lnTo>
                  <a:pt x="16050" y="912"/>
                </a:lnTo>
                <a:lnTo>
                  <a:pt x="16087" y="968"/>
                </a:lnTo>
                <a:lnTo>
                  <a:pt x="16143" y="1005"/>
                </a:lnTo>
                <a:lnTo>
                  <a:pt x="16217" y="1024"/>
                </a:lnTo>
                <a:lnTo>
                  <a:pt x="16273" y="1043"/>
                </a:lnTo>
                <a:lnTo>
                  <a:pt x="16347" y="1043"/>
                </a:lnTo>
                <a:lnTo>
                  <a:pt x="16403" y="1024"/>
                </a:lnTo>
                <a:lnTo>
                  <a:pt x="16478" y="1005"/>
                </a:lnTo>
                <a:lnTo>
                  <a:pt x="16590" y="912"/>
                </a:lnTo>
                <a:lnTo>
                  <a:pt x="16627" y="856"/>
                </a:lnTo>
                <a:lnTo>
                  <a:pt x="16664" y="801"/>
                </a:lnTo>
                <a:lnTo>
                  <a:pt x="16683" y="726"/>
                </a:lnTo>
                <a:lnTo>
                  <a:pt x="16683" y="670"/>
                </a:lnTo>
                <a:lnTo>
                  <a:pt x="16664" y="596"/>
                </a:lnTo>
                <a:lnTo>
                  <a:pt x="16645" y="521"/>
                </a:lnTo>
                <a:lnTo>
                  <a:pt x="16608" y="465"/>
                </a:lnTo>
                <a:lnTo>
                  <a:pt x="16552" y="410"/>
                </a:lnTo>
                <a:lnTo>
                  <a:pt x="16496" y="372"/>
                </a:lnTo>
                <a:lnTo>
                  <a:pt x="16422" y="354"/>
                </a:lnTo>
                <a:lnTo>
                  <a:pt x="16347" y="335"/>
                </a:lnTo>
                <a:close/>
                <a:moveTo>
                  <a:pt x="84527" y="540"/>
                </a:moveTo>
                <a:lnTo>
                  <a:pt x="84490" y="559"/>
                </a:lnTo>
                <a:lnTo>
                  <a:pt x="84434" y="577"/>
                </a:lnTo>
                <a:lnTo>
                  <a:pt x="84397" y="614"/>
                </a:lnTo>
                <a:lnTo>
                  <a:pt x="84359" y="708"/>
                </a:lnTo>
                <a:lnTo>
                  <a:pt x="84341" y="801"/>
                </a:lnTo>
                <a:lnTo>
                  <a:pt x="84359" y="894"/>
                </a:lnTo>
                <a:lnTo>
                  <a:pt x="84397" y="987"/>
                </a:lnTo>
                <a:lnTo>
                  <a:pt x="84434" y="1024"/>
                </a:lnTo>
                <a:lnTo>
                  <a:pt x="84490" y="1043"/>
                </a:lnTo>
                <a:lnTo>
                  <a:pt x="84527" y="1061"/>
                </a:lnTo>
                <a:lnTo>
                  <a:pt x="84601" y="1080"/>
                </a:lnTo>
                <a:lnTo>
                  <a:pt x="84657" y="1061"/>
                </a:lnTo>
                <a:lnTo>
                  <a:pt x="84713" y="1043"/>
                </a:lnTo>
                <a:lnTo>
                  <a:pt x="84750" y="1024"/>
                </a:lnTo>
                <a:lnTo>
                  <a:pt x="84787" y="987"/>
                </a:lnTo>
                <a:lnTo>
                  <a:pt x="84843" y="894"/>
                </a:lnTo>
                <a:lnTo>
                  <a:pt x="84862" y="801"/>
                </a:lnTo>
                <a:lnTo>
                  <a:pt x="84843" y="708"/>
                </a:lnTo>
                <a:lnTo>
                  <a:pt x="84787" y="614"/>
                </a:lnTo>
                <a:lnTo>
                  <a:pt x="84750" y="577"/>
                </a:lnTo>
                <a:lnTo>
                  <a:pt x="84713" y="559"/>
                </a:lnTo>
                <a:lnTo>
                  <a:pt x="84657" y="540"/>
                </a:lnTo>
                <a:close/>
                <a:moveTo>
                  <a:pt x="6796" y="447"/>
                </a:moveTo>
                <a:lnTo>
                  <a:pt x="6722" y="465"/>
                </a:lnTo>
                <a:lnTo>
                  <a:pt x="6666" y="484"/>
                </a:lnTo>
                <a:lnTo>
                  <a:pt x="6592" y="521"/>
                </a:lnTo>
                <a:lnTo>
                  <a:pt x="6554" y="559"/>
                </a:lnTo>
                <a:lnTo>
                  <a:pt x="6517" y="614"/>
                </a:lnTo>
                <a:lnTo>
                  <a:pt x="6480" y="670"/>
                </a:lnTo>
                <a:lnTo>
                  <a:pt x="6461" y="745"/>
                </a:lnTo>
                <a:lnTo>
                  <a:pt x="6480" y="819"/>
                </a:lnTo>
                <a:lnTo>
                  <a:pt x="6517" y="931"/>
                </a:lnTo>
                <a:lnTo>
                  <a:pt x="6573" y="1024"/>
                </a:lnTo>
                <a:lnTo>
                  <a:pt x="6685" y="1080"/>
                </a:lnTo>
                <a:lnTo>
                  <a:pt x="6741" y="1099"/>
                </a:lnTo>
                <a:lnTo>
                  <a:pt x="6852" y="1099"/>
                </a:lnTo>
                <a:lnTo>
                  <a:pt x="6927" y="1061"/>
                </a:lnTo>
                <a:lnTo>
                  <a:pt x="6983" y="1024"/>
                </a:lnTo>
                <a:lnTo>
                  <a:pt x="7038" y="987"/>
                </a:lnTo>
                <a:lnTo>
                  <a:pt x="7076" y="931"/>
                </a:lnTo>
                <a:lnTo>
                  <a:pt x="7094" y="875"/>
                </a:lnTo>
                <a:lnTo>
                  <a:pt x="7113" y="801"/>
                </a:lnTo>
                <a:lnTo>
                  <a:pt x="7113" y="726"/>
                </a:lnTo>
                <a:lnTo>
                  <a:pt x="7076" y="614"/>
                </a:lnTo>
                <a:lnTo>
                  <a:pt x="7001" y="540"/>
                </a:lnTo>
                <a:lnTo>
                  <a:pt x="6908" y="465"/>
                </a:lnTo>
                <a:lnTo>
                  <a:pt x="6852" y="447"/>
                </a:lnTo>
                <a:close/>
                <a:moveTo>
                  <a:pt x="11507" y="465"/>
                </a:moveTo>
                <a:lnTo>
                  <a:pt x="11432" y="484"/>
                </a:lnTo>
                <a:lnTo>
                  <a:pt x="11358" y="484"/>
                </a:lnTo>
                <a:lnTo>
                  <a:pt x="11283" y="503"/>
                </a:lnTo>
                <a:lnTo>
                  <a:pt x="11228" y="540"/>
                </a:lnTo>
                <a:lnTo>
                  <a:pt x="11172" y="596"/>
                </a:lnTo>
                <a:lnTo>
                  <a:pt x="11134" y="652"/>
                </a:lnTo>
                <a:lnTo>
                  <a:pt x="11116" y="708"/>
                </a:lnTo>
                <a:lnTo>
                  <a:pt x="11097" y="782"/>
                </a:lnTo>
                <a:lnTo>
                  <a:pt x="11097" y="838"/>
                </a:lnTo>
                <a:lnTo>
                  <a:pt x="11116" y="912"/>
                </a:lnTo>
                <a:lnTo>
                  <a:pt x="11153" y="968"/>
                </a:lnTo>
                <a:lnTo>
                  <a:pt x="11190" y="1024"/>
                </a:lnTo>
                <a:lnTo>
                  <a:pt x="11246" y="1061"/>
                </a:lnTo>
                <a:lnTo>
                  <a:pt x="11321" y="1099"/>
                </a:lnTo>
                <a:lnTo>
                  <a:pt x="11376" y="1117"/>
                </a:lnTo>
                <a:lnTo>
                  <a:pt x="11451" y="1117"/>
                </a:lnTo>
                <a:lnTo>
                  <a:pt x="11581" y="1099"/>
                </a:lnTo>
                <a:lnTo>
                  <a:pt x="11637" y="1061"/>
                </a:lnTo>
                <a:lnTo>
                  <a:pt x="11693" y="1024"/>
                </a:lnTo>
                <a:lnTo>
                  <a:pt x="11749" y="987"/>
                </a:lnTo>
                <a:lnTo>
                  <a:pt x="11786" y="931"/>
                </a:lnTo>
                <a:lnTo>
                  <a:pt x="11823" y="875"/>
                </a:lnTo>
                <a:lnTo>
                  <a:pt x="11823" y="801"/>
                </a:lnTo>
                <a:lnTo>
                  <a:pt x="11842" y="745"/>
                </a:lnTo>
                <a:lnTo>
                  <a:pt x="11823" y="670"/>
                </a:lnTo>
                <a:lnTo>
                  <a:pt x="11805" y="614"/>
                </a:lnTo>
                <a:lnTo>
                  <a:pt x="11767" y="559"/>
                </a:lnTo>
                <a:lnTo>
                  <a:pt x="11730" y="503"/>
                </a:lnTo>
                <a:lnTo>
                  <a:pt x="11656" y="484"/>
                </a:lnTo>
                <a:lnTo>
                  <a:pt x="11581" y="465"/>
                </a:lnTo>
                <a:close/>
                <a:moveTo>
                  <a:pt x="2142" y="410"/>
                </a:moveTo>
                <a:lnTo>
                  <a:pt x="1993" y="484"/>
                </a:lnTo>
                <a:lnTo>
                  <a:pt x="1881" y="559"/>
                </a:lnTo>
                <a:lnTo>
                  <a:pt x="1825" y="614"/>
                </a:lnTo>
                <a:lnTo>
                  <a:pt x="1788" y="689"/>
                </a:lnTo>
                <a:lnTo>
                  <a:pt x="1770" y="745"/>
                </a:lnTo>
                <a:lnTo>
                  <a:pt x="1770" y="838"/>
                </a:lnTo>
                <a:lnTo>
                  <a:pt x="1788" y="912"/>
                </a:lnTo>
                <a:lnTo>
                  <a:pt x="1825" y="968"/>
                </a:lnTo>
                <a:lnTo>
                  <a:pt x="1863" y="1043"/>
                </a:lnTo>
                <a:lnTo>
                  <a:pt x="1918" y="1080"/>
                </a:lnTo>
                <a:lnTo>
                  <a:pt x="1993" y="1117"/>
                </a:lnTo>
                <a:lnTo>
                  <a:pt x="2049" y="1154"/>
                </a:lnTo>
                <a:lnTo>
                  <a:pt x="2123" y="1154"/>
                </a:lnTo>
                <a:lnTo>
                  <a:pt x="2216" y="1136"/>
                </a:lnTo>
                <a:lnTo>
                  <a:pt x="2347" y="1080"/>
                </a:lnTo>
                <a:lnTo>
                  <a:pt x="2458" y="987"/>
                </a:lnTo>
                <a:lnTo>
                  <a:pt x="2496" y="931"/>
                </a:lnTo>
                <a:lnTo>
                  <a:pt x="2533" y="875"/>
                </a:lnTo>
                <a:lnTo>
                  <a:pt x="2552" y="801"/>
                </a:lnTo>
                <a:lnTo>
                  <a:pt x="2552" y="726"/>
                </a:lnTo>
                <a:lnTo>
                  <a:pt x="2533" y="652"/>
                </a:lnTo>
                <a:lnTo>
                  <a:pt x="2514" y="577"/>
                </a:lnTo>
                <a:lnTo>
                  <a:pt x="2458" y="521"/>
                </a:lnTo>
                <a:lnTo>
                  <a:pt x="2421" y="465"/>
                </a:lnTo>
                <a:lnTo>
                  <a:pt x="2347" y="428"/>
                </a:lnTo>
                <a:lnTo>
                  <a:pt x="2291" y="410"/>
                </a:lnTo>
                <a:close/>
                <a:moveTo>
                  <a:pt x="32359" y="223"/>
                </a:moveTo>
                <a:lnTo>
                  <a:pt x="32285" y="261"/>
                </a:lnTo>
                <a:lnTo>
                  <a:pt x="32229" y="317"/>
                </a:lnTo>
                <a:lnTo>
                  <a:pt x="32191" y="372"/>
                </a:lnTo>
                <a:lnTo>
                  <a:pt x="32136" y="428"/>
                </a:lnTo>
                <a:lnTo>
                  <a:pt x="32061" y="465"/>
                </a:lnTo>
                <a:lnTo>
                  <a:pt x="32024" y="503"/>
                </a:lnTo>
                <a:lnTo>
                  <a:pt x="31987" y="559"/>
                </a:lnTo>
                <a:lnTo>
                  <a:pt x="31949" y="614"/>
                </a:lnTo>
                <a:lnTo>
                  <a:pt x="31931" y="670"/>
                </a:lnTo>
                <a:lnTo>
                  <a:pt x="31931" y="745"/>
                </a:lnTo>
                <a:lnTo>
                  <a:pt x="31949" y="819"/>
                </a:lnTo>
                <a:lnTo>
                  <a:pt x="31968" y="894"/>
                </a:lnTo>
                <a:lnTo>
                  <a:pt x="32005" y="950"/>
                </a:lnTo>
                <a:lnTo>
                  <a:pt x="32098" y="1061"/>
                </a:lnTo>
                <a:lnTo>
                  <a:pt x="32229" y="1136"/>
                </a:lnTo>
                <a:lnTo>
                  <a:pt x="32285" y="1173"/>
                </a:lnTo>
                <a:lnTo>
                  <a:pt x="32508" y="1173"/>
                </a:lnTo>
                <a:lnTo>
                  <a:pt x="32638" y="1117"/>
                </a:lnTo>
                <a:lnTo>
                  <a:pt x="32750" y="1043"/>
                </a:lnTo>
                <a:lnTo>
                  <a:pt x="32806" y="987"/>
                </a:lnTo>
                <a:lnTo>
                  <a:pt x="32824" y="912"/>
                </a:lnTo>
                <a:lnTo>
                  <a:pt x="32880" y="782"/>
                </a:lnTo>
                <a:lnTo>
                  <a:pt x="32880" y="633"/>
                </a:lnTo>
                <a:lnTo>
                  <a:pt x="32843" y="503"/>
                </a:lnTo>
                <a:lnTo>
                  <a:pt x="32806" y="410"/>
                </a:lnTo>
                <a:lnTo>
                  <a:pt x="32750" y="354"/>
                </a:lnTo>
                <a:lnTo>
                  <a:pt x="32694" y="298"/>
                </a:lnTo>
                <a:lnTo>
                  <a:pt x="32620" y="261"/>
                </a:lnTo>
                <a:lnTo>
                  <a:pt x="32527" y="223"/>
                </a:lnTo>
                <a:close/>
                <a:moveTo>
                  <a:pt x="91509" y="2029"/>
                </a:moveTo>
                <a:lnTo>
                  <a:pt x="91453" y="2048"/>
                </a:lnTo>
                <a:lnTo>
                  <a:pt x="91397" y="2067"/>
                </a:lnTo>
                <a:lnTo>
                  <a:pt x="91360" y="2104"/>
                </a:lnTo>
                <a:lnTo>
                  <a:pt x="91285" y="2216"/>
                </a:lnTo>
                <a:lnTo>
                  <a:pt x="91267" y="2271"/>
                </a:lnTo>
                <a:lnTo>
                  <a:pt x="91267" y="2327"/>
                </a:lnTo>
                <a:lnTo>
                  <a:pt x="91267" y="2383"/>
                </a:lnTo>
                <a:lnTo>
                  <a:pt x="91285" y="2439"/>
                </a:lnTo>
                <a:lnTo>
                  <a:pt x="91322" y="2495"/>
                </a:lnTo>
                <a:lnTo>
                  <a:pt x="91360" y="2532"/>
                </a:lnTo>
                <a:lnTo>
                  <a:pt x="91453" y="2588"/>
                </a:lnTo>
                <a:lnTo>
                  <a:pt x="91564" y="2625"/>
                </a:lnTo>
                <a:lnTo>
                  <a:pt x="91620" y="2625"/>
                </a:lnTo>
                <a:lnTo>
                  <a:pt x="91676" y="2607"/>
                </a:lnTo>
                <a:lnTo>
                  <a:pt x="91732" y="2569"/>
                </a:lnTo>
                <a:lnTo>
                  <a:pt x="91788" y="2532"/>
                </a:lnTo>
                <a:lnTo>
                  <a:pt x="91825" y="2476"/>
                </a:lnTo>
                <a:lnTo>
                  <a:pt x="91844" y="2439"/>
                </a:lnTo>
                <a:lnTo>
                  <a:pt x="91862" y="2365"/>
                </a:lnTo>
                <a:lnTo>
                  <a:pt x="91862" y="2309"/>
                </a:lnTo>
                <a:lnTo>
                  <a:pt x="91862" y="2253"/>
                </a:lnTo>
                <a:lnTo>
                  <a:pt x="91844" y="2197"/>
                </a:lnTo>
                <a:lnTo>
                  <a:pt x="91769" y="2104"/>
                </a:lnTo>
                <a:lnTo>
                  <a:pt x="91676" y="2048"/>
                </a:lnTo>
                <a:lnTo>
                  <a:pt x="91564" y="2029"/>
                </a:lnTo>
                <a:close/>
                <a:moveTo>
                  <a:pt x="727" y="2122"/>
                </a:moveTo>
                <a:lnTo>
                  <a:pt x="634" y="2141"/>
                </a:lnTo>
                <a:lnTo>
                  <a:pt x="541" y="2197"/>
                </a:lnTo>
                <a:lnTo>
                  <a:pt x="504" y="2234"/>
                </a:lnTo>
                <a:lnTo>
                  <a:pt x="485" y="2271"/>
                </a:lnTo>
                <a:lnTo>
                  <a:pt x="466" y="2327"/>
                </a:lnTo>
                <a:lnTo>
                  <a:pt x="448" y="2383"/>
                </a:lnTo>
                <a:lnTo>
                  <a:pt x="466" y="2458"/>
                </a:lnTo>
                <a:lnTo>
                  <a:pt x="485" y="2513"/>
                </a:lnTo>
                <a:lnTo>
                  <a:pt x="504" y="2551"/>
                </a:lnTo>
                <a:lnTo>
                  <a:pt x="541" y="2588"/>
                </a:lnTo>
                <a:lnTo>
                  <a:pt x="634" y="2644"/>
                </a:lnTo>
                <a:lnTo>
                  <a:pt x="820" y="2644"/>
                </a:lnTo>
                <a:lnTo>
                  <a:pt x="913" y="2588"/>
                </a:lnTo>
                <a:lnTo>
                  <a:pt x="950" y="2551"/>
                </a:lnTo>
                <a:lnTo>
                  <a:pt x="969" y="2513"/>
                </a:lnTo>
                <a:lnTo>
                  <a:pt x="988" y="2458"/>
                </a:lnTo>
                <a:lnTo>
                  <a:pt x="988" y="2383"/>
                </a:lnTo>
                <a:lnTo>
                  <a:pt x="988" y="2327"/>
                </a:lnTo>
                <a:lnTo>
                  <a:pt x="969" y="2271"/>
                </a:lnTo>
                <a:lnTo>
                  <a:pt x="950" y="2234"/>
                </a:lnTo>
                <a:lnTo>
                  <a:pt x="913" y="2197"/>
                </a:lnTo>
                <a:lnTo>
                  <a:pt x="820" y="2141"/>
                </a:lnTo>
                <a:lnTo>
                  <a:pt x="727" y="2122"/>
                </a:lnTo>
                <a:close/>
                <a:moveTo>
                  <a:pt x="690" y="3537"/>
                </a:moveTo>
                <a:lnTo>
                  <a:pt x="597" y="3575"/>
                </a:lnTo>
                <a:lnTo>
                  <a:pt x="541" y="3612"/>
                </a:lnTo>
                <a:lnTo>
                  <a:pt x="504" y="3649"/>
                </a:lnTo>
                <a:lnTo>
                  <a:pt x="448" y="3761"/>
                </a:lnTo>
                <a:lnTo>
                  <a:pt x="429" y="3817"/>
                </a:lnTo>
                <a:lnTo>
                  <a:pt x="429" y="3873"/>
                </a:lnTo>
                <a:lnTo>
                  <a:pt x="448" y="3928"/>
                </a:lnTo>
                <a:lnTo>
                  <a:pt x="466" y="3984"/>
                </a:lnTo>
                <a:lnTo>
                  <a:pt x="504" y="4022"/>
                </a:lnTo>
                <a:lnTo>
                  <a:pt x="541" y="4059"/>
                </a:lnTo>
                <a:lnTo>
                  <a:pt x="652" y="4115"/>
                </a:lnTo>
                <a:lnTo>
                  <a:pt x="820" y="4115"/>
                </a:lnTo>
                <a:lnTo>
                  <a:pt x="876" y="4077"/>
                </a:lnTo>
                <a:lnTo>
                  <a:pt x="913" y="4040"/>
                </a:lnTo>
                <a:lnTo>
                  <a:pt x="950" y="4003"/>
                </a:lnTo>
                <a:lnTo>
                  <a:pt x="988" y="3947"/>
                </a:lnTo>
                <a:lnTo>
                  <a:pt x="1006" y="3891"/>
                </a:lnTo>
                <a:lnTo>
                  <a:pt x="1006" y="3835"/>
                </a:lnTo>
                <a:lnTo>
                  <a:pt x="1006" y="3780"/>
                </a:lnTo>
                <a:lnTo>
                  <a:pt x="988" y="3724"/>
                </a:lnTo>
                <a:lnTo>
                  <a:pt x="969" y="3668"/>
                </a:lnTo>
                <a:lnTo>
                  <a:pt x="894" y="3593"/>
                </a:lnTo>
                <a:lnTo>
                  <a:pt x="801" y="3556"/>
                </a:lnTo>
                <a:lnTo>
                  <a:pt x="690" y="3537"/>
                </a:lnTo>
                <a:close/>
                <a:moveTo>
                  <a:pt x="91564" y="3705"/>
                </a:moveTo>
                <a:lnTo>
                  <a:pt x="91434" y="3742"/>
                </a:lnTo>
                <a:lnTo>
                  <a:pt x="91378" y="3761"/>
                </a:lnTo>
                <a:lnTo>
                  <a:pt x="91322" y="3798"/>
                </a:lnTo>
                <a:lnTo>
                  <a:pt x="91285" y="3854"/>
                </a:lnTo>
                <a:lnTo>
                  <a:pt x="91248" y="3910"/>
                </a:lnTo>
                <a:lnTo>
                  <a:pt x="91229" y="3966"/>
                </a:lnTo>
                <a:lnTo>
                  <a:pt x="91211" y="4059"/>
                </a:lnTo>
                <a:lnTo>
                  <a:pt x="91229" y="4133"/>
                </a:lnTo>
                <a:lnTo>
                  <a:pt x="91248" y="4208"/>
                </a:lnTo>
                <a:lnTo>
                  <a:pt x="91285" y="4264"/>
                </a:lnTo>
                <a:lnTo>
                  <a:pt x="91322" y="4301"/>
                </a:lnTo>
                <a:lnTo>
                  <a:pt x="91378" y="4338"/>
                </a:lnTo>
                <a:lnTo>
                  <a:pt x="91434" y="4375"/>
                </a:lnTo>
                <a:lnTo>
                  <a:pt x="91564" y="4394"/>
                </a:lnTo>
                <a:lnTo>
                  <a:pt x="91695" y="4375"/>
                </a:lnTo>
                <a:lnTo>
                  <a:pt x="91751" y="4338"/>
                </a:lnTo>
                <a:lnTo>
                  <a:pt x="91806" y="4301"/>
                </a:lnTo>
                <a:lnTo>
                  <a:pt x="91862" y="4264"/>
                </a:lnTo>
                <a:lnTo>
                  <a:pt x="91881" y="4208"/>
                </a:lnTo>
                <a:lnTo>
                  <a:pt x="91918" y="4133"/>
                </a:lnTo>
                <a:lnTo>
                  <a:pt x="91918" y="4059"/>
                </a:lnTo>
                <a:lnTo>
                  <a:pt x="91918" y="3966"/>
                </a:lnTo>
                <a:lnTo>
                  <a:pt x="91881" y="3910"/>
                </a:lnTo>
                <a:lnTo>
                  <a:pt x="91862" y="3854"/>
                </a:lnTo>
                <a:lnTo>
                  <a:pt x="91806" y="3798"/>
                </a:lnTo>
                <a:lnTo>
                  <a:pt x="91751" y="3761"/>
                </a:lnTo>
                <a:lnTo>
                  <a:pt x="91695" y="3742"/>
                </a:lnTo>
                <a:lnTo>
                  <a:pt x="91564" y="3705"/>
                </a:lnTo>
                <a:close/>
                <a:moveTo>
                  <a:pt x="783" y="5269"/>
                </a:moveTo>
                <a:lnTo>
                  <a:pt x="727" y="5288"/>
                </a:lnTo>
                <a:lnTo>
                  <a:pt x="690" y="5306"/>
                </a:lnTo>
                <a:lnTo>
                  <a:pt x="652" y="5362"/>
                </a:lnTo>
                <a:lnTo>
                  <a:pt x="634" y="5399"/>
                </a:lnTo>
                <a:lnTo>
                  <a:pt x="615" y="5437"/>
                </a:lnTo>
                <a:lnTo>
                  <a:pt x="615" y="5455"/>
                </a:lnTo>
                <a:lnTo>
                  <a:pt x="597" y="5455"/>
                </a:lnTo>
                <a:lnTo>
                  <a:pt x="578" y="5474"/>
                </a:lnTo>
                <a:lnTo>
                  <a:pt x="504" y="5548"/>
                </a:lnTo>
                <a:lnTo>
                  <a:pt x="466" y="5623"/>
                </a:lnTo>
                <a:lnTo>
                  <a:pt x="466" y="5716"/>
                </a:lnTo>
                <a:lnTo>
                  <a:pt x="504" y="5809"/>
                </a:lnTo>
                <a:lnTo>
                  <a:pt x="559" y="5883"/>
                </a:lnTo>
                <a:lnTo>
                  <a:pt x="652" y="5939"/>
                </a:lnTo>
                <a:lnTo>
                  <a:pt x="746" y="5939"/>
                </a:lnTo>
                <a:lnTo>
                  <a:pt x="857" y="5921"/>
                </a:lnTo>
                <a:lnTo>
                  <a:pt x="932" y="5883"/>
                </a:lnTo>
                <a:lnTo>
                  <a:pt x="988" y="5809"/>
                </a:lnTo>
                <a:lnTo>
                  <a:pt x="1025" y="5716"/>
                </a:lnTo>
                <a:lnTo>
                  <a:pt x="1043" y="5623"/>
                </a:lnTo>
                <a:lnTo>
                  <a:pt x="1043" y="5530"/>
                </a:lnTo>
                <a:lnTo>
                  <a:pt x="1025" y="5437"/>
                </a:lnTo>
                <a:lnTo>
                  <a:pt x="969" y="5362"/>
                </a:lnTo>
                <a:lnTo>
                  <a:pt x="913" y="5306"/>
                </a:lnTo>
                <a:lnTo>
                  <a:pt x="857" y="5269"/>
                </a:lnTo>
                <a:close/>
                <a:moveTo>
                  <a:pt x="91583" y="5474"/>
                </a:moveTo>
                <a:lnTo>
                  <a:pt x="91527" y="5492"/>
                </a:lnTo>
                <a:lnTo>
                  <a:pt x="91471" y="5530"/>
                </a:lnTo>
                <a:lnTo>
                  <a:pt x="91416" y="5567"/>
                </a:lnTo>
                <a:lnTo>
                  <a:pt x="91378" y="5623"/>
                </a:lnTo>
                <a:lnTo>
                  <a:pt x="91360" y="5697"/>
                </a:lnTo>
                <a:lnTo>
                  <a:pt x="91341" y="5753"/>
                </a:lnTo>
                <a:lnTo>
                  <a:pt x="91341" y="5827"/>
                </a:lnTo>
                <a:lnTo>
                  <a:pt x="91360" y="5883"/>
                </a:lnTo>
                <a:lnTo>
                  <a:pt x="91378" y="5939"/>
                </a:lnTo>
                <a:lnTo>
                  <a:pt x="91453" y="6014"/>
                </a:lnTo>
                <a:lnTo>
                  <a:pt x="91546" y="6088"/>
                </a:lnTo>
                <a:lnTo>
                  <a:pt x="91658" y="6107"/>
                </a:lnTo>
                <a:lnTo>
                  <a:pt x="91713" y="6088"/>
                </a:lnTo>
                <a:lnTo>
                  <a:pt x="91788" y="6070"/>
                </a:lnTo>
                <a:lnTo>
                  <a:pt x="91844" y="6032"/>
                </a:lnTo>
                <a:lnTo>
                  <a:pt x="91900" y="5995"/>
                </a:lnTo>
                <a:lnTo>
                  <a:pt x="91937" y="5939"/>
                </a:lnTo>
                <a:lnTo>
                  <a:pt x="91955" y="5883"/>
                </a:lnTo>
                <a:lnTo>
                  <a:pt x="91974" y="5809"/>
                </a:lnTo>
                <a:lnTo>
                  <a:pt x="91974" y="5734"/>
                </a:lnTo>
                <a:lnTo>
                  <a:pt x="91955" y="5679"/>
                </a:lnTo>
                <a:lnTo>
                  <a:pt x="91937" y="5641"/>
                </a:lnTo>
                <a:lnTo>
                  <a:pt x="91862" y="5548"/>
                </a:lnTo>
                <a:lnTo>
                  <a:pt x="91769" y="5492"/>
                </a:lnTo>
                <a:lnTo>
                  <a:pt x="91658" y="5474"/>
                </a:lnTo>
                <a:close/>
                <a:moveTo>
                  <a:pt x="708" y="6963"/>
                </a:moveTo>
                <a:lnTo>
                  <a:pt x="652" y="6982"/>
                </a:lnTo>
                <a:lnTo>
                  <a:pt x="578" y="7000"/>
                </a:lnTo>
                <a:lnTo>
                  <a:pt x="504" y="7038"/>
                </a:lnTo>
                <a:lnTo>
                  <a:pt x="448" y="7075"/>
                </a:lnTo>
                <a:lnTo>
                  <a:pt x="392" y="7131"/>
                </a:lnTo>
                <a:lnTo>
                  <a:pt x="355" y="7187"/>
                </a:lnTo>
                <a:lnTo>
                  <a:pt x="336" y="7261"/>
                </a:lnTo>
                <a:lnTo>
                  <a:pt x="317" y="7317"/>
                </a:lnTo>
                <a:lnTo>
                  <a:pt x="317" y="7391"/>
                </a:lnTo>
                <a:lnTo>
                  <a:pt x="317" y="7447"/>
                </a:lnTo>
                <a:lnTo>
                  <a:pt x="355" y="7503"/>
                </a:lnTo>
                <a:lnTo>
                  <a:pt x="373" y="7559"/>
                </a:lnTo>
                <a:lnTo>
                  <a:pt x="429" y="7615"/>
                </a:lnTo>
                <a:lnTo>
                  <a:pt x="466" y="7652"/>
                </a:lnTo>
                <a:lnTo>
                  <a:pt x="541" y="7689"/>
                </a:lnTo>
                <a:lnTo>
                  <a:pt x="597" y="7708"/>
                </a:lnTo>
                <a:lnTo>
                  <a:pt x="671" y="7727"/>
                </a:lnTo>
                <a:lnTo>
                  <a:pt x="746" y="7708"/>
                </a:lnTo>
                <a:lnTo>
                  <a:pt x="801" y="7689"/>
                </a:lnTo>
                <a:lnTo>
                  <a:pt x="876" y="7671"/>
                </a:lnTo>
                <a:lnTo>
                  <a:pt x="932" y="7615"/>
                </a:lnTo>
                <a:lnTo>
                  <a:pt x="969" y="7559"/>
                </a:lnTo>
                <a:lnTo>
                  <a:pt x="1006" y="7503"/>
                </a:lnTo>
                <a:lnTo>
                  <a:pt x="1025" y="7429"/>
                </a:lnTo>
                <a:lnTo>
                  <a:pt x="1025" y="7354"/>
                </a:lnTo>
                <a:lnTo>
                  <a:pt x="1025" y="7261"/>
                </a:lnTo>
                <a:lnTo>
                  <a:pt x="1006" y="7187"/>
                </a:lnTo>
                <a:lnTo>
                  <a:pt x="969" y="7112"/>
                </a:lnTo>
                <a:lnTo>
                  <a:pt x="913" y="7056"/>
                </a:lnTo>
                <a:lnTo>
                  <a:pt x="857" y="7000"/>
                </a:lnTo>
                <a:lnTo>
                  <a:pt x="783" y="6982"/>
                </a:lnTo>
                <a:lnTo>
                  <a:pt x="708" y="6963"/>
                </a:lnTo>
                <a:close/>
                <a:moveTo>
                  <a:pt x="91658" y="7242"/>
                </a:moveTo>
                <a:lnTo>
                  <a:pt x="91602" y="7261"/>
                </a:lnTo>
                <a:lnTo>
                  <a:pt x="91546" y="7298"/>
                </a:lnTo>
                <a:lnTo>
                  <a:pt x="91490" y="7336"/>
                </a:lnTo>
                <a:lnTo>
                  <a:pt x="91434" y="7391"/>
                </a:lnTo>
                <a:lnTo>
                  <a:pt x="91397" y="7466"/>
                </a:lnTo>
                <a:lnTo>
                  <a:pt x="91378" y="7540"/>
                </a:lnTo>
                <a:lnTo>
                  <a:pt x="91378" y="7596"/>
                </a:lnTo>
                <a:lnTo>
                  <a:pt x="91378" y="7671"/>
                </a:lnTo>
                <a:lnTo>
                  <a:pt x="91397" y="7745"/>
                </a:lnTo>
                <a:lnTo>
                  <a:pt x="91434" y="7801"/>
                </a:lnTo>
                <a:lnTo>
                  <a:pt x="91490" y="7857"/>
                </a:lnTo>
                <a:lnTo>
                  <a:pt x="91546" y="7913"/>
                </a:lnTo>
                <a:lnTo>
                  <a:pt x="91602" y="7931"/>
                </a:lnTo>
                <a:lnTo>
                  <a:pt x="91676" y="7950"/>
                </a:lnTo>
                <a:lnTo>
                  <a:pt x="91751" y="7969"/>
                </a:lnTo>
                <a:lnTo>
                  <a:pt x="91806" y="7950"/>
                </a:lnTo>
                <a:lnTo>
                  <a:pt x="91881" y="7931"/>
                </a:lnTo>
                <a:lnTo>
                  <a:pt x="91937" y="7913"/>
                </a:lnTo>
                <a:lnTo>
                  <a:pt x="91993" y="7857"/>
                </a:lnTo>
                <a:lnTo>
                  <a:pt x="92049" y="7801"/>
                </a:lnTo>
                <a:lnTo>
                  <a:pt x="92086" y="7745"/>
                </a:lnTo>
                <a:lnTo>
                  <a:pt x="92104" y="7671"/>
                </a:lnTo>
                <a:lnTo>
                  <a:pt x="92104" y="7596"/>
                </a:lnTo>
                <a:lnTo>
                  <a:pt x="92104" y="7522"/>
                </a:lnTo>
                <a:lnTo>
                  <a:pt x="92067" y="7466"/>
                </a:lnTo>
                <a:lnTo>
                  <a:pt x="92049" y="7391"/>
                </a:lnTo>
                <a:lnTo>
                  <a:pt x="91993" y="7336"/>
                </a:lnTo>
                <a:lnTo>
                  <a:pt x="91937" y="7298"/>
                </a:lnTo>
                <a:lnTo>
                  <a:pt x="91862" y="7261"/>
                </a:lnTo>
                <a:lnTo>
                  <a:pt x="91806" y="7242"/>
                </a:lnTo>
                <a:close/>
                <a:moveTo>
                  <a:pt x="91304" y="9030"/>
                </a:moveTo>
                <a:lnTo>
                  <a:pt x="91211" y="9048"/>
                </a:lnTo>
                <a:lnTo>
                  <a:pt x="91118" y="9104"/>
                </a:lnTo>
                <a:lnTo>
                  <a:pt x="91080" y="9142"/>
                </a:lnTo>
                <a:lnTo>
                  <a:pt x="91062" y="9179"/>
                </a:lnTo>
                <a:lnTo>
                  <a:pt x="91043" y="9235"/>
                </a:lnTo>
                <a:lnTo>
                  <a:pt x="91043" y="9290"/>
                </a:lnTo>
                <a:lnTo>
                  <a:pt x="91043" y="9365"/>
                </a:lnTo>
                <a:lnTo>
                  <a:pt x="91062" y="9421"/>
                </a:lnTo>
                <a:lnTo>
                  <a:pt x="91080" y="9458"/>
                </a:lnTo>
                <a:lnTo>
                  <a:pt x="91118" y="9495"/>
                </a:lnTo>
                <a:lnTo>
                  <a:pt x="91211" y="9551"/>
                </a:lnTo>
                <a:lnTo>
                  <a:pt x="91416" y="9551"/>
                </a:lnTo>
                <a:lnTo>
                  <a:pt x="91490" y="9495"/>
                </a:lnTo>
                <a:lnTo>
                  <a:pt x="91527" y="9458"/>
                </a:lnTo>
                <a:lnTo>
                  <a:pt x="91546" y="9421"/>
                </a:lnTo>
                <a:lnTo>
                  <a:pt x="91564" y="9365"/>
                </a:lnTo>
                <a:lnTo>
                  <a:pt x="91583" y="9290"/>
                </a:lnTo>
                <a:lnTo>
                  <a:pt x="91564" y="9235"/>
                </a:lnTo>
                <a:lnTo>
                  <a:pt x="91546" y="9179"/>
                </a:lnTo>
                <a:lnTo>
                  <a:pt x="91527" y="9142"/>
                </a:lnTo>
                <a:lnTo>
                  <a:pt x="91490" y="9104"/>
                </a:lnTo>
                <a:lnTo>
                  <a:pt x="91416" y="9048"/>
                </a:lnTo>
                <a:lnTo>
                  <a:pt x="91304" y="9030"/>
                </a:lnTo>
                <a:close/>
                <a:moveTo>
                  <a:pt x="429" y="8955"/>
                </a:moveTo>
                <a:lnTo>
                  <a:pt x="373" y="8993"/>
                </a:lnTo>
                <a:lnTo>
                  <a:pt x="317" y="9030"/>
                </a:lnTo>
                <a:lnTo>
                  <a:pt x="243" y="9104"/>
                </a:lnTo>
                <a:lnTo>
                  <a:pt x="206" y="9216"/>
                </a:lnTo>
                <a:lnTo>
                  <a:pt x="206" y="9328"/>
                </a:lnTo>
                <a:lnTo>
                  <a:pt x="261" y="9439"/>
                </a:lnTo>
                <a:lnTo>
                  <a:pt x="299" y="9477"/>
                </a:lnTo>
                <a:lnTo>
                  <a:pt x="336" y="9514"/>
                </a:lnTo>
                <a:lnTo>
                  <a:pt x="392" y="9551"/>
                </a:lnTo>
                <a:lnTo>
                  <a:pt x="448" y="9570"/>
                </a:lnTo>
                <a:lnTo>
                  <a:pt x="578" y="9570"/>
                </a:lnTo>
                <a:lnTo>
                  <a:pt x="634" y="9551"/>
                </a:lnTo>
                <a:lnTo>
                  <a:pt x="690" y="9514"/>
                </a:lnTo>
                <a:lnTo>
                  <a:pt x="727" y="9477"/>
                </a:lnTo>
                <a:lnTo>
                  <a:pt x="764" y="9421"/>
                </a:lnTo>
                <a:lnTo>
                  <a:pt x="801" y="9365"/>
                </a:lnTo>
                <a:lnTo>
                  <a:pt x="820" y="9309"/>
                </a:lnTo>
                <a:lnTo>
                  <a:pt x="820" y="9253"/>
                </a:lnTo>
                <a:lnTo>
                  <a:pt x="820" y="9197"/>
                </a:lnTo>
                <a:lnTo>
                  <a:pt x="801" y="9123"/>
                </a:lnTo>
                <a:lnTo>
                  <a:pt x="764" y="9067"/>
                </a:lnTo>
                <a:lnTo>
                  <a:pt x="727" y="9030"/>
                </a:lnTo>
                <a:lnTo>
                  <a:pt x="671" y="8993"/>
                </a:lnTo>
                <a:lnTo>
                  <a:pt x="615" y="8974"/>
                </a:lnTo>
                <a:lnTo>
                  <a:pt x="559" y="8955"/>
                </a:lnTo>
                <a:close/>
                <a:moveTo>
                  <a:pt x="671" y="10501"/>
                </a:moveTo>
                <a:lnTo>
                  <a:pt x="522" y="10538"/>
                </a:lnTo>
                <a:lnTo>
                  <a:pt x="448" y="10575"/>
                </a:lnTo>
                <a:lnTo>
                  <a:pt x="392" y="10612"/>
                </a:lnTo>
                <a:lnTo>
                  <a:pt x="355" y="10668"/>
                </a:lnTo>
                <a:lnTo>
                  <a:pt x="317" y="10743"/>
                </a:lnTo>
                <a:lnTo>
                  <a:pt x="299" y="10799"/>
                </a:lnTo>
                <a:lnTo>
                  <a:pt x="299" y="10873"/>
                </a:lnTo>
                <a:lnTo>
                  <a:pt x="299" y="10947"/>
                </a:lnTo>
                <a:lnTo>
                  <a:pt x="336" y="11022"/>
                </a:lnTo>
                <a:lnTo>
                  <a:pt x="355" y="11078"/>
                </a:lnTo>
                <a:lnTo>
                  <a:pt x="410" y="11134"/>
                </a:lnTo>
                <a:lnTo>
                  <a:pt x="466" y="11171"/>
                </a:lnTo>
                <a:lnTo>
                  <a:pt x="522" y="11189"/>
                </a:lnTo>
                <a:lnTo>
                  <a:pt x="578" y="11208"/>
                </a:lnTo>
                <a:lnTo>
                  <a:pt x="652" y="11227"/>
                </a:lnTo>
                <a:lnTo>
                  <a:pt x="708" y="11208"/>
                </a:lnTo>
                <a:lnTo>
                  <a:pt x="783" y="11189"/>
                </a:lnTo>
                <a:lnTo>
                  <a:pt x="839" y="11152"/>
                </a:lnTo>
                <a:lnTo>
                  <a:pt x="894" y="11096"/>
                </a:lnTo>
                <a:lnTo>
                  <a:pt x="950" y="11041"/>
                </a:lnTo>
                <a:lnTo>
                  <a:pt x="1006" y="10985"/>
                </a:lnTo>
                <a:lnTo>
                  <a:pt x="1043" y="10910"/>
                </a:lnTo>
                <a:lnTo>
                  <a:pt x="1062" y="10836"/>
                </a:lnTo>
                <a:lnTo>
                  <a:pt x="1062" y="10761"/>
                </a:lnTo>
                <a:lnTo>
                  <a:pt x="1043" y="10687"/>
                </a:lnTo>
                <a:lnTo>
                  <a:pt x="1006" y="10612"/>
                </a:lnTo>
                <a:lnTo>
                  <a:pt x="950" y="10575"/>
                </a:lnTo>
                <a:lnTo>
                  <a:pt x="894" y="10538"/>
                </a:lnTo>
                <a:lnTo>
                  <a:pt x="820" y="10519"/>
                </a:lnTo>
                <a:lnTo>
                  <a:pt x="671" y="10501"/>
                </a:lnTo>
                <a:close/>
                <a:moveTo>
                  <a:pt x="91490" y="10538"/>
                </a:moveTo>
                <a:lnTo>
                  <a:pt x="91416" y="10575"/>
                </a:lnTo>
                <a:lnTo>
                  <a:pt x="91360" y="10612"/>
                </a:lnTo>
                <a:lnTo>
                  <a:pt x="91304" y="10650"/>
                </a:lnTo>
                <a:lnTo>
                  <a:pt x="91267" y="10724"/>
                </a:lnTo>
                <a:lnTo>
                  <a:pt x="91229" y="10780"/>
                </a:lnTo>
                <a:lnTo>
                  <a:pt x="91211" y="10854"/>
                </a:lnTo>
                <a:lnTo>
                  <a:pt x="91211" y="10929"/>
                </a:lnTo>
                <a:lnTo>
                  <a:pt x="91229" y="10985"/>
                </a:lnTo>
                <a:lnTo>
                  <a:pt x="91248" y="11059"/>
                </a:lnTo>
                <a:lnTo>
                  <a:pt x="91341" y="11152"/>
                </a:lnTo>
                <a:lnTo>
                  <a:pt x="91434" y="11208"/>
                </a:lnTo>
                <a:lnTo>
                  <a:pt x="91509" y="11227"/>
                </a:lnTo>
                <a:lnTo>
                  <a:pt x="91564" y="11245"/>
                </a:lnTo>
                <a:lnTo>
                  <a:pt x="91639" y="11227"/>
                </a:lnTo>
                <a:lnTo>
                  <a:pt x="91713" y="11208"/>
                </a:lnTo>
                <a:lnTo>
                  <a:pt x="91769" y="11171"/>
                </a:lnTo>
                <a:lnTo>
                  <a:pt x="91825" y="11115"/>
                </a:lnTo>
                <a:lnTo>
                  <a:pt x="91862" y="11059"/>
                </a:lnTo>
                <a:lnTo>
                  <a:pt x="91900" y="10985"/>
                </a:lnTo>
                <a:lnTo>
                  <a:pt x="91918" y="10929"/>
                </a:lnTo>
                <a:lnTo>
                  <a:pt x="91918" y="10854"/>
                </a:lnTo>
                <a:lnTo>
                  <a:pt x="91900" y="10780"/>
                </a:lnTo>
                <a:lnTo>
                  <a:pt x="91881" y="10724"/>
                </a:lnTo>
                <a:lnTo>
                  <a:pt x="91844" y="10668"/>
                </a:lnTo>
                <a:lnTo>
                  <a:pt x="91806" y="10631"/>
                </a:lnTo>
                <a:lnTo>
                  <a:pt x="91695" y="10556"/>
                </a:lnTo>
                <a:lnTo>
                  <a:pt x="91564" y="10538"/>
                </a:lnTo>
                <a:close/>
                <a:moveTo>
                  <a:pt x="764" y="12083"/>
                </a:moveTo>
                <a:lnTo>
                  <a:pt x="690" y="12102"/>
                </a:lnTo>
                <a:lnTo>
                  <a:pt x="615" y="12120"/>
                </a:lnTo>
                <a:lnTo>
                  <a:pt x="541" y="12139"/>
                </a:lnTo>
                <a:lnTo>
                  <a:pt x="466" y="12176"/>
                </a:lnTo>
                <a:lnTo>
                  <a:pt x="392" y="12232"/>
                </a:lnTo>
                <a:lnTo>
                  <a:pt x="355" y="12307"/>
                </a:lnTo>
                <a:lnTo>
                  <a:pt x="317" y="12381"/>
                </a:lnTo>
                <a:lnTo>
                  <a:pt x="317" y="12456"/>
                </a:lnTo>
                <a:lnTo>
                  <a:pt x="336" y="12530"/>
                </a:lnTo>
                <a:lnTo>
                  <a:pt x="373" y="12604"/>
                </a:lnTo>
                <a:lnTo>
                  <a:pt x="429" y="12679"/>
                </a:lnTo>
                <a:lnTo>
                  <a:pt x="485" y="12716"/>
                </a:lnTo>
                <a:lnTo>
                  <a:pt x="578" y="12735"/>
                </a:lnTo>
                <a:lnTo>
                  <a:pt x="652" y="12753"/>
                </a:lnTo>
                <a:lnTo>
                  <a:pt x="671" y="12753"/>
                </a:lnTo>
                <a:lnTo>
                  <a:pt x="708" y="12735"/>
                </a:lnTo>
                <a:lnTo>
                  <a:pt x="801" y="12716"/>
                </a:lnTo>
                <a:lnTo>
                  <a:pt x="894" y="12660"/>
                </a:lnTo>
                <a:lnTo>
                  <a:pt x="950" y="12567"/>
                </a:lnTo>
                <a:lnTo>
                  <a:pt x="988" y="12493"/>
                </a:lnTo>
                <a:lnTo>
                  <a:pt x="1006" y="12400"/>
                </a:lnTo>
                <a:lnTo>
                  <a:pt x="988" y="12307"/>
                </a:lnTo>
                <a:lnTo>
                  <a:pt x="950" y="12213"/>
                </a:lnTo>
                <a:lnTo>
                  <a:pt x="894" y="12158"/>
                </a:lnTo>
                <a:lnTo>
                  <a:pt x="820" y="12120"/>
                </a:lnTo>
                <a:lnTo>
                  <a:pt x="764" y="12083"/>
                </a:lnTo>
                <a:close/>
                <a:moveTo>
                  <a:pt x="91602" y="12381"/>
                </a:moveTo>
                <a:lnTo>
                  <a:pt x="91546" y="12418"/>
                </a:lnTo>
                <a:lnTo>
                  <a:pt x="91490" y="12456"/>
                </a:lnTo>
                <a:lnTo>
                  <a:pt x="91416" y="12567"/>
                </a:lnTo>
                <a:lnTo>
                  <a:pt x="91360" y="12698"/>
                </a:lnTo>
                <a:lnTo>
                  <a:pt x="91341" y="12809"/>
                </a:lnTo>
                <a:lnTo>
                  <a:pt x="91360" y="12884"/>
                </a:lnTo>
                <a:lnTo>
                  <a:pt x="91378" y="12940"/>
                </a:lnTo>
                <a:lnTo>
                  <a:pt x="91416" y="12995"/>
                </a:lnTo>
                <a:lnTo>
                  <a:pt x="91471" y="13033"/>
                </a:lnTo>
                <a:lnTo>
                  <a:pt x="91527" y="13070"/>
                </a:lnTo>
                <a:lnTo>
                  <a:pt x="91583" y="13089"/>
                </a:lnTo>
                <a:lnTo>
                  <a:pt x="91639" y="13107"/>
                </a:lnTo>
                <a:lnTo>
                  <a:pt x="91695" y="13089"/>
                </a:lnTo>
                <a:lnTo>
                  <a:pt x="91769" y="13089"/>
                </a:lnTo>
                <a:lnTo>
                  <a:pt x="91806" y="13051"/>
                </a:lnTo>
                <a:lnTo>
                  <a:pt x="91862" y="13014"/>
                </a:lnTo>
                <a:lnTo>
                  <a:pt x="91900" y="12977"/>
                </a:lnTo>
                <a:lnTo>
                  <a:pt x="91937" y="12902"/>
                </a:lnTo>
                <a:lnTo>
                  <a:pt x="91955" y="12846"/>
                </a:lnTo>
                <a:lnTo>
                  <a:pt x="91955" y="12772"/>
                </a:lnTo>
                <a:lnTo>
                  <a:pt x="91955" y="12698"/>
                </a:lnTo>
                <a:lnTo>
                  <a:pt x="91900" y="12567"/>
                </a:lnTo>
                <a:lnTo>
                  <a:pt x="91825" y="12456"/>
                </a:lnTo>
                <a:lnTo>
                  <a:pt x="91769" y="12418"/>
                </a:lnTo>
                <a:lnTo>
                  <a:pt x="91713" y="12400"/>
                </a:lnTo>
                <a:lnTo>
                  <a:pt x="91658" y="12381"/>
                </a:lnTo>
                <a:close/>
                <a:moveTo>
                  <a:pt x="578" y="14206"/>
                </a:moveTo>
                <a:lnTo>
                  <a:pt x="522" y="14224"/>
                </a:lnTo>
                <a:lnTo>
                  <a:pt x="466" y="14261"/>
                </a:lnTo>
                <a:lnTo>
                  <a:pt x="410" y="14299"/>
                </a:lnTo>
                <a:lnTo>
                  <a:pt x="373" y="14355"/>
                </a:lnTo>
                <a:lnTo>
                  <a:pt x="355" y="14429"/>
                </a:lnTo>
                <a:lnTo>
                  <a:pt x="336" y="14485"/>
                </a:lnTo>
                <a:lnTo>
                  <a:pt x="336" y="14559"/>
                </a:lnTo>
                <a:lnTo>
                  <a:pt x="355" y="14615"/>
                </a:lnTo>
                <a:lnTo>
                  <a:pt x="392" y="14652"/>
                </a:lnTo>
                <a:lnTo>
                  <a:pt x="410" y="14708"/>
                </a:lnTo>
                <a:lnTo>
                  <a:pt x="466" y="14746"/>
                </a:lnTo>
                <a:lnTo>
                  <a:pt x="522" y="14783"/>
                </a:lnTo>
                <a:lnTo>
                  <a:pt x="578" y="14801"/>
                </a:lnTo>
                <a:lnTo>
                  <a:pt x="634" y="14801"/>
                </a:lnTo>
                <a:lnTo>
                  <a:pt x="746" y="14783"/>
                </a:lnTo>
                <a:lnTo>
                  <a:pt x="839" y="14727"/>
                </a:lnTo>
                <a:lnTo>
                  <a:pt x="894" y="14652"/>
                </a:lnTo>
                <a:lnTo>
                  <a:pt x="932" y="14541"/>
                </a:lnTo>
                <a:lnTo>
                  <a:pt x="932" y="14448"/>
                </a:lnTo>
                <a:lnTo>
                  <a:pt x="894" y="14336"/>
                </a:lnTo>
                <a:lnTo>
                  <a:pt x="820" y="14261"/>
                </a:lnTo>
                <a:lnTo>
                  <a:pt x="727" y="14206"/>
                </a:lnTo>
                <a:close/>
                <a:moveTo>
                  <a:pt x="91509" y="14187"/>
                </a:moveTo>
                <a:lnTo>
                  <a:pt x="91434" y="14206"/>
                </a:lnTo>
                <a:lnTo>
                  <a:pt x="91378" y="14243"/>
                </a:lnTo>
                <a:lnTo>
                  <a:pt x="91322" y="14280"/>
                </a:lnTo>
                <a:lnTo>
                  <a:pt x="91285" y="14336"/>
                </a:lnTo>
                <a:lnTo>
                  <a:pt x="91248" y="14392"/>
                </a:lnTo>
                <a:lnTo>
                  <a:pt x="91229" y="14448"/>
                </a:lnTo>
                <a:lnTo>
                  <a:pt x="91229" y="14522"/>
                </a:lnTo>
                <a:lnTo>
                  <a:pt x="91229" y="14597"/>
                </a:lnTo>
                <a:lnTo>
                  <a:pt x="91248" y="14652"/>
                </a:lnTo>
                <a:lnTo>
                  <a:pt x="91285" y="14708"/>
                </a:lnTo>
                <a:lnTo>
                  <a:pt x="91322" y="14764"/>
                </a:lnTo>
                <a:lnTo>
                  <a:pt x="91378" y="14801"/>
                </a:lnTo>
                <a:lnTo>
                  <a:pt x="91434" y="14839"/>
                </a:lnTo>
                <a:lnTo>
                  <a:pt x="91509" y="14857"/>
                </a:lnTo>
                <a:lnTo>
                  <a:pt x="91639" y="14857"/>
                </a:lnTo>
                <a:lnTo>
                  <a:pt x="91695" y="14839"/>
                </a:lnTo>
                <a:lnTo>
                  <a:pt x="91751" y="14801"/>
                </a:lnTo>
                <a:lnTo>
                  <a:pt x="91806" y="14764"/>
                </a:lnTo>
                <a:lnTo>
                  <a:pt x="91844" y="14708"/>
                </a:lnTo>
                <a:lnTo>
                  <a:pt x="91881" y="14652"/>
                </a:lnTo>
                <a:lnTo>
                  <a:pt x="91900" y="14597"/>
                </a:lnTo>
                <a:lnTo>
                  <a:pt x="91900" y="14522"/>
                </a:lnTo>
                <a:lnTo>
                  <a:pt x="91900" y="14448"/>
                </a:lnTo>
                <a:lnTo>
                  <a:pt x="91881" y="14392"/>
                </a:lnTo>
                <a:lnTo>
                  <a:pt x="91844" y="14336"/>
                </a:lnTo>
                <a:lnTo>
                  <a:pt x="91806" y="14280"/>
                </a:lnTo>
                <a:lnTo>
                  <a:pt x="91751" y="14243"/>
                </a:lnTo>
                <a:lnTo>
                  <a:pt x="91695" y="14206"/>
                </a:lnTo>
                <a:lnTo>
                  <a:pt x="91639" y="14187"/>
                </a:lnTo>
                <a:close/>
                <a:moveTo>
                  <a:pt x="91453" y="15825"/>
                </a:moveTo>
                <a:lnTo>
                  <a:pt x="91397" y="15863"/>
                </a:lnTo>
                <a:lnTo>
                  <a:pt x="91360" y="15900"/>
                </a:lnTo>
                <a:lnTo>
                  <a:pt x="91322" y="15956"/>
                </a:lnTo>
                <a:lnTo>
                  <a:pt x="91322" y="16012"/>
                </a:lnTo>
                <a:lnTo>
                  <a:pt x="91341" y="16067"/>
                </a:lnTo>
                <a:lnTo>
                  <a:pt x="91378" y="16123"/>
                </a:lnTo>
                <a:lnTo>
                  <a:pt x="91434" y="16142"/>
                </a:lnTo>
                <a:lnTo>
                  <a:pt x="91490" y="16161"/>
                </a:lnTo>
                <a:lnTo>
                  <a:pt x="91546" y="16142"/>
                </a:lnTo>
                <a:lnTo>
                  <a:pt x="91602" y="16105"/>
                </a:lnTo>
                <a:lnTo>
                  <a:pt x="91639" y="16049"/>
                </a:lnTo>
                <a:lnTo>
                  <a:pt x="91658" y="15974"/>
                </a:lnTo>
                <a:lnTo>
                  <a:pt x="91639" y="15918"/>
                </a:lnTo>
                <a:lnTo>
                  <a:pt x="91564" y="15844"/>
                </a:lnTo>
                <a:lnTo>
                  <a:pt x="91509" y="15825"/>
                </a:lnTo>
                <a:close/>
                <a:moveTo>
                  <a:pt x="522" y="15918"/>
                </a:moveTo>
                <a:lnTo>
                  <a:pt x="373" y="15937"/>
                </a:lnTo>
                <a:lnTo>
                  <a:pt x="243" y="15974"/>
                </a:lnTo>
                <a:lnTo>
                  <a:pt x="131" y="16067"/>
                </a:lnTo>
                <a:lnTo>
                  <a:pt x="57" y="16179"/>
                </a:lnTo>
                <a:lnTo>
                  <a:pt x="1" y="16309"/>
                </a:lnTo>
                <a:lnTo>
                  <a:pt x="1" y="16384"/>
                </a:lnTo>
                <a:lnTo>
                  <a:pt x="1" y="16458"/>
                </a:lnTo>
                <a:lnTo>
                  <a:pt x="19" y="16533"/>
                </a:lnTo>
                <a:lnTo>
                  <a:pt x="57" y="16607"/>
                </a:lnTo>
                <a:lnTo>
                  <a:pt x="131" y="16719"/>
                </a:lnTo>
                <a:lnTo>
                  <a:pt x="187" y="16775"/>
                </a:lnTo>
                <a:lnTo>
                  <a:pt x="261" y="16812"/>
                </a:lnTo>
                <a:lnTo>
                  <a:pt x="336" y="16849"/>
                </a:lnTo>
                <a:lnTo>
                  <a:pt x="410" y="16868"/>
                </a:lnTo>
                <a:lnTo>
                  <a:pt x="485" y="16868"/>
                </a:lnTo>
                <a:lnTo>
                  <a:pt x="559" y="16849"/>
                </a:lnTo>
                <a:lnTo>
                  <a:pt x="615" y="16812"/>
                </a:lnTo>
                <a:lnTo>
                  <a:pt x="690" y="16775"/>
                </a:lnTo>
                <a:lnTo>
                  <a:pt x="727" y="16719"/>
                </a:lnTo>
                <a:lnTo>
                  <a:pt x="783" y="16645"/>
                </a:lnTo>
                <a:lnTo>
                  <a:pt x="894" y="16551"/>
                </a:lnTo>
                <a:lnTo>
                  <a:pt x="932" y="16496"/>
                </a:lnTo>
                <a:lnTo>
                  <a:pt x="950" y="16421"/>
                </a:lnTo>
                <a:lnTo>
                  <a:pt x="969" y="16328"/>
                </a:lnTo>
                <a:lnTo>
                  <a:pt x="950" y="16254"/>
                </a:lnTo>
                <a:lnTo>
                  <a:pt x="932" y="16198"/>
                </a:lnTo>
                <a:lnTo>
                  <a:pt x="894" y="16123"/>
                </a:lnTo>
                <a:lnTo>
                  <a:pt x="857" y="16067"/>
                </a:lnTo>
                <a:lnTo>
                  <a:pt x="801" y="16012"/>
                </a:lnTo>
                <a:lnTo>
                  <a:pt x="727" y="15974"/>
                </a:lnTo>
                <a:lnTo>
                  <a:pt x="671" y="15956"/>
                </a:lnTo>
                <a:lnTo>
                  <a:pt x="522" y="15918"/>
                </a:lnTo>
                <a:close/>
                <a:moveTo>
                  <a:pt x="91732" y="17743"/>
                </a:moveTo>
                <a:lnTo>
                  <a:pt x="91676" y="17762"/>
                </a:lnTo>
                <a:lnTo>
                  <a:pt x="91602" y="17780"/>
                </a:lnTo>
                <a:lnTo>
                  <a:pt x="91546" y="17818"/>
                </a:lnTo>
                <a:lnTo>
                  <a:pt x="91509" y="17855"/>
                </a:lnTo>
                <a:lnTo>
                  <a:pt x="91471" y="17911"/>
                </a:lnTo>
                <a:lnTo>
                  <a:pt x="91434" y="17966"/>
                </a:lnTo>
                <a:lnTo>
                  <a:pt x="91434" y="18041"/>
                </a:lnTo>
                <a:lnTo>
                  <a:pt x="91434" y="18097"/>
                </a:lnTo>
                <a:lnTo>
                  <a:pt x="91434" y="18153"/>
                </a:lnTo>
                <a:lnTo>
                  <a:pt x="91453" y="18208"/>
                </a:lnTo>
                <a:lnTo>
                  <a:pt x="91527" y="18302"/>
                </a:lnTo>
                <a:lnTo>
                  <a:pt x="91620" y="18357"/>
                </a:lnTo>
                <a:lnTo>
                  <a:pt x="91732" y="18395"/>
                </a:lnTo>
                <a:lnTo>
                  <a:pt x="91806" y="18376"/>
                </a:lnTo>
                <a:lnTo>
                  <a:pt x="91862" y="18357"/>
                </a:lnTo>
                <a:lnTo>
                  <a:pt x="91918" y="18320"/>
                </a:lnTo>
                <a:lnTo>
                  <a:pt x="91974" y="18283"/>
                </a:lnTo>
                <a:lnTo>
                  <a:pt x="92011" y="18227"/>
                </a:lnTo>
                <a:lnTo>
                  <a:pt x="92030" y="18171"/>
                </a:lnTo>
                <a:lnTo>
                  <a:pt x="92049" y="18115"/>
                </a:lnTo>
                <a:lnTo>
                  <a:pt x="92049" y="18041"/>
                </a:lnTo>
                <a:lnTo>
                  <a:pt x="92049" y="17985"/>
                </a:lnTo>
                <a:lnTo>
                  <a:pt x="92030" y="17929"/>
                </a:lnTo>
                <a:lnTo>
                  <a:pt x="91955" y="17836"/>
                </a:lnTo>
                <a:lnTo>
                  <a:pt x="91862" y="17780"/>
                </a:lnTo>
                <a:lnTo>
                  <a:pt x="91732" y="17743"/>
                </a:lnTo>
                <a:close/>
                <a:moveTo>
                  <a:pt x="634" y="18097"/>
                </a:moveTo>
                <a:lnTo>
                  <a:pt x="578" y="18115"/>
                </a:lnTo>
                <a:lnTo>
                  <a:pt x="522" y="18115"/>
                </a:lnTo>
                <a:lnTo>
                  <a:pt x="466" y="18153"/>
                </a:lnTo>
                <a:lnTo>
                  <a:pt x="429" y="18190"/>
                </a:lnTo>
                <a:lnTo>
                  <a:pt x="373" y="18283"/>
                </a:lnTo>
                <a:lnTo>
                  <a:pt x="355" y="18339"/>
                </a:lnTo>
                <a:lnTo>
                  <a:pt x="355" y="18413"/>
                </a:lnTo>
                <a:lnTo>
                  <a:pt x="355" y="18469"/>
                </a:lnTo>
                <a:lnTo>
                  <a:pt x="373" y="18506"/>
                </a:lnTo>
                <a:lnTo>
                  <a:pt x="429" y="18599"/>
                </a:lnTo>
                <a:lnTo>
                  <a:pt x="522" y="18655"/>
                </a:lnTo>
                <a:lnTo>
                  <a:pt x="634" y="18693"/>
                </a:lnTo>
                <a:lnTo>
                  <a:pt x="690" y="18674"/>
                </a:lnTo>
                <a:lnTo>
                  <a:pt x="746" y="18674"/>
                </a:lnTo>
                <a:lnTo>
                  <a:pt x="839" y="18599"/>
                </a:lnTo>
                <a:lnTo>
                  <a:pt x="913" y="18506"/>
                </a:lnTo>
                <a:lnTo>
                  <a:pt x="932" y="18451"/>
                </a:lnTo>
                <a:lnTo>
                  <a:pt x="932" y="18395"/>
                </a:lnTo>
                <a:lnTo>
                  <a:pt x="932" y="18339"/>
                </a:lnTo>
                <a:lnTo>
                  <a:pt x="913" y="18283"/>
                </a:lnTo>
                <a:lnTo>
                  <a:pt x="839" y="18190"/>
                </a:lnTo>
                <a:lnTo>
                  <a:pt x="746" y="18134"/>
                </a:lnTo>
                <a:lnTo>
                  <a:pt x="634" y="18097"/>
                </a:lnTo>
                <a:close/>
                <a:moveTo>
                  <a:pt x="91676" y="19456"/>
                </a:moveTo>
                <a:lnTo>
                  <a:pt x="91602" y="19475"/>
                </a:lnTo>
                <a:lnTo>
                  <a:pt x="91527" y="19493"/>
                </a:lnTo>
                <a:lnTo>
                  <a:pt x="91471" y="19530"/>
                </a:lnTo>
                <a:lnTo>
                  <a:pt x="91378" y="19642"/>
                </a:lnTo>
                <a:lnTo>
                  <a:pt x="91322" y="19772"/>
                </a:lnTo>
                <a:lnTo>
                  <a:pt x="91304" y="19847"/>
                </a:lnTo>
                <a:lnTo>
                  <a:pt x="91304" y="19921"/>
                </a:lnTo>
                <a:lnTo>
                  <a:pt x="91322" y="19996"/>
                </a:lnTo>
                <a:lnTo>
                  <a:pt x="91341" y="20052"/>
                </a:lnTo>
                <a:lnTo>
                  <a:pt x="91378" y="20126"/>
                </a:lnTo>
                <a:lnTo>
                  <a:pt x="91434" y="20163"/>
                </a:lnTo>
                <a:lnTo>
                  <a:pt x="91490" y="20219"/>
                </a:lnTo>
                <a:lnTo>
                  <a:pt x="91546" y="20238"/>
                </a:lnTo>
                <a:lnTo>
                  <a:pt x="91620" y="20256"/>
                </a:lnTo>
                <a:lnTo>
                  <a:pt x="91695" y="20256"/>
                </a:lnTo>
                <a:lnTo>
                  <a:pt x="91751" y="20238"/>
                </a:lnTo>
                <a:lnTo>
                  <a:pt x="91825" y="20201"/>
                </a:lnTo>
                <a:lnTo>
                  <a:pt x="91881" y="20163"/>
                </a:lnTo>
                <a:lnTo>
                  <a:pt x="91937" y="20108"/>
                </a:lnTo>
                <a:lnTo>
                  <a:pt x="91974" y="20052"/>
                </a:lnTo>
                <a:lnTo>
                  <a:pt x="91993" y="19977"/>
                </a:lnTo>
                <a:lnTo>
                  <a:pt x="92011" y="19921"/>
                </a:lnTo>
                <a:lnTo>
                  <a:pt x="92011" y="19847"/>
                </a:lnTo>
                <a:lnTo>
                  <a:pt x="91993" y="19772"/>
                </a:lnTo>
                <a:lnTo>
                  <a:pt x="91955" y="19717"/>
                </a:lnTo>
                <a:lnTo>
                  <a:pt x="91881" y="19586"/>
                </a:lnTo>
                <a:lnTo>
                  <a:pt x="91825" y="19530"/>
                </a:lnTo>
                <a:lnTo>
                  <a:pt x="91751" y="19475"/>
                </a:lnTo>
                <a:lnTo>
                  <a:pt x="91676" y="19456"/>
                </a:lnTo>
                <a:close/>
                <a:moveTo>
                  <a:pt x="634" y="19772"/>
                </a:moveTo>
                <a:lnTo>
                  <a:pt x="522" y="19810"/>
                </a:lnTo>
                <a:lnTo>
                  <a:pt x="429" y="19884"/>
                </a:lnTo>
                <a:lnTo>
                  <a:pt x="392" y="19921"/>
                </a:lnTo>
                <a:lnTo>
                  <a:pt x="373" y="19977"/>
                </a:lnTo>
                <a:lnTo>
                  <a:pt x="355" y="20052"/>
                </a:lnTo>
                <a:lnTo>
                  <a:pt x="355" y="20108"/>
                </a:lnTo>
                <a:lnTo>
                  <a:pt x="355" y="20182"/>
                </a:lnTo>
                <a:lnTo>
                  <a:pt x="373" y="20238"/>
                </a:lnTo>
                <a:lnTo>
                  <a:pt x="410" y="20294"/>
                </a:lnTo>
                <a:lnTo>
                  <a:pt x="466" y="20350"/>
                </a:lnTo>
                <a:lnTo>
                  <a:pt x="522" y="20387"/>
                </a:lnTo>
                <a:lnTo>
                  <a:pt x="578" y="20405"/>
                </a:lnTo>
                <a:lnTo>
                  <a:pt x="634" y="20424"/>
                </a:lnTo>
                <a:lnTo>
                  <a:pt x="708" y="20424"/>
                </a:lnTo>
                <a:lnTo>
                  <a:pt x="764" y="20405"/>
                </a:lnTo>
                <a:lnTo>
                  <a:pt x="820" y="20387"/>
                </a:lnTo>
                <a:lnTo>
                  <a:pt x="876" y="20350"/>
                </a:lnTo>
                <a:lnTo>
                  <a:pt x="913" y="20312"/>
                </a:lnTo>
                <a:lnTo>
                  <a:pt x="950" y="20256"/>
                </a:lnTo>
                <a:lnTo>
                  <a:pt x="969" y="20201"/>
                </a:lnTo>
                <a:lnTo>
                  <a:pt x="988" y="20126"/>
                </a:lnTo>
                <a:lnTo>
                  <a:pt x="988" y="20070"/>
                </a:lnTo>
                <a:lnTo>
                  <a:pt x="969" y="20014"/>
                </a:lnTo>
                <a:lnTo>
                  <a:pt x="950" y="19940"/>
                </a:lnTo>
                <a:lnTo>
                  <a:pt x="913" y="19884"/>
                </a:lnTo>
                <a:lnTo>
                  <a:pt x="876" y="19847"/>
                </a:lnTo>
                <a:lnTo>
                  <a:pt x="820" y="19810"/>
                </a:lnTo>
                <a:lnTo>
                  <a:pt x="764" y="19791"/>
                </a:lnTo>
                <a:lnTo>
                  <a:pt x="634" y="19772"/>
                </a:lnTo>
                <a:close/>
                <a:moveTo>
                  <a:pt x="91602" y="21020"/>
                </a:moveTo>
                <a:lnTo>
                  <a:pt x="91527" y="21038"/>
                </a:lnTo>
                <a:lnTo>
                  <a:pt x="91453" y="21076"/>
                </a:lnTo>
                <a:lnTo>
                  <a:pt x="91397" y="21132"/>
                </a:lnTo>
                <a:lnTo>
                  <a:pt x="91360" y="21187"/>
                </a:lnTo>
                <a:lnTo>
                  <a:pt x="91322" y="21262"/>
                </a:lnTo>
                <a:lnTo>
                  <a:pt x="91304" y="21336"/>
                </a:lnTo>
                <a:lnTo>
                  <a:pt x="91322" y="21411"/>
                </a:lnTo>
                <a:lnTo>
                  <a:pt x="91322" y="21467"/>
                </a:lnTo>
                <a:lnTo>
                  <a:pt x="91360" y="21523"/>
                </a:lnTo>
                <a:lnTo>
                  <a:pt x="91397" y="21578"/>
                </a:lnTo>
                <a:lnTo>
                  <a:pt x="91453" y="21634"/>
                </a:lnTo>
                <a:lnTo>
                  <a:pt x="91509" y="21653"/>
                </a:lnTo>
                <a:lnTo>
                  <a:pt x="91564" y="21690"/>
                </a:lnTo>
                <a:lnTo>
                  <a:pt x="91695" y="21690"/>
                </a:lnTo>
                <a:lnTo>
                  <a:pt x="91751" y="21671"/>
                </a:lnTo>
                <a:lnTo>
                  <a:pt x="91862" y="21616"/>
                </a:lnTo>
                <a:lnTo>
                  <a:pt x="91937" y="21541"/>
                </a:lnTo>
                <a:lnTo>
                  <a:pt x="91974" y="21485"/>
                </a:lnTo>
                <a:lnTo>
                  <a:pt x="91993" y="21411"/>
                </a:lnTo>
                <a:lnTo>
                  <a:pt x="91993" y="21355"/>
                </a:lnTo>
                <a:lnTo>
                  <a:pt x="91993" y="21299"/>
                </a:lnTo>
                <a:lnTo>
                  <a:pt x="91937" y="21169"/>
                </a:lnTo>
                <a:lnTo>
                  <a:pt x="91862" y="21076"/>
                </a:lnTo>
                <a:lnTo>
                  <a:pt x="91806" y="21057"/>
                </a:lnTo>
                <a:lnTo>
                  <a:pt x="91751" y="21020"/>
                </a:lnTo>
                <a:close/>
                <a:moveTo>
                  <a:pt x="597" y="21504"/>
                </a:moveTo>
                <a:lnTo>
                  <a:pt x="559" y="21523"/>
                </a:lnTo>
                <a:lnTo>
                  <a:pt x="504" y="21541"/>
                </a:lnTo>
                <a:lnTo>
                  <a:pt x="410" y="21616"/>
                </a:lnTo>
                <a:lnTo>
                  <a:pt x="392" y="21671"/>
                </a:lnTo>
                <a:lnTo>
                  <a:pt x="373" y="21727"/>
                </a:lnTo>
                <a:lnTo>
                  <a:pt x="373" y="21820"/>
                </a:lnTo>
                <a:lnTo>
                  <a:pt x="429" y="21913"/>
                </a:lnTo>
                <a:lnTo>
                  <a:pt x="504" y="21988"/>
                </a:lnTo>
                <a:lnTo>
                  <a:pt x="597" y="22025"/>
                </a:lnTo>
                <a:lnTo>
                  <a:pt x="708" y="22025"/>
                </a:lnTo>
                <a:lnTo>
                  <a:pt x="783" y="21988"/>
                </a:lnTo>
                <a:lnTo>
                  <a:pt x="857" y="21913"/>
                </a:lnTo>
                <a:lnTo>
                  <a:pt x="894" y="21820"/>
                </a:lnTo>
                <a:lnTo>
                  <a:pt x="894" y="21727"/>
                </a:lnTo>
                <a:lnTo>
                  <a:pt x="876" y="21634"/>
                </a:lnTo>
                <a:lnTo>
                  <a:pt x="820" y="21560"/>
                </a:lnTo>
                <a:lnTo>
                  <a:pt x="764" y="21541"/>
                </a:lnTo>
                <a:lnTo>
                  <a:pt x="708" y="21523"/>
                </a:lnTo>
                <a:lnTo>
                  <a:pt x="652" y="21504"/>
                </a:lnTo>
                <a:close/>
                <a:moveTo>
                  <a:pt x="578" y="22844"/>
                </a:moveTo>
                <a:lnTo>
                  <a:pt x="522" y="22863"/>
                </a:lnTo>
                <a:lnTo>
                  <a:pt x="448" y="22919"/>
                </a:lnTo>
                <a:lnTo>
                  <a:pt x="373" y="23012"/>
                </a:lnTo>
                <a:lnTo>
                  <a:pt x="355" y="23105"/>
                </a:lnTo>
                <a:lnTo>
                  <a:pt x="355" y="23198"/>
                </a:lnTo>
                <a:lnTo>
                  <a:pt x="373" y="23254"/>
                </a:lnTo>
                <a:lnTo>
                  <a:pt x="410" y="23291"/>
                </a:lnTo>
                <a:lnTo>
                  <a:pt x="448" y="23328"/>
                </a:lnTo>
                <a:lnTo>
                  <a:pt x="504" y="23366"/>
                </a:lnTo>
                <a:lnTo>
                  <a:pt x="578" y="23384"/>
                </a:lnTo>
                <a:lnTo>
                  <a:pt x="634" y="23384"/>
                </a:lnTo>
                <a:lnTo>
                  <a:pt x="690" y="23366"/>
                </a:lnTo>
                <a:lnTo>
                  <a:pt x="746" y="23347"/>
                </a:lnTo>
                <a:lnTo>
                  <a:pt x="839" y="23291"/>
                </a:lnTo>
                <a:lnTo>
                  <a:pt x="876" y="23235"/>
                </a:lnTo>
                <a:lnTo>
                  <a:pt x="894" y="23198"/>
                </a:lnTo>
                <a:lnTo>
                  <a:pt x="913" y="23142"/>
                </a:lnTo>
                <a:lnTo>
                  <a:pt x="913" y="23105"/>
                </a:lnTo>
                <a:lnTo>
                  <a:pt x="876" y="23012"/>
                </a:lnTo>
                <a:lnTo>
                  <a:pt x="820" y="22937"/>
                </a:lnTo>
                <a:lnTo>
                  <a:pt x="746" y="22882"/>
                </a:lnTo>
                <a:lnTo>
                  <a:pt x="690" y="22863"/>
                </a:lnTo>
                <a:lnTo>
                  <a:pt x="634" y="22844"/>
                </a:lnTo>
                <a:close/>
                <a:moveTo>
                  <a:pt x="91602" y="23068"/>
                </a:moveTo>
                <a:lnTo>
                  <a:pt x="91527" y="23086"/>
                </a:lnTo>
                <a:lnTo>
                  <a:pt x="91453" y="23124"/>
                </a:lnTo>
                <a:lnTo>
                  <a:pt x="91397" y="23161"/>
                </a:lnTo>
                <a:lnTo>
                  <a:pt x="91341" y="23198"/>
                </a:lnTo>
                <a:lnTo>
                  <a:pt x="91285" y="23254"/>
                </a:lnTo>
                <a:lnTo>
                  <a:pt x="91267" y="23328"/>
                </a:lnTo>
                <a:lnTo>
                  <a:pt x="91248" y="23403"/>
                </a:lnTo>
                <a:lnTo>
                  <a:pt x="91248" y="23459"/>
                </a:lnTo>
                <a:lnTo>
                  <a:pt x="91267" y="23589"/>
                </a:lnTo>
                <a:lnTo>
                  <a:pt x="91304" y="23645"/>
                </a:lnTo>
                <a:lnTo>
                  <a:pt x="91341" y="23682"/>
                </a:lnTo>
                <a:lnTo>
                  <a:pt x="91397" y="23719"/>
                </a:lnTo>
                <a:lnTo>
                  <a:pt x="91453" y="23757"/>
                </a:lnTo>
                <a:lnTo>
                  <a:pt x="91509" y="23775"/>
                </a:lnTo>
                <a:lnTo>
                  <a:pt x="91564" y="23794"/>
                </a:lnTo>
                <a:lnTo>
                  <a:pt x="91695" y="23775"/>
                </a:lnTo>
                <a:lnTo>
                  <a:pt x="91751" y="23757"/>
                </a:lnTo>
                <a:lnTo>
                  <a:pt x="91806" y="23719"/>
                </a:lnTo>
                <a:lnTo>
                  <a:pt x="91862" y="23682"/>
                </a:lnTo>
                <a:lnTo>
                  <a:pt x="91900" y="23626"/>
                </a:lnTo>
                <a:lnTo>
                  <a:pt x="91918" y="23552"/>
                </a:lnTo>
                <a:lnTo>
                  <a:pt x="91937" y="23459"/>
                </a:lnTo>
                <a:lnTo>
                  <a:pt x="91955" y="23384"/>
                </a:lnTo>
                <a:lnTo>
                  <a:pt x="91955" y="23291"/>
                </a:lnTo>
                <a:lnTo>
                  <a:pt x="91937" y="23217"/>
                </a:lnTo>
                <a:lnTo>
                  <a:pt x="91900" y="23161"/>
                </a:lnTo>
                <a:lnTo>
                  <a:pt x="91825" y="23105"/>
                </a:lnTo>
                <a:lnTo>
                  <a:pt x="91751" y="23086"/>
                </a:lnTo>
                <a:lnTo>
                  <a:pt x="91676" y="23068"/>
                </a:lnTo>
                <a:close/>
                <a:moveTo>
                  <a:pt x="91546" y="24632"/>
                </a:moveTo>
                <a:lnTo>
                  <a:pt x="91471" y="24650"/>
                </a:lnTo>
                <a:lnTo>
                  <a:pt x="91416" y="24669"/>
                </a:lnTo>
                <a:lnTo>
                  <a:pt x="91360" y="24688"/>
                </a:lnTo>
                <a:lnTo>
                  <a:pt x="91304" y="24743"/>
                </a:lnTo>
                <a:lnTo>
                  <a:pt x="91267" y="24781"/>
                </a:lnTo>
                <a:lnTo>
                  <a:pt x="91248" y="24837"/>
                </a:lnTo>
                <a:lnTo>
                  <a:pt x="91229" y="24911"/>
                </a:lnTo>
                <a:lnTo>
                  <a:pt x="91229" y="24967"/>
                </a:lnTo>
                <a:lnTo>
                  <a:pt x="91229" y="25023"/>
                </a:lnTo>
                <a:lnTo>
                  <a:pt x="91248" y="25079"/>
                </a:lnTo>
                <a:lnTo>
                  <a:pt x="91322" y="25172"/>
                </a:lnTo>
                <a:lnTo>
                  <a:pt x="91416" y="25246"/>
                </a:lnTo>
                <a:lnTo>
                  <a:pt x="91546" y="25265"/>
                </a:lnTo>
                <a:lnTo>
                  <a:pt x="91602" y="25265"/>
                </a:lnTo>
                <a:lnTo>
                  <a:pt x="91676" y="25246"/>
                </a:lnTo>
                <a:lnTo>
                  <a:pt x="91713" y="25209"/>
                </a:lnTo>
                <a:lnTo>
                  <a:pt x="91769" y="25153"/>
                </a:lnTo>
                <a:lnTo>
                  <a:pt x="91806" y="25116"/>
                </a:lnTo>
                <a:lnTo>
                  <a:pt x="91844" y="25041"/>
                </a:lnTo>
                <a:lnTo>
                  <a:pt x="91844" y="24985"/>
                </a:lnTo>
                <a:lnTo>
                  <a:pt x="91844" y="24911"/>
                </a:lnTo>
                <a:lnTo>
                  <a:pt x="91844" y="24855"/>
                </a:lnTo>
                <a:lnTo>
                  <a:pt x="91825" y="24818"/>
                </a:lnTo>
                <a:lnTo>
                  <a:pt x="91751" y="24725"/>
                </a:lnTo>
                <a:lnTo>
                  <a:pt x="91658" y="24669"/>
                </a:lnTo>
                <a:lnTo>
                  <a:pt x="91546" y="24632"/>
                </a:lnTo>
                <a:close/>
                <a:moveTo>
                  <a:pt x="727" y="25060"/>
                </a:moveTo>
                <a:lnTo>
                  <a:pt x="652" y="25079"/>
                </a:lnTo>
                <a:lnTo>
                  <a:pt x="597" y="25097"/>
                </a:lnTo>
                <a:lnTo>
                  <a:pt x="541" y="25134"/>
                </a:lnTo>
                <a:lnTo>
                  <a:pt x="485" y="25172"/>
                </a:lnTo>
                <a:lnTo>
                  <a:pt x="448" y="25228"/>
                </a:lnTo>
                <a:lnTo>
                  <a:pt x="429" y="25302"/>
                </a:lnTo>
                <a:lnTo>
                  <a:pt x="410" y="25358"/>
                </a:lnTo>
                <a:lnTo>
                  <a:pt x="410" y="25432"/>
                </a:lnTo>
                <a:lnTo>
                  <a:pt x="429" y="25488"/>
                </a:lnTo>
                <a:lnTo>
                  <a:pt x="466" y="25563"/>
                </a:lnTo>
                <a:lnTo>
                  <a:pt x="504" y="25600"/>
                </a:lnTo>
                <a:lnTo>
                  <a:pt x="559" y="25656"/>
                </a:lnTo>
                <a:lnTo>
                  <a:pt x="615" y="25674"/>
                </a:lnTo>
                <a:lnTo>
                  <a:pt x="671" y="25693"/>
                </a:lnTo>
                <a:lnTo>
                  <a:pt x="801" y="25693"/>
                </a:lnTo>
                <a:lnTo>
                  <a:pt x="913" y="25637"/>
                </a:lnTo>
                <a:lnTo>
                  <a:pt x="988" y="25544"/>
                </a:lnTo>
                <a:lnTo>
                  <a:pt x="1025" y="25451"/>
                </a:lnTo>
                <a:lnTo>
                  <a:pt x="1043" y="25376"/>
                </a:lnTo>
                <a:lnTo>
                  <a:pt x="1025" y="25321"/>
                </a:lnTo>
                <a:lnTo>
                  <a:pt x="988" y="25228"/>
                </a:lnTo>
                <a:lnTo>
                  <a:pt x="913" y="25134"/>
                </a:lnTo>
                <a:lnTo>
                  <a:pt x="820" y="25079"/>
                </a:lnTo>
                <a:lnTo>
                  <a:pt x="727" y="25060"/>
                </a:lnTo>
                <a:close/>
                <a:moveTo>
                  <a:pt x="91658" y="26289"/>
                </a:moveTo>
                <a:lnTo>
                  <a:pt x="91546" y="26345"/>
                </a:lnTo>
                <a:lnTo>
                  <a:pt x="91434" y="26419"/>
                </a:lnTo>
                <a:lnTo>
                  <a:pt x="91397" y="26475"/>
                </a:lnTo>
                <a:lnTo>
                  <a:pt x="91378" y="26531"/>
                </a:lnTo>
                <a:lnTo>
                  <a:pt x="91360" y="26587"/>
                </a:lnTo>
                <a:lnTo>
                  <a:pt x="91341" y="26661"/>
                </a:lnTo>
                <a:lnTo>
                  <a:pt x="91360" y="26717"/>
                </a:lnTo>
                <a:lnTo>
                  <a:pt x="91378" y="26773"/>
                </a:lnTo>
                <a:lnTo>
                  <a:pt x="91416" y="26829"/>
                </a:lnTo>
                <a:lnTo>
                  <a:pt x="91453" y="26885"/>
                </a:lnTo>
                <a:lnTo>
                  <a:pt x="91509" y="26922"/>
                </a:lnTo>
                <a:lnTo>
                  <a:pt x="91564" y="26959"/>
                </a:lnTo>
                <a:lnTo>
                  <a:pt x="91620" y="26978"/>
                </a:lnTo>
                <a:lnTo>
                  <a:pt x="91676" y="26978"/>
                </a:lnTo>
                <a:lnTo>
                  <a:pt x="91751" y="26959"/>
                </a:lnTo>
                <a:lnTo>
                  <a:pt x="91825" y="26940"/>
                </a:lnTo>
                <a:lnTo>
                  <a:pt x="91881" y="26922"/>
                </a:lnTo>
                <a:lnTo>
                  <a:pt x="91918" y="26866"/>
                </a:lnTo>
                <a:lnTo>
                  <a:pt x="91974" y="26829"/>
                </a:lnTo>
                <a:lnTo>
                  <a:pt x="91993" y="26773"/>
                </a:lnTo>
                <a:lnTo>
                  <a:pt x="92030" y="26698"/>
                </a:lnTo>
                <a:lnTo>
                  <a:pt x="92030" y="26642"/>
                </a:lnTo>
                <a:lnTo>
                  <a:pt x="92030" y="26568"/>
                </a:lnTo>
                <a:lnTo>
                  <a:pt x="92011" y="26494"/>
                </a:lnTo>
                <a:lnTo>
                  <a:pt x="91993" y="26419"/>
                </a:lnTo>
                <a:lnTo>
                  <a:pt x="91937" y="26363"/>
                </a:lnTo>
                <a:lnTo>
                  <a:pt x="91881" y="26326"/>
                </a:lnTo>
                <a:lnTo>
                  <a:pt x="91825" y="26289"/>
                </a:lnTo>
                <a:close/>
                <a:moveTo>
                  <a:pt x="708" y="26829"/>
                </a:moveTo>
                <a:lnTo>
                  <a:pt x="634" y="26847"/>
                </a:lnTo>
                <a:lnTo>
                  <a:pt x="559" y="26866"/>
                </a:lnTo>
                <a:lnTo>
                  <a:pt x="504" y="26903"/>
                </a:lnTo>
                <a:lnTo>
                  <a:pt x="429" y="26959"/>
                </a:lnTo>
                <a:lnTo>
                  <a:pt x="392" y="27015"/>
                </a:lnTo>
                <a:lnTo>
                  <a:pt x="355" y="27089"/>
                </a:lnTo>
                <a:lnTo>
                  <a:pt x="317" y="27164"/>
                </a:lnTo>
                <a:lnTo>
                  <a:pt x="317" y="27238"/>
                </a:lnTo>
                <a:lnTo>
                  <a:pt x="336" y="27331"/>
                </a:lnTo>
                <a:lnTo>
                  <a:pt x="355" y="27406"/>
                </a:lnTo>
                <a:lnTo>
                  <a:pt x="373" y="27462"/>
                </a:lnTo>
                <a:lnTo>
                  <a:pt x="410" y="27518"/>
                </a:lnTo>
                <a:lnTo>
                  <a:pt x="466" y="27555"/>
                </a:lnTo>
                <a:lnTo>
                  <a:pt x="541" y="27592"/>
                </a:lnTo>
                <a:lnTo>
                  <a:pt x="597" y="27611"/>
                </a:lnTo>
                <a:lnTo>
                  <a:pt x="671" y="27611"/>
                </a:lnTo>
                <a:lnTo>
                  <a:pt x="746" y="27592"/>
                </a:lnTo>
                <a:lnTo>
                  <a:pt x="801" y="27573"/>
                </a:lnTo>
                <a:lnTo>
                  <a:pt x="857" y="27536"/>
                </a:lnTo>
                <a:lnTo>
                  <a:pt x="950" y="27424"/>
                </a:lnTo>
                <a:lnTo>
                  <a:pt x="1006" y="27294"/>
                </a:lnTo>
                <a:lnTo>
                  <a:pt x="1025" y="27238"/>
                </a:lnTo>
                <a:lnTo>
                  <a:pt x="1025" y="27164"/>
                </a:lnTo>
                <a:lnTo>
                  <a:pt x="1006" y="27108"/>
                </a:lnTo>
                <a:lnTo>
                  <a:pt x="988" y="27033"/>
                </a:lnTo>
                <a:lnTo>
                  <a:pt x="950" y="26978"/>
                </a:lnTo>
                <a:lnTo>
                  <a:pt x="894" y="26922"/>
                </a:lnTo>
                <a:lnTo>
                  <a:pt x="839" y="26866"/>
                </a:lnTo>
                <a:lnTo>
                  <a:pt x="783" y="26847"/>
                </a:lnTo>
                <a:lnTo>
                  <a:pt x="708" y="26829"/>
                </a:lnTo>
                <a:close/>
                <a:moveTo>
                  <a:pt x="91620" y="28262"/>
                </a:moveTo>
                <a:lnTo>
                  <a:pt x="91564" y="28281"/>
                </a:lnTo>
                <a:lnTo>
                  <a:pt x="91490" y="28318"/>
                </a:lnTo>
                <a:lnTo>
                  <a:pt x="91434" y="28355"/>
                </a:lnTo>
                <a:lnTo>
                  <a:pt x="91378" y="28430"/>
                </a:lnTo>
                <a:lnTo>
                  <a:pt x="91360" y="28486"/>
                </a:lnTo>
                <a:lnTo>
                  <a:pt x="91341" y="28560"/>
                </a:lnTo>
                <a:lnTo>
                  <a:pt x="91341" y="28635"/>
                </a:lnTo>
                <a:lnTo>
                  <a:pt x="91360" y="28709"/>
                </a:lnTo>
                <a:lnTo>
                  <a:pt x="91378" y="28784"/>
                </a:lnTo>
                <a:lnTo>
                  <a:pt x="91434" y="28858"/>
                </a:lnTo>
                <a:lnTo>
                  <a:pt x="91490" y="28914"/>
                </a:lnTo>
                <a:lnTo>
                  <a:pt x="91546" y="28951"/>
                </a:lnTo>
                <a:lnTo>
                  <a:pt x="91620" y="28970"/>
                </a:lnTo>
                <a:lnTo>
                  <a:pt x="91695" y="28988"/>
                </a:lnTo>
                <a:lnTo>
                  <a:pt x="91806" y="28970"/>
                </a:lnTo>
                <a:lnTo>
                  <a:pt x="91900" y="28933"/>
                </a:lnTo>
                <a:lnTo>
                  <a:pt x="91974" y="28877"/>
                </a:lnTo>
                <a:lnTo>
                  <a:pt x="92030" y="28802"/>
                </a:lnTo>
                <a:lnTo>
                  <a:pt x="92067" y="28690"/>
                </a:lnTo>
                <a:lnTo>
                  <a:pt x="92067" y="28579"/>
                </a:lnTo>
                <a:lnTo>
                  <a:pt x="92030" y="28486"/>
                </a:lnTo>
                <a:lnTo>
                  <a:pt x="91955" y="28374"/>
                </a:lnTo>
                <a:lnTo>
                  <a:pt x="91955" y="28393"/>
                </a:lnTo>
                <a:lnTo>
                  <a:pt x="91881" y="28318"/>
                </a:lnTo>
                <a:lnTo>
                  <a:pt x="91825" y="28281"/>
                </a:lnTo>
                <a:lnTo>
                  <a:pt x="91769" y="28281"/>
                </a:lnTo>
                <a:lnTo>
                  <a:pt x="91695" y="28262"/>
                </a:lnTo>
                <a:close/>
                <a:moveTo>
                  <a:pt x="671" y="28635"/>
                </a:moveTo>
                <a:lnTo>
                  <a:pt x="597" y="28653"/>
                </a:lnTo>
                <a:lnTo>
                  <a:pt x="541" y="28690"/>
                </a:lnTo>
                <a:lnTo>
                  <a:pt x="485" y="28728"/>
                </a:lnTo>
                <a:lnTo>
                  <a:pt x="448" y="28784"/>
                </a:lnTo>
                <a:lnTo>
                  <a:pt x="410" y="28839"/>
                </a:lnTo>
                <a:lnTo>
                  <a:pt x="392" y="28914"/>
                </a:lnTo>
                <a:lnTo>
                  <a:pt x="392" y="28970"/>
                </a:lnTo>
                <a:lnTo>
                  <a:pt x="410" y="29044"/>
                </a:lnTo>
                <a:lnTo>
                  <a:pt x="429" y="29100"/>
                </a:lnTo>
                <a:lnTo>
                  <a:pt x="466" y="29156"/>
                </a:lnTo>
                <a:lnTo>
                  <a:pt x="522" y="29193"/>
                </a:lnTo>
                <a:lnTo>
                  <a:pt x="578" y="29230"/>
                </a:lnTo>
                <a:lnTo>
                  <a:pt x="634" y="29268"/>
                </a:lnTo>
                <a:lnTo>
                  <a:pt x="746" y="29268"/>
                </a:lnTo>
                <a:lnTo>
                  <a:pt x="839" y="29249"/>
                </a:lnTo>
                <a:lnTo>
                  <a:pt x="932" y="29175"/>
                </a:lnTo>
                <a:lnTo>
                  <a:pt x="969" y="29137"/>
                </a:lnTo>
                <a:lnTo>
                  <a:pt x="1006" y="29100"/>
                </a:lnTo>
                <a:lnTo>
                  <a:pt x="1025" y="29044"/>
                </a:lnTo>
                <a:lnTo>
                  <a:pt x="1043" y="28970"/>
                </a:lnTo>
                <a:lnTo>
                  <a:pt x="1043" y="28914"/>
                </a:lnTo>
                <a:lnTo>
                  <a:pt x="1025" y="28858"/>
                </a:lnTo>
                <a:lnTo>
                  <a:pt x="950" y="28746"/>
                </a:lnTo>
                <a:lnTo>
                  <a:pt x="913" y="28709"/>
                </a:lnTo>
                <a:lnTo>
                  <a:pt x="857" y="28672"/>
                </a:lnTo>
                <a:lnTo>
                  <a:pt x="801" y="28653"/>
                </a:lnTo>
                <a:lnTo>
                  <a:pt x="727" y="28635"/>
                </a:lnTo>
                <a:close/>
                <a:moveTo>
                  <a:pt x="91490" y="30087"/>
                </a:moveTo>
                <a:lnTo>
                  <a:pt x="91416" y="30124"/>
                </a:lnTo>
                <a:lnTo>
                  <a:pt x="91360" y="30161"/>
                </a:lnTo>
                <a:lnTo>
                  <a:pt x="91322" y="30217"/>
                </a:lnTo>
                <a:lnTo>
                  <a:pt x="91229" y="30347"/>
                </a:lnTo>
                <a:lnTo>
                  <a:pt x="91192" y="30422"/>
                </a:lnTo>
                <a:lnTo>
                  <a:pt x="91192" y="30496"/>
                </a:lnTo>
                <a:lnTo>
                  <a:pt x="91192" y="30590"/>
                </a:lnTo>
                <a:lnTo>
                  <a:pt x="91211" y="30645"/>
                </a:lnTo>
                <a:lnTo>
                  <a:pt x="91248" y="30720"/>
                </a:lnTo>
                <a:lnTo>
                  <a:pt x="91285" y="30776"/>
                </a:lnTo>
                <a:lnTo>
                  <a:pt x="91341" y="30832"/>
                </a:lnTo>
                <a:lnTo>
                  <a:pt x="91397" y="30869"/>
                </a:lnTo>
                <a:lnTo>
                  <a:pt x="91471" y="30887"/>
                </a:lnTo>
                <a:lnTo>
                  <a:pt x="91546" y="30906"/>
                </a:lnTo>
                <a:lnTo>
                  <a:pt x="91639" y="30887"/>
                </a:lnTo>
                <a:lnTo>
                  <a:pt x="91713" y="30869"/>
                </a:lnTo>
                <a:lnTo>
                  <a:pt x="91769" y="30832"/>
                </a:lnTo>
                <a:lnTo>
                  <a:pt x="91825" y="30776"/>
                </a:lnTo>
                <a:lnTo>
                  <a:pt x="91862" y="30720"/>
                </a:lnTo>
                <a:lnTo>
                  <a:pt x="91900" y="30645"/>
                </a:lnTo>
                <a:lnTo>
                  <a:pt x="91918" y="30590"/>
                </a:lnTo>
                <a:lnTo>
                  <a:pt x="91918" y="30496"/>
                </a:lnTo>
                <a:lnTo>
                  <a:pt x="91918" y="30422"/>
                </a:lnTo>
                <a:lnTo>
                  <a:pt x="91881" y="30347"/>
                </a:lnTo>
                <a:lnTo>
                  <a:pt x="91806" y="30217"/>
                </a:lnTo>
                <a:lnTo>
                  <a:pt x="91751" y="30161"/>
                </a:lnTo>
                <a:lnTo>
                  <a:pt x="91695" y="30124"/>
                </a:lnTo>
                <a:lnTo>
                  <a:pt x="91620" y="30087"/>
                </a:lnTo>
                <a:close/>
                <a:moveTo>
                  <a:pt x="876" y="30608"/>
                </a:moveTo>
                <a:lnTo>
                  <a:pt x="801" y="30627"/>
                </a:lnTo>
                <a:lnTo>
                  <a:pt x="746" y="30645"/>
                </a:lnTo>
                <a:lnTo>
                  <a:pt x="690" y="30683"/>
                </a:lnTo>
                <a:lnTo>
                  <a:pt x="634" y="30738"/>
                </a:lnTo>
                <a:lnTo>
                  <a:pt x="597" y="30813"/>
                </a:lnTo>
                <a:lnTo>
                  <a:pt x="578" y="30887"/>
                </a:lnTo>
                <a:lnTo>
                  <a:pt x="597" y="30962"/>
                </a:lnTo>
                <a:lnTo>
                  <a:pt x="615" y="31036"/>
                </a:lnTo>
                <a:lnTo>
                  <a:pt x="652" y="31111"/>
                </a:lnTo>
                <a:lnTo>
                  <a:pt x="690" y="31167"/>
                </a:lnTo>
                <a:lnTo>
                  <a:pt x="746" y="31223"/>
                </a:lnTo>
                <a:lnTo>
                  <a:pt x="839" y="31260"/>
                </a:lnTo>
                <a:lnTo>
                  <a:pt x="857" y="31260"/>
                </a:lnTo>
                <a:lnTo>
                  <a:pt x="894" y="31316"/>
                </a:lnTo>
                <a:lnTo>
                  <a:pt x="932" y="31334"/>
                </a:lnTo>
                <a:lnTo>
                  <a:pt x="969" y="31316"/>
                </a:lnTo>
                <a:lnTo>
                  <a:pt x="1006" y="31297"/>
                </a:lnTo>
                <a:lnTo>
                  <a:pt x="1099" y="31241"/>
                </a:lnTo>
                <a:lnTo>
                  <a:pt x="1137" y="31204"/>
                </a:lnTo>
                <a:lnTo>
                  <a:pt x="1174" y="31148"/>
                </a:lnTo>
                <a:lnTo>
                  <a:pt x="1230" y="31036"/>
                </a:lnTo>
                <a:lnTo>
                  <a:pt x="1230" y="30962"/>
                </a:lnTo>
                <a:lnTo>
                  <a:pt x="1230" y="30906"/>
                </a:lnTo>
                <a:lnTo>
                  <a:pt x="1211" y="30832"/>
                </a:lnTo>
                <a:lnTo>
                  <a:pt x="1174" y="30757"/>
                </a:lnTo>
                <a:lnTo>
                  <a:pt x="1137" y="30720"/>
                </a:lnTo>
                <a:lnTo>
                  <a:pt x="1081" y="30664"/>
                </a:lnTo>
                <a:lnTo>
                  <a:pt x="1025" y="30627"/>
                </a:lnTo>
                <a:lnTo>
                  <a:pt x="950" y="30608"/>
                </a:lnTo>
                <a:close/>
                <a:moveTo>
                  <a:pt x="91620" y="31781"/>
                </a:moveTo>
                <a:lnTo>
                  <a:pt x="91564" y="31800"/>
                </a:lnTo>
                <a:lnTo>
                  <a:pt x="91527" y="31818"/>
                </a:lnTo>
                <a:lnTo>
                  <a:pt x="91471" y="31856"/>
                </a:lnTo>
                <a:lnTo>
                  <a:pt x="91434" y="31911"/>
                </a:lnTo>
                <a:lnTo>
                  <a:pt x="91397" y="32004"/>
                </a:lnTo>
                <a:lnTo>
                  <a:pt x="91397" y="32098"/>
                </a:lnTo>
                <a:lnTo>
                  <a:pt x="91434" y="32191"/>
                </a:lnTo>
                <a:lnTo>
                  <a:pt x="91509" y="32247"/>
                </a:lnTo>
                <a:lnTo>
                  <a:pt x="91546" y="32284"/>
                </a:lnTo>
                <a:lnTo>
                  <a:pt x="91602" y="32302"/>
                </a:lnTo>
                <a:lnTo>
                  <a:pt x="91695" y="32302"/>
                </a:lnTo>
                <a:lnTo>
                  <a:pt x="91769" y="32265"/>
                </a:lnTo>
                <a:lnTo>
                  <a:pt x="91844" y="32209"/>
                </a:lnTo>
                <a:lnTo>
                  <a:pt x="91900" y="32135"/>
                </a:lnTo>
                <a:lnTo>
                  <a:pt x="91918" y="32042"/>
                </a:lnTo>
                <a:lnTo>
                  <a:pt x="91900" y="31949"/>
                </a:lnTo>
                <a:lnTo>
                  <a:pt x="91881" y="31911"/>
                </a:lnTo>
                <a:lnTo>
                  <a:pt x="91844" y="31874"/>
                </a:lnTo>
                <a:lnTo>
                  <a:pt x="91788" y="31837"/>
                </a:lnTo>
                <a:lnTo>
                  <a:pt x="91732" y="31800"/>
                </a:lnTo>
                <a:lnTo>
                  <a:pt x="91676" y="31781"/>
                </a:lnTo>
                <a:close/>
                <a:moveTo>
                  <a:pt x="652" y="32340"/>
                </a:moveTo>
                <a:lnTo>
                  <a:pt x="578" y="32358"/>
                </a:lnTo>
                <a:lnTo>
                  <a:pt x="522" y="32377"/>
                </a:lnTo>
                <a:lnTo>
                  <a:pt x="466" y="32414"/>
                </a:lnTo>
                <a:lnTo>
                  <a:pt x="410" y="32451"/>
                </a:lnTo>
                <a:lnTo>
                  <a:pt x="355" y="32507"/>
                </a:lnTo>
                <a:lnTo>
                  <a:pt x="317" y="32563"/>
                </a:lnTo>
                <a:lnTo>
                  <a:pt x="299" y="32637"/>
                </a:lnTo>
                <a:lnTo>
                  <a:pt x="280" y="32693"/>
                </a:lnTo>
                <a:lnTo>
                  <a:pt x="299" y="32768"/>
                </a:lnTo>
                <a:lnTo>
                  <a:pt x="299" y="32824"/>
                </a:lnTo>
                <a:lnTo>
                  <a:pt x="336" y="32880"/>
                </a:lnTo>
                <a:lnTo>
                  <a:pt x="373" y="32935"/>
                </a:lnTo>
                <a:lnTo>
                  <a:pt x="410" y="32973"/>
                </a:lnTo>
                <a:lnTo>
                  <a:pt x="466" y="33010"/>
                </a:lnTo>
                <a:lnTo>
                  <a:pt x="541" y="33028"/>
                </a:lnTo>
                <a:lnTo>
                  <a:pt x="597" y="33047"/>
                </a:lnTo>
                <a:lnTo>
                  <a:pt x="671" y="33047"/>
                </a:lnTo>
                <a:lnTo>
                  <a:pt x="727" y="33028"/>
                </a:lnTo>
                <a:lnTo>
                  <a:pt x="801" y="32991"/>
                </a:lnTo>
                <a:lnTo>
                  <a:pt x="857" y="32954"/>
                </a:lnTo>
                <a:lnTo>
                  <a:pt x="894" y="32917"/>
                </a:lnTo>
                <a:lnTo>
                  <a:pt x="932" y="32861"/>
                </a:lnTo>
                <a:lnTo>
                  <a:pt x="969" y="32805"/>
                </a:lnTo>
                <a:lnTo>
                  <a:pt x="988" y="32731"/>
                </a:lnTo>
                <a:lnTo>
                  <a:pt x="988" y="32656"/>
                </a:lnTo>
                <a:lnTo>
                  <a:pt x="969" y="32582"/>
                </a:lnTo>
                <a:lnTo>
                  <a:pt x="950" y="32526"/>
                </a:lnTo>
                <a:lnTo>
                  <a:pt x="913" y="32470"/>
                </a:lnTo>
                <a:lnTo>
                  <a:pt x="857" y="32414"/>
                </a:lnTo>
                <a:lnTo>
                  <a:pt x="801" y="32377"/>
                </a:lnTo>
                <a:lnTo>
                  <a:pt x="727" y="32358"/>
                </a:lnTo>
                <a:lnTo>
                  <a:pt x="652" y="32340"/>
                </a:lnTo>
                <a:close/>
                <a:moveTo>
                  <a:pt x="91602" y="33401"/>
                </a:moveTo>
                <a:lnTo>
                  <a:pt x="91509" y="33457"/>
                </a:lnTo>
                <a:lnTo>
                  <a:pt x="91453" y="33531"/>
                </a:lnTo>
                <a:lnTo>
                  <a:pt x="91416" y="33606"/>
                </a:lnTo>
                <a:lnTo>
                  <a:pt x="91434" y="33699"/>
                </a:lnTo>
                <a:lnTo>
                  <a:pt x="91471" y="33792"/>
                </a:lnTo>
                <a:lnTo>
                  <a:pt x="91527" y="33848"/>
                </a:lnTo>
                <a:lnTo>
                  <a:pt x="91620" y="33866"/>
                </a:lnTo>
                <a:lnTo>
                  <a:pt x="91732" y="33866"/>
                </a:lnTo>
                <a:lnTo>
                  <a:pt x="91806" y="33829"/>
                </a:lnTo>
                <a:lnTo>
                  <a:pt x="91844" y="33755"/>
                </a:lnTo>
                <a:lnTo>
                  <a:pt x="91881" y="33680"/>
                </a:lnTo>
                <a:lnTo>
                  <a:pt x="91881" y="33587"/>
                </a:lnTo>
                <a:lnTo>
                  <a:pt x="91844" y="33513"/>
                </a:lnTo>
                <a:lnTo>
                  <a:pt x="91788" y="33438"/>
                </a:lnTo>
                <a:lnTo>
                  <a:pt x="91695" y="33401"/>
                </a:lnTo>
                <a:close/>
                <a:moveTo>
                  <a:pt x="708" y="34034"/>
                </a:moveTo>
                <a:lnTo>
                  <a:pt x="652" y="34052"/>
                </a:lnTo>
                <a:lnTo>
                  <a:pt x="597" y="34052"/>
                </a:lnTo>
                <a:lnTo>
                  <a:pt x="541" y="34090"/>
                </a:lnTo>
                <a:lnTo>
                  <a:pt x="504" y="34127"/>
                </a:lnTo>
                <a:lnTo>
                  <a:pt x="466" y="34164"/>
                </a:lnTo>
                <a:lnTo>
                  <a:pt x="429" y="34220"/>
                </a:lnTo>
                <a:lnTo>
                  <a:pt x="410" y="34276"/>
                </a:lnTo>
                <a:lnTo>
                  <a:pt x="410" y="34332"/>
                </a:lnTo>
                <a:lnTo>
                  <a:pt x="410" y="34388"/>
                </a:lnTo>
                <a:lnTo>
                  <a:pt x="429" y="34443"/>
                </a:lnTo>
                <a:lnTo>
                  <a:pt x="485" y="34537"/>
                </a:lnTo>
                <a:lnTo>
                  <a:pt x="578" y="34592"/>
                </a:lnTo>
                <a:lnTo>
                  <a:pt x="671" y="34630"/>
                </a:lnTo>
                <a:lnTo>
                  <a:pt x="746" y="34630"/>
                </a:lnTo>
                <a:lnTo>
                  <a:pt x="801" y="34611"/>
                </a:lnTo>
                <a:lnTo>
                  <a:pt x="857" y="34592"/>
                </a:lnTo>
                <a:lnTo>
                  <a:pt x="894" y="34555"/>
                </a:lnTo>
                <a:lnTo>
                  <a:pt x="932" y="34499"/>
                </a:lnTo>
                <a:lnTo>
                  <a:pt x="969" y="34462"/>
                </a:lnTo>
                <a:lnTo>
                  <a:pt x="988" y="34406"/>
                </a:lnTo>
                <a:lnTo>
                  <a:pt x="988" y="34332"/>
                </a:lnTo>
                <a:lnTo>
                  <a:pt x="988" y="34276"/>
                </a:lnTo>
                <a:lnTo>
                  <a:pt x="969" y="34220"/>
                </a:lnTo>
                <a:lnTo>
                  <a:pt x="913" y="34127"/>
                </a:lnTo>
                <a:lnTo>
                  <a:pt x="820" y="34071"/>
                </a:lnTo>
                <a:lnTo>
                  <a:pt x="708" y="34034"/>
                </a:lnTo>
                <a:close/>
                <a:moveTo>
                  <a:pt x="91620" y="35058"/>
                </a:moveTo>
                <a:lnTo>
                  <a:pt x="91490" y="35076"/>
                </a:lnTo>
                <a:lnTo>
                  <a:pt x="91434" y="35095"/>
                </a:lnTo>
                <a:lnTo>
                  <a:pt x="91378" y="35114"/>
                </a:lnTo>
                <a:lnTo>
                  <a:pt x="91341" y="35170"/>
                </a:lnTo>
                <a:lnTo>
                  <a:pt x="91304" y="35207"/>
                </a:lnTo>
                <a:lnTo>
                  <a:pt x="91267" y="35263"/>
                </a:lnTo>
                <a:lnTo>
                  <a:pt x="91248" y="35337"/>
                </a:lnTo>
                <a:lnTo>
                  <a:pt x="91248" y="35393"/>
                </a:lnTo>
                <a:lnTo>
                  <a:pt x="91267" y="35449"/>
                </a:lnTo>
                <a:lnTo>
                  <a:pt x="91285" y="35505"/>
                </a:lnTo>
                <a:lnTo>
                  <a:pt x="91322" y="35561"/>
                </a:lnTo>
                <a:lnTo>
                  <a:pt x="91360" y="35598"/>
                </a:lnTo>
                <a:lnTo>
                  <a:pt x="91416" y="35635"/>
                </a:lnTo>
                <a:lnTo>
                  <a:pt x="91471" y="35672"/>
                </a:lnTo>
                <a:lnTo>
                  <a:pt x="91658" y="35672"/>
                </a:lnTo>
                <a:lnTo>
                  <a:pt x="91713" y="35654"/>
                </a:lnTo>
                <a:lnTo>
                  <a:pt x="91769" y="35616"/>
                </a:lnTo>
                <a:lnTo>
                  <a:pt x="91806" y="35579"/>
                </a:lnTo>
                <a:lnTo>
                  <a:pt x="91844" y="35523"/>
                </a:lnTo>
                <a:lnTo>
                  <a:pt x="91881" y="35412"/>
                </a:lnTo>
                <a:lnTo>
                  <a:pt x="91862" y="35281"/>
                </a:lnTo>
                <a:lnTo>
                  <a:pt x="91844" y="35225"/>
                </a:lnTo>
                <a:lnTo>
                  <a:pt x="91825" y="35170"/>
                </a:lnTo>
                <a:lnTo>
                  <a:pt x="91788" y="35132"/>
                </a:lnTo>
                <a:lnTo>
                  <a:pt x="91732" y="35095"/>
                </a:lnTo>
                <a:lnTo>
                  <a:pt x="91620" y="35058"/>
                </a:lnTo>
                <a:close/>
                <a:moveTo>
                  <a:pt x="801" y="35821"/>
                </a:moveTo>
                <a:lnTo>
                  <a:pt x="708" y="35840"/>
                </a:lnTo>
                <a:lnTo>
                  <a:pt x="652" y="35858"/>
                </a:lnTo>
                <a:lnTo>
                  <a:pt x="615" y="35877"/>
                </a:lnTo>
                <a:lnTo>
                  <a:pt x="541" y="35970"/>
                </a:lnTo>
                <a:lnTo>
                  <a:pt x="504" y="36082"/>
                </a:lnTo>
                <a:lnTo>
                  <a:pt x="504" y="36138"/>
                </a:lnTo>
                <a:lnTo>
                  <a:pt x="504" y="36194"/>
                </a:lnTo>
                <a:lnTo>
                  <a:pt x="522" y="36249"/>
                </a:lnTo>
                <a:lnTo>
                  <a:pt x="559" y="36305"/>
                </a:lnTo>
                <a:lnTo>
                  <a:pt x="597" y="36342"/>
                </a:lnTo>
                <a:lnTo>
                  <a:pt x="634" y="36380"/>
                </a:lnTo>
                <a:lnTo>
                  <a:pt x="746" y="36417"/>
                </a:lnTo>
                <a:lnTo>
                  <a:pt x="857" y="36417"/>
                </a:lnTo>
                <a:lnTo>
                  <a:pt x="913" y="36398"/>
                </a:lnTo>
                <a:lnTo>
                  <a:pt x="969" y="36361"/>
                </a:lnTo>
                <a:lnTo>
                  <a:pt x="1006" y="36324"/>
                </a:lnTo>
                <a:lnTo>
                  <a:pt x="1043" y="36268"/>
                </a:lnTo>
                <a:lnTo>
                  <a:pt x="1062" y="36212"/>
                </a:lnTo>
                <a:lnTo>
                  <a:pt x="1081" y="36156"/>
                </a:lnTo>
                <a:lnTo>
                  <a:pt x="1081" y="36082"/>
                </a:lnTo>
                <a:lnTo>
                  <a:pt x="1062" y="36026"/>
                </a:lnTo>
                <a:lnTo>
                  <a:pt x="988" y="35914"/>
                </a:lnTo>
                <a:lnTo>
                  <a:pt x="913" y="35858"/>
                </a:lnTo>
                <a:lnTo>
                  <a:pt x="801" y="35821"/>
                </a:lnTo>
                <a:close/>
                <a:moveTo>
                  <a:pt x="91490" y="36827"/>
                </a:moveTo>
                <a:lnTo>
                  <a:pt x="91397" y="36864"/>
                </a:lnTo>
                <a:lnTo>
                  <a:pt x="91341" y="36920"/>
                </a:lnTo>
                <a:lnTo>
                  <a:pt x="91304" y="36957"/>
                </a:lnTo>
                <a:lnTo>
                  <a:pt x="91267" y="37031"/>
                </a:lnTo>
                <a:lnTo>
                  <a:pt x="91248" y="37087"/>
                </a:lnTo>
                <a:lnTo>
                  <a:pt x="91248" y="37162"/>
                </a:lnTo>
                <a:lnTo>
                  <a:pt x="91248" y="37218"/>
                </a:lnTo>
                <a:lnTo>
                  <a:pt x="91267" y="37292"/>
                </a:lnTo>
                <a:lnTo>
                  <a:pt x="91285" y="37348"/>
                </a:lnTo>
                <a:lnTo>
                  <a:pt x="91341" y="37404"/>
                </a:lnTo>
                <a:lnTo>
                  <a:pt x="91397" y="37460"/>
                </a:lnTo>
                <a:lnTo>
                  <a:pt x="91453" y="37497"/>
                </a:lnTo>
                <a:lnTo>
                  <a:pt x="91527" y="37515"/>
                </a:lnTo>
                <a:lnTo>
                  <a:pt x="91602" y="37515"/>
                </a:lnTo>
                <a:lnTo>
                  <a:pt x="91676" y="37497"/>
                </a:lnTo>
                <a:lnTo>
                  <a:pt x="91732" y="37460"/>
                </a:lnTo>
                <a:lnTo>
                  <a:pt x="91788" y="37422"/>
                </a:lnTo>
                <a:lnTo>
                  <a:pt x="91844" y="37366"/>
                </a:lnTo>
                <a:lnTo>
                  <a:pt x="91862" y="37292"/>
                </a:lnTo>
                <a:lnTo>
                  <a:pt x="91881" y="37236"/>
                </a:lnTo>
                <a:lnTo>
                  <a:pt x="91881" y="37162"/>
                </a:lnTo>
                <a:lnTo>
                  <a:pt x="91881" y="37087"/>
                </a:lnTo>
                <a:lnTo>
                  <a:pt x="91862" y="37031"/>
                </a:lnTo>
                <a:lnTo>
                  <a:pt x="91825" y="36957"/>
                </a:lnTo>
                <a:lnTo>
                  <a:pt x="91788" y="36901"/>
                </a:lnTo>
                <a:lnTo>
                  <a:pt x="91695" y="36845"/>
                </a:lnTo>
                <a:lnTo>
                  <a:pt x="91602" y="36827"/>
                </a:lnTo>
                <a:close/>
                <a:moveTo>
                  <a:pt x="597" y="37478"/>
                </a:moveTo>
                <a:lnTo>
                  <a:pt x="522" y="37497"/>
                </a:lnTo>
                <a:lnTo>
                  <a:pt x="466" y="37497"/>
                </a:lnTo>
                <a:lnTo>
                  <a:pt x="392" y="37534"/>
                </a:lnTo>
                <a:lnTo>
                  <a:pt x="336" y="37571"/>
                </a:lnTo>
                <a:lnTo>
                  <a:pt x="299" y="37627"/>
                </a:lnTo>
                <a:lnTo>
                  <a:pt x="261" y="37683"/>
                </a:lnTo>
                <a:lnTo>
                  <a:pt x="243" y="37739"/>
                </a:lnTo>
                <a:lnTo>
                  <a:pt x="224" y="37869"/>
                </a:lnTo>
                <a:lnTo>
                  <a:pt x="224" y="37944"/>
                </a:lnTo>
                <a:lnTo>
                  <a:pt x="243" y="37999"/>
                </a:lnTo>
                <a:lnTo>
                  <a:pt x="280" y="38074"/>
                </a:lnTo>
                <a:lnTo>
                  <a:pt x="317" y="38130"/>
                </a:lnTo>
                <a:lnTo>
                  <a:pt x="373" y="38167"/>
                </a:lnTo>
                <a:lnTo>
                  <a:pt x="429" y="38204"/>
                </a:lnTo>
                <a:lnTo>
                  <a:pt x="485" y="38223"/>
                </a:lnTo>
                <a:lnTo>
                  <a:pt x="615" y="38223"/>
                </a:lnTo>
                <a:lnTo>
                  <a:pt x="690" y="38186"/>
                </a:lnTo>
                <a:lnTo>
                  <a:pt x="746" y="38148"/>
                </a:lnTo>
                <a:lnTo>
                  <a:pt x="783" y="38093"/>
                </a:lnTo>
                <a:lnTo>
                  <a:pt x="820" y="38037"/>
                </a:lnTo>
                <a:lnTo>
                  <a:pt x="839" y="37962"/>
                </a:lnTo>
                <a:lnTo>
                  <a:pt x="839" y="37888"/>
                </a:lnTo>
                <a:lnTo>
                  <a:pt x="857" y="37832"/>
                </a:lnTo>
                <a:lnTo>
                  <a:pt x="876" y="37739"/>
                </a:lnTo>
                <a:lnTo>
                  <a:pt x="857" y="37664"/>
                </a:lnTo>
                <a:lnTo>
                  <a:pt x="820" y="37590"/>
                </a:lnTo>
                <a:lnTo>
                  <a:pt x="764" y="37553"/>
                </a:lnTo>
                <a:lnTo>
                  <a:pt x="708" y="37515"/>
                </a:lnTo>
                <a:lnTo>
                  <a:pt x="652" y="37497"/>
                </a:lnTo>
                <a:lnTo>
                  <a:pt x="597" y="37478"/>
                </a:lnTo>
                <a:close/>
                <a:moveTo>
                  <a:pt x="615" y="39005"/>
                </a:moveTo>
                <a:lnTo>
                  <a:pt x="559" y="39023"/>
                </a:lnTo>
                <a:lnTo>
                  <a:pt x="504" y="39042"/>
                </a:lnTo>
                <a:lnTo>
                  <a:pt x="410" y="39117"/>
                </a:lnTo>
                <a:lnTo>
                  <a:pt x="373" y="39154"/>
                </a:lnTo>
                <a:lnTo>
                  <a:pt x="336" y="39210"/>
                </a:lnTo>
                <a:lnTo>
                  <a:pt x="317" y="39266"/>
                </a:lnTo>
                <a:lnTo>
                  <a:pt x="317" y="39321"/>
                </a:lnTo>
                <a:lnTo>
                  <a:pt x="317" y="39396"/>
                </a:lnTo>
                <a:lnTo>
                  <a:pt x="336" y="39452"/>
                </a:lnTo>
                <a:lnTo>
                  <a:pt x="355" y="39508"/>
                </a:lnTo>
                <a:lnTo>
                  <a:pt x="410" y="39545"/>
                </a:lnTo>
                <a:lnTo>
                  <a:pt x="504" y="39619"/>
                </a:lnTo>
                <a:lnTo>
                  <a:pt x="597" y="39638"/>
                </a:lnTo>
                <a:lnTo>
                  <a:pt x="708" y="39619"/>
                </a:lnTo>
                <a:lnTo>
                  <a:pt x="801" y="39563"/>
                </a:lnTo>
                <a:lnTo>
                  <a:pt x="857" y="39526"/>
                </a:lnTo>
                <a:lnTo>
                  <a:pt x="876" y="39470"/>
                </a:lnTo>
                <a:lnTo>
                  <a:pt x="913" y="39414"/>
                </a:lnTo>
                <a:lnTo>
                  <a:pt x="913" y="39340"/>
                </a:lnTo>
                <a:lnTo>
                  <a:pt x="913" y="39284"/>
                </a:lnTo>
                <a:lnTo>
                  <a:pt x="894" y="39228"/>
                </a:lnTo>
                <a:lnTo>
                  <a:pt x="876" y="39172"/>
                </a:lnTo>
                <a:lnTo>
                  <a:pt x="820" y="39117"/>
                </a:lnTo>
                <a:lnTo>
                  <a:pt x="727" y="39042"/>
                </a:lnTo>
                <a:lnTo>
                  <a:pt x="671" y="39023"/>
                </a:lnTo>
                <a:lnTo>
                  <a:pt x="615" y="39005"/>
                </a:lnTo>
                <a:close/>
                <a:moveTo>
                  <a:pt x="91695" y="38949"/>
                </a:moveTo>
                <a:lnTo>
                  <a:pt x="91620" y="38968"/>
                </a:lnTo>
                <a:lnTo>
                  <a:pt x="91509" y="39042"/>
                </a:lnTo>
                <a:lnTo>
                  <a:pt x="91471" y="39098"/>
                </a:lnTo>
                <a:lnTo>
                  <a:pt x="91434" y="39154"/>
                </a:lnTo>
                <a:lnTo>
                  <a:pt x="91416" y="39210"/>
                </a:lnTo>
                <a:lnTo>
                  <a:pt x="91397" y="39284"/>
                </a:lnTo>
                <a:lnTo>
                  <a:pt x="91397" y="39340"/>
                </a:lnTo>
                <a:lnTo>
                  <a:pt x="91416" y="39396"/>
                </a:lnTo>
                <a:lnTo>
                  <a:pt x="91434" y="39470"/>
                </a:lnTo>
                <a:lnTo>
                  <a:pt x="91471" y="39526"/>
                </a:lnTo>
                <a:lnTo>
                  <a:pt x="91509" y="39563"/>
                </a:lnTo>
                <a:lnTo>
                  <a:pt x="91564" y="39601"/>
                </a:lnTo>
                <a:lnTo>
                  <a:pt x="91620" y="39638"/>
                </a:lnTo>
                <a:lnTo>
                  <a:pt x="91695" y="39657"/>
                </a:lnTo>
                <a:lnTo>
                  <a:pt x="91751" y="39657"/>
                </a:lnTo>
                <a:lnTo>
                  <a:pt x="91825" y="39638"/>
                </a:lnTo>
                <a:lnTo>
                  <a:pt x="91881" y="39619"/>
                </a:lnTo>
                <a:lnTo>
                  <a:pt x="91937" y="39601"/>
                </a:lnTo>
                <a:lnTo>
                  <a:pt x="91993" y="39545"/>
                </a:lnTo>
                <a:lnTo>
                  <a:pt x="92030" y="39489"/>
                </a:lnTo>
                <a:lnTo>
                  <a:pt x="92067" y="39433"/>
                </a:lnTo>
                <a:lnTo>
                  <a:pt x="92086" y="39359"/>
                </a:lnTo>
                <a:lnTo>
                  <a:pt x="92086" y="39303"/>
                </a:lnTo>
                <a:lnTo>
                  <a:pt x="92067" y="39228"/>
                </a:lnTo>
                <a:lnTo>
                  <a:pt x="92049" y="39172"/>
                </a:lnTo>
                <a:lnTo>
                  <a:pt x="92011" y="39098"/>
                </a:lnTo>
                <a:lnTo>
                  <a:pt x="91974" y="39042"/>
                </a:lnTo>
                <a:lnTo>
                  <a:pt x="91918" y="39005"/>
                </a:lnTo>
                <a:lnTo>
                  <a:pt x="91844" y="38968"/>
                </a:lnTo>
                <a:lnTo>
                  <a:pt x="91769" y="38949"/>
                </a:lnTo>
                <a:close/>
                <a:moveTo>
                  <a:pt x="597" y="40476"/>
                </a:moveTo>
                <a:lnTo>
                  <a:pt x="541" y="40494"/>
                </a:lnTo>
                <a:lnTo>
                  <a:pt x="485" y="40513"/>
                </a:lnTo>
                <a:lnTo>
                  <a:pt x="392" y="40587"/>
                </a:lnTo>
                <a:lnTo>
                  <a:pt x="317" y="40699"/>
                </a:lnTo>
                <a:lnTo>
                  <a:pt x="317" y="40755"/>
                </a:lnTo>
                <a:lnTo>
                  <a:pt x="299" y="40811"/>
                </a:lnTo>
                <a:lnTo>
                  <a:pt x="317" y="40885"/>
                </a:lnTo>
                <a:lnTo>
                  <a:pt x="336" y="40941"/>
                </a:lnTo>
                <a:lnTo>
                  <a:pt x="373" y="40997"/>
                </a:lnTo>
                <a:lnTo>
                  <a:pt x="410" y="41034"/>
                </a:lnTo>
                <a:lnTo>
                  <a:pt x="504" y="41090"/>
                </a:lnTo>
                <a:lnTo>
                  <a:pt x="615" y="41109"/>
                </a:lnTo>
                <a:lnTo>
                  <a:pt x="727" y="41090"/>
                </a:lnTo>
                <a:lnTo>
                  <a:pt x="783" y="41053"/>
                </a:lnTo>
                <a:lnTo>
                  <a:pt x="839" y="41016"/>
                </a:lnTo>
                <a:lnTo>
                  <a:pt x="876" y="40960"/>
                </a:lnTo>
                <a:lnTo>
                  <a:pt x="913" y="40904"/>
                </a:lnTo>
                <a:lnTo>
                  <a:pt x="913" y="40848"/>
                </a:lnTo>
                <a:lnTo>
                  <a:pt x="932" y="40774"/>
                </a:lnTo>
                <a:lnTo>
                  <a:pt x="913" y="40699"/>
                </a:lnTo>
                <a:lnTo>
                  <a:pt x="876" y="40643"/>
                </a:lnTo>
                <a:lnTo>
                  <a:pt x="801" y="40550"/>
                </a:lnTo>
                <a:lnTo>
                  <a:pt x="708" y="40494"/>
                </a:lnTo>
                <a:lnTo>
                  <a:pt x="652" y="40476"/>
                </a:lnTo>
                <a:close/>
                <a:moveTo>
                  <a:pt x="91732" y="40625"/>
                </a:moveTo>
                <a:lnTo>
                  <a:pt x="91676" y="40643"/>
                </a:lnTo>
                <a:lnTo>
                  <a:pt x="91620" y="40643"/>
                </a:lnTo>
                <a:lnTo>
                  <a:pt x="91564" y="40680"/>
                </a:lnTo>
                <a:lnTo>
                  <a:pt x="91509" y="40755"/>
                </a:lnTo>
                <a:lnTo>
                  <a:pt x="91471" y="40848"/>
                </a:lnTo>
                <a:lnTo>
                  <a:pt x="91471" y="40941"/>
                </a:lnTo>
                <a:lnTo>
                  <a:pt x="91490" y="41034"/>
                </a:lnTo>
                <a:lnTo>
                  <a:pt x="91527" y="41090"/>
                </a:lnTo>
                <a:lnTo>
                  <a:pt x="91564" y="41127"/>
                </a:lnTo>
                <a:lnTo>
                  <a:pt x="91658" y="41165"/>
                </a:lnTo>
                <a:lnTo>
                  <a:pt x="91769" y="41183"/>
                </a:lnTo>
                <a:lnTo>
                  <a:pt x="91825" y="41165"/>
                </a:lnTo>
                <a:lnTo>
                  <a:pt x="91881" y="41146"/>
                </a:lnTo>
                <a:lnTo>
                  <a:pt x="91918" y="41109"/>
                </a:lnTo>
                <a:lnTo>
                  <a:pt x="91955" y="41071"/>
                </a:lnTo>
                <a:lnTo>
                  <a:pt x="92011" y="40978"/>
                </a:lnTo>
                <a:lnTo>
                  <a:pt x="92011" y="40867"/>
                </a:lnTo>
                <a:lnTo>
                  <a:pt x="91974" y="40774"/>
                </a:lnTo>
                <a:lnTo>
                  <a:pt x="91937" y="40718"/>
                </a:lnTo>
                <a:lnTo>
                  <a:pt x="91900" y="40680"/>
                </a:lnTo>
                <a:lnTo>
                  <a:pt x="91844" y="40662"/>
                </a:lnTo>
                <a:lnTo>
                  <a:pt x="91788" y="40643"/>
                </a:lnTo>
                <a:lnTo>
                  <a:pt x="91732" y="40625"/>
                </a:lnTo>
                <a:close/>
                <a:moveTo>
                  <a:pt x="485" y="42207"/>
                </a:moveTo>
                <a:lnTo>
                  <a:pt x="429" y="42226"/>
                </a:lnTo>
                <a:lnTo>
                  <a:pt x="355" y="42263"/>
                </a:lnTo>
                <a:lnTo>
                  <a:pt x="317" y="42319"/>
                </a:lnTo>
                <a:lnTo>
                  <a:pt x="280" y="42375"/>
                </a:lnTo>
                <a:lnTo>
                  <a:pt x="243" y="42431"/>
                </a:lnTo>
                <a:lnTo>
                  <a:pt x="224" y="42505"/>
                </a:lnTo>
                <a:lnTo>
                  <a:pt x="243" y="42561"/>
                </a:lnTo>
                <a:lnTo>
                  <a:pt x="243" y="42635"/>
                </a:lnTo>
                <a:lnTo>
                  <a:pt x="280" y="42673"/>
                </a:lnTo>
                <a:lnTo>
                  <a:pt x="336" y="42766"/>
                </a:lnTo>
                <a:lnTo>
                  <a:pt x="448" y="42822"/>
                </a:lnTo>
                <a:lnTo>
                  <a:pt x="559" y="42859"/>
                </a:lnTo>
                <a:lnTo>
                  <a:pt x="634" y="42840"/>
                </a:lnTo>
                <a:lnTo>
                  <a:pt x="690" y="42822"/>
                </a:lnTo>
                <a:lnTo>
                  <a:pt x="746" y="42784"/>
                </a:lnTo>
                <a:lnTo>
                  <a:pt x="801" y="42747"/>
                </a:lnTo>
                <a:lnTo>
                  <a:pt x="839" y="42691"/>
                </a:lnTo>
                <a:lnTo>
                  <a:pt x="857" y="42617"/>
                </a:lnTo>
                <a:lnTo>
                  <a:pt x="876" y="42561"/>
                </a:lnTo>
                <a:lnTo>
                  <a:pt x="876" y="42486"/>
                </a:lnTo>
                <a:lnTo>
                  <a:pt x="857" y="42431"/>
                </a:lnTo>
                <a:lnTo>
                  <a:pt x="839" y="42375"/>
                </a:lnTo>
                <a:lnTo>
                  <a:pt x="764" y="42282"/>
                </a:lnTo>
                <a:lnTo>
                  <a:pt x="671" y="42226"/>
                </a:lnTo>
                <a:lnTo>
                  <a:pt x="559" y="42207"/>
                </a:lnTo>
                <a:close/>
                <a:moveTo>
                  <a:pt x="91583" y="42468"/>
                </a:moveTo>
                <a:lnTo>
                  <a:pt x="91527" y="42505"/>
                </a:lnTo>
                <a:lnTo>
                  <a:pt x="91471" y="42524"/>
                </a:lnTo>
                <a:lnTo>
                  <a:pt x="91416" y="42580"/>
                </a:lnTo>
                <a:lnTo>
                  <a:pt x="91378" y="42617"/>
                </a:lnTo>
                <a:lnTo>
                  <a:pt x="91341" y="42673"/>
                </a:lnTo>
                <a:lnTo>
                  <a:pt x="91322" y="42747"/>
                </a:lnTo>
                <a:lnTo>
                  <a:pt x="91304" y="42803"/>
                </a:lnTo>
                <a:lnTo>
                  <a:pt x="91322" y="42877"/>
                </a:lnTo>
                <a:lnTo>
                  <a:pt x="91341" y="42952"/>
                </a:lnTo>
                <a:lnTo>
                  <a:pt x="91378" y="43008"/>
                </a:lnTo>
                <a:lnTo>
                  <a:pt x="91416" y="43045"/>
                </a:lnTo>
                <a:lnTo>
                  <a:pt x="91471" y="43101"/>
                </a:lnTo>
                <a:lnTo>
                  <a:pt x="91527" y="43119"/>
                </a:lnTo>
                <a:lnTo>
                  <a:pt x="91583" y="43138"/>
                </a:lnTo>
                <a:lnTo>
                  <a:pt x="91658" y="43157"/>
                </a:lnTo>
                <a:lnTo>
                  <a:pt x="91713" y="43138"/>
                </a:lnTo>
                <a:lnTo>
                  <a:pt x="91788" y="43119"/>
                </a:lnTo>
                <a:lnTo>
                  <a:pt x="91844" y="43101"/>
                </a:lnTo>
                <a:lnTo>
                  <a:pt x="91900" y="43045"/>
                </a:lnTo>
                <a:lnTo>
                  <a:pt x="91937" y="43008"/>
                </a:lnTo>
                <a:lnTo>
                  <a:pt x="91974" y="42933"/>
                </a:lnTo>
                <a:lnTo>
                  <a:pt x="91993" y="42877"/>
                </a:lnTo>
                <a:lnTo>
                  <a:pt x="91993" y="42803"/>
                </a:lnTo>
                <a:lnTo>
                  <a:pt x="91993" y="42747"/>
                </a:lnTo>
                <a:lnTo>
                  <a:pt x="91974" y="42673"/>
                </a:lnTo>
                <a:lnTo>
                  <a:pt x="91937" y="42617"/>
                </a:lnTo>
                <a:lnTo>
                  <a:pt x="91900" y="42580"/>
                </a:lnTo>
                <a:lnTo>
                  <a:pt x="91844" y="42524"/>
                </a:lnTo>
                <a:lnTo>
                  <a:pt x="91788" y="42505"/>
                </a:lnTo>
                <a:lnTo>
                  <a:pt x="91713" y="42486"/>
                </a:lnTo>
                <a:lnTo>
                  <a:pt x="91658" y="42468"/>
                </a:lnTo>
                <a:close/>
                <a:moveTo>
                  <a:pt x="652" y="43790"/>
                </a:moveTo>
                <a:lnTo>
                  <a:pt x="615" y="43827"/>
                </a:lnTo>
                <a:lnTo>
                  <a:pt x="578" y="43864"/>
                </a:lnTo>
                <a:lnTo>
                  <a:pt x="559" y="43920"/>
                </a:lnTo>
                <a:lnTo>
                  <a:pt x="578" y="43976"/>
                </a:lnTo>
                <a:lnTo>
                  <a:pt x="615" y="44013"/>
                </a:lnTo>
                <a:lnTo>
                  <a:pt x="652" y="44032"/>
                </a:lnTo>
                <a:lnTo>
                  <a:pt x="708" y="44050"/>
                </a:lnTo>
                <a:lnTo>
                  <a:pt x="746" y="44032"/>
                </a:lnTo>
                <a:lnTo>
                  <a:pt x="783" y="44013"/>
                </a:lnTo>
                <a:lnTo>
                  <a:pt x="820" y="43976"/>
                </a:lnTo>
                <a:lnTo>
                  <a:pt x="839" y="43920"/>
                </a:lnTo>
                <a:lnTo>
                  <a:pt x="820" y="43864"/>
                </a:lnTo>
                <a:lnTo>
                  <a:pt x="783" y="43827"/>
                </a:lnTo>
                <a:lnTo>
                  <a:pt x="746" y="43790"/>
                </a:lnTo>
                <a:close/>
                <a:moveTo>
                  <a:pt x="91732" y="44050"/>
                </a:moveTo>
                <a:lnTo>
                  <a:pt x="91639" y="44069"/>
                </a:lnTo>
                <a:lnTo>
                  <a:pt x="91527" y="44125"/>
                </a:lnTo>
                <a:lnTo>
                  <a:pt x="91490" y="44162"/>
                </a:lnTo>
                <a:lnTo>
                  <a:pt x="91471" y="44218"/>
                </a:lnTo>
                <a:lnTo>
                  <a:pt x="91453" y="44274"/>
                </a:lnTo>
                <a:lnTo>
                  <a:pt x="91434" y="44330"/>
                </a:lnTo>
                <a:lnTo>
                  <a:pt x="91453" y="44404"/>
                </a:lnTo>
                <a:lnTo>
                  <a:pt x="91471" y="44460"/>
                </a:lnTo>
                <a:lnTo>
                  <a:pt x="91490" y="44516"/>
                </a:lnTo>
                <a:lnTo>
                  <a:pt x="91527" y="44553"/>
                </a:lnTo>
                <a:lnTo>
                  <a:pt x="91639" y="44609"/>
                </a:lnTo>
                <a:lnTo>
                  <a:pt x="91732" y="44628"/>
                </a:lnTo>
                <a:lnTo>
                  <a:pt x="91844" y="44609"/>
                </a:lnTo>
                <a:lnTo>
                  <a:pt x="91937" y="44553"/>
                </a:lnTo>
                <a:lnTo>
                  <a:pt x="91974" y="44516"/>
                </a:lnTo>
                <a:lnTo>
                  <a:pt x="92011" y="44460"/>
                </a:lnTo>
                <a:lnTo>
                  <a:pt x="92030" y="44404"/>
                </a:lnTo>
                <a:lnTo>
                  <a:pt x="92030" y="44330"/>
                </a:lnTo>
                <a:lnTo>
                  <a:pt x="92030" y="44274"/>
                </a:lnTo>
                <a:lnTo>
                  <a:pt x="92011" y="44218"/>
                </a:lnTo>
                <a:lnTo>
                  <a:pt x="91974" y="44162"/>
                </a:lnTo>
                <a:lnTo>
                  <a:pt x="91937" y="44125"/>
                </a:lnTo>
                <a:lnTo>
                  <a:pt x="91844" y="44069"/>
                </a:lnTo>
                <a:lnTo>
                  <a:pt x="91732" y="44050"/>
                </a:lnTo>
                <a:close/>
                <a:moveTo>
                  <a:pt x="708" y="45093"/>
                </a:moveTo>
                <a:lnTo>
                  <a:pt x="578" y="45112"/>
                </a:lnTo>
                <a:lnTo>
                  <a:pt x="522" y="45112"/>
                </a:lnTo>
                <a:lnTo>
                  <a:pt x="466" y="45149"/>
                </a:lnTo>
                <a:lnTo>
                  <a:pt x="429" y="45186"/>
                </a:lnTo>
                <a:lnTo>
                  <a:pt x="392" y="45242"/>
                </a:lnTo>
                <a:lnTo>
                  <a:pt x="355" y="45298"/>
                </a:lnTo>
                <a:lnTo>
                  <a:pt x="355" y="45372"/>
                </a:lnTo>
                <a:lnTo>
                  <a:pt x="355" y="45428"/>
                </a:lnTo>
                <a:lnTo>
                  <a:pt x="355" y="45484"/>
                </a:lnTo>
                <a:lnTo>
                  <a:pt x="392" y="45540"/>
                </a:lnTo>
                <a:lnTo>
                  <a:pt x="429" y="45577"/>
                </a:lnTo>
                <a:lnTo>
                  <a:pt x="522" y="45652"/>
                </a:lnTo>
                <a:lnTo>
                  <a:pt x="652" y="45689"/>
                </a:lnTo>
                <a:lnTo>
                  <a:pt x="708" y="45689"/>
                </a:lnTo>
                <a:lnTo>
                  <a:pt x="783" y="45670"/>
                </a:lnTo>
                <a:lnTo>
                  <a:pt x="839" y="45652"/>
                </a:lnTo>
                <a:lnTo>
                  <a:pt x="876" y="45614"/>
                </a:lnTo>
                <a:lnTo>
                  <a:pt x="932" y="45577"/>
                </a:lnTo>
                <a:lnTo>
                  <a:pt x="969" y="45540"/>
                </a:lnTo>
                <a:lnTo>
                  <a:pt x="988" y="45465"/>
                </a:lnTo>
                <a:lnTo>
                  <a:pt x="1006" y="45409"/>
                </a:lnTo>
                <a:lnTo>
                  <a:pt x="988" y="45354"/>
                </a:lnTo>
                <a:lnTo>
                  <a:pt x="988" y="45298"/>
                </a:lnTo>
                <a:lnTo>
                  <a:pt x="950" y="45242"/>
                </a:lnTo>
                <a:lnTo>
                  <a:pt x="913" y="45186"/>
                </a:lnTo>
                <a:lnTo>
                  <a:pt x="876" y="45149"/>
                </a:lnTo>
                <a:lnTo>
                  <a:pt x="820" y="45112"/>
                </a:lnTo>
                <a:lnTo>
                  <a:pt x="764" y="45093"/>
                </a:lnTo>
                <a:close/>
                <a:moveTo>
                  <a:pt x="91695" y="45093"/>
                </a:moveTo>
                <a:lnTo>
                  <a:pt x="91620" y="45112"/>
                </a:lnTo>
                <a:lnTo>
                  <a:pt x="91546" y="45130"/>
                </a:lnTo>
                <a:lnTo>
                  <a:pt x="91490" y="45167"/>
                </a:lnTo>
                <a:lnTo>
                  <a:pt x="91434" y="45223"/>
                </a:lnTo>
                <a:lnTo>
                  <a:pt x="91378" y="45279"/>
                </a:lnTo>
                <a:lnTo>
                  <a:pt x="91360" y="45354"/>
                </a:lnTo>
                <a:lnTo>
                  <a:pt x="91341" y="45428"/>
                </a:lnTo>
                <a:lnTo>
                  <a:pt x="91341" y="45503"/>
                </a:lnTo>
                <a:lnTo>
                  <a:pt x="91360" y="45558"/>
                </a:lnTo>
                <a:lnTo>
                  <a:pt x="91378" y="45614"/>
                </a:lnTo>
                <a:lnTo>
                  <a:pt x="91416" y="45670"/>
                </a:lnTo>
                <a:lnTo>
                  <a:pt x="91453" y="45726"/>
                </a:lnTo>
                <a:lnTo>
                  <a:pt x="91564" y="45782"/>
                </a:lnTo>
                <a:lnTo>
                  <a:pt x="91620" y="45800"/>
                </a:lnTo>
                <a:lnTo>
                  <a:pt x="91695" y="45819"/>
                </a:lnTo>
                <a:lnTo>
                  <a:pt x="91769" y="45800"/>
                </a:lnTo>
                <a:lnTo>
                  <a:pt x="91844" y="45782"/>
                </a:lnTo>
                <a:lnTo>
                  <a:pt x="91900" y="45745"/>
                </a:lnTo>
                <a:lnTo>
                  <a:pt x="91955" y="45689"/>
                </a:lnTo>
                <a:lnTo>
                  <a:pt x="91993" y="45633"/>
                </a:lnTo>
                <a:lnTo>
                  <a:pt x="92030" y="45558"/>
                </a:lnTo>
                <a:lnTo>
                  <a:pt x="92049" y="45484"/>
                </a:lnTo>
                <a:lnTo>
                  <a:pt x="92049" y="45409"/>
                </a:lnTo>
                <a:lnTo>
                  <a:pt x="92030" y="45354"/>
                </a:lnTo>
                <a:lnTo>
                  <a:pt x="92011" y="45298"/>
                </a:lnTo>
                <a:lnTo>
                  <a:pt x="91974" y="45242"/>
                </a:lnTo>
                <a:lnTo>
                  <a:pt x="91937" y="45186"/>
                </a:lnTo>
                <a:lnTo>
                  <a:pt x="91825" y="45130"/>
                </a:lnTo>
                <a:lnTo>
                  <a:pt x="91695" y="45093"/>
                </a:lnTo>
                <a:close/>
                <a:moveTo>
                  <a:pt x="504" y="46769"/>
                </a:moveTo>
                <a:lnTo>
                  <a:pt x="448" y="46787"/>
                </a:lnTo>
                <a:lnTo>
                  <a:pt x="392" y="46824"/>
                </a:lnTo>
                <a:lnTo>
                  <a:pt x="336" y="46862"/>
                </a:lnTo>
                <a:lnTo>
                  <a:pt x="280" y="46918"/>
                </a:lnTo>
                <a:lnTo>
                  <a:pt x="206" y="47066"/>
                </a:lnTo>
                <a:lnTo>
                  <a:pt x="187" y="47141"/>
                </a:lnTo>
                <a:lnTo>
                  <a:pt x="187" y="47215"/>
                </a:lnTo>
                <a:lnTo>
                  <a:pt x="187" y="47290"/>
                </a:lnTo>
                <a:lnTo>
                  <a:pt x="224" y="47364"/>
                </a:lnTo>
                <a:lnTo>
                  <a:pt x="261" y="47420"/>
                </a:lnTo>
                <a:lnTo>
                  <a:pt x="317" y="47476"/>
                </a:lnTo>
                <a:lnTo>
                  <a:pt x="392" y="47513"/>
                </a:lnTo>
                <a:lnTo>
                  <a:pt x="448" y="47532"/>
                </a:lnTo>
                <a:lnTo>
                  <a:pt x="522" y="47551"/>
                </a:lnTo>
                <a:lnTo>
                  <a:pt x="597" y="47532"/>
                </a:lnTo>
                <a:lnTo>
                  <a:pt x="652" y="47513"/>
                </a:lnTo>
                <a:lnTo>
                  <a:pt x="727" y="47476"/>
                </a:lnTo>
                <a:lnTo>
                  <a:pt x="783" y="47439"/>
                </a:lnTo>
                <a:lnTo>
                  <a:pt x="820" y="47383"/>
                </a:lnTo>
                <a:lnTo>
                  <a:pt x="894" y="47234"/>
                </a:lnTo>
                <a:lnTo>
                  <a:pt x="913" y="47160"/>
                </a:lnTo>
                <a:lnTo>
                  <a:pt x="913" y="47085"/>
                </a:lnTo>
                <a:lnTo>
                  <a:pt x="913" y="47011"/>
                </a:lnTo>
                <a:lnTo>
                  <a:pt x="876" y="46936"/>
                </a:lnTo>
                <a:lnTo>
                  <a:pt x="839" y="46880"/>
                </a:lnTo>
                <a:lnTo>
                  <a:pt x="764" y="46824"/>
                </a:lnTo>
                <a:lnTo>
                  <a:pt x="708" y="46787"/>
                </a:lnTo>
                <a:lnTo>
                  <a:pt x="634" y="46769"/>
                </a:lnTo>
                <a:close/>
                <a:moveTo>
                  <a:pt x="91658" y="47215"/>
                </a:moveTo>
                <a:lnTo>
                  <a:pt x="91546" y="47234"/>
                </a:lnTo>
                <a:lnTo>
                  <a:pt x="91471" y="47290"/>
                </a:lnTo>
                <a:lnTo>
                  <a:pt x="91434" y="47327"/>
                </a:lnTo>
                <a:lnTo>
                  <a:pt x="91397" y="47364"/>
                </a:lnTo>
                <a:lnTo>
                  <a:pt x="91397" y="47420"/>
                </a:lnTo>
                <a:lnTo>
                  <a:pt x="91378" y="47476"/>
                </a:lnTo>
                <a:lnTo>
                  <a:pt x="91397" y="47551"/>
                </a:lnTo>
                <a:lnTo>
                  <a:pt x="91397" y="47606"/>
                </a:lnTo>
                <a:lnTo>
                  <a:pt x="91434" y="47644"/>
                </a:lnTo>
                <a:lnTo>
                  <a:pt x="91471" y="47681"/>
                </a:lnTo>
                <a:lnTo>
                  <a:pt x="91546" y="47737"/>
                </a:lnTo>
                <a:lnTo>
                  <a:pt x="91751" y="47737"/>
                </a:lnTo>
                <a:lnTo>
                  <a:pt x="91844" y="47681"/>
                </a:lnTo>
                <a:lnTo>
                  <a:pt x="91881" y="47644"/>
                </a:lnTo>
                <a:lnTo>
                  <a:pt x="91900" y="47606"/>
                </a:lnTo>
                <a:lnTo>
                  <a:pt x="91918" y="47551"/>
                </a:lnTo>
                <a:lnTo>
                  <a:pt x="91918" y="47476"/>
                </a:lnTo>
                <a:lnTo>
                  <a:pt x="91918" y="47420"/>
                </a:lnTo>
                <a:lnTo>
                  <a:pt x="91900" y="47364"/>
                </a:lnTo>
                <a:lnTo>
                  <a:pt x="91881" y="47327"/>
                </a:lnTo>
                <a:lnTo>
                  <a:pt x="91844" y="47290"/>
                </a:lnTo>
                <a:lnTo>
                  <a:pt x="91751" y="47234"/>
                </a:lnTo>
                <a:lnTo>
                  <a:pt x="91658" y="47215"/>
                </a:lnTo>
                <a:close/>
                <a:moveTo>
                  <a:pt x="504" y="48295"/>
                </a:moveTo>
                <a:lnTo>
                  <a:pt x="429" y="48333"/>
                </a:lnTo>
                <a:lnTo>
                  <a:pt x="373" y="48407"/>
                </a:lnTo>
                <a:lnTo>
                  <a:pt x="355" y="48481"/>
                </a:lnTo>
                <a:lnTo>
                  <a:pt x="336" y="48556"/>
                </a:lnTo>
                <a:lnTo>
                  <a:pt x="336" y="48630"/>
                </a:lnTo>
                <a:lnTo>
                  <a:pt x="355" y="48705"/>
                </a:lnTo>
                <a:lnTo>
                  <a:pt x="373" y="48779"/>
                </a:lnTo>
                <a:lnTo>
                  <a:pt x="410" y="48835"/>
                </a:lnTo>
                <a:lnTo>
                  <a:pt x="466" y="48891"/>
                </a:lnTo>
                <a:lnTo>
                  <a:pt x="522" y="48928"/>
                </a:lnTo>
                <a:lnTo>
                  <a:pt x="597" y="48947"/>
                </a:lnTo>
                <a:lnTo>
                  <a:pt x="671" y="48928"/>
                </a:lnTo>
                <a:lnTo>
                  <a:pt x="746" y="48891"/>
                </a:lnTo>
                <a:lnTo>
                  <a:pt x="820" y="48835"/>
                </a:lnTo>
                <a:lnTo>
                  <a:pt x="857" y="48779"/>
                </a:lnTo>
                <a:lnTo>
                  <a:pt x="894" y="48705"/>
                </a:lnTo>
                <a:lnTo>
                  <a:pt x="913" y="48612"/>
                </a:lnTo>
                <a:lnTo>
                  <a:pt x="913" y="48519"/>
                </a:lnTo>
                <a:lnTo>
                  <a:pt x="876" y="48444"/>
                </a:lnTo>
                <a:lnTo>
                  <a:pt x="820" y="48370"/>
                </a:lnTo>
                <a:lnTo>
                  <a:pt x="746" y="48333"/>
                </a:lnTo>
                <a:lnTo>
                  <a:pt x="671" y="48295"/>
                </a:lnTo>
                <a:close/>
                <a:moveTo>
                  <a:pt x="91658" y="48630"/>
                </a:moveTo>
                <a:lnTo>
                  <a:pt x="91564" y="48649"/>
                </a:lnTo>
                <a:lnTo>
                  <a:pt x="91471" y="48705"/>
                </a:lnTo>
                <a:lnTo>
                  <a:pt x="91434" y="48742"/>
                </a:lnTo>
                <a:lnTo>
                  <a:pt x="91397" y="48798"/>
                </a:lnTo>
                <a:lnTo>
                  <a:pt x="91360" y="48891"/>
                </a:lnTo>
                <a:lnTo>
                  <a:pt x="91378" y="49003"/>
                </a:lnTo>
                <a:lnTo>
                  <a:pt x="91397" y="49059"/>
                </a:lnTo>
                <a:lnTo>
                  <a:pt x="91434" y="49114"/>
                </a:lnTo>
                <a:lnTo>
                  <a:pt x="91471" y="49152"/>
                </a:lnTo>
                <a:lnTo>
                  <a:pt x="91509" y="49170"/>
                </a:lnTo>
                <a:lnTo>
                  <a:pt x="91620" y="49208"/>
                </a:lnTo>
                <a:lnTo>
                  <a:pt x="91732" y="49208"/>
                </a:lnTo>
                <a:lnTo>
                  <a:pt x="91788" y="49189"/>
                </a:lnTo>
                <a:lnTo>
                  <a:pt x="91825" y="49152"/>
                </a:lnTo>
                <a:lnTo>
                  <a:pt x="91881" y="49114"/>
                </a:lnTo>
                <a:lnTo>
                  <a:pt x="91900" y="49059"/>
                </a:lnTo>
                <a:lnTo>
                  <a:pt x="91937" y="49003"/>
                </a:lnTo>
                <a:lnTo>
                  <a:pt x="91937" y="48947"/>
                </a:lnTo>
                <a:lnTo>
                  <a:pt x="91937" y="48872"/>
                </a:lnTo>
                <a:lnTo>
                  <a:pt x="91937" y="48817"/>
                </a:lnTo>
                <a:lnTo>
                  <a:pt x="91900" y="48761"/>
                </a:lnTo>
                <a:lnTo>
                  <a:pt x="91862" y="48723"/>
                </a:lnTo>
                <a:lnTo>
                  <a:pt x="91769" y="48668"/>
                </a:lnTo>
                <a:lnTo>
                  <a:pt x="91658" y="48630"/>
                </a:lnTo>
                <a:close/>
                <a:moveTo>
                  <a:pt x="26755" y="49990"/>
                </a:moveTo>
                <a:lnTo>
                  <a:pt x="26736" y="50008"/>
                </a:lnTo>
                <a:lnTo>
                  <a:pt x="26744" y="50004"/>
                </a:lnTo>
                <a:lnTo>
                  <a:pt x="26755" y="49990"/>
                </a:lnTo>
                <a:close/>
                <a:moveTo>
                  <a:pt x="48836" y="50027"/>
                </a:moveTo>
                <a:lnTo>
                  <a:pt x="48817" y="50045"/>
                </a:lnTo>
                <a:lnTo>
                  <a:pt x="48825" y="50040"/>
                </a:lnTo>
                <a:lnTo>
                  <a:pt x="48825" y="50040"/>
                </a:lnTo>
                <a:lnTo>
                  <a:pt x="48836" y="50027"/>
                </a:lnTo>
                <a:close/>
                <a:moveTo>
                  <a:pt x="39192" y="49952"/>
                </a:moveTo>
                <a:lnTo>
                  <a:pt x="39155" y="49971"/>
                </a:lnTo>
                <a:lnTo>
                  <a:pt x="39099" y="50008"/>
                </a:lnTo>
                <a:lnTo>
                  <a:pt x="39062" y="50045"/>
                </a:lnTo>
                <a:lnTo>
                  <a:pt x="39024" y="50083"/>
                </a:lnTo>
                <a:lnTo>
                  <a:pt x="38987" y="50194"/>
                </a:lnTo>
                <a:lnTo>
                  <a:pt x="38987" y="50250"/>
                </a:lnTo>
                <a:lnTo>
                  <a:pt x="39006" y="50306"/>
                </a:lnTo>
                <a:lnTo>
                  <a:pt x="39024" y="50362"/>
                </a:lnTo>
                <a:lnTo>
                  <a:pt x="39062" y="50418"/>
                </a:lnTo>
                <a:lnTo>
                  <a:pt x="39136" y="50474"/>
                </a:lnTo>
                <a:lnTo>
                  <a:pt x="39248" y="50492"/>
                </a:lnTo>
                <a:lnTo>
                  <a:pt x="39341" y="50492"/>
                </a:lnTo>
                <a:lnTo>
                  <a:pt x="39434" y="50455"/>
                </a:lnTo>
                <a:lnTo>
                  <a:pt x="39471" y="50399"/>
                </a:lnTo>
                <a:lnTo>
                  <a:pt x="39508" y="50362"/>
                </a:lnTo>
                <a:lnTo>
                  <a:pt x="39546" y="50250"/>
                </a:lnTo>
                <a:lnTo>
                  <a:pt x="39546" y="50194"/>
                </a:lnTo>
                <a:lnTo>
                  <a:pt x="39546" y="50157"/>
                </a:lnTo>
                <a:lnTo>
                  <a:pt x="39527" y="50101"/>
                </a:lnTo>
                <a:lnTo>
                  <a:pt x="39490" y="50045"/>
                </a:lnTo>
                <a:lnTo>
                  <a:pt x="39453" y="50008"/>
                </a:lnTo>
                <a:lnTo>
                  <a:pt x="39397" y="49971"/>
                </a:lnTo>
                <a:lnTo>
                  <a:pt x="39304" y="49952"/>
                </a:lnTo>
                <a:close/>
                <a:moveTo>
                  <a:pt x="42692" y="49915"/>
                </a:moveTo>
                <a:lnTo>
                  <a:pt x="42636" y="49934"/>
                </a:lnTo>
                <a:lnTo>
                  <a:pt x="42562" y="49952"/>
                </a:lnTo>
                <a:lnTo>
                  <a:pt x="42524" y="49971"/>
                </a:lnTo>
                <a:lnTo>
                  <a:pt x="42487" y="50008"/>
                </a:lnTo>
                <a:lnTo>
                  <a:pt x="42431" y="50101"/>
                </a:lnTo>
                <a:lnTo>
                  <a:pt x="42413" y="50213"/>
                </a:lnTo>
                <a:lnTo>
                  <a:pt x="42431" y="50325"/>
                </a:lnTo>
                <a:lnTo>
                  <a:pt x="42487" y="50418"/>
                </a:lnTo>
                <a:lnTo>
                  <a:pt x="42524" y="50455"/>
                </a:lnTo>
                <a:lnTo>
                  <a:pt x="42562" y="50492"/>
                </a:lnTo>
                <a:lnTo>
                  <a:pt x="42636" y="50511"/>
                </a:lnTo>
                <a:lnTo>
                  <a:pt x="42767" y="50511"/>
                </a:lnTo>
                <a:lnTo>
                  <a:pt x="42822" y="50492"/>
                </a:lnTo>
                <a:lnTo>
                  <a:pt x="42878" y="50455"/>
                </a:lnTo>
                <a:lnTo>
                  <a:pt x="42915" y="50418"/>
                </a:lnTo>
                <a:lnTo>
                  <a:pt x="42971" y="50325"/>
                </a:lnTo>
                <a:lnTo>
                  <a:pt x="42990" y="50213"/>
                </a:lnTo>
                <a:lnTo>
                  <a:pt x="42971" y="50101"/>
                </a:lnTo>
                <a:lnTo>
                  <a:pt x="42915" y="50008"/>
                </a:lnTo>
                <a:lnTo>
                  <a:pt x="42878" y="49971"/>
                </a:lnTo>
                <a:lnTo>
                  <a:pt x="42822" y="49952"/>
                </a:lnTo>
                <a:lnTo>
                  <a:pt x="42767" y="49934"/>
                </a:lnTo>
                <a:lnTo>
                  <a:pt x="42692" y="49915"/>
                </a:lnTo>
                <a:close/>
                <a:moveTo>
                  <a:pt x="16422" y="49896"/>
                </a:moveTo>
                <a:lnTo>
                  <a:pt x="16366" y="49915"/>
                </a:lnTo>
                <a:lnTo>
                  <a:pt x="16310" y="49915"/>
                </a:lnTo>
                <a:lnTo>
                  <a:pt x="16217" y="49990"/>
                </a:lnTo>
                <a:lnTo>
                  <a:pt x="16143" y="50083"/>
                </a:lnTo>
                <a:lnTo>
                  <a:pt x="16124" y="50194"/>
                </a:lnTo>
                <a:lnTo>
                  <a:pt x="16105" y="50250"/>
                </a:lnTo>
                <a:lnTo>
                  <a:pt x="16124" y="50325"/>
                </a:lnTo>
                <a:lnTo>
                  <a:pt x="16161" y="50381"/>
                </a:lnTo>
                <a:lnTo>
                  <a:pt x="16199" y="50436"/>
                </a:lnTo>
                <a:lnTo>
                  <a:pt x="16236" y="50474"/>
                </a:lnTo>
                <a:lnTo>
                  <a:pt x="16292" y="50511"/>
                </a:lnTo>
                <a:lnTo>
                  <a:pt x="16366" y="50529"/>
                </a:lnTo>
                <a:lnTo>
                  <a:pt x="16478" y="50529"/>
                </a:lnTo>
                <a:lnTo>
                  <a:pt x="16534" y="50511"/>
                </a:lnTo>
                <a:lnTo>
                  <a:pt x="16627" y="50455"/>
                </a:lnTo>
                <a:lnTo>
                  <a:pt x="16701" y="50362"/>
                </a:lnTo>
                <a:lnTo>
                  <a:pt x="16738" y="50250"/>
                </a:lnTo>
                <a:lnTo>
                  <a:pt x="16738" y="50194"/>
                </a:lnTo>
                <a:lnTo>
                  <a:pt x="16738" y="50120"/>
                </a:lnTo>
                <a:lnTo>
                  <a:pt x="16701" y="50064"/>
                </a:lnTo>
                <a:lnTo>
                  <a:pt x="16664" y="50008"/>
                </a:lnTo>
                <a:lnTo>
                  <a:pt x="16608" y="49971"/>
                </a:lnTo>
                <a:lnTo>
                  <a:pt x="16552" y="49934"/>
                </a:lnTo>
                <a:lnTo>
                  <a:pt x="16496" y="49915"/>
                </a:lnTo>
                <a:lnTo>
                  <a:pt x="16422" y="49896"/>
                </a:lnTo>
                <a:close/>
                <a:moveTo>
                  <a:pt x="32024" y="50064"/>
                </a:moveTo>
                <a:lnTo>
                  <a:pt x="31931" y="50083"/>
                </a:lnTo>
                <a:lnTo>
                  <a:pt x="31856" y="50120"/>
                </a:lnTo>
                <a:lnTo>
                  <a:pt x="31782" y="50213"/>
                </a:lnTo>
                <a:lnTo>
                  <a:pt x="31763" y="50250"/>
                </a:lnTo>
                <a:lnTo>
                  <a:pt x="31763" y="50306"/>
                </a:lnTo>
                <a:lnTo>
                  <a:pt x="31782" y="50381"/>
                </a:lnTo>
                <a:lnTo>
                  <a:pt x="31838" y="50474"/>
                </a:lnTo>
                <a:lnTo>
                  <a:pt x="31912" y="50529"/>
                </a:lnTo>
                <a:lnTo>
                  <a:pt x="32005" y="50548"/>
                </a:lnTo>
                <a:lnTo>
                  <a:pt x="32098" y="50511"/>
                </a:lnTo>
                <a:lnTo>
                  <a:pt x="32154" y="50474"/>
                </a:lnTo>
                <a:lnTo>
                  <a:pt x="32210" y="50399"/>
                </a:lnTo>
                <a:lnTo>
                  <a:pt x="32229" y="50325"/>
                </a:lnTo>
                <a:lnTo>
                  <a:pt x="32229" y="50232"/>
                </a:lnTo>
                <a:lnTo>
                  <a:pt x="32191" y="50157"/>
                </a:lnTo>
                <a:lnTo>
                  <a:pt x="32117" y="50101"/>
                </a:lnTo>
                <a:lnTo>
                  <a:pt x="32024" y="50064"/>
                </a:lnTo>
                <a:close/>
                <a:moveTo>
                  <a:pt x="30404" y="50045"/>
                </a:moveTo>
                <a:lnTo>
                  <a:pt x="30311" y="50064"/>
                </a:lnTo>
                <a:lnTo>
                  <a:pt x="30274" y="50083"/>
                </a:lnTo>
                <a:lnTo>
                  <a:pt x="30237" y="50120"/>
                </a:lnTo>
                <a:lnTo>
                  <a:pt x="30181" y="50176"/>
                </a:lnTo>
                <a:lnTo>
                  <a:pt x="30162" y="50232"/>
                </a:lnTo>
                <a:lnTo>
                  <a:pt x="30143" y="50287"/>
                </a:lnTo>
                <a:lnTo>
                  <a:pt x="30143" y="50343"/>
                </a:lnTo>
                <a:lnTo>
                  <a:pt x="30162" y="50381"/>
                </a:lnTo>
                <a:lnTo>
                  <a:pt x="30181" y="50436"/>
                </a:lnTo>
                <a:lnTo>
                  <a:pt x="30218" y="50492"/>
                </a:lnTo>
                <a:lnTo>
                  <a:pt x="30274" y="50529"/>
                </a:lnTo>
                <a:lnTo>
                  <a:pt x="30367" y="50567"/>
                </a:lnTo>
                <a:lnTo>
                  <a:pt x="30460" y="50548"/>
                </a:lnTo>
                <a:lnTo>
                  <a:pt x="30553" y="50529"/>
                </a:lnTo>
                <a:lnTo>
                  <a:pt x="30609" y="50455"/>
                </a:lnTo>
                <a:lnTo>
                  <a:pt x="30646" y="50418"/>
                </a:lnTo>
                <a:lnTo>
                  <a:pt x="30665" y="50362"/>
                </a:lnTo>
                <a:lnTo>
                  <a:pt x="30665" y="50269"/>
                </a:lnTo>
                <a:lnTo>
                  <a:pt x="30628" y="50194"/>
                </a:lnTo>
                <a:lnTo>
                  <a:pt x="30572" y="50120"/>
                </a:lnTo>
                <a:lnTo>
                  <a:pt x="30497" y="50064"/>
                </a:lnTo>
                <a:lnTo>
                  <a:pt x="30404" y="50045"/>
                </a:lnTo>
                <a:close/>
                <a:moveTo>
                  <a:pt x="37628" y="49878"/>
                </a:moveTo>
                <a:lnTo>
                  <a:pt x="37553" y="49896"/>
                </a:lnTo>
                <a:lnTo>
                  <a:pt x="37498" y="49915"/>
                </a:lnTo>
                <a:lnTo>
                  <a:pt x="37442" y="49971"/>
                </a:lnTo>
                <a:lnTo>
                  <a:pt x="37386" y="50008"/>
                </a:lnTo>
                <a:lnTo>
                  <a:pt x="37349" y="50064"/>
                </a:lnTo>
                <a:lnTo>
                  <a:pt x="37311" y="50138"/>
                </a:lnTo>
                <a:lnTo>
                  <a:pt x="37311" y="50213"/>
                </a:lnTo>
                <a:lnTo>
                  <a:pt x="37311" y="50269"/>
                </a:lnTo>
                <a:lnTo>
                  <a:pt x="37330" y="50343"/>
                </a:lnTo>
                <a:lnTo>
                  <a:pt x="37367" y="50399"/>
                </a:lnTo>
                <a:lnTo>
                  <a:pt x="37423" y="50455"/>
                </a:lnTo>
                <a:lnTo>
                  <a:pt x="37479" y="50511"/>
                </a:lnTo>
                <a:lnTo>
                  <a:pt x="37535" y="50529"/>
                </a:lnTo>
                <a:lnTo>
                  <a:pt x="37591" y="50548"/>
                </a:lnTo>
                <a:lnTo>
                  <a:pt x="37665" y="50567"/>
                </a:lnTo>
                <a:lnTo>
                  <a:pt x="37721" y="50567"/>
                </a:lnTo>
                <a:lnTo>
                  <a:pt x="37795" y="50548"/>
                </a:lnTo>
                <a:lnTo>
                  <a:pt x="37851" y="50511"/>
                </a:lnTo>
                <a:lnTo>
                  <a:pt x="37889" y="50474"/>
                </a:lnTo>
                <a:lnTo>
                  <a:pt x="37944" y="50436"/>
                </a:lnTo>
                <a:lnTo>
                  <a:pt x="37982" y="50381"/>
                </a:lnTo>
                <a:lnTo>
                  <a:pt x="38000" y="50325"/>
                </a:lnTo>
                <a:lnTo>
                  <a:pt x="38019" y="50250"/>
                </a:lnTo>
                <a:lnTo>
                  <a:pt x="38019" y="50176"/>
                </a:lnTo>
                <a:lnTo>
                  <a:pt x="38000" y="50120"/>
                </a:lnTo>
                <a:lnTo>
                  <a:pt x="37963" y="50045"/>
                </a:lnTo>
                <a:lnTo>
                  <a:pt x="37926" y="49990"/>
                </a:lnTo>
                <a:lnTo>
                  <a:pt x="37889" y="49952"/>
                </a:lnTo>
                <a:lnTo>
                  <a:pt x="37833" y="49915"/>
                </a:lnTo>
                <a:lnTo>
                  <a:pt x="37758" y="49878"/>
                </a:lnTo>
                <a:close/>
                <a:moveTo>
                  <a:pt x="48985" y="49971"/>
                </a:moveTo>
                <a:lnTo>
                  <a:pt x="48929" y="49990"/>
                </a:lnTo>
                <a:lnTo>
                  <a:pt x="48873" y="50008"/>
                </a:lnTo>
                <a:lnTo>
                  <a:pt x="48825" y="50040"/>
                </a:lnTo>
                <a:lnTo>
                  <a:pt x="48825" y="50040"/>
                </a:lnTo>
                <a:lnTo>
                  <a:pt x="48762" y="50120"/>
                </a:lnTo>
                <a:lnTo>
                  <a:pt x="48724" y="50176"/>
                </a:lnTo>
                <a:lnTo>
                  <a:pt x="48724" y="50232"/>
                </a:lnTo>
                <a:lnTo>
                  <a:pt x="48743" y="50287"/>
                </a:lnTo>
                <a:lnTo>
                  <a:pt x="48762" y="50343"/>
                </a:lnTo>
                <a:lnTo>
                  <a:pt x="48817" y="50362"/>
                </a:lnTo>
                <a:lnTo>
                  <a:pt x="48855" y="50381"/>
                </a:lnTo>
                <a:lnTo>
                  <a:pt x="48855" y="50399"/>
                </a:lnTo>
                <a:lnTo>
                  <a:pt x="48873" y="50399"/>
                </a:lnTo>
                <a:lnTo>
                  <a:pt x="48910" y="50418"/>
                </a:lnTo>
                <a:lnTo>
                  <a:pt x="48892" y="50418"/>
                </a:lnTo>
                <a:lnTo>
                  <a:pt x="48910" y="50436"/>
                </a:lnTo>
                <a:lnTo>
                  <a:pt x="48966" y="50492"/>
                </a:lnTo>
                <a:lnTo>
                  <a:pt x="49041" y="50548"/>
                </a:lnTo>
                <a:lnTo>
                  <a:pt x="49115" y="50567"/>
                </a:lnTo>
                <a:lnTo>
                  <a:pt x="49190" y="50548"/>
                </a:lnTo>
                <a:lnTo>
                  <a:pt x="49264" y="50529"/>
                </a:lnTo>
                <a:lnTo>
                  <a:pt x="49320" y="50492"/>
                </a:lnTo>
                <a:lnTo>
                  <a:pt x="49376" y="50418"/>
                </a:lnTo>
                <a:lnTo>
                  <a:pt x="49395" y="50343"/>
                </a:lnTo>
                <a:lnTo>
                  <a:pt x="49395" y="50269"/>
                </a:lnTo>
                <a:lnTo>
                  <a:pt x="49376" y="50194"/>
                </a:lnTo>
                <a:lnTo>
                  <a:pt x="49339" y="50120"/>
                </a:lnTo>
                <a:lnTo>
                  <a:pt x="49283" y="50064"/>
                </a:lnTo>
                <a:lnTo>
                  <a:pt x="49208" y="50027"/>
                </a:lnTo>
                <a:lnTo>
                  <a:pt x="49134" y="49990"/>
                </a:lnTo>
                <a:lnTo>
                  <a:pt x="49059" y="49971"/>
                </a:lnTo>
                <a:close/>
                <a:moveTo>
                  <a:pt x="5884" y="49859"/>
                </a:moveTo>
                <a:lnTo>
                  <a:pt x="5828" y="49878"/>
                </a:lnTo>
                <a:lnTo>
                  <a:pt x="5772" y="49915"/>
                </a:lnTo>
                <a:lnTo>
                  <a:pt x="5717" y="49952"/>
                </a:lnTo>
                <a:lnTo>
                  <a:pt x="5642" y="50045"/>
                </a:lnTo>
                <a:lnTo>
                  <a:pt x="5623" y="50120"/>
                </a:lnTo>
                <a:lnTo>
                  <a:pt x="5605" y="50176"/>
                </a:lnTo>
                <a:lnTo>
                  <a:pt x="5605" y="50250"/>
                </a:lnTo>
                <a:lnTo>
                  <a:pt x="5605" y="50325"/>
                </a:lnTo>
                <a:lnTo>
                  <a:pt x="5642" y="50399"/>
                </a:lnTo>
                <a:lnTo>
                  <a:pt x="5698" y="50455"/>
                </a:lnTo>
                <a:lnTo>
                  <a:pt x="5754" y="50511"/>
                </a:lnTo>
                <a:lnTo>
                  <a:pt x="5810" y="50548"/>
                </a:lnTo>
                <a:lnTo>
                  <a:pt x="5884" y="50567"/>
                </a:lnTo>
                <a:lnTo>
                  <a:pt x="5959" y="50585"/>
                </a:lnTo>
                <a:lnTo>
                  <a:pt x="6033" y="50585"/>
                </a:lnTo>
                <a:lnTo>
                  <a:pt x="6089" y="50567"/>
                </a:lnTo>
                <a:lnTo>
                  <a:pt x="6145" y="50529"/>
                </a:lnTo>
                <a:lnTo>
                  <a:pt x="6201" y="50492"/>
                </a:lnTo>
                <a:lnTo>
                  <a:pt x="6275" y="50381"/>
                </a:lnTo>
                <a:lnTo>
                  <a:pt x="6312" y="50325"/>
                </a:lnTo>
                <a:lnTo>
                  <a:pt x="6331" y="50250"/>
                </a:lnTo>
                <a:lnTo>
                  <a:pt x="6331" y="50176"/>
                </a:lnTo>
                <a:lnTo>
                  <a:pt x="6312" y="50101"/>
                </a:lnTo>
                <a:lnTo>
                  <a:pt x="6275" y="50045"/>
                </a:lnTo>
                <a:lnTo>
                  <a:pt x="6238" y="49971"/>
                </a:lnTo>
                <a:lnTo>
                  <a:pt x="6182" y="49934"/>
                </a:lnTo>
                <a:lnTo>
                  <a:pt x="6108" y="49878"/>
                </a:lnTo>
                <a:lnTo>
                  <a:pt x="6033" y="49859"/>
                </a:lnTo>
                <a:close/>
                <a:moveTo>
                  <a:pt x="45839" y="50027"/>
                </a:moveTo>
                <a:lnTo>
                  <a:pt x="45783" y="50045"/>
                </a:lnTo>
                <a:lnTo>
                  <a:pt x="45727" y="50064"/>
                </a:lnTo>
                <a:lnTo>
                  <a:pt x="45690" y="50083"/>
                </a:lnTo>
                <a:lnTo>
                  <a:pt x="45652" y="50120"/>
                </a:lnTo>
                <a:lnTo>
                  <a:pt x="45596" y="50213"/>
                </a:lnTo>
                <a:lnTo>
                  <a:pt x="45578" y="50306"/>
                </a:lnTo>
                <a:lnTo>
                  <a:pt x="45596" y="50399"/>
                </a:lnTo>
                <a:lnTo>
                  <a:pt x="45652" y="50492"/>
                </a:lnTo>
                <a:lnTo>
                  <a:pt x="45690" y="50529"/>
                </a:lnTo>
                <a:lnTo>
                  <a:pt x="45727" y="50548"/>
                </a:lnTo>
                <a:lnTo>
                  <a:pt x="45783" y="50567"/>
                </a:lnTo>
                <a:lnTo>
                  <a:pt x="45839" y="50585"/>
                </a:lnTo>
                <a:lnTo>
                  <a:pt x="45913" y="50567"/>
                </a:lnTo>
                <a:lnTo>
                  <a:pt x="45950" y="50548"/>
                </a:lnTo>
                <a:lnTo>
                  <a:pt x="46006" y="50529"/>
                </a:lnTo>
                <a:lnTo>
                  <a:pt x="46043" y="50492"/>
                </a:lnTo>
                <a:lnTo>
                  <a:pt x="46081" y="50399"/>
                </a:lnTo>
                <a:lnTo>
                  <a:pt x="46099" y="50306"/>
                </a:lnTo>
                <a:lnTo>
                  <a:pt x="46081" y="50213"/>
                </a:lnTo>
                <a:lnTo>
                  <a:pt x="46043" y="50120"/>
                </a:lnTo>
                <a:lnTo>
                  <a:pt x="46006" y="50083"/>
                </a:lnTo>
                <a:lnTo>
                  <a:pt x="45950" y="50064"/>
                </a:lnTo>
                <a:lnTo>
                  <a:pt x="45913" y="50045"/>
                </a:lnTo>
                <a:lnTo>
                  <a:pt x="45839" y="50027"/>
                </a:lnTo>
                <a:close/>
                <a:moveTo>
                  <a:pt x="47272" y="50008"/>
                </a:moveTo>
                <a:lnTo>
                  <a:pt x="47216" y="50027"/>
                </a:lnTo>
                <a:lnTo>
                  <a:pt x="47179" y="50045"/>
                </a:lnTo>
                <a:lnTo>
                  <a:pt x="47086" y="50101"/>
                </a:lnTo>
                <a:lnTo>
                  <a:pt x="47030" y="50194"/>
                </a:lnTo>
                <a:lnTo>
                  <a:pt x="46993" y="50287"/>
                </a:lnTo>
                <a:lnTo>
                  <a:pt x="47011" y="50399"/>
                </a:lnTo>
                <a:lnTo>
                  <a:pt x="47030" y="50455"/>
                </a:lnTo>
                <a:lnTo>
                  <a:pt x="47049" y="50492"/>
                </a:lnTo>
                <a:lnTo>
                  <a:pt x="47105" y="50529"/>
                </a:lnTo>
                <a:lnTo>
                  <a:pt x="47160" y="50567"/>
                </a:lnTo>
                <a:lnTo>
                  <a:pt x="47216" y="50585"/>
                </a:lnTo>
                <a:lnTo>
                  <a:pt x="47272" y="50585"/>
                </a:lnTo>
                <a:lnTo>
                  <a:pt x="47384" y="50567"/>
                </a:lnTo>
                <a:lnTo>
                  <a:pt x="47440" y="50548"/>
                </a:lnTo>
                <a:lnTo>
                  <a:pt x="47477" y="50511"/>
                </a:lnTo>
                <a:lnTo>
                  <a:pt x="47514" y="50474"/>
                </a:lnTo>
                <a:lnTo>
                  <a:pt x="47551" y="50418"/>
                </a:lnTo>
                <a:lnTo>
                  <a:pt x="47570" y="50362"/>
                </a:lnTo>
                <a:lnTo>
                  <a:pt x="47570" y="50306"/>
                </a:lnTo>
                <a:lnTo>
                  <a:pt x="47551" y="50194"/>
                </a:lnTo>
                <a:lnTo>
                  <a:pt x="47496" y="50101"/>
                </a:lnTo>
                <a:lnTo>
                  <a:pt x="47458" y="50064"/>
                </a:lnTo>
                <a:lnTo>
                  <a:pt x="47402" y="50045"/>
                </a:lnTo>
                <a:lnTo>
                  <a:pt x="47328" y="50027"/>
                </a:lnTo>
                <a:lnTo>
                  <a:pt x="47272" y="50008"/>
                </a:lnTo>
                <a:close/>
                <a:moveTo>
                  <a:pt x="74138" y="49934"/>
                </a:moveTo>
                <a:lnTo>
                  <a:pt x="74082" y="49952"/>
                </a:lnTo>
                <a:lnTo>
                  <a:pt x="74026" y="49971"/>
                </a:lnTo>
                <a:lnTo>
                  <a:pt x="73970" y="50008"/>
                </a:lnTo>
                <a:lnTo>
                  <a:pt x="73896" y="50101"/>
                </a:lnTo>
                <a:lnTo>
                  <a:pt x="73840" y="50213"/>
                </a:lnTo>
                <a:lnTo>
                  <a:pt x="73840" y="50269"/>
                </a:lnTo>
                <a:lnTo>
                  <a:pt x="73840" y="50343"/>
                </a:lnTo>
                <a:lnTo>
                  <a:pt x="73877" y="50436"/>
                </a:lnTo>
                <a:lnTo>
                  <a:pt x="73952" y="50511"/>
                </a:lnTo>
                <a:lnTo>
                  <a:pt x="74026" y="50567"/>
                </a:lnTo>
                <a:lnTo>
                  <a:pt x="74138" y="50585"/>
                </a:lnTo>
                <a:lnTo>
                  <a:pt x="74212" y="50585"/>
                </a:lnTo>
                <a:lnTo>
                  <a:pt x="74268" y="50567"/>
                </a:lnTo>
                <a:lnTo>
                  <a:pt x="74343" y="50529"/>
                </a:lnTo>
                <a:lnTo>
                  <a:pt x="74399" y="50492"/>
                </a:lnTo>
                <a:lnTo>
                  <a:pt x="74436" y="50436"/>
                </a:lnTo>
                <a:lnTo>
                  <a:pt x="74473" y="50381"/>
                </a:lnTo>
                <a:lnTo>
                  <a:pt x="74492" y="50343"/>
                </a:lnTo>
                <a:lnTo>
                  <a:pt x="74492" y="50325"/>
                </a:lnTo>
                <a:lnTo>
                  <a:pt x="74510" y="50306"/>
                </a:lnTo>
                <a:lnTo>
                  <a:pt x="74492" y="50306"/>
                </a:lnTo>
                <a:lnTo>
                  <a:pt x="74548" y="50287"/>
                </a:lnTo>
                <a:lnTo>
                  <a:pt x="74566" y="50250"/>
                </a:lnTo>
                <a:lnTo>
                  <a:pt x="74566" y="50213"/>
                </a:lnTo>
                <a:lnTo>
                  <a:pt x="74510" y="50120"/>
                </a:lnTo>
                <a:lnTo>
                  <a:pt x="74473" y="50064"/>
                </a:lnTo>
                <a:lnTo>
                  <a:pt x="74417" y="50027"/>
                </a:lnTo>
                <a:lnTo>
                  <a:pt x="74324" y="49971"/>
                </a:lnTo>
                <a:lnTo>
                  <a:pt x="74268" y="49952"/>
                </a:lnTo>
                <a:lnTo>
                  <a:pt x="74194" y="49934"/>
                </a:lnTo>
                <a:close/>
                <a:moveTo>
                  <a:pt x="24930" y="49915"/>
                </a:moveTo>
                <a:lnTo>
                  <a:pt x="24856" y="49934"/>
                </a:lnTo>
                <a:lnTo>
                  <a:pt x="24800" y="49952"/>
                </a:lnTo>
                <a:lnTo>
                  <a:pt x="24744" y="49990"/>
                </a:lnTo>
                <a:lnTo>
                  <a:pt x="24688" y="50045"/>
                </a:lnTo>
                <a:lnTo>
                  <a:pt x="24651" y="50120"/>
                </a:lnTo>
                <a:lnTo>
                  <a:pt x="24651" y="50194"/>
                </a:lnTo>
                <a:lnTo>
                  <a:pt x="24651" y="50269"/>
                </a:lnTo>
                <a:lnTo>
                  <a:pt x="24707" y="50418"/>
                </a:lnTo>
                <a:lnTo>
                  <a:pt x="24726" y="50474"/>
                </a:lnTo>
                <a:lnTo>
                  <a:pt x="24781" y="50511"/>
                </a:lnTo>
                <a:lnTo>
                  <a:pt x="24837" y="50548"/>
                </a:lnTo>
                <a:lnTo>
                  <a:pt x="24893" y="50585"/>
                </a:lnTo>
                <a:lnTo>
                  <a:pt x="24949" y="50604"/>
                </a:lnTo>
                <a:lnTo>
                  <a:pt x="25079" y="50604"/>
                </a:lnTo>
                <a:lnTo>
                  <a:pt x="25135" y="50585"/>
                </a:lnTo>
                <a:lnTo>
                  <a:pt x="25191" y="50548"/>
                </a:lnTo>
                <a:lnTo>
                  <a:pt x="25247" y="50511"/>
                </a:lnTo>
                <a:lnTo>
                  <a:pt x="25284" y="50455"/>
                </a:lnTo>
                <a:lnTo>
                  <a:pt x="25303" y="50399"/>
                </a:lnTo>
                <a:lnTo>
                  <a:pt x="25321" y="50343"/>
                </a:lnTo>
                <a:lnTo>
                  <a:pt x="25340" y="50287"/>
                </a:lnTo>
                <a:lnTo>
                  <a:pt x="25340" y="50213"/>
                </a:lnTo>
                <a:lnTo>
                  <a:pt x="25321" y="50157"/>
                </a:lnTo>
                <a:lnTo>
                  <a:pt x="25284" y="50101"/>
                </a:lnTo>
                <a:lnTo>
                  <a:pt x="25247" y="50045"/>
                </a:lnTo>
                <a:lnTo>
                  <a:pt x="25191" y="49990"/>
                </a:lnTo>
                <a:lnTo>
                  <a:pt x="25135" y="49952"/>
                </a:lnTo>
                <a:lnTo>
                  <a:pt x="25061" y="49934"/>
                </a:lnTo>
                <a:lnTo>
                  <a:pt x="25005" y="49915"/>
                </a:lnTo>
                <a:close/>
                <a:moveTo>
                  <a:pt x="86854" y="50343"/>
                </a:moveTo>
                <a:lnTo>
                  <a:pt x="86798" y="50362"/>
                </a:lnTo>
                <a:lnTo>
                  <a:pt x="86761" y="50381"/>
                </a:lnTo>
                <a:lnTo>
                  <a:pt x="86724" y="50436"/>
                </a:lnTo>
                <a:lnTo>
                  <a:pt x="86724" y="50474"/>
                </a:lnTo>
                <a:lnTo>
                  <a:pt x="86724" y="50529"/>
                </a:lnTo>
                <a:lnTo>
                  <a:pt x="86761" y="50567"/>
                </a:lnTo>
                <a:lnTo>
                  <a:pt x="86798" y="50604"/>
                </a:lnTo>
                <a:lnTo>
                  <a:pt x="86910" y="50604"/>
                </a:lnTo>
                <a:lnTo>
                  <a:pt x="86947" y="50567"/>
                </a:lnTo>
                <a:lnTo>
                  <a:pt x="86966" y="50529"/>
                </a:lnTo>
                <a:lnTo>
                  <a:pt x="86984" y="50474"/>
                </a:lnTo>
                <a:lnTo>
                  <a:pt x="86966" y="50436"/>
                </a:lnTo>
                <a:lnTo>
                  <a:pt x="86947" y="50381"/>
                </a:lnTo>
                <a:lnTo>
                  <a:pt x="86910" y="50362"/>
                </a:lnTo>
                <a:lnTo>
                  <a:pt x="86854" y="50343"/>
                </a:lnTo>
                <a:close/>
                <a:moveTo>
                  <a:pt x="4078" y="49990"/>
                </a:moveTo>
                <a:lnTo>
                  <a:pt x="4022" y="50008"/>
                </a:lnTo>
                <a:lnTo>
                  <a:pt x="3929" y="50064"/>
                </a:lnTo>
                <a:lnTo>
                  <a:pt x="3873" y="50157"/>
                </a:lnTo>
                <a:lnTo>
                  <a:pt x="3836" y="50269"/>
                </a:lnTo>
                <a:lnTo>
                  <a:pt x="3836" y="50343"/>
                </a:lnTo>
                <a:lnTo>
                  <a:pt x="3836" y="50399"/>
                </a:lnTo>
                <a:lnTo>
                  <a:pt x="3873" y="50455"/>
                </a:lnTo>
                <a:lnTo>
                  <a:pt x="3911" y="50511"/>
                </a:lnTo>
                <a:lnTo>
                  <a:pt x="3948" y="50567"/>
                </a:lnTo>
                <a:lnTo>
                  <a:pt x="4004" y="50585"/>
                </a:lnTo>
                <a:lnTo>
                  <a:pt x="4078" y="50623"/>
                </a:lnTo>
                <a:lnTo>
                  <a:pt x="4209" y="50623"/>
                </a:lnTo>
                <a:lnTo>
                  <a:pt x="4264" y="50604"/>
                </a:lnTo>
                <a:lnTo>
                  <a:pt x="4357" y="50548"/>
                </a:lnTo>
                <a:lnTo>
                  <a:pt x="4413" y="50455"/>
                </a:lnTo>
                <a:lnTo>
                  <a:pt x="4451" y="50343"/>
                </a:lnTo>
                <a:lnTo>
                  <a:pt x="4469" y="50269"/>
                </a:lnTo>
                <a:lnTo>
                  <a:pt x="4451" y="50213"/>
                </a:lnTo>
                <a:lnTo>
                  <a:pt x="4413" y="50157"/>
                </a:lnTo>
                <a:lnTo>
                  <a:pt x="4376" y="50101"/>
                </a:lnTo>
                <a:lnTo>
                  <a:pt x="4339" y="50045"/>
                </a:lnTo>
                <a:lnTo>
                  <a:pt x="4283" y="50008"/>
                </a:lnTo>
                <a:lnTo>
                  <a:pt x="4209" y="49990"/>
                </a:lnTo>
                <a:close/>
                <a:moveTo>
                  <a:pt x="11134" y="49990"/>
                </a:moveTo>
                <a:lnTo>
                  <a:pt x="11060" y="50008"/>
                </a:lnTo>
                <a:lnTo>
                  <a:pt x="10948" y="50064"/>
                </a:lnTo>
                <a:lnTo>
                  <a:pt x="10837" y="50120"/>
                </a:lnTo>
                <a:lnTo>
                  <a:pt x="10781" y="50176"/>
                </a:lnTo>
                <a:lnTo>
                  <a:pt x="10762" y="50232"/>
                </a:lnTo>
                <a:lnTo>
                  <a:pt x="10743" y="50287"/>
                </a:lnTo>
                <a:lnTo>
                  <a:pt x="10762" y="50362"/>
                </a:lnTo>
                <a:lnTo>
                  <a:pt x="10781" y="50418"/>
                </a:lnTo>
                <a:lnTo>
                  <a:pt x="10818" y="50474"/>
                </a:lnTo>
                <a:lnTo>
                  <a:pt x="10874" y="50529"/>
                </a:lnTo>
                <a:lnTo>
                  <a:pt x="10930" y="50567"/>
                </a:lnTo>
                <a:lnTo>
                  <a:pt x="11079" y="50604"/>
                </a:lnTo>
                <a:lnTo>
                  <a:pt x="11153" y="50623"/>
                </a:lnTo>
                <a:lnTo>
                  <a:pt x="11209" y="50623"/>
                </a:lnTo>
                <a:lnTo>
                  <a:pt x="11265" y="50604"/>
                </a:lnTo>
                <a:lnTo>
                  <a:pt x="11321" y="50567"/>
                </a:lnTo>
                <a:lnTo>
                  <a:pt x="11376" y="50529"/>
                </a:lnTo>
                <a:lnTo>
                  <a:pt x="11414" y="50474"/>
                </a:lnTo>
                <a:lnTo>
                  <a:pt x="11432" y="50418"/>
                </a:lnTo>
                <a:lnTo>
                  <a:pt x="11451" y="50362"/>
                </a:lnTo>
                <a:lnTo>
                  <a:pt x="11470" y="50306"/>
                </a:lnTo>
                <a:lnTo>
                  <a:pt x="11451" y="50250"/>
                </a:lnTo>
                <a:lnTo>
                  <a:pt x="11432" y="50176"/>
                </a:lnTo>
                <a:lnTo>
                  <a:pt x="11414" y="50120"/>
                </a:lnTo>
                <a:lnTo>
                  <a:pt x="11358" y="50083"/>
                </a:lnTo>
                <a:lnTo>
                  <a:pt x="11321" y="50045"/>
                </a:lnTo>
                <a:lnTo>
                  <a:pt x="11265" y="50008"/>
                </a:lnTo>
                <a:lnTo>
                  <a:pt x="11190" y="49990"/>
                </a:lnTo>
                <a:close/>
                <a:moveTo>
                  <a:pt x="26904" y="49896"/>
                </a:moveTo>
                <a:lnTo>
                  <a:pt x="26829" y="49952"/>
                </a:lnTo>
                <a:lnTo>
                  <a:pt x="26744" y="50004"/>
                </a:lnTo>
                <a:lnTo>
                  <a:pt x="26681" y="50083"/>
                </a:lnTo>
                <a:lnTo>
                  <a:pt x="26643" y="50138"/>
                </a:lnTo>
                <a:lnTo>
                  <a:pt x="26643" y="50176"/>
                </a:lnTo>
                <a:lnTo>
                  <a:pt x="26625" y="50287"/>
                </a:lnTo>
                <a:lnTo>
                  <a:pt x="26643" y="50381"/>
                </a:lnTo>
                <a:lnTo>
                  <a:pt x="26681" y="50474"/>
                </a:lnTo>
                <a:lnTo>
                  <a:pt x="26755" y="50548"/>
                </a:lnTo>
                <a:lnTo>
                  <a:pt x="26848" y="50604"/>
                </a:lnTo>
                <a:lnTo>
                  <a:pt x="26960" y="50623"/>
                </a:lnTo>
                <a:lnTo>
                  <a:pt x="27071" y="50604"/>
                </a:lnTo>
                <a:lnTo>
                  <a:pt x="27165" y="50567"/>
                </a:lnTo>
                <a:lnTo>
                  <a:pt x="27258" y="50511"/>
                </a:lnTo>
                <a:lnTo>
                  <a:pt x="27314" y="50418"/>
                </a:lnTo>
                <a:lnTo>
                  <a:pt x="27332" y="50306"/>
                </a:lnTo>
                <a:lnTo>
                  <a:pt x="27332" y="50213"/>
                </a:lnTo>
                <a:lnTo>
                  <a:pt x="27314" y="50101"/>
                </a:lnTo>
                <a:lnTo>
                  <a:pt x="27258" y="50027"/>
                </a:lnTo>
                <a:lnTo>
                  <a:pt x="27183" y="49952"/>
                </a:lnTo>
                <a:lnTo>
                  <a:pt x="27090" y="49896"/>
                </a:lnTo>
                <a:close/>
                <a:moveTo>
                  <a:pt x="43753" y="49915"/>
                </a:moveTo>
                <a:lnTo>
                  <a:pt x="43679" y="49934"/>
                </a:lnTo>
                <a:lnTo>
                  <a:pt x="43623" y="49971"/>
                </a:lnTo>
                <a:lnTo>
                  <a:pt x="43586" y="50008"/>
                </a:lnTo>
                <a:lnTo>
                  <a:pt x="43511" y="50101"/>
                </a:lnTo>
                <a:lnTo>
                  <a:pt x="43474" y="50157"/>
                </a:lnTo>
                <a:lnTo>
                  <a:pt x="43455" y="50232"/>
                </a:lnTo>
                <a:lnTo>
                  <a:pt x="43455" y="50306"/>
                </a:lnTo>
                <a:lnTo>
                  <a:pt x="43474" y="50381"/>
                </a:lnTo>
                <a:lnTo>
                  <a:pt x="43511" y="50436"/>
                </a:lnTo>
                <a:lnTo>
                  <a:pt x="43548" y="50511"/>
                </a:lnTo>
                <a:lnTo>
                  <a:pt x="43604" y="50548"/>
                </a:lnTo>
                <a:lnTo>
                  <a:pt x="43660" y="50585"/>
                </a:lnTo>
                <a:lnTo>
                  <a:pt x="43735" y="50623"/>
                </a:lnTo>
                <a:lnTo>
                  <a:pt x="43884" y="50623"/>
                </a:lnTo>
                <a:lnTo>
                  <a:pt x="43939" y="50604"/>
                </a:lnTo>
                <a:lnTo>
                  <a:pt x="43995" y="50567"/>
                </a:lnTo>
                <a:lnTo>
                  <a:pt x="44051" y="50529"/>
                </a:lnTo>
                <a:lnTo>
                  <a:pt x="44126" y="50436"/>
                </a:lnTo>
                <a:lnTo>
                  <a:pt x="44144" y="50362"/>
                </a:lnTo>
                <a:lnTo>
                  <a:pt x="44163" y="50306"/>
                </a:lnTo>
                <a:lnTo>
                  <a:pt x="44163" y="50232"/>
                </a:lnTo>
                <a:lnTo>
                  <a:pt x="44163" y="50157"/>
                </a:lnTo>
                <a:lnTo>
                  <a:pt x="44126" y="50083"/>
                </a:lnTo>
                <a:lnTo>
                  <a:pt x="44088" y="50027"/>
                </a:lnTo>
                <a:lnTo>
                  <a:pt x="44033" y="49990"/>
                </a:lnTo>
                <a:lnTo>
                  <a:pt x="43958" y="49934"/>
                </a:lnTo>
                <a:lnTo>
                  <a:pt x="43884" y="49915"/>
                </a:lnTo>
                <a:close/>
                <a:moveTo>
                  <a:pt x="14318" y="50306"/>
                </a:moveTo>
                <a:lnTo>
                  <a:pt x="14262" y="50325"/>
                </a:lnTo>
                <a:lnTo>
                  <a:pt x="14225" y="50381"/>
                </a:lnTo>
                <a:lnTo>
                  <a:pt x="14188" y="50455"/>
                </a:lnTo>
                <a:lnTo>
                  <a:pt x="14188" y="50511"/>
                </a:lnTo>
                <a:lnTo>
                  <a:pt x="14225" y="50567"/>
                </a:lnTo>
                <a:lnTo>
                  <a:pt x="14281" y="50623"/>
                </a:lnTo>
                <a:lnTo>
                  <a:pt x="14337" y="50641"/>
                </a:lnTo>
                <a:lnTo>
                  <a:pt x="14393" y="50641"/>
                </a:lnTo>
                <a:lnTo>
                  <a:pt x="14448" y="50604"/>
                </a:lnTo>
                <a:lnTo>
                  <a:pt x="14486" y="50567"/>
                </a:lnTo>
                <a:lnTo>
                  <a:pt x="14523" y="50492"/>
                </a:lnTo>
                <a:lnTo>
                  <a:pt x="14504" y="50436"/>
                </a:lnTo>
                <a:lnTo>
                  <a:pt x="14486" y="50381"/>
                </a:lnTo>
                <a:lnTo>
                  <a:pt x="14448" y="50343"/>
                </a:lnTo>
                <a:lnTo>
                  <a:pt x="14374" y="50306"/>
                </a:lnTo>
                <a:close/>
                <a:moveTo>
                  <a:pt x="19643" y="49971"/>
                </a:moveTo>
                <a:lnTo>
                  <a:pt x="19531" y="50027"/>
                </a:lnTo>
                <a:lnTo>
                  <a:pt x="19475" y="50064"/>
                </a:lnTo>
                <a:lnTo>
                  <a:pt x="19438" y="50101"/>
                </a:lnTo>
                <a:lnTo>
                  <a:pt x="19401" y="50176"/>
                </a:lnTo>
                <a:lnTo>
                  <a:pt x="19382" y="50250"/>
                </a:lnTo>
                <a:lnTo>
                  <a:pt x="19382" y="50306"/>
                </a:lnTo>
                <a:lnTo>
                  <a:pt x="19382" y="50381"/>
                </a:lnTo>
                <a:lnTo>
                  <a:pt x="19401" y="50455"/>
                </a:lnTo>
                <a:lnTo>
                  <a:pt x="19438" y="50511"/>
                </a:lnTo>
                <a:lnTo>
                  <a:pt x="19494" y="50567"/>
                </a:lnTo>
                <a:lnTo>
                  <a:pt x="19550" y="50604"/>
                </a:lnTo>
                <a:lnTo>
                  <a:pt x="19624" y="50641"/>
                </a:lnTo>
                <a:lnTo>
                  <a:pt x="19755" y="50641"/>
                </a:lnTo>
                <a:lnTo>
                  <a:pt x="19829" y="50623"/>
                </a:lnTo>
                <a:lnTo>
                  <a:pt x="19885" y="50604"/>
                </a:lnTo>
                <a:lnTo>
                  <a:pt x="19941" y="50548"/>
                </a:lnTo>
                <a:lnTo>
                  <a:pt x="19997" y="50511"/>
                </a:lnTo>
                <a:lnTo>
                  <a:pt x="20034" y="50436"/>
                </a:lnTo>
                <a:lnTo>
                  <a:pt x="20052" y="50381"/>
                </a:lnTo>
                <a:lnTo>
                  <a:pt x="20052" y="50325"/>
                </a:lnTo>
                <a:lnTo>
                  <a:pt x="20034" y="50194"/>
                </a:lnTo>
                <a:lnTo>
                  <a:pt x="19978" y="50083"/>
                </a:lnTo>
                <a:lnTo>
                  <a:pt x="19941" y="50045"/>
                </a:lnTo>
                <a:lnTo>
                  <a:pt x="19885" y="50008"/>
                </a:lnTo>
                <a:lnTo>
                  <a:pt x="19829" y="49990"/>
                </a:lnTo>
                <a:lnTo>
                  <a:pt x="19773" y="49971"/>
                </a:lnTo>
                <a:close/>
                <a:moveTo>
                  <a:pt x="41110" y="49971"/>
                </a:moveTo>
                <a:lnTo>
                  <a:pt x="41035" y="49990"/>
                </a:lnTo>
                <a:lnTo>
                  <a:pt x="40979" y="50027"/>
                </a:lnTo>
                <a:lnTo>
                  <a:pt x="40923" y="50064"/>
                </a:lnTo>
                <a:lnTo>
                  <a:pt x="40886" y="50120"/>
                </a:lnTo>
                <a:lnTo>
                  <a:pt x="40867" y="50176"/>
                </a:lnTo>
                <a:lnTo>
                  <a:pt x="40830" y="50232"/>
                </a:lnTo>
                <a:lnTo>
                  <a:pt x="40830" y="50306"/>
                </a:lnTo>
                <a:lnTo>
                  <a:pt x="40830" y="50381"/>
                </a:lnTo>
                <a:lnTo>
                  <a:pt x="40849" y="50436"/>
                </a:lnTo>
                <a:lnTo>
                  <a:pt x="40886" y="50492"/>
                </a:lnTo>
                <a:lnTo>
                  <a:pt x="40923" y="50548"/>
                </a:lnTo>
                <a:lnTo>
                  <a:pt x="40979" y="50585"/>
                </a:lnTo>
                <a:lnTo>
                  <a:pt x="41035" y="50623"/>
                </a:lnTo>
                <a:lnTo>
                  <a:pt x="41110" y="50641"/>
                </a:lnTo>
                <a:lnTo>
                  <a:pt x="41240" y="50641"/>
                </a:lnTo>
                <a:lnTo>
                  <a:pt x="41296" y="50623"/>
                </a:lnTo>
                <a:lnTo>
                  <a:pt x="41370" y="50585"/>
                </a:lnTo>
                <a:lnTo>
                  <a:pt x="41407" y="50548"/>
                </a:lnTo>
                <a:lnTo>
                  <a:pt x="41445" y="50492"/>
                </a:lnTo>
                <a:lnTo>
                  <a:pt x="41482" y="50436"/>
                </a:lnTo>
                <a:lnTo>
                  <a:pt x="41500" y="50381"/>
                </a:lnTo>
                <a:lnTo>
                  <a:pt x="41519" y="50306"/>
                </a:lnTo>
                <a:lnTo>
                  <a:pt x="41500" y="50232"/>
                </a:lnTo>
                <a:lnTo>
                  <a:pt x="41482" y="50176"/>
                </a:lnTo>
                <a:lnTo>
                  <a:pt x="41463" y="50120"/>
                </a:lnTo>
                <a:lnTo>
                  <a:pt x="41407" y="50064"/>
                </a:lnTo>
                <a:lnTo>
                  <a:pt x="41352" y="50027"/>
                </a:lnTo>
                <a:lnTo>
                  <a:pt x="41296" y="49990"/>
                </a:lnTo>
                <a:lnTo>
                  <a:pt x="41240" y="49971"/>
                </a:lnTo>
                <a:close/>
                <a:moveTo>
                  <a:pt x="18209" y="49952"/>
                </a:moveTo>
                <a:lnTo>
                  <a:pt x="18135" y="49971"/>
                </a:lnTo>
                <a:lnTo>
                  <a:pt x="18079" y="49990"/>
                </a:lnTo>
                <a:lnTo>
                  <a:pt x="17930" y="50083"/>
                </a:lnTo>
                <a:lnTo>
                  <a:pt x="17874" y="50138"/>
                </a:lnTo>
                <a:lnTo>
                  <a:pt x="17837" y="50213"/>
                </a:lnTo>
                <a:lnTo>
                  <a:pt x="17818" y="50287"/>
                </a:lnTo>
                <a:lnTo>
                  <a:pt x="17818" y="50362"/>
                </a:lnTo>
                <a:lnTo>
                  <a:pt x="17856" y="50436"/>
                </a:lnTo>
                <a:lnTo>
                  <a:pt x="17893" y="50492"/>
                </a:lnTo>
                <a:lnTo>
                  <a:pt x="18004" y="50585"/>
                </a:lnTo>
                <a:lnTo>
                  <a:pt x="18135" y="50641"/>
                </a:lnTo>
                <a:lnTo>
                  <a:pt x="18209" y="50660"/>
                </a:lnTo>
                <a:lnTo>
                  <a:pt x="18284" y="50660"/>
                </a:lnTo>
                <a:lnTo>
                  <a:pt x="18358" y="50641"/>
                </a:lnTo>
                <a:lnTo>
                  <a:pt x="18414" y="50623"/>
                </a:lnTo>
                <a:lnTo>
                  <a:pt x="18489" y="50567"/>
                </a:lnTo>
                <a:lnTo>
                  <a:pt x="18526" y="50529"/>
                </a:lnTo>
                <a:lnTo>
                  <a:pt x="18582" y="50474"/>
                </a:lnTo>
                <a:lnTo>
                  <a:pt x="18600" y="50399"/>
                </a:lnTo>
                <a:lnTo>
                  <a:pt x="18619" y="50325"/>
                </a:lnTo>
                <a:lnTo>
                  <a:pt x="18619" y="50269"/>
                </a:lnTo>
                <a:lnTo>
                  <a:pt x="18600" y="50194"/>
                </a:lnTo>
                <a:lnTo>
                  <a:pt x="18563" y="50120"/>
                </a:lnTo>
                <a:lnTo>
                  <a:pt x="18507" y="50064"/>
                </a:lnTo>
                <a:lnTo>
                  <a:pt x="18470" y="50027"/>
                </a:lnTo>
                <a:lnTo>
                  <a:pt x="18395" y="49990"/>
                </a:lnTo>
                <a:lnTo>
                  <a:pt x="18340" y="49971"/>
                </a:lnTo>
                <a:lnTo>
                  <a:pt x="18265" y="49952"/>
                </a:lnTo>
                <a:close/>
                <a:moveTo>
                  <a:pt x="65220" y="50120"/>
                </a:moveTo>
                <a:lnTo>
                  <a:pt x="65164" y="50138"/>
                </a:lnTo>
                <a:lnTo>
                  <a:pt x="65108" y="50157"/>
                </a:lnTo>
                <a:lnTo>
                  <a:pt x="65034" y="50213"/>
                </a:lnTo>
                <a:lnTo>
                  <a:pt x="64978" y="50306"/>
                </a:lnTo>
                <a:lnTo>
                  <a:pt x="64959" y="50362"/>
                </a:lnTo>
                <a:lnTo>
                  <a:pt x="64959" y="50418"/>
                </a:lnTo>
                <a:lnTo>
                  <a:pt x="64959" y="50474"/>
                </a:lnTo>
                <a:lnTo>
                  <a:pt x="64996" y="50511"/>
                </a:lnTo>
                <a:lnTo>
                  <a:pt x="65052" y="50604"/>
                </a:lnTo>
                <a:lnTo>
                  <a:pt x="65164" y="50641"/>
                </a:lnTo>
                <a:lnTo>
                  <a:pt x="65220" y="50660"/>
                </a:lnTo>
                <a:lnTo>
                  <a:pt x="65276" y="50660"/>
                </a:lnTo>
                <a:lnTo>
                  <a:pt x="65369" y="50623"/>
                </a:lnTo>
                <a:lnTo>
                  <a:pt x="65425" y="50548"/>
                </a:lnTo>
                <a:lnTo>
                  <a:pt x="65481" y="50455"/>
                </a:lnTo>
                <a:lnTo>
                  <a:pt x="65481" y="50362"/>
                </a:lnTo>
                <a:lnTo>
                  <a:pt x="65462" y="50269"/>
                </a:lnTo>
                <a:lnTo>
                  <a:pt x="65406" y="50194"/>
                </a:lnTo>
                <a:lnTo>
                  <a:pt x="65313" y="50138"/>
                </a:lnTo>
                <a:lnTo>
                  <a:pt x="65220" y="50120"/>
                </a:lnTo>
                <a:close/>
                <a:moveTo>
                  <a:pt x="61794" y="50101"/>
                </a:moveTo>
                <a:lnTo>
                  <a:pt x="61738" y="50120"/>
                </a:lnTo>
                <a:lnTo>
                  <a:pt x="61645" y="50176"/>
                </a:lnTo>
                <a:lnTo>
                  <a:pt x="61589" y="50269"/>
                </a:lnTo>
                <a:lnTo>
                  <a:pt x="61552" y="50381"/>
                </a:lnTo>
                <a:lnTo>
                  <a:pt x="61552" y="50436"/>
                </a:lnTo>
                <a:lnTo>
                  <a:pt x="61571" y="50492"/>
                </a:lnTo>
                <a:lnTo>
                  <a:pt x="61608" y="50548"/>
                </a:lnTo>
                <a:lnTo>
                  <a:pt x="61645" y="50585"/>
                </a:lnTo>
                <a:lnTo>
                  <a:pt x="61738" y="50660"/>
                </a:lnTo>
                <a:lnTo>
                  <a:pt x="61794" y="50678"/>
                </a:lnTo>
                <a:lnTo>
                  <a:pt x="61906" y="50678"/>
                </a:lnTo>
                <a:lnTo>
                  <a:pt x="61962" y="50660"/>
                </a:lnTo>
                <a:lnTo>
                  <a:pt x="62036" y="50604"/>
                </a:lnTo>
                <a:lnTo>
                  <a:pt x="62111" y="50511"/>
                </a:lnTo>
                <a:lnTo>
                  <a:pt x="62148" y="50418"/>
                </a:lnTo>
                <a:lnTo>
                  <a:pt x="62129" y="50343"/>
                </a:lnTo>
                <a:lnTo>
                  <a:pt x="62129" y="50287"/>
                </a:lnTo>
                <a:lnTo>
                  <a:pt x="62092" y="50232"/>
                </a:lnTo>
                <a:lnTo>
                  <a:pt x="62055" y="50194"/>
                </a:lnTo>
                <a:lnTo>
                  <a:pt x="62018" y="50157"/>
                </a:lnTo>
                <a:lnTo>
                  <a:pt x="61962" y="50120"/>
                </a:lnTo>
                <a:lnTo>
                  <a:pt x="61906" y="50101"/>
                </a:lnTo>
                <a:close/>
                <a:moveTo>
                  <a:pt x="63470" y="50045"/>
                </a:moveTo>
                <a:lnTo>
                  <a:pt x="63395" y="50064"/>
                </a:lnTo>
                <a:lnTo>
                  <a:pt x="63358" y="50101"/>
                </a:lnTo>
                <a:lnTo>
                  <a:pt x="63302" y="50138"/>
                </a:lnTo>
                <a:lnTo>
                  <a:pt x="63265" y="50194"/>
                </a:lnTo>
                <a:lnTo>
                  <a:pt x="63228" y="50306"/>
                </a:lnTo>
                <a:lnTo>
                  <a:pt x="63228" y="50362"/>
                </a:lnTo>
                <a:lnTo>
                  <a:pt x="63228" y="50436"/>
                </a:lnTo>
                <a:lnTo>
                  <a:pt x="63246" y="50492"/>
                </a:lnTo>
                <a:lnTo>
                  <a:pt x="63284" y="50548"/>
                </a:lnTo>
                <a:lnTo>
                  <a:pt x="63321" y="50585"/>
                </a:lnTo>
                <a:lnTo>
                  <a:pt x="63377" y="50641"/>
                </a:lnTo>
                <a:lnTo>
                  <a:pt x="63433" y="50660"/>
                </a:lnTo>
                <a:lnTo>
                  <a:pt x="63488" y="50678"/>
                </a:lnTo>
                <a:lnTo>
                  <a:pt x="63619" y="50678"/>
                </a:lnTo>
                <a:lnTo>
                  <a:pt x="63675" y="50660"/>
                </a:lnTo>
                <a:lnTo>
                  <a:pt x="63730" y="50623"/>
                </a:lnTo>
                <a:lnTo>
                  <a:pt x="63786" y="50585"/>
                </a:lnTo>
                <a:lnTo>
                  <a:pt x="63824" y="50529"/>
                </a:lnTo>
                <a:lnTo>
                  <a:pt x="63842" y="50474"/>
                </a:lnTo>
                <a:lnTo>
                  <a:pt x="63861" y="50418"/>
                </a:lnTo>
                <a:lnTo>
                  <a:pt x="63879" y="50362"/>
                </a:lnTo>
                <a:lnTo>
                  <a:pt x="63861" y="50287"/>
                </a:lnTo>
                <a:lnTo>
                  <a:pt x="63842" y="50232"/>
                </a:lnTo>
                <a:lnTo>
                  <a:pt x="63805" y="50176"/>
                </a:lnTo>
                <a:lnTo>
                  <a:pt x="63768" y="50120"/>
                </a:lnTo>
                <a:lnTo>
                  <a:pt x="63712" y="50083"/>
                </a:lnTo>
                <a:lnTo>
                  <a:pt x="63656" y="50064"/>
                </a:lnTo>
                <a:lnTo>
                  <a:pt x="63600" y="50045"/>
                </a:lnTo>
                <a:close/>
                <a:moveTo>
                  <a:pt x="79053" y="50101"/>
                </a:moveTo>
                <a:lnTo>
                  <a:pt x="78941" y="50120"/>
                </a:lnTo>
                <a:lnTo>
                  <a:pt x="78886" y="50157"/>
                </a:lnTo>
                <a:lnTo>
                  <a:pt x="78848" y="50194"/>
                </a:lnTo>
                <a:lnTo>
                  <a:pt x="78811" y="50232"/>
                </a:lnTo>
                <a:lnTo>
                  <a:pt x="78774" y="50287"/>
                </a:lnTo>
                <a:lnTo>
                  <a:pt x="78755" y="50399"/>
                </a:lnTo>
                <a:lnTo>
                  <a:pt x="78774" y="50492"/>
                </a:lnTo>
                <a:lnTo>
                  <a:pt x="78830" y="50585"/>
                </a:lnTo>
                <a:lnTo>
                  <a:pt x="78923" y="50641"/>
                </a:lnTo>
                <a:lnTo>
                  <a:pt x="78979" y="50660"/>
                </a:lnTo>
                <a:lnTo>
                  <a:pt x="79035" y="50678"/>
                </a:lnTo>
                <a:lnTo>
                  <a:pt x="79146" y="50678"/>
                </a:lnTo>
                <a:lnTo>
                  <a:pt x="79202" y="50641"/>
                </a:lnTo>
                <a:lnTo>
                  <a:pt x="79258" y="50623"/>
                </a:lnTo>
                <a:lnTo>
                  <a:pt x="79295" y="50567"/>
                </a:lnTo>
                <a:lnTo>
                  <a:pt x="79332" y="50511"/>
                </a:lnTo>
                <a:lnTo>
                  <a:pt x="79351" y="50455"/>
                </a:lnTo>
                <a:lnTo>
                  <a:pt x="79351" y="50399"/>
                </a:lnTo>
                <a:lnTo>
                  <a:pt x="79351" y="50343"/>
                </a:lnTo>
                <a:lnTo>
                  <a:pt x="79332" y="50287"/>
                </a:lnTo>
                <a:lnTo>
                  <a:pt x="79314" y="50232"/>
                </a:lnTo>
                <a:lnTo>
                  <a:pt x="79277" y="50194"/>
                </a:lnTo>
                <a:lnTo>
                  <a:pt x="79239" y="50157"/>
                </a:lnTo>
                <a:lnTo>
                  <a:pt x="79183" y="50120"/>
                </a:lnTo>
                <a:lnTo>
                  <a:pt x="79128" y="50101"/>
                </a:lnTo>
                <a:close/>
                <a:moveTo>
                  <a:pt x="690" y="50083"/>
                </a:moveTo>
                <a:lnTo>
                  <a:pt x="634" y="50101"/>
                </a:lnTo>
                <a:lnTo>
                  <a:pt x="578" y="50120"/>
                </a:lnTo>
                <a:lnTo>
                  <a:pt x="485" y="50176"/>
                </a:lnTo>
                <a:lnTo>
                  <a:pt x="410" y="50269"/>
                </a:lnTo>
                <a:lnTo>
                  <a:pt x="392" y="50381"/>
                </a:lnTo>
                <a:lnTo>
                  <a:pt x="392" y="50436"/>
                </a:lnTo>
                <a:lnTo>
                  <a:pt x="410" y="50492"/>
                </a:lnTo>
                <a:lnTo>
                  <a:pt x="429" y="50548"/>
                </a:lnTo>
                <a:lnTo>
                  <a:pt x="466" y="50604"/>
                </a:lnTo>
                <a:lnTo>
                  <a:pt x="522" y="50641"/>
                </a:lnTo>
                <a:lnTo>
                  <a:pt x="559" y="50660"/>
                </a:lnTo>
                <a:lnTo>
                  <a:pt x="615" y="50678"/>
                </a:lnTo>
                <a:lnTo>
                  <a:pt x="690" y="50697"/>
                </a:lnTo>
                <a:lnTo>
                  <a:pt x="746" y="50678"/>
                </a:lnTo>
                <a:lnTo>
                  <a:pt x="801" y="50660"/>
                </a:lnTo>
                <a:lnTo>
                  <a:pt x="894" y="50604"/>
                </a:lnTo>
                <a:lnTo>
                  <a:pt x="950" y="50511"/>
                </a:lnTo>
                <a:lnTo>
                  <a:pt x="988" y="50418"/>
                </a:lnTo>
                <a:lnTo>
                  <a:pt x="988" y="50343"/>
                </a:lnTo>
                <a:lnTo>
                  <a:pt x="969" y="50287"/>
                </a:lnTo>
                <a:lnTo>
                  <a:pt x="932" y="50232"/>
                </a:lnTo>
                <a:lnTo>
                  <a:pt x="894" y="50194"/>
                </a:lnTo>
                <a:lnTo>
                  <a:pt x="857" y="50157"/>
                </a:lnTo>
                <a:lnTo>
                  <a:pt x="801" y="50120"/>
                </a:lnTo>
                <a:lnTo>
                  <a:pt x="746" y="50101"/>
                </a:lnTo>
                <a:lnTo>
                  <a:pt x="690" y="50083"/>
                </a:lnTo>
                <a:close/>
                <a:moveTo>
                  <a:pt x="33662" y="50083"/>
                </a:moveTo>
                <a:lnTo>
                  <a:pt x="33606" y="50101"/>
                </a:lnTo>
                <a:lnTo>
                  <a:pt x="33551" y="50120"/>
                </a:lnTo>
                <a:lnTo>
                  <a:pt x="33495" y="50157"/>
                </a:lnTo>
                <a:lnTo>
                  <a:pt x="33457" y="50213"/>
                </a:lnTo>
                <a:lnTo>
                  <a:pt x="33439" y="50269"/>
                </a:lnTo>
                <a:lnTo>
                  <a:pt x="33420" y="50381"/>
                </a:lnTo>
                <a:lnTo>
                  <a:pt x="33439" y="50492"/>
                </a:lnTo>
                <a:lnTo>
                  <a:pt x="33457" y="50548"/>
                </a:lnTo>
                <a:lnTo>
                  <a:pt x="33495" y="50604"/>
                </a:lnTo>
                <a:lnTo>
                  <a:pt x="33551" y="50641"/>
                </a:lnTo>
                <a:lnTo>
                  <a:pt x="33606" y="50678"/>
                </a:lnTo>
                <a:lnTo>
                  <a:pt x="33662" y="50697"/>
                </a:lnTo>
                <a:lnTo>
                  <a:pt x="33793" y="50697"/>
                </a:lnTo>
                <a:lnTo>
                  <a:pt x="33848" y="50678"/>
                </a:lnTo>
                <a:lnTo>
                  <a:pt x="33904" y="50641"/>
                </a:lnTo>
                <a:lnTo>
                  <a:pt x="33942" y="50604"/>
                </a:lnTo>
                <a:lnTo>
                  <a:pt x="33979" y="50567"/>
                </a:lnTo>
                <a:lnTo>
                  <a:pt x="34016" y="50511"/>
                </a:lnTo>
                <a:lnTo>
                  <a:pt x="34035" y="50455"/>
                </a:lnTo>
                <a:lnTo>
                  <a:pt x="34035" y="50399"/>
                </a:lnTo>
                <a:lnTo>
                  <a:pt x="34035" y="50325"/>
                </a:lnTo>
                <a:lnTo>
                  <a:pt x="34016" y="50269"/>
                </a:lnTo>
                <a:lnTo>
                  <a:pt x="33979" y="50213"/>
                </a:lnTo>
                <a:lnTo>
                  <a:pt x="33942" y="50176"/>
                </a:lnTo>
                <a:lnTo>
                  <a:pt x="33904" y="50138"/>
                </a:lnTo>
                <a:lnTo>
                  <a:pt x="33848" y="50101"/>
                </a:lnTo>
                <a:lnTo>
                  <a:pt x="33793" y="50083"/>
                </a:lnTo>
                <a:close/>
                <a:moveTo>
                  <a:pt x="57903" y="50101"/>
                </a:moveTo>
                <a:lnTo>
                  <a:pt x="57791" y="50138"/>
                </a:lnTo>
                <a:lnTo>
                  <a:pt x="57717" y="50213"/>
                </a:lnTo>
                <a:lnTo>
                  <a:pt x="57680" y="50269"/>
                </a:lnTo>
                <a:lnTo>
                  <a:pt x="57661" y="50325"/>
                </a:lnTo>
                <a:lnTo>
                  <a:pt x="57661" y="50399"/>
                </a:lnTo>
                <a:lnTo>
                  <a:pt x="57661" y="50455"/>
                </a:lnTo>
                <a:lnTo>
                  <a:pt x="57680" y="50511"/>
                </a:lnTo>
                <a:lnTo>
                  <a:pt x="57717" y="50567"/>
                </a:lnTo>
                <a:lnTo>
                  <a:pt x="57754" y="50623"/>
                </a:lnTo>
                <a:lnTo>
                  <a:pt x="57810" y="50660"/>
                </a:lnTo>
                <a:lnTo>
                  <a:pt x="57866" y="50678"/>
                </a:lnTo>
                <a:lnTo>
                  <a:pt x="57922" y="50697"/>
                </a:lnTo>
                <a:lnTo>
                  <a:pt x="57996" y="50697"/>
                </a:lnTo>
                <a:lnTo>
                  <a:pt x="58052" y="50678"/>
                </a:lnTo>
                <a:lnTo>
                  <a:pt x="58108" y="50641"/>
                </a:lnTo>
                <a:lnTo>
                  <a:pt x="58164" y="50623"/>
                </a:lnTo>
                <a:lnTo>
                  <a:pt x="58201" y="50567"/>
                </a:lnTo>
                <a:lnTo>
                  <a:pt x="58238" y="50511"/>
                </a:lnTo>
                <a:lnTo>
                  <a:pt x="58257" y="50399"/>
                </a:lnTo>
                <a:lnTo>
                  <a:pt x="58238" y="50306"/>
                </a:lnTo>
                <a:lnTo>
                  <a:pt x="58182" y="50194"/>
                </a:lnTo>
                <a:lnTo>
                  <a:pt x="58108" y="50138"/>
                </a:lnTo>
                <a:lnTo>
                  <a:pt x="57996" y="50101"/>
                </a:lnTo>
                <a:close/>
                <a:moveTo>
                  <a:pt x="21654" y="50008"/>
                </a:moveTo>
                <a:lnTo>
                  <a:pt x="21579" y="50027"/>
                </a:lnTo>
                <a:lnTo>
                  <a:pt x="21523" y="50064"/>
                </a:lnTo>
                <a:lnTo>
                  <a:pt x="21467" y="50120"/>
                </a:lnTo>
                <a:lnTo>
                  <a:pt x="21430" y="50213"/>
                </a:lnTo>
                <a:lnTo>
                  <a:pt x="21430" y="50287"/>
                </a:lnTo>
                <a:lnTo>
                  <a:pt x="21430" y="50362"/>
                </a:lnTo>
                <a:lnTo>
                  <a:pt x="21449" y="50436"/>
                </a:lnTo>
                <a:lnTo>
                  <a:pt x="21486" y="50511"/>
                </a:lnTo>
                <a:lnTo>
                  <a:pt x="21523" y="50567"/>
                </a:lnTo>
                <a:lnTo>
                  <a:pt x="21561" y="50623"/>
                </a:lnTo>
                <a:lnTo>
                  <a:pt x="21616" y="50660"/>
                </a:lnTo>
                <a:lnTo>
                  <a:pt x="21691" y="50697"/>
                </a:lnTo>
                <a:lnTo>
                  <a:pt x="21747" y="50716"/>
                </a:lnTo>
                <a:lnTo>
                  <a:pt x="21821" y="50716"/>
                </a:lnTo>
                <a:lnTo>
                  <a:pt x="21933" y="50697"/>
                </a:lnTo>
                <a:lnTo>
                  <a:pt x="21989" y="50660"/>
                </a:lnTo>
                <a:lnTo>
                  <a:pt x="22045" y="50623"/>
                </a:lnTo>
                <a:lnTo>
                  <a:pt x="22082" y="50567"/>
                </a:lnTo>
                <a:lnTo>
                  <a:pt x="22119" y="50511"/>
                </a:lnTo>
                <a:lnTo>
                  <a:pt x="22138" y="50455"/>
                </a:lnTo>
                <a:lnTo>
                  <a:pt x="22156" y="50381"/>
                </a:lnTo>
                <a:lnTo>
                  <a:pt x="22138" y="50269"/>
                </a:lnTo>
                <a:lnTo>
                  <a:pt x="22119" y="50194"/>
                </a:lnTo>
                <a:lnTo>
                  <a:pt x="22082" y="50157"/>
                </a:lnTo>
                <a:lnTo>
                  <a:pt x="22026" y="50101"/>
                </a:lnTo>
                <a:lnTo>
                  <a:pt x="21989" y="50064"/>
                </a:lnTo>
                <a:lnTo>
                  <a:pt x="21914" y="50027"/>
                </a:lnTo>
                <a:lnTo>
                  <a:pt x="21821" y="50008"/>
                </a:lnTo>
                <a:close/>
                <a:moveTo>
                  <a:pt x="35505" y="50064"/>
                </a:moveTo>
                <a:lnTo>
                  <a:pt x="35375" y="50101"/>
                </a:lnTo>
                <a:lnTo>
                  <a:pt x="35319" y="50120"/>
                </a:lnTo>
                <a:lnTo>
                  <a:pt x="35282" y="50176"/>
                </a:lnTo>
                <a:lnTo>
                  <a:pt x="35245" y="50213"/>
                </a:lnTo>
                <a:lnTo>
                  <a:pt x="35208" y="50269"/>
                </a:lnTo>
                <a:lnTo>
                  <a:pt x="35189" y="50381"/>
                </a:lnTo>
                <a:lnTo>
                  <a:pt x="35189" y="50474"/>
                </a:lnTo>
                <a:lnTo>
                  <a:pt x="35245" y="50567"/>
                </a:lnTo>
                <a:lnTo>
                  <a:pt x="35319" y="50641"/>
                </a:lnTo>
                <a:lnTo>
                  <a:pt x="35375" y="50678"/>
                </a:lnTo>
                <a:lnTo>
                  <a:pt x="35450" y="50697"/>
                </a:lnTo>
                <a:lnTo>
                  <a:pt x="35524" y="50716"/>
                </a:lnTo>
                <a:lnTo>
                  <a:pt x="35599" y="50716"/>
                </a:lnTo>
                <a:lnTo>
                  <a:pt x="35654" y="50697"/>
                </a:lnTo>
                <a:lnTo>
                  <a:pt x="35729" y="50660"/>
                </a:lnTo>
                <a:lnTo>
                  <a:pt x="35785" y="50623"/>
                </a:lnTo>
                <a:lnTo>
                  <a:pt x="35822" y="50548"/>
                </a:lnTo>
                <a:lnTo>
                  <a:pt x="35859" y="50492"/>
                </a:lnTo>
                <a:lnTo>
                  <a:pt x="35878" y="50418"/>
                </a:lnTo>
                <a:lnTo>
                  <a:pt x="35859" y="50343"/>
                </a:lnTo>
                <a:lnTo>
                  <a:pt x="35841" y="50269"/>
                </a:lnTo>
                <a:lnTo>
                  <a:pt x="35803" y="50213"/>
                </a:lnTo>
                <a:lnTo>
                  <a:pt x="35766" y="50157"/>
                </a:lnTo>
                <a:lnTo>
                  <a:pt x="35710" y="50101"/>
                </a:lnTo>
                <a:lnTo>
                  <a:pt x="35636" y="50083"/>
                </a:lnTo>
                <a:lnTo>
                  <a:pt x="35505" y="50064"/>
                </a:lnTo>
                <a:close/>
                <a:moveTo>
                  <a:pt x="50828" y="49990"/>
                </a:moveTo>
                <a:lnTo>
                  <a:pt x="50754" y="50008"/>
                </a:lnTo>
                <a:lnTo>
                  <a:pt x="50679" y="50008"/>
                </a:lnTo>
                <a:lnTo>
                  <a:pt x="50586" y="50045"/>
                </a:lnTo>
                <a:lnTo>
                  <a:pt x="50530" y="50083"/>
                </a:lnTo>
                <a:lnTo>
                  <a:pt x="50474" y="50138"/>
                </a:lnTo>
                <a:lnTo>
                  <a:pt x="50437" y="50213"/>
                </a:lnTo>
                <a:lnTo>
                  <a:pt x="50419" y="50287"/>
                </a:lnTo>
                <a:lnTo>
                  <a:pt x="50419" y="50362"/>
                </a:lnTo>
                <a:lnTo>
                  <a:pt x="50437" y="50436"/>
                </a:lnTo>
                <a:lnTo>
                  <a:pt x="50474" y="50492"/>
                </a:lnTo>
                <a:lnTo>
                  <a:pt x="50512" y="50548"/>
                </a:lnTo>
                <a:lnTo>
                  <a:pt x="50567" y="50604"/>
                </a:lnTo>
                <a:lnTo>
                  <a:pt x="50623" y="50660"/>
                </a:lnTo>
                <a:lnTo>
                  <a:pt x="50679" y="50697"/>
                </a:lnTo>
                <a:lnTo>
                  <a:pt x="50754" y="50716"/>
                </a:lnTo>
                <a:lnTo>
                  <a:pt x="50884" y="50716"/>
                </a:lnTo>
                <a:lnTo>
                  <a:pt x="50940" y="50697"/>
                </a:lnTo>
                <a:lnTo>
                  <a:pt x="50996" y="50660"/>
                </a:lnTo>
                <a:lnTo>
                  <a:pt x="51052" y="50623"/>
                </a:lnTo>
                <a:lnTo>
                  <a:pt x="51107" y="50585"/>
                </a:lnTo>
                <a:lnTo>
                  <a:pt x="51126" y="50529"/>
                </a:lnTo>
                <a:lnTo>
                  <a:pt x="51163" y="50455"/>
                </a:lnTo>
                <a:lnTo>
                  <a:pt x="51163" y="50381"/>
                </a:lnTo>
                <a:lnTo>
                  <a:pt x="51163" y="50306"/>
                </a:lnTo>
                <a:lnTo>
                  <a:pt x="51163" y="50250"/>
                </a:lnTo>
                <a:lnTo>
                  <a:pt x="51126" y="50176"/>
                </a:lnTo>
                <a:lnTo>
                  <a:pt x="51089" y="50120"/>
                </a:lnTo>
                <a:lnTo>
                  <a:pt x="51033" y="50083"/>
                </a:lnTo>
                <a:lnTo>
                  <a:pt x="50977" y="50045"/>
                </a:lnTo>
                <a:lnTo>
                  <a:pt x="50903" y="50008"/>
                </a:lnTo>
                <a:lnTo>
                  <a:pt x="50828" y="49990"/>
                </a:lnTo>
                <a:close/>
                <a:moveTo>
                  <a:pt x="55799" y="50027"/>
                </a:moveTo>
                <a:lnTo>
                  <a:pt x="55706" y="50064"/>
                </a:lnTo>
                <a:lnTo>
                  <a:pt x="55613" y="50120"/>
                </a:lnTo>
                <a:lnTo>
                  <a:pt x="55557" y="50213"/>
                </a:lnTo>
                <a:lnTo>
                  <a:pt x="55539" y="50325"/>
                </a:lnTo>
                <a:lnTo>
                  <a:pt x="55557" y="50362"/>
                </a:lnTo>
                <a:lnTo>
                  <a:pt x="55576" y="50418"/>
                </a:lnTo>
                <a:lnTo>
                  <a:pt x="55613" y="50529"/>
                </a:lnTo>
                <a:lnTo>
                  <a:pt x="55632" y="50567"/>
                </a:lnTo>
                <a:lnTo>
                  <a:pt x="55669" y="50623"/>
                </a:lnTo>
                <a:lnTo>
                  <a:pt x="55762" y="50697"/>
                </a:lnTo>
                <a:lnTo>
                  <a:pt x="55818" y="50716"/>
                </a:lnTo>
                <a:lnTo>
                  <a:pt x="55874" y="50716"/>
                </a:lnTo>
                <a:lnTo>
                  <a:pt x="55967" y="50697"/>
                </a:lnTo>
                <a:lnTo>
                  <a:pt x="56078" y="50641"/>
                </a:lnTo>
                <a:lnTo>
                  <a:pt x="56153" y="50548"/>
                </a:lnTo>
                <a:lnTo>
                  <a:pt x="56172" y="50511"/>
                </a:lnTo>
                <a:lnTo>
                  <a:pt x="56190" y="50455"/>
                </a:lnTo>
                <a:lnTo>
                  <a:pt x="56209" y="50381"/>
                </a:lnTo>
                <a:lnTo>
                  <a:pt x="56209" y="50343"/>
                </a:lnTo>
                <a:lnTo>
                  <a:pt x="56190" y="50269"/>
                </a:lnTo>
                <a:lnTo>
                  <a:pt x="56153" y="50213"/>
                </a:lnTo>
                <a:lnTo>
                  <a:pt x="56116" y="50138"/>
                </a:lnTo>
                <a:lnTo>
                  <a:pt x="56023" y="50083"/>
                </a:lnTo>
                <a:lnTo>
                  <a:pt x="55911" y="50045"/>
                </a:lnTo>
                <a:lnTo>
                  <a:pt x="55799" y="50027"/>
                </a:lnTo>
                <a:close/>
                <a:moveTo>
                  <a:pt x="9180" y="50045"/>
                </a:moveTo>
                <a:lnTo>
                  <a:pt x="9124" y="50064"/>
                </a:lnTo>
                <a:lnTo>
                  <a:pt x="9068" y="50101"/>
                </a:lnTo>
                <a:lnTo>
                  <a:pt x="9012" y="50138"/>
                </a:lnTo>
                <a:lnTo>
                  <a:pt x="8937" y="50232"/>
                </a:lnTo>
                <a:lnTo>
                  <a:pt x="8919" y="50287"/>
                </a:lnTo>
                <a:lnTo>
                  <a:pt x="8900" y="50343"/>
                </a:lnTo>
                <a:lnTo>
                  <a:pt x="8900" y="50418"/>
                </a:lnTo>
                <a:lnTo>
                  <a:pt x="8919" y="50492"/>
                </a:lnTo>
                <a:lnTo>
                  <a:pt x="8937" y="50567"/>
                </a:lnTo>
                <a:lnTo>
                  <a:pt x="8993" y="50623"/>
                </a:lnTo>
                <a:lnTo>
                  <a:pt x="9049" y="50678"/>
                </a:lnTo>
                <a:lnTo>
                  <a:pt x="9105" y="50716"/>
                </a:lnTo>
                <a:lnTo>
                  <a:pt x="9180" y="50734"/>
                </a:lnTo>
                <a:lnTo>
                  <a:pt x="9310" y="50734"/>
                </a:lnTo>
                <a:lnTo>
                  <a:pt x="9366" y="50716"/>
                </a:lnTo>
                <a:lnTo>
                  <a:pt x="9422" y="50697"/>
                </a:lnTo>
                <a:lnTo>
                  <a:pt x="9477" y="50660"/>
                </a:lnTo>
                <a:lnTo>
                  <a:pt x="9552" y="50548"/>
                </a:lnTo>
                <a:lnTo>
                  <a:pt x="9589" y="50436"/>
                </a:lnTo>
                <a:lnTo>
                  <a:pt x="9589" y="50362"/>
                </a:lnTo>
                <a:lnTo>
                  <a:pt x="9589" y="50287"/>
                </a:lnTo>
                <a:lnTo>
                  <a:pt x="9552" y="50213"/>
                </a:lnTo>
                <a:lnTo>
                  <a:pt x="9515" y="50157"/>
                </a:lnTo>
                <a:lnTo>
                  <a:pt x="9459" y="50101"/>
                </a:lnTo>
                <a:lnTo>
                  <a:pt x="9384" y="50064"/>
                </a:lnTo>
                <a:lnTo>
                  <a:pt x="9328" y="50045"/>
                </a:lnTo>
                <a:close/>
                <a:moveTo>
                  <a:pt x="12885" y="50045"/>
                </a:moveTo>
                <a:lnTo>
                  <a:pt x="12810" y="50064"/>
                </a:lnTo>
                <a:lnTo>
                  <a:pt x="12754" y="50083"/>
                </a:lnTo>
                <a:lnTo>
                  <a:pt x="12698" y="50120"/>
                </a:lnTo>
                <a:lnTo>
                  <a:pt x="12642" y="50157"/>
                </a:lnTo>
                <a:lnTo>
                  <a:pt x="12605" y="50194"/>
                </a:lnTo>
                <a:lnTo>
                  <a:pt x="12568" y="50269"/>
                </a:lnTo>
                <a:lnTo>
                  <a:pt x="12549" y="50325"/>
                </a:lnTo>
                <a:lnTo>
                  <a:pt x="12549" y="50399"/>
                </a:lnTo>
                <a:lnTo>
                  <a:pt x="12549" y="50455"/>
                </a:lnTo>
                <a:lnTo>
                  <a:pt x="12568" y="50529"/>
                </a:lnTo>
                <a:lnTo>
                  <a:pt x="12605" y="50585"/>
                </a:lnTo>
                <a:lnTo>
                  <a:pt x="12642" y="50623"/>
                </a:lnTo>
                <a:lnTo>
                  <a:pt x="12698" y="50678"/>
                </a:lnTo>
                <a:lnTo>
                  <a:pt x="12754" y="50697"/>
                </a:lnTo>
                <a:lnTo>
                  <a:pt x="12810" y="50716"/>
                </a:lnTo>
                <a:lnTo>
                  <a:pt x="12885" y="50734"/>
                </a:lnTo>
                <a:lnTo>
                  <a:pt x="12959" y="50716"/>
                </a:lnTo>
                <a:lnTo>
                  <a:pt x="13015" y="50697"/>
                </a:lnTo>
                <a:lnTo>
                  <a:pt x="13071" y="50678"/>
                </a:lnTo>
                <a:lnTo>
                  <a:pt x="13127" y="50623"/>
                </a:lnTo>
                <a:lnTo>
                  <a:pt x="13164" y="50585"/>
                </a:lnTo>
                <a:lnTo>
                  <a:pt x="13201" y="50529"/>
                </a:lnTo>
                <a:lnTo>
                  <a:pt x="13220" y="50455"/>
                </a:lnTo>
                <a:lnTo>
                  <a:pt x="13220" y="50399"/>
                </a:lnTo>
                <a:lnTo>
                  <a:pt x="13220" y="50325"/>
                </a:lnTo>
                <a:lnTo>
                  <a:pt x="13201" y="50269"/>
                </a:lnTo>
                <a:lnTo>
                  <a:pt x="13164" y="50194"/>
                </a:lnTo>
                <a:lnTo>
                  <a:pt x="13127" y="50157"/>
                </a:lnTo>
                <a:lnTo>
                  <a:pt x="13071" y="50120"/>
                </a:lnTo>
                <a:lnTo>
                  <a:pt x="13015" y="50083"/>
                </a:lnTo>
                <a:lnTo>
                  <a:pt x="12940" y="50064"/>
                </a:lnTo>
                <a:lnTo>
                  <a:pt x="12885" y="50045"/>
                </a:lnTo>
                <a:close/>
                <a:moveTo>
                  <a:pt x="23311" y="50101"/>
                </a:moveTo>
                <a:lnTo>
                  <a:pt x="23255" y="50120"/>
                </a:lnTo>
                <a:lnTo>
                  <a:pt x="23199" y="50120"/>
                </a:lnTo>
                <a:lnTo>
                  <a:pt x="23106" y="50194"/>
                </a:lnTo>
                <a:lnTo>
                  <a:pt x="23031" y="50287"/>
                </a:lnTo>
                <a:lnTo>
                  <a:pt x="22994" y="50381"/>
                </a:lnTo>
                <a:lnTo>
                  <a:pt x="22994" y="50455"/>
                </a:lnTo>
                <a:lnTo>
                  <a:pt x="23013" y="50511"/>
                </a:lnTo>
                <a:lnTo>
                  <a:pt x="23050" y="50585"/>
                </a:lnTo>
                <a:lnTo>
                  <a:pt x="23087" y="50623"/>
                </a:lnTo>
                <a:lnTo>
                  <a:pt x="23124" y="50678"/>
                </a:lnTo>
                <a:lnTo>
                  <a:pt x="23180" y="50697"/>
                </a:lnTo>
                <a:lnTo>
                  <a:pt x="23236" y="50734"/>
                </a:lnTo>
                <a:lnTo>
                  <a:pt x="23366" y="50734"/>
                </a:lnTo>
                <a:lnTo>
                  <a:pt x="23422" y="50716"/>
                </a:lnTo>
                <a:lnTo>
                  <a:pt x="23515" y="50660"/>
                </a:lnTo>
                <a:lnTo>
                  <a:pt x="23590" y="50567"/>
                </a:lnTo>
                <a:lnTo>
                  <a:pt x="23627" y="50455"/>
                </a:lnTo>
                <a:lnTo>
                  <a:pt x="23627" y="50399"/>
                </a:lnTo>
                <a:lnTo>
                  <a:pt x="23609" y="50325"/>
                </a:lnTo>
                <a:lnTo>
                  <a:pt x="23590" y="50269"/>
                </a:lnTo>
                <a:lnTo>
                  <a:pt x="23553" y="50213"/>
                </a:lnTo>
                <a:lnTo>
                  <a:pt x="23497" y="50176"/>
                </a:lnTo>
                <a:lnTo>
                  <a:pt x="23441" y="50138"/>
                </a:lnTo>
                <a:lnTo>
                  <a:pt x="23385" y="50120"/>
                </a:lnTo>
                <a:lnTo>
                  <a:pt x="23311" y="50101"/>
                </a:lnTo>
                <a:close/>
                <a:moveTo>
                  <a:pt x="54217" y="49971"/>
                </a:moveTo>
                <a:lnTo>
                  <a:pt x="54142" y="49990"/>
                </a:lnTo>
                <a:lnTo>
                  <a:pt x="54068" y="50027"/>
                </a:lnTo>
                <a:lnTo>
                  <a:pt x="54012" y="50083"/>
                </a:lnTo>
                <a:lnTo>
                  <a:pt x="53993" y="50138"/>
                </a:lnTo>
                <a:lnTo>
                  <a:pt x="53975" y="50287"/>
                </a:lnTo>
                <a:lnTo>
                  <a:pt x="53975" y="50436"/>
                </a:lnTo>
                <a:lnTo>
                  <a:pt x="53993" y="50511"/>
                </a:lnTo>
                <a:lnTo>
                  <a:pt x="54030" y="50567"/>
                </a:lnTo>
                <a:lnTo>
                  <a:pt x="54068" y="50623"/>
                </a:lnTo>
                <a:lnTo>
                  <a:pt x="54124" y="50678"/>
                </a:lnTo>
                <a:lnTo>
                  <a:pt x="54179" y="50716"/>
                </a:lnTo>
                <a:lnTo>
                  <a:pt x="54254" y="50734"/>
                </a:lnTo>
                <a:lnTo>
                  <a:pt x="54403" y="50734"/>
                </a:lnTo>
                <a:lnTo>
                  <a:pt x="54459" y="50716"/>
                </a:lnTo>
                <a:lnTo>
                  <a:pt x="54533" y="50678"/>
                </a:lnTo>
                <a:lnTo>
                  <a:pt x="54570" y="50623"/>
                </a:lnTo>
                <a:lnTo>
                  <a:pt x="54626" y="50567"/>
                </a:lnTo>
                <a:lnTo>
                  <a:pt x="54645" y="50511"/>
                </a:lnTo>
                <a:lnTo>
                  <a:pt x="54663" y="50436"/>
                </a:lnTo>
                <a:lnTo>
                  <a:pt x="54663" y="50362"/>
                </a:lnTo>
                <a:lnTo>
                  <a:pt x="54663" y="50306"/>
                </a:lnTo>
                <a:lnTo>
                  <a:pt x="54626" y="50232"/>
                </a:lnTo>
                <a:lnTo>
                  <a:pt x="54589" y="50176"/>
                </a:lnTo>
                <a:lnTo>
                  <a:pt x="54496" y="50064"/>
                </a:lnTo>
                <a:lnTo>
                  <a:pt x="54366" y="49990"/>
                </a:lnTo>
                <a:lnTo>
                  <a:pt x="54291" y="49971"/>
                </a:lnTo>
                <a:close/>
                <a:moveTo>
                  <a:pt x="2328" y="50045"/>
                </a:moveTo>
                <a:lnTo>
                  <a:pt x="2272" y="50064"/>
                </a:lnTo>
                <a:lnTo>
                  <a:pt x="2198" y="50101"/>
                </a:lnTo>
                <a:lnTo>
                  <a:pt x="2161" y="50157"/>
                </a:lnTo>
                <a:lnTo>
                  <a:pt x="2123" y="50194"/>
                </a:lnTo>
                <a:lnTo>
                  <a:pt x="2086" y="50269"/>
                </a:lnTo>
                <a:lnTo>
                  <a:pt x="2067" y="50399"/>
                </a:lnTo>
                <a:lnTo>
                  <a:pt x="2086" y="50529"/>
                </a:lnTo>
                <a:lnTo>
                  <a:pt x="2123" y="50585"/>
                </a:lnTo>
                <a:lnTo>
                  <a:pt x="2161" y="50641"/>
                </a:lnTo>
                <a:lnTo>
                  <a:pt x="2198" y="50678"/>
                </a:lnTo>
                <a:lnTo>
                  <a:pt x="2272" y="50716"/>
                </a:lnTo>
                <a:lnTo>
                  <a:pt x="2328" y="50734"/>
                </a:lnTo>
                <a:lnTo>
                  <a:pt x="2421" y="50753"/>
                </a:lnTo>
                <a:lnTo>
                  <a:pt x="2496" y="50734"/>
                </a:lnTo>
                <a:lnTo>
                  <a:pt x="2570" y="50716"/>
                </a:lnTo>
                <a:lnTo>
                  <a:pt x="2626" y="50678"/>
                </a:lnTo>
                <a:lnTo>
                  <a:pt x="2663" y="50641"/>
                </a:lnTo>
                <a:lnTo>
                  <a:pt x="2700" y="50585"/>
                </a:lnTo>
                <a:lnTo>
                  <a:pt x="2738" y="50529"/>
                </a:lnTo>
                <a:lnTo>
                  <a:pt x="2756" y="50399"/>
                </a:lnTo>
                <a:lnTo>
                  <a:pt x="2738" y="50269"/>
                </a:lnTo>
                <a:lnTo>
                  <a:pt x="2700" y="50194"/>
                </a:lnTo>
                <a:lnTo>
                  <a:pt x="2663" y="50157"/>
                </a:lnTo>
                <a:lnTo>
                  <a:pt x="2626" y="50101"/>
                </a:lnTo>
                <a:lnTo>
                  <a:pt x="2570" y="50064"/>
                </a:lnTo>
                <a:lnTo>
                  <a:pt x="2496" y="50045"/>
                </a:lnTo>
                <a:close/>
                <a:moveTo>
                  <a:pt x="28915" y="50027"/>
                </a:moveTo>
                <a:lnTo>
                  <a:pt x="28822" y="50045"/>
                </a:lnTo>
                <a:lnTo>
                  <a:pt x="28747" y="50064"/>
                </a:lnTo>
                <a:lnTo>
                  <a:pt x="28617" y="50138"/>
                </a:lnTo>
                <a:lnTo>
                  <a:pt x="28561" y="50176"/>
                </a:lnTo>
                <a:lnTo>
                  <a:pt x="28505" y="50232"/>
                </a:lnTo>
                <a:lnTo>
                  <a:pt x="28468" y="50287"/>
                </a:lnTo>
                <a:lnTo>
                  <a:pt x="28449" y="50362"/>
                </a:lnTo>
                <a:lnTo>
                  <a:pt x="28449" y="50418"/>
                </a:lnTo>
                <a:lnTo>
                  <a:pt x="28468" y="50492"/>
                </a:lnTo>
                <a:lnTo>
                  <a:pt x="28486" y="50567"/>
                </a:lnTo>
                <a:lnTo>
                  <a:pt x="28542" y="50623"/>
                </a:lnTo>
                <a:lnTo>
                  <a:pt x="28654" y="50697"/>
                </a:lnTo>
                <a:lnTo>
                  <a:pt x="28729" y="50734"/>
                </a:lnTo>
                <a:lnTo>
                  <a:pt x="28803" y="50771"/>
                </a:lnTo>
                <a:lnTo>
                  <a:pt x="28971" y="50771"/>
                </a:lnTo>
                <a:lnTo>
                  <a:pt x="29026" y="50734"/>
                </a:lnTo>
                <a:lnTo>
                  <a:pt x="29101" y="50697"/>
                </a:lnTo>
                <a:lnTo>
                  <a:pt x="29157" y="50660"/>
                </a:lnTo>
                <a:lnTo>
                  <a:pt x="29213" y="50585"/>
                </a:lnTo>
                <a:lnTo>
                  <a:pt x="29231" y="50529"/>
                </a:lnTo>
                <a:lnTo>
                  <a:pt x="29250" y="50455"/>
                </a:lnTo>
                <a:lnTo>
                  <a:pt x="29250" y="50381"/>
                </a:lnTo>
                <a:lnTo>
                  <a:pt x="29250" y="50306"/>
                </a:lnTo>
                <a:lnTo>
                  <a:pt x="29213" y="50250"/>
                </a:lnTo>
                <a:lnTo>
                  <a:pt x="29175" y="50176"/>
                </a:lnTo>
                <a:lnTo>
                  <a:pt x="29138" y="50120"/>
                </a:lnTo>
                <a:lnTo>
                  <a:pt x="29082" y="50083"/>
                </a:lnTo>
                <a:lnTo>
                  <a:pt x="28989" y="50045"/>
                </a:lnTo>
                <a:lnTo>
                  <a:pt x="28915" y="50027"/>
                </a:lnTo>
                <a:close/>
                <a:moveTo>
                  <a:pt x="68608" y="50138"/>
                </a:moveTo>
                <a:lnTo>
                  <a:pt x="68553" y="50157"/>
                </a:lnTo>
                <a:lnTo>
                  <a:pt x="68459" y="50194"/>
                </a:lnTo>
                <a:lnTo>
                  <a:pt x="68366" y="50269"/>
                </a:lnTo>
                <a:lnTo>
                  <a:pt x="68329" y="50362"/>
                </a:lnTo>
                <a:lnTo>
                  <a:pt x="68292" y="50455"/>
                </a:lnTo>
                <a:lnTo>
                  <a:pt x="68311" y="50511"/>
                </a:lnTo>
                <a:lnTo>
                  <a:pt x="68311" y="50567"/>
                </a:lnTo>
                <a:lnTo>
                  <a:pt x="68348" y="50623"/>
                </a:lnTo>
                <a:lnTo>
                  <a:pt x="68385" y="50678"/>
                </a:lnTo>
                <a:lnTo>
                  <a:pt x="68441" y="50716"/>
                </a:lnTo>
                <a:lnTo>
                  <a:pt x="68497" y="50753"/>
                </a:lnTo>
                <a:lnTo>
                  <a:pt x="68553" y="50771"/>
                </a:lnTo>
                <a:lnTo>
                  <a:pt x="68627" y="50771"/>
                </a:lnTo>
                <a:lnTo>
                  <a:pt x="68701" y="50753"/>
                </a:lnTo>
                <a:lnTo>
                  <a:pt x="68757" y="50734"/>
                </a:lnTo>
                <a:lnTo>
                  <a:pt x="68813" y="50697"/>
                </a:lnTo>
                <a:lnTo>
                  <a:pt x="68869" y="50660"/>
                </a:lnTo>
                <a:lnTo>
                  <a:pt x="68906" y="50585"/>
                </a:lnTo>
                <a:lnTo>
                  <a:pt x="68925" y="50529"/>
                </a:lnTo>
                <a:lnTo>
                  <a:pt x="68925" y="50474"/>
                </a:lnTo>
                <a:lnTo>
                  <a:pt x="68925" y="50399"/>
                </a:lnTo>
                <a:lnTo>
                  <a:pt x="68906" y="50343"/>
                </a:lnTo>
                <a:lnTo>
                  <a:pt x="68869" y="50287"/>
                </a:lnTo>
                <a:lnTo>
                  <a:pt x="68832" y="50232"/>
                </a:lnTo>
                <a:lnTo>
                  <a:pt x="68776" y="50194"/>
                </a:lnTo>
                <a:lnTo>
                  <a:pt x="68720" y="50157"/>
                </a:lnTo>
                <a:lnTo>
                  <a:pt x="68664" y="50138"/>
                </a:lnTo>
                <a:close/>
                <a:moveTo>
                  <a:pt x="72146" y="50138"/>
                </a:moveTo>
                <a:lnTo>
                  <a:pt x="72090" y="50157"/>
                </a:lnTo>
                <a:lnTo>
                  <a:pt x="71978" y="50213"/>
                </a:lnTo>
                <a:lnTo>
                  <a:pt x="71941" y="50269"/>
                </a:lnTo>
                <a:lnTo>
                  <a:pt x="71904" y="50306"/>
                </a:lnTo>
                <a:lnTo>
                  <a:pt x="71867" y="50381"/>
                </a:lnTo>
                <a:lnTo>
                  <a:pt x="71867" y="50455"/>
                </a:lnTo>
                <a:lnTo>
                  <a:pt x="71867" y="50511"/>
                </a:lnTo>
                <a:lnTo>
                  <a:pt x="71885" y="50585"/>
                </a:lnTo>
                <a:lnTo>
                  <a:pt x="71922" y="50641"/>
                </a:lnTo>
                <a:lnTo>
                  <a:pt x="71960" y="50697"/>
                </a:lnTo>
                <a:lnTo>
                  <a:pt x="72015" y="50734"/>
                </a:lnTo>
                <a:lnTo>
                  <a:pt x="72071" y="50771"/>
                </a:lnTo>
                <a:lnTo>
                  <a:pt x="72276" y="50771"/>
                </a:lnTo>
                <a:lnTo>
                  <a:pt x="72332" y="50753"/>
                </a:lnTo>
                <a:lnTo>
                  <a:pt x="72388" y="50716"/>
                </a:lnTo>
                <a:lnTo>
                  <a:pt x="72425" y="50660"/>
                </a:lnTo>
                <a:lnTo>
                  <a:pt x="72462" y="50604"/>
                </a:lnTo>
                <a:lnTo>
                  <a:pt x="72481" y="50548"/>
                </a:lnTo>
                <a:lnTo>
                  <a:pt x="72500" y="50436"/>
                </a:lnTo>
                <a:lnTo>
                  <a:pt x="72481" y="50325"/>
                </a:lnTo>
                <a:lnTo>
                  <a:pt x="72406" y="50250"/>
                </a:lnTo>
                <a:lnTo>
                  <a:pt x="72369" y="50213"/>
                </a:lnTo>
                <a:lnTo>
                  <a:pt x="72313" y="50176"/>
                </a:lnTo>
                <a:lnTo>
                  <a:pt x="72258" y="50157"/>
                </a:lnTo>
                <a:lnTo>
                  <a:pt x="72202" y="50138"/>
                </a:lnTo>
                <a:close/>
                <a:moveTo>
                  <a:pt x="77564" y="50176"/>
                </a:moveTo>
                <a:lnTo>
                  <a:pt x="77508" y="50194"/>
                </a:lnTo>
                <a:lnTo>
                  <a:pt x="77452" y="50213"/>
                </a:lnTo>
                <a:lnTo>
                  <a:pt x="77359" y="50269"/>
                </a:lnTo>
                <a:lnTo>
                  <a:pt x="77303" y="50362"/>
                </a:lnTo>
                <a:lnTo>
                  <a:pt x="77266" y="50474"/>
                </a:lnTo>
                <a:lnTo>
                  <a:pt x="77266" y="50529"/>
                </a:lnTo>
                <a:lnTo>
                  <a:pt x="77284" y="50585"/>
                </a:lnTo>
                <a:lnTo>
                  <a:pt x="77322" y="50641"/>
                </a:lnTo>
                <a:lnTo>
                  <a:pt x="77359" y="50678"/>
                </a:lnTo>
                <a:lnTo>
                  <a:pt x="77396" y="50716"/>
                </a:lnTo>
                <a:lnTo>
                  <a:pt x="77452" y="50753"/>
                </a:lnTo>
                <a:lnTo>
                  <a:pt x="77508" y="50771"/>
                </a:lnTo>
                <a:lnTo>
                  <a:pt x="77620" y="50771"/>
                </a:lnTo>
                <a:lnTo>
                  <a:pt x="77675" y="50753"/>
                </a:lnTo>
                <a:lnTo>
                  <a:pt x="77768" y="50697"/>
                </a:lnTo>
                <a:lnTo>
                  <a:pt x="77824" y="50604"/>
                </a:lnTo>
                <a:lnTo>
                  <a:pt x="77862" y="50492"/>
                </a:lnTo>
                <a:lnTo>
                  <a:pt x="77862" y="50436"/>
                </a:lnTo>
                <a:lnTo>
                  <a:pt x="77843" y="50381"/>
                </a:lnTo>
                <a:lnTo>
                  <a:pt x="77824" y="50325"/>
                </a:lnTo>
                <a:lnTo>
                  <a:pt x="77787" y="50269"/>
                </a:lnTo>
                <a:lnTo>
                  <a:pt x="77731" y="50232"/>
                </a:lnTo>
                <a:lnTo>
                  <a:pt x="77694" y="50213"/>
                </a:lnTo>
                <a:lnTo>
                  <a:pt x="77620" y="50194"/>
                </a:lnTo>
                <a:lnTo>
                  <a:pt x="77564" y="50176"/>
                </a:lnTo>
                <a:close/>
                <a:moveTo>
                  <a:pt x="52671" y="50213"/>
                </a:moveTo>
                <a:lnTo>
                  <a:pt x="52597" y="50232"/>
                </a:lnTo>
                <a:lnTo>
                  <a:pt x="52541" y="50250"/>
                </a:lnTo>
                <a:lnTo>
                  <a:pt x="52504" y="50287"/>
                </a:lnTo>
                <a:lnTo>
                  <a:pt x="52448" y="50325"/>
                </a:lnTo>
                <a:lnTo>
                  <a:pt x="52429" y="50399"/>
                </a:lnTo>
                <a:lnTo>
                  <a:pt x="52411" y="50455"/>
                </a:lnTo>
                <a:lnTo>
                  <a:pt x="52411" y="50511"/>
                </a:lnTo>
                <a:lnTo>
                  <a:pt x="52411" y="50585"/>
                </a:lnTo>
                <a:lnTo>
                  <a:pt x="52467" y="50697"/>
                </a:lnTo>
                <a:lnTo>
                  <a:pt x="52504" y="50734"/>
                </a:lnTo>
                <a:lnTo>
                  <a:pt x="52541" y="50771"/>
                </a:lnTo>
                <a:lnTo>
                  <a:pt x="52597" y="50809"/>
                </a:lnTo>
                <a:lnTo>
                  <a:pt x="52653" y="50827"/>
                </a:lnTo>
                <a:lnTo>
                  <a:pt x="52727" y="50827"/>
                </a:lnTo>
                <a:lnTo>
                  <a:pt x="52783" y="50809"/>
                </a:lnTo>
                <a:lnTo>
                  <a:pt x="52839" y="50790"/>
                </a:lnTo>
                <a:lnTo>
                  <a:pt x="52895" y="50771"/>
                </a:lnTo>
                <a:lnTo>
                  <a:pt x="52932" y="50734"/>
                </a:lnTo>
                <a:lnTo>
                  <a:pt x="52969" y="50678"/>
                </a:lnTo>
                <a:lnTo>
                  <a:pt x="53006" y="50623"/>
                </a:lnTo>
                <a:lnTo>
                  <a:pt x="53025" y="50567"/>
                </a:lnTo>
                <a:lnTo>
                  <a:pt x="53025" y="50455"/>
                </a:lnTo>
                <a:lnTo>
                  <a:pt x="52969" y="50343"/>
                </a:lnTo>
                <a:lnTo>
                  <a:pt x="52895" y="50269"/>
                </a:lnTo>
                <a:lnTo>
                  <a:pt x="52858" y="50232"/>
                </a:lnTo>
                <a:lnTo>
                  <a:pt x="52802" y="50213"/>
                </a:lnTo>
                <a:close/>
                <a:moveTo>
                  <a:pt x="66281" y="50269"/>
                </a:moveTo>
                <a:lnTo>
                  <a:pt x="66225" y="50287"/>
                </a:lnTo>
                <a:lnTo>
                  <a:pt x="66188" y="50325"/>
                </a:lnTo>
                <a:lnTo>
                  <a:pt x="66132" y="50418"/>
                </a:lnTo>
                <a:lnTo>
                  <a:pt x="66095" y="50511"/>
                </a:lnTo>
                <a:lnTo>
                  <a:pt x="66076" y="50567"/>
                </a:lnTo>
                <a:lnTo>
                  <a:pt x="66095" y="50623"/>
                </a:lnTo>
                <a:lnTo>
                  <a:pt x="66095" y="50678"/>
                </a:lnTo>
                <a:lnTo>
                  <a:pt x="66132" y="50734"/>
                </a:lnTo>
                <a:lnTo>
                  <a:pt x="66207" y="50790"/>
                </a:lnTo>
                <a:lnTo>
                  <a:pt x="66300" y="50827"/>
                </a:lnTo>
                <a:lnTo>
                  <a:pt x="66411" y="50827"/>
                </a:lnTo>
                <a:lnTo>
                  <a:pt x="66449" y="50809"/>
                </a:lnTo>
                <a:lnTo>
                  <a:pt x="66505" y="50790"/>
                </a:lnTo>
                <a:lnTo>
                  <a:pt x="66542" y="50734"/>
                </a:lnTo>
                <a:lnTo>
                  <a:pt x="66579" y="50697"/>
                </a:lnTo>
                <a:lnTo>
                  <a:pt x="66598" y="50641"/>
                </a:lnTo>
                <a:lnTo>
                  <a:pt x="66616" y="50585"/>
                </a:lnTo>
                <a:lnTo>
                  <a:pt x="66598" y="50474"/>
                </a:lnTo>
                <a:lnTo>
                  <a:pt x="66542" y="50381"/>
                </a:lnTo>
                <a:lnTo>
                  <a:pt x="66467" y="50306"/>
                </a:lnTo>
                <a:lnTo>
                  <a:pt x="66411" y="50269"/>
                </a:lnTo>
                <a:close/>
                <a:moveTo>
                  <a:pt x="88250" y="50176"/>
                </a:moveTo>
                <a:lnTo>
                  <a:pt x="88195" y="50194"/>
                </a:lnTo>
                <a:lnTo>
                  <a:pt x="88139" y="50232"/>
                </a:lnTo>
                <a:lnTo>
                  <a:pt x="88101" y="50269"/>
                </a:lnTo>
                <a:lnTo>
                  <a:pt x="88064" y="50325"/>
                </a:lnTo>
                <a:lnTo>
                  <a:pt x="88046" y="50362"/>
                </a:lnTo>
                <a:lnTo>
                  <a:pt x="88027" y="50492"/>
                </a:lnTo>
                <a:lnTo>
                  <a:pt x="88046" y="50604"/>
                </a:lnTo>
                <a:lnTo>
                  <a:pt x="88101" y="50716"/>
                </a:lnTo>
                <a:lnTo>
                  <a:pt x="88139" y="50753"/>
                </a:lnTo>
                <a:lnTo>
                  <a:pt x="88176" y="50790"/>
                </a:lnTo>
                <a:lnTo>
                  <a:pt x="88250" y="50827"/>
                </a:lnTo>
                <a:lnTo>
                  <a:pt x="88381" y="50827"/>
                </a:lnTo>
                <a:lnTo>
                  <a:pt x="88437" y="50809"/>
                </a:lnTo>
                <a:lnTo>
                  <a:pt x="88492" y="50790"/>
                </a:lnTo>
                <a:lnTo>
                  <a:pt x="88530" y="50734"/>
                </a:lnTo>
                <a:lnTo>
                  <a:pt x="88586" y="50641"/>
                </a:lnTo>
                <a:lnTo>
                  <a:pt x="88623" y="50529"/>
                </a:lnTo>
                <a:lnTo>
                  <a:pt x="88623" y="50455"/>
                </a:lnTo>
                <a:lnTo>
                  <a:pt x="88604" y="50399"/>
                </a:lnTo>
                <a:lnTo>
                  <a:pt x="88586" y="50325"/>
                </a:lnTo>
                <a:lnTo>
                  <a:pt x="88548" y="50287"/>
                </a:lnTo>
                <a:lnTo>
                  <a:pt x="88492" y="50250"/>
                </a:lnTo>
                <a:lnTo>
                  <a:pt x="88455" y="50213"/>
                </a:lnTo>
                <a:lnTo>
                  <a:pt x="88381" y="50194"/>
                </a:lnTo>
                <a:lnTo>
                  <a:pt x="88325" y="50176"/>
                </a:lnTo>
                <a:close/>
                <a:moveTo>
                  <a:pt x="91527" y="50250"/>
                </a:moveTo>
                <a:lnTo>
                  <a:pt x="91453" y="50269"/>
                </a:lnTo>
                <a:lnTo>
                  <a:pt x="91397" y="50287"/>
                </a:lnTo>
                <a:lnTo>
                  <a:pt x="91341" y="50325"/>
                </a:lnTo>
                <a:lnTo>
                  <a:pt x="91285" y="50381"/>
                </a:lnTo>
                <a:lnTo>
                  <a:pt x="91248" y="50436"/>
                </a:lnTo>
                <a:lnTo>
                  <a:pt x="91229" y="50492"/>
                </a:lnTo>
                <a:lnTo>
                  <a:pt x="91229" y="50567"/>
                </a:lnTo>
                <a:lnTo>
                  <a:pt x="91229" y="50641"/>
                </a:lnTo>
                <a:lnTo>
                  <a:pt x="91248" y="50697"/>
                </a:lnTo>
                <a:lnTo>
                  <a:pt x="91285" y="50753"/>
                </a:lnTo>
                <a:lnTo>
                  <a:pt x="91322" y="50790"/>
                </a:lnTo>
                <a:lnTo>
                  <a:pt x="91378" y="50809"/>
                </a:lnTo>
                <a:lnTo>
                  <a:pt x="91453" y="50827"/>
                </a:lnTo>
                <a:lnTo>
                  <a:pt x="91583" y="50827"/>
                </a:lnTo>
                <a:lnTo>
                  <a:pt x="91564" y="50846"/>
                </a:lnTo>
                <a:lnTo>
                  <a:pt x="91676" y="50827"/>
                </a:lnTo>
                <a:lnTo>
                  <a:pt x="91769" y="50771"/>
                </a:lnTo>
                <a:lnTo>
                  <a:pt x="91844" y="50697"/>
                </a:lnTo>
                <a:lnTo>
                  <a:pt x="91862" y="50641"/>
                </a:lnTo>
                <a:lnTo>
                  <a:pt x="91862" y="50585"/>
                </a:lnTo>
                <a:lnTo>
                  <a:pt x="91862" y="50529"/>
                </a:lnTo>
                <a:lnTo>
                  <a:pt x="91844" y="50474"/>
                </a:lnTo>
                <a:lnTo>
                  <a:pt x="91788" y="50381"/>
                </a:lnTo>
                <a:lnTo>
                  <a:pt x="91751" y="50343"/>
                </a:lnTo>
                <a:lnTo>
                  <a:pt x="91695" y="50306"/>
                </a:lnTo>
                <a:lnTo>
                  <a:pt x="91658" y="50287"/>
                </a:lnTo>
                <a:lnTo>
                  <a:pt x="91602" y="50287"/>
                </a:lnTo>
                <a:lnTo>
                  <a:pt x="91527" y="50250"/>
                </a:lnTo>
                <a:close/>
                <a:moveTo>
                  <a:pt x="70414" y="50157"/>
                </a:moveTo>
                <a:lnTo>
                  <a:pt x="70340" y="50176"/>
                </a:lnTo>
                <a:lnTo>
                  <a:pt x="70284" y="50194"/>
                </a:lnTo>
                <a:lnTo>
                  <a:pt x="70210" y="50232"/>
                </a:lnTo>
                <a:lnTo>
                  <a:pt x="70154" y="50269"/>
                </a:lnTo>
                <a:lnTo>
                  <a:pt x="70098" y="50325"/>
                </a:lnTo>
                <a:lnTo>
                  <a:pt x="70079" y="50399"/>
                </a:lnTo>
                <a:lnTo>
                  <a:pt x="70079" y="50455"/>
                </a:lnTo>
                <a:lnTo>
                  <a:pt x="70079" y="50529"/>
                </a:lnTo>
                <a:lnTo>
                  <a:pt x="70098" y="50585"/>
                </a:lnTo>
                <a:lnTo>
                  <a:pt x="70135" y="50660"/>
                </a:lnTo>
                <a:lnTo>
                  <a:pt x="70172" y="50716"/>
                </a:lnTo>
                <a:lnTo>
                  <a:pt x="70228" y="50771"/>
                </a:lnTo>
                <a:lnTo>
                  <a:pt x="70284" y="50809"/>
                </a:lnTo>
                <a:lnTo>
                  <a:pt x="70358" y="50846"/>
                </a:lnTo>
                <a:lnTo>
                  <a:pt x="70414" y="50865"/>
                </a:lnTo>
                <a:lnTo>
                  <a:pt x="70507" y="50865"/>
                </a:lnTo>
                <a:lnTo>
                  <a:pt x="70582" y="50846"/>
                </a:lnTo>
                <a:lnTo>
                  <a:pt x="70656" y="50827"/>
                </a:lnTo>
                <a:lnTo>
                  <a:pt x="70731" y="50790"/>
                </a:lnTo>
                <a:lnTo>
                  <a:pt x="70787" y="50734"/>
                </a:lnTo>
                <a:lnTo>
                  <a:pt x="70805" y="50678"/>
                </a:lnTo>
                <a:lnTo>
                  <a:pt x="70843" y="50604"/>
                </a:lnTo>
                <a:lnTo>
                  <a:pt x="70843" y="50548"/>
                </a:lnTo>
                <a:lnTo>
                  <a:pt x="70843" y="50474"/>
                </a:lnTo>
                <a:lnTo>
                  <a:pt x="70824" y="50399"/>
                </a:lnTo>
                <a:lnTo>
                  <a:pt x="70787" y="50343"/>
                </a:lnTo>
                <a:lnTo>
                  <a:pt x="70731" y="50287"/>
                </a:lnTo>
                <a:lnTo>
                  <a:pt x="70675" y="50250"/>
                </a:lnTo>
                <a:lnTo>
                  <a:pt x="70619" y="50194"/>
                </a:lnTo>
                <a:lnTo>
                  <a:pt x="70563" y="50176"/>
                </a:lnTo>
                <a:lnTo>
                  <a:pt x="70489" y="50157"/>
                </a:lnTo>
                <a:close/>
                <a:moveTo>
                  <a:pt x="82200" y="50269"/>
                </a:moveTo>
                <a:lnTo>
                  <a:pt x="82144" y="50287"/>
                </a:lnTo>
                <a:lnTo>
                  <a:pt x="82032" y="50362"/>
                </a:lnTo>
                <a:lnTo>
                  <a:pt x="81958" y="50455"/>
                </a:lnTo>
                <a:lnTo>
                  <a:pt x="81939" y="50529"/>
                </a:lnTo>
                <a:lnTo>
                  <a:pt x="81939" y="50585"/>
                </a:lnTo>
                <a:lnTo>
                  <a:pt x="81958" y="50641"/>
                </a:lnTo>
                <a:lnTo>
                  <a:pt x="81976" y="50697"/>
                </a:lnTo>
                <a:lnTo>
                  <a:pt x="82051" y="50790"/>
                </a:lnTo>
                <a:lnTo>
                  <a:pt x="82106" y="50827"/>
                </a:lnTo>
                <a:lnTo>
                  <a:pt x="82162" y="50846"/>
                </a:lnTo>
                <a:lnTo>
                  <a:pt x="82218" y="50865"/>
                </a:lnTo>
                <a:lnTo>
                  <a:pt x="82274" y="50865"/>
                </a:lnTo>
                <a:lnTo>
                  <a:pt x="82386" y="50846"/>
                </a:lnTo>
                <a:lnTo>
                  <a:pt x="82442" y="50809"/>
                </a:lnTo>
                <a:lnTo>
                  <a:pt x="82479" y="50771"/>
                </a:lnTo>
                <a:lnTo>
                  <a:pt x="82516" y="50716"/>
                </a:lnTo>
                <a:lnTo>
                  <a:pt x="82553" y="50660"/>
                </a:lnTo>
                <a:lnTo>
                  <a:pt x="82572" y="50604"/>
                </a:lnTo>
                <a:lnTo>
                  <a:pt x="82572" y="50548"/>
                </a:lnTo>
                <a:lnTo>
                  <a:pt x="82535" y="50436"/>
                </a:lnTo>
                <a:lnTo>
                  <a:pt x="82479" y="50343"/>
                </a:lnTo>
                <a:lnTo>
                  <a:pt x="82442" y="50306"/>
                </a:lnTo>
                <a:lnTo>
                  <a:pt x="82386" y="50287"/>
                </a:lnTo>
                <a:lnTo>
                  <a:pt x="82311" y="50269"/>
                </a:lnTo>
                <a:close/>
                <a:moveTo>
                  <a:pt x="83689" y="50250"/>
                </a:moveTo>
                <a:lnTo>
                  <a:pt x="83633" y="50269"/>
                </a:lnTo>
                <a:lnTo>
                  <a:pt x="83577" y="50306"/>
                </a:lnTo>
                <a:lnTo>
                  <a:pt x="83521" y="50343"/>
                </a:lnTo>
                <a:lnTo>
                  <a:pt x="83484" y="50381"/>
                </a:lnTo>
                <a:lnTo>
                  <a:pt x="83447" y="50436"/>
                </a:lnTo>
                <a:lnTo>
                  <a:pt x="83428" y="50492"/>
                </a:lnTo>
                <a:lnTo>
                  <a:pt x="83410" y="50548"/>
                </a:lnTo>
                <a:lnTo>
                  <a:pt x="83410" y="50604"/>
                </a:lnTo>
                <a:lnTo>
                  <a:pt x="83447" y="50716"/>
                </a:lnTo>
                <a:lnTo>
                  <a:pt x="83521" y="50790"/>
                </a:lnTo>
                <a:lnTo>
                  <a:pt x="83633" y="50846"/>
                </a:lnTo>
                <a:lnTo>
                  <a:pt x="83689" y="50865"/>
                </a:lnTo>
                <a:lnTo>
                  <a:pt x="83819" y="50865"/>
                </a:lnTo>
                <a:lnTo>
                  <a:pt x="83875" y="50846"/>
                </a:lnTo>
                <a:lnTo>
                  <a:pt x="83931" y="50809"/>
                </a:lnTo>
                <a:lnTo>
                  <a:pt x="83968" y="50771"/>
                </a:lnTo>
                <a:lnTo>
                  <a:pt x="84006" y="50716"/>
                </a:lnTo>
                <a:lnTo>
                  <a:pt x="84024" y="50660"/>
                </a:lnTo>
                <a:lnTo>
                  <a:pt x="84043" y="50585"/>
                </a:lnTo>
                <a:lnTo>
                  <a:pt x="84043" y="50529"/>
                </a:lnTo>
                <a:lnTo>
                  <a:pt x="84024" y="50474"/>
                </a:lnTo>
                <a:lnTo>
                  <a:pt x="84006" y="50418"/>
                </a:lnTo>
                <a:lnTo>
                  <a:pt x="83968" y="50362"/>
                </a:lnTo>
                <a:lnTo>
                  <a:pt x="83931" y="50325"/>
                </a:lnTo>
                <a:lnTo>
                  <a:pt x="83875" y="50287"/>
                </a:lnTo>
                <a:lnTo>
                  <a:pt x="83819" y="50269"/>
                </a:lnTo>
                <a:lnTo>
                  <a:pt x="83763" y="50250"/>
                </a:lnTo>
                <a:close/>
                <a:moveTo>
                  <a:pt x="75814" y="50194"/>
                </a:moveTo>
                <a:lnTo>
                  <a:pt x="75758" y="50232"/>
                </a:lnTo>
                <a:lnTo>
                  <a:pt x="75702" y="50269"/>
                </a:lnTo>
                <a:lnTo>
                  <a:pt x="75646" y="50325"/>
                </a:lnTo>
                <a:lnTo>
                  <a:pt x="75609" y="50381"/>
                </a:lnTo>
                <a:lnTo>
                  <a:pt x="75572" y="50455"/>
                </a:lnTo>
                <a:lnTo>
                  <a:pt x="75572" y="50511"/>
                </a:lnTo>
                <a:lnTo>
                  <a:pt x="75572" y="50585"/>
                </a:lnTo>
                <a:lnTo>
                  <a:pt x="75609" y="50660"/>
                </a:lnTo>
                <a:lnTo>
                  <a:pt x="75627" y="50716"/>
                </a:lnTo>
                <a:lnTo>
                  <a:pt x="75683" y="50771"/>
                </a:lnTo>
                <a:lnTo>
                  <a:pt x="75739" y="50809"/>
                </a:lnTo>
                <a:lnTo>
                  <a:pt x="75795" y="50846"/>
                </a:lnTo>
                <a:lnTo>
                  <a:pt x="75851" y="50883"/>
                </a:lnTo>
                <a:lnTo>
                  <a:pt x="76056" y="50883"/>
                </a:lnTo>
                <a:lnTo>
                  <a:pt x="76111" y="50846"/>
                </a:lnTo>
                <a:lnTo>
                  <a:pt x="76167" y="50809"/>
                </a:lnTo>
                <a:lnTo>
                  <a:pt x="76223" y="50753"/>
                </a:lnTo>
                <a:lnTo>
                  <a:pt x="76242" y="50697"/>
                </a:lnTo>
                <a:lnTo>
                  <a:pt x="76279" y="50641"/>
                </a:lnTo>
                <a:lnTo>
                  <a:pt x="76279" y="50585"/>
                </a:lnTo>
                <a:lnTo>
                  <a:pt x="76279" y="50511"/>
                </a:lnTo>
                <a:lnTo>
                  <a:pt x="76223" y="50399"/>
                </a:lnTo>
                <a:lnTo>
                  <a:pt x="76149" y="50287"/>
                </a:lnTo>
                <a:lnTo>
                  <a:pt x="76093" y="50232"/>
                </a:lnTo>
                <a:lnTo>
                  <a:pt x="76037" y="50213"/>
                </a:lnTo>
                <a:lnTo>
                  <a:pt x="75963" y="50194"/>
                </a:lnTo>
                <a:close/>
                <a:moveTo>
                  <a:pt x="7597" y="50381"/>
                </a:moveTo>
                <a:lnTo>
                  <a:pt x="7541" y="50399"/>
                </a:lnTo>
                <a:lnTo>
                  <a:pt x="7504" y="50436"/>
                </a:lnTo>
                <a:lnTo>
                  <a:pt x="7467" y="50474"/>
                </a:lnTo>
                <a:lnTo>
                  <a:pt x="7411" y="50548"/>
                </a:lnTo>
                <a:lnTo>
                  <a:pt x="7392" y="50660"/>
                </a:lnTo>
                <a:lnTo>
                  <a:pt x="7411" y="50753"/>
                </a:lnTo>
                <a:lnTo>
                  <a:pt x="7467" y="50846"/>
                </a:lnTo>
                <a:lnTo>
                  <a:pt x="7504" y="50865"/>
                </a:lnTo>
                <a:lnTo>
                  <a:pt x="7541" y="50902"/>
                </a:lnTo>
                <a:lnTo>
                  <a:pt x="7597" y="50920"/>
                </a:lnTo>
                <a:lnTo>
                  <a:pt x="7727" y="50920"/>
                </a:lnTo>
                <a:lnTo>
                  <a:pt x="7765" y="50902"/>
                </a:lnTo>
                <a:lnTo>
                  <a:pt x="7820" y="50865"/>
                </a:lnTo>
                <a:lnTo>
                  <a:pt x="7858" y="50846"/>
                </a:lnTo>
                <a:lnTo>
                  <a:pt x="7895" y="50753"/>
                </a:lnTo>
                <a:lnTo>
                  <a:pt x="7914" y="50660"/>
                </a:lnTo>
                <a:lnTo>
                  <a:pt x="7895" y="50548"/>
                </a:lnTo>
                <a:lnTo>
                  <a:pt x="7858" y="50474"/>
                </a:lnTo>
                <a:lnTo>
                  <a:pt x="7820" y="50436"/>
                </a:lnTo>
                <a:lnTo>
                  <a:pt x="7765" y="50399"/>
                </a:lnTo>
                <a:lnTo>
                  <a:pt x="7727" y="50381"/>
                </a:lnTo>
                <a:close/>
                <a:moveTo>
                  <a:pt x="85458" y="50287"/>
                </a:moveTo>
                <a:lnTo>
                  <a:pt x="85402" y="50306"/>
                </a:lnTo>
                <a:lnTo>
                  <a:pt x="85346" y="50325"/>
                </a:lnTo>
                <a:lnTo>
                  <a:pt x="85253" y="50381"/>
                </a:lnTo>
                <a:lnTo>
                  <a:pt x="85178" y="50474"/>
                </a:lnTo>
                <a:lnTo>
                  <a:pt x="85141" y="50585"/>
                </a:lnTo>
                <a:lnTo>
                  <a:pt x="85141" y="50660"/>
                </a:lnTo>
                <a:lnTo>
                  <a:pt x="85160" y="50716"/>
                </a:lnTo>
                <a:lnTo>
                  <a:pt x="85178" y="50771"/>
                </a:lnTo>
                <a:lnTo>
                  <a:pt x="85216" y="50827"/>
                </a:lnTo>
                <a:lnTo>
                  <a:pt x="85272" y="50883"/>
                </a:lnTo>
                <a:lnTo>
                  <a:pt x="85327" y="50920"/>
                </a:lnTo>
                <a:lnTo>
                  <a:pt x="85402" y="50939"/>
                </a:lnTo>
                <a:lnTo>
                  <a:pt x="85514" y="50939"/>
                </a:lnTo>
                <a:lnTo>
                  <a:pt x="85569" y="50920"/>
                </a:lnTo>
                <a:lnTo>
                  <a:pt x="85681" y="50865"/>
                </a:lnTo>
                <a:lnTo>
                  <a:pt x="85737" y="50771"/>
                </a:lnTo>
                <a:lnTo>
                  <a:pt x="85774" y="50660"/>
                </a:lnTo>
                <a:lnTo>
                  <a:pt x="85793" y="50585"/>
                </a:lnTo>
                <a:lnTo>
                  <a:pt x="85774" y="50529"/>
                </a:lnTo>
                <a:lnTo>
                  <a:pt x="85737" y="50455"/>
                </a:lnTo>
                <a:lnTo>
                  <a:pt x="85700" y="50399"/>
                </a:lnTo>
                <a:lnTo>
                  <a:pt x="85663" y="50362"/>
                </a:lnTo>
                <a:lnTo>
                  <a:pt x="85588" y="50325"/>
                </a:lnTo>
                <a:lnTo>
                  <a:pt x="85532" y="50306"/>
                </a:lnTo>
                <a:lnTo>
                  <a:pt x="85458" y="50287"/>
                </a:lnTo>
                <a:close/>
                <a:moveTo>
                  <a:pt x="80636" y="50306"/>
                </a:moveTo>
                <a:lnTo>
                  <a:pt x="80580" y="50325"/>
                </a:lnTo>
                <a:lnTo>
                  <a:pt x="80524" y="50362"/>
                </a:lnTo>
                <a:lnTo>
                  <a:pt x="80487" y="50418"/>
                </a:lnTo>
                <a:lnTo>
                  <a:pt x="80449" y="50474"/>
                </a:lnTo>
                <a:lnTo>
                  <a:pt x="80431" y="50548"/>
                </a:lnTo>
                <a:lnTo>
                  <a:pt x="80412" y="50604"/>
                </a:lnTo>
                <a:lnTo>
                  <a:pt x="80431" y="50660"/>
                </a:lnTo>
                <a:lnTo>
                  <a:pt x="80449" y="50734"/>
                </a:lnTo>
                <a:lnTo>
                  <a:pt x="80468" y="50790"/>
                </a:lnTo>
                <a:lnTo>
                  <a:pt x="80505" y="50846"/>
                </a:lnTo>
                <a:lnTo>
                  <a:pt x="80561" y="50883"/>
                </a:lnTo>
                <a:lnTo>
                  <a:pt x="80673" y="50939"/>
                </a:lnTo>
                <a:lnTo>
                  <a:pt x="80803" y="50958"/>
                </a:lnTo>
                <a:lnTo>
                  <a:pt x="80934" y="50939"/>
                </a:lnTo>
                <a:lnTo>
                  <a:pt x="80989" y="50920"/>
                </a:lnTo>
                <a:lnTo>
                  <a:pt x="81045" y="50883"/>
                </a:lnTo>
                <a:lnTo>
                  <a:pt x="81101" y="50827"/>
                </a:lnTo>
                <a:lnTo>
                  <a:pt x="81138" y="50753"/>
                </a:lnTo>
                <a:lnTo>
                  <a:pt x="81157" y="50678"/>
                </a:lnTo>
                <a:lnTo>
                  <a:pt x="81157" y="50623"/>
                </a:lnTo>
                <a:lnTo>
                  <a:pt x="81138" y="50548"/>
                </a:lnTo>
                <a:lnTo>
                  <a:pt x="81120" y="50474"/>
                </a:lnTo>
                <a:lnTo>
                  <a:pt x="81064" y="50418"/>
                </a:lnTo>
                <a:lnTo>
                  <a:pt x="81008" y="50381"/>
                </a:lnTo>
                <a:lnTo>
                  <a:pt x="80934" y="50343"/>
                </a:lnTo>
                <a:lnTo>
                  <a:pt x="80859" y="50325"/>
                </a:lnTo>
                <a:lnTo>
                  <a:pt x="80785" y="50325"/>
                </a:lnTo>
                <a:lnTo>
                  <a:pt x="80710" y="50306"/>
                </a:lnTo>
                <a:close/>
                <a:moveTo>
                  <a:pt x="89945" y="50269"/>
                </a:moveTo>
                <a:lnTo>
                  <a:pt x="89870" y="50306"/>
                </a:lnTo>
                <a:lnTo>
                  <a:pt x="89814" y="50343"/>
                </a:lnTo>
                <a:lnTo>
                  <a:pt x="89759" y="50418"/>
                </a:lnTo>
                <a:lnTo>
                  <a:pt x="89721" y="50474"/>
                </a:lnTo>
                <a:lnTo>
                  <a:pt x="89703" y="50548"/>
                </a:lnTo>
                <a:lnTo>
                  <a:pt x="89703" y="50604"/>
                </a:lnTo>
                <a:lnTo>
                  <a:pt x="89703" y="50678"/>
                </a:lnTo>
                <a:lnTo>
                  <a:pt x="89721" y="50734"/>
                </a:lnTo>
                <a:lnTo>
                  <a:pt x="89759" y="50790"/>
                </a:lnTo>
                <a:lnTo>
                  <a:pt x="89796" y="50846"/>
                </a:lnTo>
                <a:lnTo>
                  <a:pt x="89852" y="50902"/>
                </a:lnTo>
                <a:lnTo>
                  <a:pt x="90001" y="50958"/>
                </a:lnTo>
                <a:lnTo>
                  <a:pt x="90075" y="50976"/>
                </a:lnTo>
                <a:lnTo>
                  <a:pt x="90149" y="50995"/>
                </a:lnTo>
                <a:lnTo>
                  <a:pt x="90224" y="50976"/>
                </a:lnTo>
                <a:lnTo>
                  <a:pt x="90280" y="50958"/>
                </a:lnTo>
                <a:lnTo>
                  <a:pt x="90354" y="50920"/>
                </a:lnTo>
                <a:lnTo>
                  <a:pt x="90410" y="50865"/>
                </a:lnTo>
                <a:lnTo>
                  <a:pt x="90447" y="50790"/>
                </a:lnTo>
                <a:lnTo>
                  <a:pt x="90466" y="50734"/>
                </a:lnTo>
                <a:lnTo>
                  <a:pt x="90485" y="50660"/>
                </a:lnTo>
                <a:lnTo>
                  <a:pt x="90466" y="50585"/>
                </a:lnTo>
                <a:lnTo>
                  <a:pt x="90447" y="50511"/>
                </a:lnTo>
                <a:lnTo>
                  <a:pt x="90410" y="50455"/>
                </a:lnTo>
                <a:lnTo>
                  <a:pt x="90373" y="50399"/>
                </a:lnTo>
                <a:lnTo>
                  <a:pt x="90317" y="50362"/>
                </a:lnTo>
                <a:lnTo>
                  <a:pt x="90168" y="50287"/>
                </a:lnTo>
                <a:lnTo>
                  <a:pt x="90094" y="50269"/>
                </a:lnTo>
                <a:close/>
                <a:moveTo>
                  <a:pt x="59783" y="50064"/>
                </a:moveTo>
                <a:lnTo>
                  <a:pt x="59709" y="50083"/>
                </a:lnTo>
                <a:lnTo>
                  <a:pt x="59634" y="50101"/>
                </a:lnTo>
                <a:lnTo>
                  <a:pt x="59579" y="50138"/>
                </a:lnTo>
                <a:lnTo>
                  <a:pt x="59523" y="50176"/>
                </a:lnTo>
                <a:lnTo>
                  <a:pt x="59467" y="50232"/>
                </a:lnTo>
                <a:lnTo>
                  <a:pt x="59430" y="50306"/>
                </a:lnTo>
                <a:lnTo>
                  <a:pt x="59392" y="50362"/>
                </a:lnTo>
                <a:lnTo>
                  <a:pt x="59374" y="50511"/>
                </a:lnTo>
                <a:lnTo>
                  <a:pt x="59374" y="50660"/>
                </a:lnTo>
                <a:lnTo>
                  <a:pt x="59430" y="50790"/>
                </a:lnTo>
                <a:lnTo>
                  <a:pt x="59523" y="50902"/>
                </a:lnTo>
                <a:lnTo>
                  <a:pt x="59634" y="50976"/>
                </a:lnTo>
                <a:lnTo>
                  <a:pt x="59765" y="51014"/>
                </a:lnTo>
                <a:lnTo>
                  <a:pt x="59839" y="51032"/>
                </a:lnTo>
                <a:lnTo>
                  <a:pt x="59914" y="51032"/>
                </a:lnTo>
                <a:lnTo>
                  <a:pt x="59988" y="51014"/>
                </a:lnTo>
                <a:lnTo>
                  <a:pt x="60044" y="50976"/>
                </a:lnTo>
                <a:lnTo>
                  <a:pt x="60174" y="50883"/>
                </a:lnTo>
                <a:lnTo>
                  <a:pt x="60230" y="50827"/>
                </a:lnTo>
                <a:lnTo>
                  <a:pt x="60267" y="50771"/>
                </a:lnTo>
                <a:lnTo>
                  <a:pt x="60305" y="50697"/>
                </a:lnTo>
                <a:lnTo>
                  <a:pt x="60305" y="50623"/>
                </a:lnTo>
                <a:lnTo>
                  <a:pt x="60305" y="50548"/>
                </a:lnTo>
                <a:lnTo>
                  <a:pt x="60305" y="50474"/>
                </a:lnTo>
                <a:lnTo>
                  <a:pt x="60267" y="50399"/>
                </a:lnTo>
                <a:lnTo>
                  <a:pt x="60230" y="50343"/>
                </a:lnTo>
                <a:lnTo>
                  <a:pt x="60174" y="50287"/>
                </a:lnTo>
                <a:lnTo>
                  <a:pt x="60100" y="50250"/>
                </a:lnTo>
                <a:lnTo>
                  <a:pt x="60007" y="50138"/>
                </a:lnTo>
                <a:lnTo>
                  <a:pt x="59932" y="50101"/>
                </a:lnTo>
                <a:lnTo>
                  <a:pt x="59858" y="50064"/>
                </a:lnTo>
                <a:close/>
              </a:path>
            </a:pathLst>
          </a:custGeom>
          <a:solidFill>
            <a:srgbClr val="B5D4E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01913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9"/>
        <p:cNvGrpSpPr/>
        <p:nvPr/>
      </p:nvGrpSpPr>
      <p:grpSpPr>
        <a:xfrm>
          <a:off x="0" y="0"/>
          <a:ext cx="0" cy="0"/>
          <a:chOff x="0" y="0"/>
          <a:chExt cx="0" cy="0"/>
        </a:xfrm>
      </p:grpSpPr>
      <p:sp>
        <p:nvSpPr>
          <p:cNvPr id="30" name="Google Shape;30;p6"/>
          <p:cNvSpPr/>
          <p:nvPr/>
        </p:nvSpPr>
        <p:spPr>
          <a:xfrm>
            <a:off x="156267" y="153633"/>
            <a:ext cx="11879411" cy="6550699"/>
          </a:xfrm>
          <a:custGeom>
            <a:avLst/>
            <a:gdLst/>
            <a:ahLst/>
            <a:cxnLst/>
            <a:rect l="l" t="t" r="r" b="b"/>
            <a:pathLst>
              <a:path w="92849" h="51200" extrusionOk="0">
                <a:moveTo>
                  <a:pt x="15026" y="1005"/>
                </a:moveTo>
                <a:lnTo>
                  <a:pt x="15026" y="1005"/>
                </a:lnTo>
                <a:lnTo>
                  <a:pt x="15026" y="1005"/>
                </a:lnTo>
                <a:close/>
                <a:moveTo>
                  <a:pt x="15026" y="1005"/>
                </a:moveTo>
                <a:lnTo>
                  <a:pt x="14970" y="1099"/>
                </a:lnTo>
                <a:lnTo>
                  <a:pt x="14978" y="1087"/>
                </a:lnTo>
                <a:lnTo>
                  <a:pt x="15026" y="1005"/>
                </a:lnTo>
                <a:close/>
                <a:moveTo>
                  <a:pt x="14970" y="1099"/>
                </a:moveTo>
                <a:lnTo>
                  <a:pt x="14970" y="1099"/>
                </a:lnTo>
                <a:lnTo>
                  <a:pt x="14970" y="1099"/>
                </a:lnTo>
                <a:close/>
                <a:moveTo>
                  <a:pt x="37907" y="112"/>
                </a:moveTo>
                <a:lnTo>
                  <a:pt x="37851" y="130"/>
                </a:lnTo>
                <a:lnTo>
                  <a:pt x="37758" y="168"/>
                </a:lnTo>
                <a:lnTo>
                  <a:pt x="37535" y="298"/>
                </a:lnTo>
                <a:lnTo>
                  <a:pt x="37274" y="503"/>
                </a:lnTo>
                <a:lnTo>
                  <a:pt x="37013" y="708"/>
                </a:lnTo>
                <a:lnTo>
                  <a:pt x="36771" y="931"/>
                </a:lnTo>
                <a:lnTo>
                  <a:pt x="36474" y="1210"/>
                </a:lnTo>
                <a:lnTo>
                  <a:pt x="36436" y="1266"/>
                </a:lnTo>
                <a:lnTo>
                  <a:pt x="36436" y="1285"/>
                </a:lnTo>
                <a:lnTo>
                  <a:pt x="36455" y="1285"/>
                </a:lnTo>
                <a:lnTo>
                  <a:pt x="36548" y="1266"/>
                </a:lnTo>
                <a:lnTo>
                  <a:pt x="36660" y="1210"/>
                </a:lnTo>
                <a:lnTo>
                  <a:pt x="36902" y="1099"/>
                </a:lnTo>
                <a:lnTo>
                  <a:pt x="37051" y="1005"/>
                </a:lnTo>
                <a:lnTo>
                  <a:pt x="37274" y="857"/>
                </a:lnTo>
                <a:lnTo>
                  <a:pt x="37591" y="633"/>
                </a:lnTo>
                <a:lnTo>
                  <a:pt x="37740" y="521"/>
                </a:lnTo>
                <a:lnTo>
                  <a:pt x="37851" y="391"/>
                </a:lnTo>
                <a:lnTo>
                  <a:pt x="37944" y="279"/>
                </a:lnTo>
                <a:lnTo>
                  <a:pt x="37963" y="242"/>
                </a:lnTo>
                <a:lnTo>
                  <a:pt x="37982" y="186"/>
                </a:lnTo>
                <a:lnTo>
                  <a:pt x="37963" y="130"/>
                </a:lnTo>
                <a:lnTo>
                  <a:pt x="37907" y="112"/>
                </a:lnTo>
                <a:close/>
                <a:moveTo>
                  <a:pt x="26885" y="1396"/>
                </a:moveTo>
                <a:lnTo>
                  <a:pt x="26867" y="1452"/>
                </a:lnTo>
                <a:lnTo>
                  <a:pt x="26885" y="1415"/>
                </a:lnTo>
                <a:lnTo>
                  <a:pt x="26885" y="1396"/>
                </a:lnTo>
                <a:close/>
                <a:moveTo>
                  <a:pt x="34537" y="149"/>
                </a:moveTo>
                <a:lnTo>
                  <a:pt x="34481" y="168"/>
                </a:lnTo>
                <a:lnTo>
                  <a:pt x="34388" y="205"/>
                </a:lnTo>
                <a:lnTo>
                  <a:pt x="34314" y="279"/>
                </a:lnTo>
                <a:lnTo>
                  <a:pt x="34109" y="466"/>
                </a:lnTo>
                <a:lnTo>
                  <a:pt x="33904" y="708"/>
                </a:lnTo>
                <a:lnTo>
                  <a:pt x="33532" y="1192"/>
                </a:lnTo>
                <a:lnTo>
                  <a:pt x="33364" y="1452"/>
                </a:lnTo>
                <a:lnTo>
                  <a:pt x="33625" y="1229"/>
                </a:lnTo>
                <a:lnTo>
                  <a:pt x="34072" y="838"/>
                </a:lnTo>
                <a:lnTo>
                  <a:pt x="34295" y="633"/>
                </a:lnTo>
                <a:lnTo>
                  <a:pt x="34481" y="428"/>
                </a:lnTo>
                <a:lnTo>
                  <a:pt x="34556" y="354"/>
                </a:lnTo>
                <a:lnTo>
                  <a:pt x="34593" y="279"/>
                </a:lnTo>
                <a:lnTo>
                  <a:pt x="34612" y="223"/>
                </a:lnTo>
                <a:lnTo>
                  <a:pt x="34593" y="186"/>
                </a:lnTo>
                <a:lnTo>
                  <a:pt x="34537" y="149"/>
                </a:lnTo>
                <a:close/>
                <a:moveTo>
                  <a:pt x="22361" y="242"/>
                </a:moveTo>
                <a:lnTo>
                  <a:pt x="22287" y="261"/>
                </a:lnTo>
                <a:lnTo>
                  <a:pt x="22193" y="317"/>
                </a:lnTo>
                <a:lnTo>
                  <a:pt x="22119" y="410"/>
                </a:lnTo>
                <a:lnTo>
                  <a:pt x="22045" y="503"/>
                </a:lnTo>
                <a:lnTo>
                  <a:pt x="21877" y="745"/>
                </a:lnTo>
                <a:lnTo>
                  <a:pt x="21747" y="1005"/>
                </a:lnTo>
                <a:lnTo>
                  <a:pt x="21654" y="1229"/>
                </a:lnTo>
                <a:lnTo>
                  <a:pt x="21560" y="1452"/>
                </a:lnTo>
                <a:lnTo>
                  <a:pt x="21784" y="1266"/>
                </a:lnTo>
                <a:lnTo>
                  <a:pt x="22138" y="912"/>
                </a:lnTo>
                <a:lnTo>
                  <a:pt x="22324" y="708"/>
                </a:lnTo>
                <a:lnTo>
                  <a:pt x="22454" y="540"/>
                </a:lnTo>
                <a:lnTo>
                  <a:pt x="22491" y="466"/>
                </a:lnTo>
                <a:lnTo>
                  <a:pt x="22529" y="391"/>
                </a:lnTo>
                <a:lnTo>
                  <a:pt x="22529" y="335"/>
                </a:lnTo>
                <a:lnTo>
                  <a:pt x="22510" y="298"/>
                </a:lnTo>
                <a:lnTo>
                  <a:pt x="22436" y="242"/>
                </a:lnTo>
                <a:close/>
                <a:moveTo>
                  <a:pt x="33364" y="1452"/>
                </a:moveTo>
                <a:lnTo>
                  <a:pt x="33364" y="1452"/>
                </a:lnTo>
                <a:lnTo>
                  <a:pt x="33364" y="1452"/>
                </a:lnTo>
                <a:close/>
                <a:moveTo>
                  <a:pt x="66858" y="242"/>
                </a:moveTo>
                <a:lnTo>
                  <a:pt x="66784" y="261"/>
                </a:lnTo>
                <a:lnTo>
                  <a:pt x="66691" y="317"/>
                </a:lnTo>
                <a:lnTo>
                  <a:pt x="66616" y="410"/>
                </a:lnTo>
                <a:lnTo>
                  <a:pt x="66542" y="503"/>
                </a:lnTo>
                <a:lnTo>
                  <a:pt x="66393" y="745"/>
                </a:lnTo>
                <a:lnTo>
                  <a:pt x="66262" y="1005"/>
                </a:lnTo>
                <a:lnTo>
                  <a:pt x="66151" y="1229"/>
                </a:lnTo>
                <a:lnTo>
                  <a:pt x="66076" y="1452"/>
                </a:lnTo>
                <a:lnTo>
                  <a:pt x="66281" y="1266"/>
                </a:lnTo>
                <a:lnTo>
                  <a:pt x="66653" y="912"/>
                </a:lnTo>
                <a:lnTo>
                  <a:pt x="66821" y="708"/>
                </a:lnTo>
                <a:lnTo>
                  <a:pt x="66951" y="540"/>
                </a:lnTo>
                <a:lnTo>
                  <a:pt x="67007" y="466"/>
                </a:lnTo>
                <a:lnTo>
                  <a:pt x="67026" y="391"/>
                </a:lnTo>
                <a:lnTo>
                  <a:pt x="67026" y="335"/>
                </a:lnTo>
                <a:lnTo>
                  <a:pt x="67007" y="298"/>
                </a:lnTo>
                <a:lnTo>
                  <a:pt x="66933" y="242"/>
                </a:lnTo>
                <a:close/>
                <a:moveTo>
                  <a:pt x="36771" y="354"/>
                </a:moveTo>
                <a:lnTo>
                  <a:pt x="36678" y="372"/>
                </a:lnTo>
                <a:lnTo>
                  <a:pt x="36585" y="428"/>
                </a:lnTo>
                <a:lnTo>
                  <a:pt x="36343" y="596"/>
                </a:lnTo>
                <a:lnTo>
                  <a:pt x="36101" y="801"/>
                </a:lnTo>
                <a:lnTo>
                  <a:pt x="35636" y="1229"/>
                </a:lnTo>
                <a:lnTo>
                  <a:pt x="35375" y="1471"/>
                </a:lnTo>
                <a:lnTo>
                  <a:pt x="35673" y="1303"/>
                </a:lnTo>
                <a:lnTo>
                  <a:pt x="36231" y="987"/>
                </a:lnTo>
                <a:lnTo>
                  <a:pt x="36511" y="801"/>
                </a:lnTo>
                <a:lnTo>
                  <a:pt x="36753" y="633"/>
                </a:lnTo>
                <a:lnTo>
                  <a:pt x="36827" y="559"/>
                </a:lnTo>
                <a:lnTo>
                  <a:pt x="36883" y="484"/>
                </a:lnTo>
                <a:lnTo>
                  <a:pt x="36920" y="428"/>
                </a:lnTo>
                <a:lnTo>
                  <a:pt x="36902" y="391"/>
                </a:lnTo>
                <a:lnTo>
                  <a:pt x="36846" y="354"/>
                </a:lnTo>
                <a:close/>
                <a:moveTo>
                  <a:pt x="61478" y="335"/>
                </a:moveTo>
                <a:lnTo>
                  <a:pt x="61384" y="372"/>
                </a:lnTo>
                <a:lnTo>
                  <a:pt x="61291" y="410"/>
                </a:lnTo>
                <a:lnTo>
                  <a:pt x="61217" y="484"/>
                </a:lnTo>
                <a:lnTo>
                  <a:pt x="61049" y="670"/>
                </a:lnTo>
                <a:lnTo>
                  <a:pt x="60900" y="875"/>
                </a:lnTo>
                <a:lnTo>
                  <a:pt x="60789" y="1099"/>
                </a:lnTo>
                <a:lnTo>
                  <a:pt x="60696" y="1285"/>
                </a:lnTo>
                <a:lnTo>
                  <a:pt x="60640" y="1415"/>
                </a:lnTo>
                <a:lnTo>
                  <a:pt x="60640" y="1471"/>
                </a:lnTo>
                <a:lnTo>
                  <a:pt x="60751" y="1396"/>
                </a:lnTo>
                <a:lnTo>
                  <a:pt x="60900" y="1266"/>
                </a:lnTo>
                <a:lnTo>
                  <a:pt x="61087" y="1099"/>
                </a:lnTo>
                <a:lnTo>
                  <a:pt x="61273" y="894"/>
                </a:lnTo>
                <a:lnTo>
                  <a:pt x="61440" y="689"/>
                </a:lnTo>
                <a:lnTo>
                  <a:pt x="61552" y="521"/>
                </a:lnTo>
                <a:lnTo>
                  <a:pt x="61589" y="447"/>
                </a:lnTo>
                <a:lnTo>
                  <a:pt x="61589" y="391"/>
                </a:lnTo>
                <a:lnTo>
                  <a:pt x="61589" y="354"/>
                </a:lnTo>
                <a:lnTo>
                  <a:pt x="61552" y="335"/>
                </a:lnTo>
                <a:close/>
                <a:moveTo>
                  <a:pt x="16962" y="335"/>
                </a:moveTo>
                <a:lnTo>
                  <a:pt x="16887" y="372"/>
                </a:lnTo>
                <a:lnTo>
                  <a:pt x="16794" y="410"/>
                </a:lnTo>
                <a:lnTo>
                  <a:pt x="16701" y="484"/>
                </a:lnTo>
                <a:lnTo>
                  <a:pt x="16552" y="670"/>
                </a:lnTo>
                <a:lnTo>
                  <a:pt x="16403" y="875"/>
                </a:lnTo>
                <a:lnTo>
                  <a:pt x="16273" y="1099"/>
                </a:lnTo>
                <a:lnTo>
                  <a:pt x="16198" y="1285"/>
                </a:lnTo>
                <a:lnTo>
                  <a:pt x="16143" y="1415"/>
                </a:lnTo>
                <a:lnTo>
                  <a:pt x="16143" y="1471"/>
                </a:lnTo>
                <a:lnTo>
                  <a:pt x="16236" y="1396"/>
                </a:lnTo>
                <a:lnTo>
                  <a:pt x="16403" y="1266"/>
                </a:lnTo>
                <a:lnTo>
                  <a:pt x="16589" y="1099"/>
                </a:lnTo>
                <a:lnTo>
                  <a:pt x="16776" y="894"/>
                </a:lnTo>
                <a:lnTo>
                  <a:pt x="16925" y="689"/>
                </a:lnTo>
                <a:lnTo>
                  <a:pt x="17055" y="521"/>
                </a:lnTo>
                <a:lnTo>
                  <a:pt x="17073" y="447"/>
                </a:lnTo>
                <a:lnTo>
                  <a:pt x="17092" y="391"/>
                </a:lnTo>
                <a:lnTo>
                  <a:pt x="17092" y="354"/>
                </a:lnTo>
                <a:lnTo>
                  <a:pt x="17055" y="335"/>
                </a:lnTo>
                <a:close/>
                <a:moveTo>
                  <a:pt x="46229" y="298"/>
                </a:moveTo>
                <a:lnTo>
                  <a:pt x="46174" y="317"/>
                </a:lnTo>
                <a:lnTo>
                  <a:pt x="46118" y="354"/>
                </a:lnTo>
                <a:lnTo>
                  <a:pt x="46062" y="428"/>
                </a:lnTo>
                <a:lnTo>
                  <a:pt x="45931" y="614"/>
                </a:lnTo>
                <a:lnTo>
                  <a:pt x="45801" y="857"/>
                </a:lnTo>
                <a:lnTo>
                  <a:pt x="45689" y="1099"/>
                </a:lnTo>
                <a:lnTo>
                  <a:pt x="45615" y="1303"/>
                </a:lnTo>
                <a:lnTo>
                  <a:pt x="45578" y="1434"/>
                </a:lnTo>
                <a:lnTo>
                  <a:pt x="45578" y="1471"/>
                </a:lnTo>
                <a:lnTo>
                  <a:pt x="45596" y="1471"/>
                </a:lnTo>
                <a:lnTo>
                  <a:pt x="45764" y="1266"/>
                </a:lnTo>
                <a:lnTo>
                  <a:pt x="46043" y="912"/>
                </a:lnTo>
                <a:lnTo>
                  <a:pt x="46174" y="708"/>
                </a:lnTo>
                <a:lnTo>
                  <a:pt x="46267" y="540"/>
                </a:lnTo>
                <a:lnTo>
                  <a:pt x="46304" y="391"/>
                </a:lnTo>
                <a:lnTo>
                  <a:pt x="46304" y="354"/>
                </a:lnTo>
                <a:lnTo>
                  <a:pt x="46285" y="317"/>
                </a:lnTo>
                <a:lnTo>
                  <a:pt x="46229" y="298"/>
                </a:lnTo>
                <a:close/>
                <a:moveTo>
                  <a:pt x="60640" y="1471"/>
                </a:moveTo>
                <a:lnTo>
                  <a:pt x="60640" y="1471"/>
                </a:lnTo>
                <a:lnTo>
                  <a:pt x="60640" y="1471"/>
                </a:lnTo>
                <a:close/>
                <a:moveTo>
                  <a:pt x="20201" y="372"/>
                </a:moveTo>
                <a:lnTo>
                  <a:pt x="20145" y="410"/>
                </a:lnTo>
                <a:lnTo>
                  <a:pt x="20071" y="466"/>
                </a:lnTo>
                <a:lnTo>
                  <a:pt x="19922" y="614"/>
                </a:lnTo>
                <a:lnTo>
                  <a:pt x="19773" y="819"/>
                </a:lnTo>
                <a:lnTo>
                  <a:pt x="19624" y="1043"/>
                </a:lnTo>
                <a:lnTo>
                  <a:pt x="19494" y="1247"/>
                </a:lnTo>
                <a:lnTo>
                  <a:pt x="19419" y="1415"/>
                </a:lnTo>
                <a:lnTo>
                  <a:pt x="19382" y="1508"/>
                </a:lnTo>
                <a:lnTo>
                  <a:pt x="19401" y="1508"/>
                </a:lnTo>
                <a:lnTo>
                  <a:pt x="19457" y="1471"/>
                </a:lnTo>
                <a:lnTo>
                  <a:pt x="19624" y="1322"/>
                </a:lnTo>
                <a:lnTo>
                  <a:pt x="19885" y="1080"/>
                </a:lnTo>
                <a:lnTo>
                  <a:pt x="20015" y="950"/>
                </a:lnTo>
                <a:lnTo>
                  <a:pt x="20183" y="763"/>
                </a:lnTo>
                <a:lnTo>
                  <a:pt x="20257" y="652"/>
                </a:lnTo>
                <a:lnTo>
                  <a:pt x="20313" y="559"/>
                </a:lnTo>
                <a:lnTo>
                  <a:pt x="20313" y="466"/>
                </a:lnTo>
                <a:lnTo>
                  <a:pt x="20313" y="428"/>
                </a:lnTo>
                <a:lnTo>
                  <a:pt x="20294" y="391"/>
                </a:lnTo>
                <a:lnTo>
                  <a:pt x="20257" y="372"/>
                </a:lnTo>
                <a:close/>
                <a:moveTo>
                  <a:pt x="38745" y="410"/>
                </a:moveTo>
                <a:lnTo>
                  <a:pt x="38652" y="428"/>
                </a:lnTo>
                <a:lnTo>
                  <a:pt x="38559" y="521"/>
                </a:lnTo>
                <a:lnTo>
                  <a:pt x="38447" y="614"/>
                </a:lnTo>
                <a:lnTo>
                  <a:pt x="38242" y="819"/>
                </a:lnTo>
                <a:lnTo>
                  <a:pt x="38131" y="950"/>
                </a:lnTo>
                <a:lnTo>
                  <a:pt x="38037" y="1080"/>
                </a:lnTo>
                <a:lnTo>
                  <a:pt x="37907" y="1285"/>
                </a:lnTo>
                <a:lnTo>
                  <a:pt x="37851" y="1396"/>
                </a:lnTo>
                <a:lnTo>
                  <a:pt x="37814" y="1471"/>
                </a:lnTo>
                <a:lnTo>
                  <a:pt x="37814" y="1508"/>
                </a:lnTo>
                <a:lnTo>
                  <a:pt x="37870" y="1508"/>
                </a:lnTo>
                <a:lnTo>
                  <a:pt x="38093" y="1322"/>
                </a:lnTo>
                <a:lnTo>
                  <a:pt x="38447" y="1005"/>
                </a:lnTo>
                <a:lnTo>
                  <a:pt x="38615" y="819"/>
                </a:lnTo>
                <a:lnTo>
                  <a:pt x="38764" y="652"/>
                </a:lnTo>
                <a:lnTo>
                  <a:pt x="38801" y="577"/>
                </a:lnTo>
                <a:lnTo>
                  <a:pt x="38838" y="521"/>
                </a:lnTo>
                <a:lnTo>
                  <a:pt x="38838" y="466"/>
                </a:lnTo>
                <a:lnTo>
                  <a:pt x="38819" y="428"/>
                </a:lnTo>
                <a:lnTo>
                  <a:pt x="38782" y="410"/>
                </a:lnTo>
                <a:close/>
                <a:moveTo>
                  <a:pt x="41966" y="149"/>
                </a:moveTo>
                <a:lnTo>
                  <a:pt x="41891" y="186"/>
                </a:lnTo>
                <a:lnTo>
                  <a:pt x="41798" y="242"/>
                </a:lnTo>
                <a:lnTo>
                  <a:pt x="41705" y="335"/>
                </a:lnTo>
                <a:lnTo>
                  <a:pt x="41612" y="447"/>
                </a:lnTo>
                <a:lnTo>
                  <a:pt x="41445" y="708"/>
                </a:lnTo>
                <a:lnTo>
                  <a:pt x="41277" y="987"/>
                </a:lnTo>
                <a:lnTo>
                  <a:pt x="41147" y="1247"/>
                </a:lnTo>
                <a:lnTo>
                  <a:pt x="41016" y="1508"/>
                </a:lnTo>
                <a:lnTo>
                  <a:pt x="41240" y="1285"/>
                </a:lnTo>
                <a:lnTo>
                  <a:pt x="41649" y="857"/>
                </a:lnTo>
                <a:lnTo>
                  <a:pt x="41836" y="633"/>
                </a:lnTo>
                <a:lnTo>
                  <a:pt x="42003" y="428"/>
                </a:lnTo>
                <a:lnTo>
                  <a:pt x="42115" y="261"/>
                </a:lnTo>
                <a:lnTo>
                  <a:pt x="42133" y="223"/>
                </a:lnTo>
                <a:lnTo>
                  <a:pt x="42133" y="186"/>
                </a:lnTo>
                <a:lnTo>
                  <a:pt x="42059" y="149"/>
                </a:lnTo>
                <a:close/>
                <a:moveTo>
                  <a:pt x="64699" y="372"/>
                </a:moveTo>
                <a:lnTo>
                  <a:pt x="64643" y="410"/>
                </a:lnTo>
                <a:lnTo>
                  <a:pt x="64587" y="466"/>
                </a:lnTo>
                <a:lnTo>
                  <a:pt x="64438" y="614"/>
                </a:lnTo>
                <a:lnTo>
                  <a:pt x="64270" y="819"/>
                </a:lnTo>
                <a:lnTo>
                  <a:pt x="64121" y="1043"/>
                </a:lnTo>
                <a:lnTo>
                  <a:pt x="64010" y="1247"/>
                </a:lnTo>
                <a:lnTo>
                  <a:pt x="63917" y="1415"/>
                </a:lnTo>
                <a:lnTo>
                  <a:pt x="63879" y="1508"/>
                </a:lnTo>
                <a:lnTo>
                  <a:pt x="63917" y="1508"/>
                </a:lnTo>
                <a:lnTo>
                  <a:pt x="63954" y="1471"/>
                </a:lnTo>
                <a:lnTo>
                  <a:pt x="64140" y="1322"/>
                </a:lnTo>
                <a:lnTo>
                  <a:pt x="64401" y="1080"/>
                </a:lnTo>
                <a:lnTo>
                  <a:pt x="64512" y="950"/>
                </a:lnTo>
                <a:lnTo>
                  <a:pt x="64680" y="763"/>
                </a:lnTo>
                <a:lnTo>
                  <a:pt x="64754" y="652"/>
                </a:lnTo>
                <a:lnTo>
                  <a:pt x="64810" y="559"/>
                </a:lnTo>
                <a:lnTo>
                  <a:pt x="64829" y="466"/>
                </a:lnTo>
                <a:lnTo>
                  <a:pt x="64810" y="428"/>
                </a:lnTo>
                <a:lnTo>
                  <a:pt x="64792" y="391"/>
                </a:lnTo>
                <a:lnTo>
                  <a:pt x="64754" y="372"/>
                </a:lnTo>
                <a:close/>
                <a:moveTo>
                  <a:pt x="2924" y="149"/>
                </a:moveTo>
                <a:lnTo>
                  <a:pt x="2812" y="186"/>
                </a:lnTo>
                <a:lnTo>
                  <a:pt x="2700" y="223"/>
                </a:lnTo>
                <a:lnTo>
                  <a:pt x="2607" y="298"/>
                </a:lnTo>
                <a:lnTo>
                  <a:pt x="2533" y="372"/>
                </a:lnTo>
                <a:lnTo>
                  <a:pt x="2440" y="466"/>
                </a:lnTo>
                <a:lnTo>
                  <a:pt x="2365" y="559"/>
                </a:lnTo>
                <a:lnTo>
                  <a:pt x="2235" y="782"/>
                </a:lnTo>
                <a:lnTo>
                  <a:pt x="2123" y="1005"/>
                </a:lnTo>
                <a:lnTo>
                  <a:pt x="2030" y="1229"/>
                </a:lnTo>
                <a:lnTo>
                  <a:pt x="1956" y="1396"/>
                </a:lnTo>
                <a:lnTo>
                  <a:pt x="1881" y="1527"/>
                </a:lnTo>
                <a:lnTo>
                  <a:pt x="2272" y="1080"/>
                </a:lnTo>
                <a:lnTo>
                  <a:pt x="2477" y="875"/>
                </a:lnTo>
                <a:lnTo>
                  <a:pt x="2682" y="670"/>
                </a:lnTo>
                <a:lnTo>
                  <a:pt x="2849" y="521"/>
                </a:lnTo>
                <a:lnTo>
                  <a:pt x="3054" y="335"/>
                </a:lnTo>
                <a:lnTo>
                  <a:pt x="3110" y="261"/>
                </a:lnTo>
                <a:lnTo>
                  <a:pt x="3129" y="223"/>
                </a:lnTo>
                <a:lnTo>
                  <a:pt x="3129" y="186"/>
                </a:lnTo>
                <a:lnTo>
                  <a:pt x="3110" y="168"/>
                </a:lnTo>
                <a:lnTo>
                  <a:pt x="3073" y="149"/>
                </a:lnTo>
                <a:close/>
                <a:moveTo>
                  <a:pt x="47421" y="149"/>
                </a:moveTo>
                <a:lnTo>
                  <a:pt x="47309" y="186"/>
                </a:lnTo>
                <a:lnTo>
                  <a:pt x="47216" y="223"/>
                </a:lnTo>
                <a:lnTo>
                  <a:pt x="47123" y="298"/>
                </a:lnTo>
                <a:lnTo>
                  <a:pt x="47030" y="372"/>
                </a:lnTo>
                <a:lnTo>
                  <a:pt x="46937" y="466"/>
                </a:lnTo>
                <a:lnTo>
                  <a:pt x="46881" y="559"/>
                </a:lnTo>
                <a:lnTo>
                  <a:pt x="46751" y="782"/>
                </a:lnTo>
                <a:lnTo>
                  <a:pt x="46639" y="1005"/>
                </a:lnTo>
                <a:lnTo>
                  <a:pt x="46546" y="1229"/>
                </a:lnTo>
                <a:lnTo>
                  <a:pt x="46453" y="1396"/>
                </a:lnTo>
                <a:lnTo>
                  <a:pt x="46378" y="1527"/>
                </a:lnTo>
                <a:lnTo>
                  <a:pt x="46769" y="1080"/>
                </a:lnTo>
                <a:lnTo>
                  <a:pt x="46974" y="875"/>
                </a:lnTo>
                <a:lnTo>
                  <a:pt x="47179" y="670"/>
                </a:lnTo>
                <a:lnTo>
                  <a:pt x="47346" y="521"/>
                </a:lnTo>
                <a:lnTo>
                  <a:pt x="47551" y="335"/>
                </a:lnTo>
                <a:lnTo>
                  <a:pt x="47607" y="261"/>
                </a:lnTo>
                <a:lnTo>
                  <a:pt x="47626" y="223"/>
                </a:lnTo>
                <a:lnTo>
                  <a:pt x="47626" y="186"/>
                </a:lnTo>
                <a:lnTo>
                  <a:pt x="47607" y="168"/>
                </a:lnTo>
                <a:lnTo>
                  <a:pt x="47570" y="149"/>
                </a:lnTo>
                <a:close/>
                <a:moveTo>
                  <a:pt x="16105" y="56"/>
                </a:moveTo>
                <a:lnTo>
                  <a:pt x="16050" y="75"/>
                </a:lnTo>
                <a:lnTo>
                  <a:pt x="15919" y="149"/>
                </a:lnTo>
                <a:lnTo>
                  <a:pt x="15789" y="261"/>
                </a:lnTo>
                <a:lnTo>
                  <a:pt x="15565" y="484"/>
                </a:lnTo>
                <a:lnTo>
                  <a:pt x="15416" y="614"/>
                </a:lnTo>
                <a:lnTo>
                  <a:pt x="15193" y="857"/>
                </a:lnTo>
                <a:lnTo>
                  <a:pt x="15063" y="968"/>
                </a:lnTo>
                <a:lnTo>
                  <a:pt x="14978" y="1087"/>
                </a:lnTo>
                <a:lnTo>
                  <a:pt x="14895" y="1229"/>
                </a:lnTo>
                <a:lnTo>
                  <a:pt x="14839" y="1359"/>
                </a:lnTo>
                <a:lnTo>
                  <a:pt x="14802" y="1471"/>
                </a:lnTo>
                <a:lnTo>
                  <a:pt x="14802" y="1508"/>
                </a:lnTo>
                <a:lnTo>
                  <a:pt x="14802" y="1527"/>
                </a:lnTo>
                <a:lnTo>
                  <a:pt x="14839" y="1508"/>
                </a:lnTo>
                <a:lnTo>
                  <a:pt x="14895" y="1490"/>
                </a:lnTo>
                <a:lnTo>
                  <a:pt x="15193" y="1247"/>
                </a:lnTo>
                <a:lnTo>
                  <a:pt x="15677" y="819"/>
                </a:lnTo>
                <a:lnTo>
                  <a:pt x="15919" y="596"/>
                </a:lnTo>
                <a:lnTo>
                  <a:pt x="16105" y="391"/>
                </a:lnTo>
                <a:lnTo>
                  <a:pt x="16161" y="298"/>
                </a:lnTo>
                <a:lnTo>
                  <a:pt x="16217" y="223"/>
                </a:lnTo>
                <a:lnTo>
                  <a:pt x="16236" y="149"/>
                </a:lnTo>
                <a:lnTo>
                  <a:pt x="16217" y="93"/>
                </a:lnTo>
                <a:lnTo>
                  <a:pt x="16180" y="75"/>
                </a:lnTo>
                <a:lnTo>
                  <a:pt x="16143" y="56"/>
                </a:lnTo>
                <a:close/>
                <a:moveTo>
                  <a:pt x="35543" y="261"/>
                </a:moveTo>
                <a:lnTo>
                  <a:pt x="35450" y="279"/>
                </a:lnTo>
                <a:lnTo>
                  <a:pt x="35338" y="335"/>
                </a:lnTo>
                <a:lnTo>
                  <a:pt x="35245" y="410"/>
                </a:lnTo>
                <a:lnTo>
                  <a:pt x="35133" y="503"/>
                </a:lnTo>
                <a:lnTo>
                  <a:pt x="34947" y="689"/>
                </a:lnTo>
                <a:lnTo>
                  <a:pt x="34798" y="838"/>
                </a:lnTo>
                <a:lnTo>
                  <a:pt x="34686" y="1005"/>
                </a:lnTo>
                <a:lnTo>
                  <a:pt x="34519" y="1247"/>
                </a:lnTo>
                <a:lnTo>
                  <a:pt x="34407" y="1471"/>
                </a:lnTo>
                <a:lnTo>
                  <a:pt x="34388" y="1527"/>
                </a:lnTo>
                <a:lnTo>
                  <a:pt x="34407" y="1527"/>
                </a:lnTo>
                <a:lnTo>
                  <a:pt x="35338" y="745"/>
                </a:lnTo>
                <a:lnTo>
                  <a:pt x="35505" y="614"/>
                </a:lnTo>
                <a:lnTo>
                  <a:pt x="35598" y="521"/>
                </a:lnTo>
                <a:lnTo>
                  <a:pt x="35692" y="447"/>
                </a:lnTo>
                <a:lnTo>
                  <a:pt x="35747" y="372"/>
                </a:lnTo>
                <a:lnTo>
                  <a:pt x="35747" y="335"/>
                </a:lnTo>
                <a:lnTo>
                  <a:pt x="35747" y="298"/>
                </a:lnTo>
                <a:lnTo>
                  <a:pt x="35729" y="279"/>
                </a:lnTo>
                <a:lnTo>
                  <a:pt x="35692" y="261"/>
                </a:lnTo>
                <a:close/>
                <a:moveTo>
                  <a:pt x="42971" y="261"/>
                </a:moveTo>
                <a:lnTo>
                  <a:pt x="42860" y="317"/>
                </a:lnTo>
                <a:lnTo>
                  <a:pt x="42748" y="410"/>
                </a:lnTo>
                <a:lnTo>
                  <a:pt x="42636" y="521"/>
                </a:lnTo>
                <a:lnTo>
                  <a:pt x="42450" y="763"/>
                </a:lnTo>
                <a:lnTo>
                  <a:pt x="42320" y="931"/>
                </a:lnTo>
                <a:lnTo>
                  <a:pt x="42264" y="1080"/>
                </a:lnTo>
                <a:lnTo>
                  <a:pt x="42171" y="1322"/>
                </a:lnTo>
                <a:lnTo>
                  <a:pt x="42152" y="1434"/>
                </a:lnTo>
                <a:lnTo>
                  <a:pt x="42152" y="1508"/>
                </a:lnTo>
                <a:lnTo>
                  <a:pt x="42152" y="1527"/>
                </a:lnTo>
                <a:lnTo>
                  <a:pt x="42171" y="1527"/>
                </a:lnTo>
                <a:lnTo>
                  <a:pt x="42245" y="1490"/>
                </a:lnTo>
                <a:lnTo>
                  <a:pt x="42487" y="1229"/>
                </a:lnTo>
                <a:lnTo>
                  <a:pt x="42655" y="1043"/>
                </a:lnTo>
                <a:lnTo>
                  <a:pt x="42841" y="838"/>
                </a:lnTo>
                <a:lnTo>
                  <a:pt x="42990" y="633"/>
                </a:lnTo>
                <a:lnTo>
                  <a:pt x="43102" y="466"/>
                </a:lnTo>
                <a:lnTo>
                  <a:pt x="43120" y="391"/>
                </a:lnTo>
                <a:lnTo>
                  <a:pt x="43139" y="335"/>
                </a:lnTo>
                <a:lnTo>
                  <a:pt x="43120" y="279"/>
                </a:lnTo>
                <a:lnTo>
                  <a:pt x="43064" y="261"/>
                </a:lnTo>
                <a:close/>
                <a:moveTo>
                  <a:pt x="46378" y="1527"/>
                </a:moveTo>
                <a:lnTo>
                  <a:pt x="46378" y="1527"/>
                </a:lnTo>
                <a:lnTo>
                  <a:pt x="46378" y="1527"/>
                </a:lnTo>
                <a:close/>
                <a:moveTo>
                  <a:pt x="60603" y="56"/>
                </a:moveTo>
                <a:lnTo>
                  <a:pt x="60547" y="75"/>
                </a:lnTo>
                <a:lnTo>
                  <a:pt x="60435" y="149"/>
                </a:lnTo>
                <a:lnTo>
                  <a:pt x="60305" y="261"/>
                </a:lnTo>
                <a:lnTo>
                  <a:pt x="60063" y="484"/>
                </a:lnTo>
                <a:lnTo>
                  <a:pt x="59914" y="614"/>
                </a:lnTo>
                <a:lnTo>
                  <a:pt x="59690" y="857"/>
                </a:lnTo>
                <a:lnTo>
                  <a:pt x="59579" y="968"/>
                </a:lnTo>
                <a:lnTo>
                  <a:pt x="59485" y="1099"/>
                </a:lnTo>
                <a:lnTo>
                  <a:pt x="59523" y="1005"/>
                </a:lnTo>
                <a:lnTo>
                  <a:pt x="59411" y="1229"/>
                </a:lnTo>
                <a:lnTo>
                  <a:pt x="59336" y="1359"/>
                </a:lnTo>
                <a:lnTo>
                  <a:pt x="59299" y="1471"/>
                </a:lnTo>
                <a:lnTo>
                  <a:pt x="59299" y="1508"/>
                </a:lnTo>
                <a:lnTo>
                  <a:pt x="59318" y="1527"/>
                </a:lnTo>
                <a:lnTo>
                  <a:pt x="59355" y="1508"/>
                </a:lnTo>
                <a:lnTo>
                  <a:pt x="59392" y="1490"/>
                </a:lnTo>
                <a:lnTo>
                  <a:pt x="59690" y="1247"/>
                </a:lnTo>
                <a:lnTo>
                  <a:pt x="60174" y="819"/>
                </a:lnTo>
                <a:lnTo>
                  <a:pt x="60416" y="596"/>
                </a:lnTo>
                <a:lnTo>
                  <a:pt x="60603" y="391"/>
                </a:lnTo>
                <a:lnTo>
                  <a:pt x="60677" y="298"/>
                </a:lnTo>
                <a:lnTo>
                  <a:pt x="60714" y="223"/>
                </a:lnTo>
                <a:lnTo>
                  <a:pt x="60733" y="149"/>
                </a:lnTo>
                <a:lnTo>
                  <a:pt x="60714" y="93"/>
                </a:lnTo>
                <a:lnTo>
                  <a:pt x="60696" y="75"/>
                </a:lnTo>
                <a:lnTo>
                  <a:pt x="60658" y="56"/>
                </a:lnTo>
                <a:close/>
                <a:moveTo>
                  <a:pt x="4004" y="242"/>
                </a:moveTo>
                <a:lnTo>
                  <a:pt x="3929" y="279"/>
                </a:lnTo>
                <a:lnTo>
                  <a:pt x="3836" y="335"/>
                </a:lnTo>
                <a:lnTo>
                  <a:pt x="3762" y="410"/>
                </a:lnTo>
                <a:lnTo>
                  <a:pt x="3594" y="614"/>
                </a:lnTo>
                <a:lnTo>
                  <a:pt x="3426" y="857"/>
                </a:lnTo>
                <a:lnTo>
                  <a:pt x="3278" y="1099"/>
                </a:lnTo>
                <a:lnTo>
                  <a:pt x="3166" y="1322"/>
                </a:lnTo>
                <a:lnTo>
                  <a:pt x="3035" y="1545"/>
                </a:lnTo>
                <a:lnTo>
                  <a:pt x="3296" y="1322"/>
                </a:lnTo>
                <a:lnTo>
                  <a:pt x="3520" y="1117"/>
                </a:lnTo>
                <a:lnTo>
                  <a:pt x="3724" y="912"/>
                </a:lnTo>
                <a:lnTo>
                  <a:pt x="3929" y="689"/>
                </a:lnTo>
                <a:lnTo>
                  <a:pt x="4078" y="484"/>
                </a:lnTo>
                <a:lnTo>
                  <a:pt x="4115" y="410"/>
                </a:lnTo>
                <a:lnTo>
                  <a:pt x="4134" y="335"/>
                </a:lnTo>
                <a:lnTo>
                  <a:pt x="4115" y="279"/>
                </a:lnTo>
                <a:lnTo>
                  <a:pt x="4078" y="261"/>
                </a:lnTo>
                <a:lnTo>
                  <a:pt x="4004" y="242"/>
                </a:lnTo>
                <a:close/>
                <a:moveTo>
                  <a:pt x="40756" y="447"/>
                </a:moveTo>
                <a:lnTo>
                  <a:pt x="40644" y="466"/>
                </a:lnTo>
                <a:lnTo>
                  <a:pt x="40569" y="484"/>
                </a:lnTo>
                <a:lnTo>
                  <a:pt x="40495" y="540"/>
                </a:lnTo>
                <a:lnTo>
                  <a:pt x="40421" y="596"/>
                </a:lnTo>
                <a:lnTo>
                  <a:pt x="40365" y="689"/>
                </a:lnTo>
                <a:lnTo>
                  <a:pt x="40309" y="763"/>
                </a:lnTo>
                <a:lnTo>
                  <a:pt x="40234" y="950"/>
                </a:lnTo>
                <a:lnTo>
                  <a:pt x="40179" y="1154"/>
                </a:lnTo>
                <a:lnTo>
                  <a:pt x="40141" y="1341"/>
                </a:lnTo>
                <a:lnTo>
                  <a:pt x="40104" y="1471"/>
                </a:lnTo>
                <a:lnTo>
                  <a:pt x="40067" y="1545"/>
                </a:lnTo>
                <a:lnTo>
                  <a:pt x="40067" y="1545"/>
                </a:lnTo>
                <a:lnTo>
                  <a:pt x="40309" y="1303"/>
                </a:lnTo>
                <a:lnTo>
                  <a:pt x="40476" y="1117"/>
                </a:lnTo>
                <a:lnTo>
                  <a:pt x="40663" y="931"/>
                </a:lnTo>
                <a:lnTo>
                  <a:pt x="40793" y="763"/>
                </a:lnTo>
                <a:lnTo>
                  <a:pt x="40849" y="670"/>
                </a:lnTo>
                <a:lnTo>
                  <a:pt x="40867" y="596"/>
                </a:lnTo>
                <a:lnTo>
                  <a:pt x="40886" y="540"/>
                </a:lnTo>
                <a:lnTo>
                  <a:pt x="40867" y="503"/>
                </a:lnTo>
                <a:lnTo>
                  <a:pt x="40830" y="466"/>
                </a:lnTo>
                <a:lnTo>
                  <a:pt x="40756" y="447"/>
                </a:lnTo>
                <a:close/>
                <a:moveTo>
                  <a:pt x="48501" y="242"/>
                </a:moveTo>
                <a:lnTo>
                  <a:pt x="48426" y="279"/>
                </a:lnTo>
                <a:lnTo>
                  <a:pt x="48352" y="335"/>
                </a:lnTo>
                <a:lnTo>
                  <a:pt x="48259" y="410"/>
                </a:lnTo>
                <a:lnTo>
                  <a:pt x="48091" y="614"/>
                </a:lnTo>
                <a:lnTo>
                  <a:pt x="47924" y="857"/>
                </a:lnTo>
                <a:lnTo>
                  <a:pt x="47775" y="1099"/>
                </a:lnTo>
                <a:lnTo>
                  <a:pt x="47663" y="1322"/>
                </a:lnTo>
                <a:lnTo>
                  <a:pt x="47551" y="1545"/>
                </a:lnTo>
                <a:lnTo>
                  <a:pt x="47551" y="1545"/>
                </a:lnTo>
                <a:lnTo>
                  <a:pt x="47812" y="1322"/>
                </a:lnTo>
                <a:lnTo>
                  <a:pt x="48017" y="1117"/>
                </a:lnTo>
                <a:lnTo>
                  <a:pt x="48240" y="912"/>
                </a:lnTo>
                <a:lnTo>
                  <a:pt x="48426" y="689"/>
                </a:lnTo>
                <a:lnTo>
                  <a:pt x="48575" y="484"/>
                </a:lnTo>
                <a:lnTo>
                  <a:pt x="48612" y="410"/>
                </a:lnTo>
                <a:lnTo>
                  <a:pt x="48631" y="335"/>
                </a:lnTo>
                <a:lnTo>
                  <a:pt x="48631" y="279"/>
                </a:lnTo>
                <a:lnTo>
                  <a:pt x="48575" y="261"/>
                </a:lnTo>
                <a:lnTo>
                  <a:pt x="48501" y="242"/>
                </a:lnTo>
                <a:close/>
                <a:moveTo>
                  <a:pt x="3035" y="1545"/>
                </a:moveTo>
                <a:lnTo>
                  <a:pt x="3035" y="1545"/>
                </a:lnTo>
                <a:lnTo>
                  <a:pt x="3035" y="1545"/>
                </a:lnTo>
                <a:close/>
                <a:moveTo>
                  <a:pt x="23683" y="168"/>
                </a:moveTo>
                <a:lnTo>
                  <a:pt x="23571" y="186"/>
                </a:lnTo>
                <a:lnTo>
                  <a:pt x="23478" y="242"/>
                </a:lnTo>
                <a:lnTo>
                  <a:pt x="23348" y="335"/>
                </a:lnTo>
                <a:lnTo>
                  <a:pt x="23236" y="447"/>
                </a:lnTo>
                <a:lnTo>
                  <a:pt x="22975" y="726"/>
                </a:lnTo>
                <a:lnTo>
                  <a:pt x="22752" y="1024"/>
                </a:lnTo>
                <a:lnTo>
                  <a:pt x="22566" y="1303"/>
                </a:lnTo>
                <a:lnTo>
                  <a:pt x="22454" y="1490"/>
                </a:lnTo>
                <a:lnTo>
                  <a:pt x="22436" y="1527"/>
                </a:lnTo>
                <a:lnTo>
                  <a:pt x="22436" y="1545"/>
                </a:lnTo>
                <a:lnTo>
                  <a:pt x="22566" y="1471"/>
                </a:lnTo>
                <a:lnTo>
                  <a:pt x="22752" y="1322"/>
                </a:lnTo>
                <a:lnTo>
                  <a:pt x="23217" y="912"/>
                </a:lnTo>
                <a:lnTo>
                  <a:pt x="23459" y="708"/>
                </a:lnTo>
                <a:lnTo>
                  <a:pt x="23664" y="503"/>
                </a:lnTo>
                <a:lnTo>
                  <a:pt x="23776" y="335"/>
                </a:lnTo>
                <a:lnTo>
                  <a:pt x="23813" y="279"/>
                </a:lnTo>
                <a:lnTo>
                  <a:pt x="23813" y="242"/>
                </a:lnTo>
                <a:lnTo>
                  <a:pt x="23795" y="205"/>
                </a:lnTo>
                <a:lnTo>
                  <a:pt x="23757" y="186"/>
                </a:lnTo>
                <a:lnTo>
                  <a:pt x="23720" y="168"/>
                </a:lnTo>
                <a:close/>
                <a:moveTo>
                  <a:pt x="68180" y="168"/>
                </a:moveTo>
                <a:lnTo>
                  <a:pt x="68087" y="186"/>
                </a:lnTo>
                <a:lnTo>
                  <a:pt x="67975" y="242"/>
                </a:lnTo>
                <a:lnTo>
                  <a:pt x="67864" y="335"/>
                </a:lnTo>
                <a:lnTo>
                  <a:pt x="67733" y="447"/>
                </a:lnTo>
                <a:lnTo>
                  <a:pt x="67491" y="726"/>
                </a:lnTo>
                <a:lnTo>
                  <a:pt x="67249" y="1024"/>
                </a:lnTo>
                <a:lnTo>
                  <a:pt x="67063" y="1303"/>
                </a:lnTo>
                <a:lnTo>
                  <a:pt x="66951" y="1490"/>
                </a:lnTo>
                <a:lnTo>
                  <a:pt x="66933" y="1527"/>
                </a:lnTo>
                <a:lnTo>
                  <a:pt x="66933" y="1545"/>
                </a:lnTo>
                <a:lnTo>
                  <a:pt x="66951" y="1545"/>
                </a:lnTo>
                <a:lnTo>
                  <a:pt x="67063" y="1471"/>
                </a:lnTo>
                <a:lnTo>
                  <a:pt x="67249" y="1322"/>
                </a:lnTo>
                <a:lnTo>
                  <a:pt x="67733" y="912"/>
                </a:lnTo>
                <a:lnTo>
                  <a:pt x="67957" y="708"/>
                </a:lnTo>
                <a:lnTo>
                  <a:pt x="68161" y="503"/>
                </a:lnTo>
                <a:lnTo>
                  <a:pt x="68292" y="335"/>
                </a:lnTo>
                <a:lnTo>
                  <a:pt x="68310" y="279"/>
                </a:lnTo>
                <a:lnTo>
                  <a:pt x="68310" y="242"/>
                </a:lnTo>
                <a:lnTo>
                  <a:pt x="68292" y="205"/>
                </a:lnTo>
                <a:lnTo>
                  <a:pt x="68255" y="186"/>
                </a:lnTo>
                <a:lnTo>
                  <a:pt x="68217" y="168"/>
                </a:lnTo>
                <a:close/>
                <a:moveTo>
                  <a:pt x="6163" y="279"/>
                </a:moveTo>
                <a:lnTo>
                  <a:pt x="6089" y="317"/>
                </a:lnTo>
                <a:lnTo>
                  <a:pt x="5996" y="391"/>
                </a:lnTo>
                <a:lnTo>
                  <a:pt x="5828" y="577"/>
                </a:lnTo>
                <a:lnTo>
                  <a:pt x="5661" y="819"/>
                </a:lnTo>
                <a:lnTo>
                  <a:pt x="5493" y="1080"/>
                </a:lnTo>
                <a:lnTo>
                  <a:pt x="5363" y="1322"/>
                </a:lnTo>
                <a:lnTo>
                  <a:pt x="5214" y="1583"/>
                </a:lnTo>
                <a:lnTo>
                  <a:pt x="5493" y="1359"/>
                </a:lnTo>
                <a:lnTo>
                  <a:pt x="5698" y="1192"/>
                </a:lnTo>
                <a:lnTo>
                  <a:pt x="5903" y="987"/>
                </a:lnTo>
                <a:lnTo>
                  <a:pt x="6089" y="801"/>
                </a:lnTo>
                <a:lnTo>
                  <a:pt x="6238" y="614"/>
                </a:lnTo>
                <a:lnTo>
                  <a:pt x="6294" y="521"/>
                </a:lnTo>
                <a:lnTo>
                  <a:pt x="6312" y="447"/>
                </a:lnTo>
                <a:lnTo>
                  <a:pt x="6312" y="372"/>
                </a:lnTo>
                <a:lnTo>
                  <a:pt x="6275" y="317"/>
                </a:lnTo>
                <a:lnTo>
                  <a:pt x="6219" y="279"/>
                </a:lnTo>
                <a:close/>
                <a:moveTo>
                  <a:pt x="7299" y="0"/>
                </a:moveTo>
                <a:lnTo>
                  <a:pt x="7225" y="19"/>
                </a:lnTo>
                <a:lnTo>
                  <a:pt x="7131" y="37"/>
                </a:lnTo>
                <a:lnTo>
                  <a:pt x="7057" y="93"/>
                </a:lnTo>
                <a:lnTo>
                  <a:pt x="6983" y="168"/>
                </a:lnTo>
                <a:lnTo>
                  <a:pt x="6908" y="279"/>
                </a:lnTo>
                <a:lnTo>
                  <a:pt x="6759" y="521"/>
                </a:lnTo>
                <a:lnTo>
                  <a:pt x="6629" y="801"/>
                </a:lnTo>
                <a:lnTo>
                  <a:pt x="6443" y="1322"/>
                </a:lnTo>
                <a:lnTo>
                  <a:pt x="6368" y="1490"/>
                </a:lnTo>
                <a:lnTo>
                  <a:pt x="6331" y="1583"/>
                </a:lnTo>
                <a:lnTo>
                  <a:pt x="6331" y="1583"/>
                </a:lnTo>
                <a:lnTo>
                  <a:pt x="6536" y="1359"/>
                </a:lnTo>
                <a:lnTo>
                  <a:pt x="6722" y="1117"/>
                </a:lnTo>
                <a:lnTo>
                  <a:pt x="7094" y="633"/>
                </a:lnTo>
                <a:lnTo>
                  <a:pt x="7187" y="503"/>
                </a:lnTo>
                <a:lnTo>
                  <a:pt x="7262" y="410"/>
                </a:lnTo>
                <a:lnTo>
                  <a:pt x="7336" y="279"/>
                </a:lnTo>
                <a:lnTo>
                  <a:pt x="7392" y="168"/>
                </a:lnTo>
                <a:lnTo>
                  <a:pt x="7392" y="130"/>
                </a:lnTo>
                <a:lnTo>
                  <a:pt x="7392" y="75"/>
                </a:lnTo>
                <a:lnTo>
                  <a:pt x="7373" y="37"/>
                </a:lnTo>
                <a:lnTo>
                  <a:pt x="7355" y="19"/>
                </a:lnTo>
                <a:lnTo>
                  <a:pt x="7299" y="0"/>
                </a:lnTo>
                <a:close/>
                <a:moveTo>
                  <a:pt x="14932" y="279"/>
                </a:moveTo>
                <a:lnTo>
                  <a:pt x="14877" y="298"/>
                </a:lnTo>
                <a:lnTo>
                  <a:pt x="14802" y="335"/>
                </a:lnTo>
                <a:lnTo>
                  <a:pt x="14709" y="410"/>
                </a:lnTo>
                <a:lnTo>
                  <a:pt x="14541" y="614"/>
                </a:lnTo>
                <a:lnTo>
                  <a:pt x="14355" y="857"/>
                </a:lnTo>
                <a:lnTo>
                  <a:pt x="14188" y="1117"/>
                </a:lnTo>
                <a:lnTo>
                  <a:pt x="14039" y="1359"/>
                </a:lnTo>
                <a:lnTo>
                  <a:pt x="13908" y="1583"/>
                </a:lnTo>
                <a:lnTo>
                  <a:pt x="14132" y="1378"/>
                </a:lnTo>
                <a:lnTo>
                  <a:pt x="14560" y="987"/>
                </a:lnTo>
                <a:lnTo>
                  <a:pt x="14746" y="782"/>
                </a:lnTo>
                <a:lnTo>
                  <a:pt x="14914" y="577"/>
                </a:lnTo>
                <a:lnTo>
                  <a:pt x="14970" y="503"/>
                </a:lnTo>
                <a:lnTo>
                  <a:pt x="14988" y="428"/>
                </a:lnTo>
                <a:lnTo>
                  <a:pt x="15007" y="354"/>
                </a:lnTo>
                <a:lnTo>
                  <a:pt x="14988" y="317"/>
                </a:lnTo>
                <a:lnTo>
                  <a:pt x="14932" y="279"/>
                </a:lnTo>
                <a:close/>
                <a:moveTo>
                  <a:pt x="50660" y="279"/>
                </a:moveTo>
                <a:lnTo>
                  <a:pt x="50586" y="317"/>
                </a:lnTo>
                <a:lnTo>
                  <a:pt x="50512" y="391"/>
                </a:lnTo>
                <a:lnTo>
                  <a:pt x="50344" y="577"/>
                </a:lnTo>
                <a:lnTo>
                  <a:pt x="50158" y="819"/>
                </a:lnTo>
                <a:lnTo>
                  <a:pt x="50009" y="1080"/>
                </a:lnTo>
                <a:lnTo>
                  <a:pt x="49860" y="1322"/>
                </a:lnTo>
                <a:lnTo>
                  <a:pt x="49711" y="1583"/>
                </a:lnTo>
                <a:lnTo>
                  <a:pt x="49990" y="1359"/>
                </a:lnTo>
                <a:lnTo>
                  <a:pt x="50195" y="1192"/>
                </a:lnTo>
                <a:lnTo>
                  <a:pt x="50400" y="987"/>
                </a:lnTo>
                <a:lnTo>
                  <a:pt x="50605" y="801"/>
                </a:lnTo>
                <a:lnTo>
                  <a:pt x="50735" y="614"/>
                </a:lnTo>
                <a:lnTo>
                  <a:pt x="50791" y="521"/>
                </a:lnTo>
                <a:lnTo>
                  <a:pt x="50809" y="447"/>
                </a:lnTo>
                <a:lnTo>
                  <a:pt x="50809" y="372"/>
                </a:lnTo>
                <a:lnTo>
                  <a:pt x="50772" y="317"/>
                </a:lnTo>
                <a:lnTo>
                  <a:pt x="50716" y="279"/>
                </a:lnTo>
                <a:close/>
                <a:moveTo>
                  <a:pt x="51796" y="0"/>
                </a:moveTo>
                <a:lnTo>
                  <a:pt x="51722" y="19"/>
                </a:lnTo>
                <a:lnTo>
                  <a:pt x="51647" y="37"/>
                </a:lnTo>
                <a:lnTo>
                  <a:pt x="51554" y="93"/>
                </a:lnTo>
                <a:lnTo>
                  <a:pt x="51480" y="168"/>
                </a:lnTo>
                <a:lnTo>
                  <a:pt x="51405" y="279"/>
                </a:lnTo>
                <a:lnTo>
                  <a:pt x="51256" y="521"/>
                </a:lnTo>
                <a:lnTo>
                  <a:pt x="51145" y="801"/>
                </a:lnTo>
                <a:lnTo>
                  <a:pt x="50940" y="1322"/>
                </a:lnTo>
                <a:lnTo>
                  <a:pt x="50884" y="1490"/>
                </a:lnTo>
                <a:lnTo>
                  <a:pt x="50828" y="1583"/>
                </a:lnTo>
                <a:lnTo>
                  <a:pt x="51033" y="1359"/>
                </a:lnTo>
                <a:lnTo>
                  <a:pt x="51238" y="1117"/>
                </a:lnTo>
                <a:lnTo>
                  <a:pt x="51591" y="633"/>
                </a:lnTo>
                <a:lnTo>
                  <a:pt x="51684" y="503"/>
                </a:lnTo>
                <a:lnTo>
                  <a:pt x="51759" y="410"/>
                </a:lnTo>
                <a:lnTo>
                  <a:pt x="51833" y="279"/>
                </a:lnTo>
                <a:lnTo>
                  <a:pt x="51889" y="168"/>
                </a:lnTo>
                <a:lnTo>
                  <a:pt x="51908" y="130"/>
                </a:lnTo>
                <a:lnTo>
                  <a:pt x="51908" y="75"/>
                </a:lnTo>
                <a:lnTo>
                  <a:pt x="51889" y="37"/>
                </a:lnTo>
                <a:lnTo>
                  <a:pt x="51852" y="19"/>
                </a:lnTo>
                <a:lnTo>
                  <a:pt x="51796" y="0"/>
                </a:lnTo>
                <a:close/>
                <a:moveTo>
                  <a:pt x="59430" y="279"/>
                </a:moveTo>
                <a:lnTo>
                  <a:pt x="59374" y="298"/>
                </a:lnTo>
                <a:lnTo>
                  <a:pt x="59299" y="335"/>
                </a:lnTo>
                <a:lnTo>
                  <a:pt x="59225" y="410"/>
                </a:lnTo>
                <a:lnTo>
                  <a:pt x="59039" y="614"/>
                </a:lnTo>
                <a:lnTo>
                  <a:pt x="58852" y="857"/>
                </a:lnTo>
                <a:lnTo>
                  <a:pt x="58685" y="1117"/>
                </a:lnTo>
                <a:lnTo>
                  <a:pt x="58536" y="1359"/>
                </a:lnTo>
                <a:lnTo>
                  <a:pt x="58406" y="1583"/>
                </a:lnTo>
                <a:lnTo>
                  <a:pt x="58648" y="1378"/>
                </a:lnTo>
                <a:lnTo>
                  <a:pt x="59057" y="987"/>
                </a:lnTo>
                <a:lnTo>
                  <a:pt x="59243" y="782"/>
                </a:lnTo>
                <a:lnTo>
                  <a:pt x="59411" y="577"/>
                </a:lnTo>
                <a:lnTo>
                  <a:pt x="59467" y="503"/>
                </a:lnTo>
                <a:lnTo>
                  <a:pt x="59504" y="428"/>
                </a:lnTo>
                <a:lnTo>
                  <a:pt x="59504" y="354"/>
                </a:lnTo>
                <a:lnTo>
                  <a:pt x="59485" y="317"/>
                </a:lnTo>
                <a:lnTo>
                  <a:pt x="59430" y="279"/>
                </a:lnTo>
                <a:close/>
                <a:moveTo>
                  <a:pt x="5214" y="1583"/>
                </a:moveTo>
                <a:lnTo>
                  <a:pt x="5214" y="1583"/>
                </a:lnTo>
                <a:lnTo>
                  <a:pt x="5214" y="1583"/>
                </a:lnTo>
                <a:close/>
                <a:moveTo>
                  <a:pt x="13908" y="1583"/>
                </a:moveTo>
                <a:lnTo>
                  <a:pt x="13908" y="1583"/>
                </a:lnTo>
                <a:lnTo>
                  <a:pt x="13908" y="1583"/>
                </a:lnTo>
                <a:close/>
                <a:moveTo>
                  <a:pt x="45243" y="298"/>
                </a:moveTo>
                <a:lnTo>
                  <a:pt x="45150" y="354"/>
                </a:lnTo>
                <a:lnTo>
                  <a:pt x="45038" y="447"/>
                </a:lnTo>
                <a:lnTo>
                  <a:pt x="44945" y="559"/>
                </a:lnTo>
                <a:lnTo>
                  <a:pt x="44759" y="801"/>
                </a:lnTo>
                <a:lnTo>
                  <a:pt x="44647" y="968"/>
                </a:lnTo>
                <a:lnTo>
                  <a:pt x="44554" y="1099"/>
                </a:lnTo>
                <a:lnTo>
                  <a:pt x="44442" y="1341"/>
                </a:lnTo>
                <a:lnTo>
                  <a:pt x="44349" y="1527"/>
                </a:lnTo>
                <a:lnTo>
                  <a:pt x="44349" y="1583"/>
                </a:lnTo>
                <a:lnTo>
                  <a:pt x="44386" y="1564"/>
                </a:lnTo>
                <a:lnTo>
                  <a:pt x="44591" y="1359"/>
                </a:lnTo>
                <a:lnTo>
                  <a:pt x="44963" y="968"/>
                </a:lnTo>
                <a:lnTo>
                  <a:pt x="45131" y="745"/>
                </a:lnTo>
                <a:lnTo>
                  <a:pt x="45261" y="559"/>
                </a:lnTo>
                <a:lnTo>
                  <a:pt x="45317" y="484"/>
                </a:lnTo>
                <a:lnTo>
                  <a:pt x="45336" y="410"/>
                </a:lnTo>
                <a:lnTo>
                  <a:pt x="45336" y="354"/>
                </a:lnTo>
                <a:lnTo>
                  <a:pt x="45317" y="317"/>
                </a:lnTo>
                <a:lnTo>
                  <a:pt x="45280" y="298"/>
                </a:lnTo>
                <a:close/>
                <a:moveTo>
                  <a:pt x="49711" y="1583"/>
                </a:moveTo>
                <a:lnTo>
                  <a:pt x="49711" y="1583"/>
                </a:lnTo>
                <a:lnTo>
                  <a:pt x="49711" y="1583"/>
                </a:lnTo>
                <a:close/>
                <a:moveTo>
                  <a:pt x="50828" y="1583"/>
                </a:moveTo>
                <a:lnTo>
                  <a:pt x="50828" y="1583"/>
                </a:lnTo>
                <a:lnTo>
                  <a:pt x="50828" y="1583"/>
                </a:lnTo>
                <a:close/>
                <a:moveTo>
                  <a:pt x="58406" y="1583"/>
                </a:moveTo>
                <a:lnTo>
                  <a:pt x="58406" y="1583"/>
                </a:lnTo>
                <a:lnTo>
                  <a:pt x="58406" y="1583"/>
                </a:lnTo>
                <a:close/>
                <a:moveTo>
                  <a:pt x="13704" y="261"/>
                </a:moveTo>
                <a:lnTo>
                  <a:pt x="13592" y="298"/>
                </a:lnTo>
                <a:lnTo>
                  <a:pt x="13517" y="354"/>
                </a:lnTo>
                <a:lnTo>
                  <a:pt x="13424" y="428"/>
                </a:lnTo>
                <a:lnTo>
                  <a:pt x="13350" y="521"/>
                </a:lnTo>
                <a:lnTo>
                  <a:pt x="13275" y="633"/>
                </a:lnTo>
                <a:lnTo>
                  <a:pt x="13145" y="857"/>
                </a:lnTo>
                <a:lnTo>
                  <a:pt x="13033" y="1099"/>
                </a:lnTo>
                <a:lnTo>
                  <a:pt x="12940" y="1322"/>
                </a:lnTo>
                <a:lnTo>
                  <a:pt x="12866" y="1508"/>
                </a:lnTo>
                <a:lnTo>
                  <a:pt x="12829" y="1601"/>
                </a:lnTo>
                <a:lnTo>
                  <a:pt x="12829" y="1601"/>
                </a:lnTo>
                <a:lnTo>
                  <a:pt x="13089" y="1322"/>
                </a:lnTo>
                <a:lnTo>
                  <a:pt x="13499" y="875"/>
                </a:lnTo>
                <a:lnTo>
                  <a:pt x="13685" y="652"/>
                </a:lnTo>
                <a:lnTo>
                  <a:pt x="13815" y="466"/>
                </a:lnTo>
                <a:lnTo>
                  <a:pt x="13853" y="391"/>
                </a:lnTo>
                <a:lnTo>
                  <a:pt x="13871" y="317"/>
                </a:lnTo>
                <a:lnTo>
                  <a:pt x="13853" y="279"/>
                </a:lnTo>
                <a:lnTo>
                  <a:pt x="13797" y="261"/>
                </a:lnTo>
                <a:close/>
                <a:moveTo>
                  <a:pt x="58201" y="261"/>
                </a:moveTo>
                <a:lnTo>
                  <a:pt x="58108" y="298"/>
                </a:lnTo>
                <a:lnTo>
                  <a:pt x="58015" y="354"/>
                </a:lnTo>
                <a:lnTo>
                  <a:pt x="57922" y="428"/>
                </a:lnTo>
                <a:lnTo>
                  <a:pt x="57847" y="521"/>
                </a:lnTo>
                <a:lnTo>
                  <a:pt x="57773" y="633"/>
                </a:lnTo>
                <a:lnTo>
                  <a:pt x="57642" y="857"/>
                </a:lnTo>
                <a:lnTo>
                  <a:pt x="57531" y="1099"/>
                </a:lnTo>
                <a:lnTo>
                  <a:pt x="57437" y="1322"/>
                </a:lnTo>
                <a:lnTo>
                  <a:pt x="57382" y="1508"/>
                </a:lnTo>
                <a:lnTo>
                  <a:pt x="57326" y="1601"/>
                </a:lnTo>
                <a:lnTo>
                  <a:pt x="57586" y="1322"/>
                </a:lnTo>
                <a:lnTo>
                  <a:pt x="57996" y="875"/>
                </a:lnTo>
                <a:lnTo>
                  <a:pt x="58182" y="652"/>
                </a:lnTo>
                <a:lnTo>
                  <a:pt x="58331" y="466"/>
                </a:lnTo>
                <a:lnTo>
                  <a:pt x="58368" y="391"/>
                </a:lnTo>
                <a:lnTo>
                  <a:pt x="58368" y="317"/>
                </a:lnTo>
                <a:lnTo>
                  <a:pt x="58350" y="279"/>
                </a:lnTo>
                <a:lnTo>
                  <a:pt x="58294" y="261"/>
                </a:lnTo>
                <a:close/>
                <a:moveTo>
                  <a:pt x="57326" y="1601"/>
                </a:moveTo>
                <a:lnTo>
                  <a:pt x="57326" y="1601"/>
                </a:lnTo>
                <a:lnTo>
                  <a:pt x="57326" y="1601"/>
                </a:lnTo>
                <a:close/>
                <a:moveTo>
                  <a:pt x="11618" y="298"/>
                </a:moveTo>
                <a:lnTo>
                  <a:pt x="11507" y="317"/>
                </a:lnTo>
                <a:lnTo>
                  <a:pt x="11414" y="372"/>
                </a:lnTo>
                <a:lnTo>
                  <a:pt x="11302" y="447"/>
                </a:lnTo>
                <a:lnTo>
                  <a:pt x="11209" y="540"/>
                </a:lnTo>
                <a:lnTo>
                  <a:pt x="11116" y="652"/>
                </a:lnTo>
                <a:lnTo>
                  <a:pt x="10948" y="875"/>
                </a:lnTo>
                <a:lnTo>
                  <a:pt x="10799" y="1136"/>
                </a:lnTo>
                <a:lnTo>
                  <a:pt x="10669" y="1359"/>
                </a:lnTo>
                <a:lnTo>
                  <a:pt x="10594" y="1527"/>
                </a:lnTo>
                <a:lnTo>
                  <a:pt x="10539" y="1620"/>
                </a:lnTo>
                <a:lnTo>
                  <a:pt x="10762" y="1396"/>
                </a:lnTo>
                <a:lnTo>
                  <a:pt x="11004" y="1192"/>
                </a:lnTo>
                <a:lnTo>
                  <a:pt x="11507" y="782"/>
                </a:lnTo>
                <a:lnTo>
                  <a:pt x="11637" y="670"/>
                </a:lnTo>
                <a:lnTo>
                  <a:pt x="11730" y="614"/>
                </a:lnTo>
                <a:lnTo>
                  <a:pt x="11805" y="540"/>
                </a:lnTo>
                <a:lnTo>
                  <a:pt x="11860" y="466"/>
                </a:lnTo>
                <a:lnTo>
                  <a:pt x="11860" y="428"/>
                </a:lnTo>
                <a:lnTo>
                  <a:pt x="11860" y="410"/>
                </a:lnTo>
                <a:lnTo>
                  <a:pt x="11860" y="372"/>
                </a:lnTo>
                <a:lnTo>
                  <a:pt x="11823" y="354"/>
                </a:lnTo>
                <a:lnTo>
                  <a:pt x="11711" y="298"/>
                </a:lnTo>
                <a:close/>
                <a:moveTo>
                  <a:pt x="18228" y="372"/>
                </a:moveTo>
                <a:lnTo>
                  <a:pt x="18172" y="391"/>
                </a:lnTo>
                <a:lnTo>
                  <a:pt x="18097" y="428"/>
                </a:lnTo>
                <a:lnTo>
                  <a:pt x="18004" y="503"/>
                </a:lnTo>
                <a:lnTo>
                  <a:pt x="17818" y="689"/>
                </a:lnTo>
                <a:lnTo>
                  <a:pt x="17632" y="931"/>
                </a:lnTo>
                <a:lnTo>
                  <a:pt x="17278" y="1396"/>
                </a:lnTo>
                <a:lnTo>
                  <a:pt x="17129" y="1620"/>
                </a:lnTo>
                <a:lnTo>
                  <a:pt x="17129" y="1620"/>
                </a:lnTo>
                <a:lnTo>
                  <a:pt x="17390" y="1434"/>
                </a:lnTo>
                <a:lnTo>
                  <a:pt x="17613" y="1266"/>
                </a:lnTo>
                <a:lnTo>
                  <a:pt x="17837" y="1061"/>
                </a:lnTo>
                <a:lnTo>
                  <a:pt x="18042" y="875"/>
                </a:lnTo>
                <a:lnTo>
                  <a:pt x="18191" y="670"/>
                </a:lnTo>
                <a:lnTo>
                  <a:pt x="18246" y="596"/>
                </a:lnTo>
                <a:lnTo>
                  <a:pt x="18284" y="521"/>
                </a:lnTo>
                <a:lnTo>
                  <a:pt x="18284" y="447"/>
                </a:lnTo>
                <a:lnTo>
                  <a:pt x="18265" y="391"/>
                </a:lnTo>
                <a:lnTo>
                  <a:pt x="18228" y="372"/>
                </a:lnTo>
                <a:close/>
                <a:moveTo>
                  <a:pt x="19140" y="298"/>
                </a:moveTo>
                <a:lnTo>
                  <a:pt x="19084" y="317"/>
                </a:lnTo>
                <a:lnTo>
                  <a:pt x="19010" y="372"/>
                </a:lnTo>
                <a:lnTo>
                  <a:pt x="18898" y="466"/>
                </a:lnTo>
                <a:lnTo>
                  <a:pt x="18805" y="577"/>
                </a:lnTo>
                <a:lnTo>
                  <a:pt x="18637" y="838"/>
                </a:lnTo>
                <a:lnTo>
                  <a:pt x="18526" y="1005"/>
                </a:lnTo>
                <a:lnTo>
                  <a:pt x="18377" y="1378"/>
                </a:lnTo>
                <a:lnTo>
                  <a:pt x="18321" y="1583"/>
                </a:lnTo>
                <a:lnTo>
                  <a:pt x="18321" y="1620"/>
                </a:lnTo>
                <a:lnTo>
                  <a:pt x="18340" y="1601"/>
                </a:lnTo>
                <a:lnTo>
                  <a:pt x="18582" y="1303"/>
                </a:lnTo>
                <a:lnTo>
                  <a:pt x="18917" y="894"/>
                </a:lnTo>
                <a:lnTo>
                  <a:pt x="19066" y="689"/>
                </a:lnTo>
                <a:lnTo>
                  <a:pt x="19177" y="503"/>
                </a:lnTo>
                <a:lnTo>
                  <a:pt x="19215" y="428"/>
                </a:lnTo>
                <a:lnTo>
                  <a:pt x="19215" y="372"/>
                </a:lnTo>
                <a:lnTo>
                  <a:pt x="19215" y="317"/>
                </a:lnTo>
                <a:lnTo>
                  <a:pt x="19177" y="298"/>
                </a:lnTo>
                <a:close/>
                <a:moveTo>
                  <a:pt x="56116" y="298"/>
                </a:moveTo>
                <a:lnTo>
                  <a:pt x="56004" y="317"/>
                </a:lnTo>
                <a:lnTo>
                  <a:pt x="55911" y="372"/>
                </a:lnTo>
                <a:lnTo>
                  <a:pt x="55818" y="447"/>
                </a:lnTo>
                <a:lnTo>
                  <a:pt x="55706" y="540"/>
                </a:lnTo>
                <a:lnTo>
                  <a:pt x="55613" y="652"/>
                </a:lnTo>
                <a:lnTo>
                  <a:pt x="55445" y="875"/>
                </a:lnTo>
                <a:lnTo>
                  <a:pt x="55296" y="1136"/>
                </a:lnTo>
                <a:lnTo>
                  <a:pt x="55185" y="1359"/>
                </a:lnTo>
                <a:lnTo>
                  <a:pt x="55092" y="1527"/>
                </a:lnTo>
                <a:lnTo>
                  <a:pt x="55036" y="1620"/>
                </a:lnTo>
                <a:lnTo>
                  <a:pt x="55036" y="1620"/>
                </a:lnTo>
                <a:lnTo>
                  <a:pt x="55259" y="1396"/>
                </a:lnTo>
                <a:lnTo>
                  <a:pt x="55501" y="1192"/>
                </a:lnTo>
                <a:lnTo>
                  <a:pt x="56004" y="782"/>
                </a:lnTo>
                <a:lnTo>
                  <a:pt x="56134" y="670"/>
                </a:lnTo>
                <a:lnTo>
                  <a:pt x="56227" y="614"/>
                </a:lnTo>
                <a:lnTo>
                  <a:pt x="56302" y="540"/>
                </a:lnTo>
                <a:lnTo>
                  <a:pt x="56358" y="466"/>
                </a:lnTo>
                <a:lnTo>
                  <a:pt x="56376" y="428"/>
                </a:lnTo>
                <a:lnTo>
                  <a:pt x="56376" y="410"/>
                </a:lnTo>
                <a:lnTo>
                  <a:pt x="56358" y="372"/>
                </a:lnTo>
                <a:lnTo>
                  <a:pt x="56320" y="354"/>
                </a:lnTo>
                <a:lnTo>
                  <a:pt x="56227" y="298"/>
                </a:lnTo>
                <a:close/>
                <a:moveTo>
                  <a:pt x="62725" y="372"/>
                </a:moveTo>
                <a:lnTo>
                  <a:pt x="62669" y="391"/>
                </a:lnTo>
                <a:lnTo>
                  <a:pt x="62595" y="428"/>
                </a:lnTo>
                <a:lnTo>
                  <a:pt x="62520" y="503"/>
                </a:lnTo>
                <a:lnTo>
                  <a:pt x="62334" y="689"/>
                </a:lnTo>
                <a:lnTo>
                  <a:pt x="62129" y="931"/>
                </a:lnTo>
                <a:lnTo>
                  <a:pt x="61775" y="1396"/>
                </a:lnTo>
                <a:lnTo>
                  <a:pt x="61627" y="1620"/>
                </a:lnTo>
                <a:lnTo>
                  <a:pt x="61906" y="1434"/>
                </a:lnTo>
                <a:lnTo>
                  <a:pt x="62111" y="1266"/>
                </a:lnTo>
                <a:lnTo>
                  <a:pt x="62334" y="1061"/>
                </a:lnTo>
                <a:lnTo>
                  <a:pt x="62539" y="875"/>
                </a:lnTo>
                <a:lnTo>
                  <a:pt x="62706" y="670"/>
                </a:lnTo>
                <a:lnTo>
                  <a:pt x="62762" y="596"/>
                </a:lnTo>
                <a:lnTo>
                  <a:pt x="62781" y="521"/>
                </a:lnTo>
                <a:lnTo>
                  <a:pt x="62799" y="447"/>
                </a:lnTo>
                <a:lnTo>
                  <a:pt x="62762" y="391"/>
                </a:lnTo>
                <a:lnTo>
                  <a:pt x="62725" y="372"/>
                </a:lnTo>
                <a:close/>
                <a:moveTo>
                  <a:pt x="63637" y="298"/>
                </a:moveTo>
                <a:lnTo>
                  <a:pt x="63600" y="317"/>
                </a:lnTo>
                <a:lnTo>
                  <a:pt x="63507" y="372"/>
                </a:lnTo>
                <a:lnTo>
                  <a:pt x="63414" y="466"/>
                </a:lnTo>
                <a:lnTo>
                  <a:pt x="63321" y="577"/>
                </a:lnTo>
                <a:lnTo>
                  <a:pt x="63135" y="838"/>
                </a:lnTo>
                <a:lnTo>
                  <a:pt x="63041" y="1005"/>
                </a:lnTo>
                <a:lnTo>
                  <a:pt x="62893" y="1378"/>
                </a:lnTo>
                <a:lnTo>
                  <a:pt x="62818" y="1583"/>
                </a:lnTo>
                <a:lnTo>
                  <a:pt x="62818" y="1620"/>
                </a:lnTo>
                <a:lnTo>
                  <a:pt x="62837" y="1601"/>
                </a:lnTo>
                <a:lnTo>
                  <a:pt x="63079" y="1303"/>
                </a:lnTo>
                <a:lnTo>
                  <a:pt x="63414" y="894"/>
                </a:lnTo>
                <a:lnTo>
                  <a:pt x="63581" y="689"/>
                </a:lnTo>
                <a:lnTo>
                  <a:pt x="63675" y="503"/>
                </a:lnTo>
                <a:lnTo>
                  <a:pt x="63712" y="428"/>
                </a:lnTo>
                <a:lnTo>
                  <a:pt x="63730" y="372"/>
                </a:lnTo>
                <a:lnTo>
                  <a:pt x="63712" y="317"/>
                </a:lnTo>
                <a:lnTo>
                  <a:pt x="63675" y="298"/>
                </a:lnTo>
                <a:close/>
                <a:moveTo>
                  <a:pt x="66002" y="112"/>
                </a:moveTo>
                <a:lnTo>
                  <a:pt x="65946" y="130"/>
                </a:lnTo>
                <a:lnTo>
                  <a:pt x="65890" y="149"/>
                </a:lnTo>
                <a:lnTo>
                  <a:pt x="65760" y="242"/>
                </a:lnTo>
                <a:lnTo>
                  <a:pt x="65611" y="372"/>
                </a:lnTo>
                <a:lnTo>
                  <a:pt x="65350" y="652"/>
                </a:lnTo>
                <a:lnTo>
                  <a:pt x="65220" y="801"/>
                </a:lnTo>
                <a:lnTo>
                  <a:pt x="65015" y="1061"/>
                </a:lnTo>
                <a:lnTo>
                  <a:pt x="64922" y="1192"/>
                </a:lnTo>
                <a:lnTo>
                  <a:pt x="64885" y="1266"/>
                </a:lnTo>
                <a:lnTo>
                  <a:pt x="64866" y="1341"/>
                </a:lnTo>
                <a:lnTo>
                  <a:pt x="64866" y="1303"/>
                </a:lnTo>
                <a:lnTo>
                  <a:pt x="64847" y="1341"/>
                </a:lnTo>
                <a:lnTo>
                  <a:pt x="64810" y="1471"/>
                </a:lnTo>
                <a:lnTo>
                  <a:pt x="64810" y="1545"/>
                </a:lnTo>
                <a:lnTo>
                  <a:pt x="64810" y="1601"/>
                </a:lnTo>
                <a:lnTo>
                  <a:pt x="64829" y="1620"/>
                </a:lnTo>
                <a:lnTo>
                  <a:pt x="64829" y="1601"/>
                </a:lnTo>
                <a:lnTo>
                  <a:pt x="64885" y="1564"/>
                </a:lnTo>
                <a:lnTo>
                  <a:pt x="65555" y="857"/>
                </a:lnTo>
                <a:lnTo>
                  <a:pt x="65778" y="614"/>
                </a:lnTo>
                <a:lnTo>
                  <a:pt x="65946" y="410"/>
                </a:lnTo>
                <a:lnTo>
                  <a:pt x="66058" y="242"/>
                </a:lnTo>
                <a:lnTo>
                  <a:pt x="66076" y="186"/>
                </a:lnTo>
                <a:lnTo>
                  <a:pt x="66076" y="149"/>
                </a:lnTo>
                <a:lnTo>
                  <a:pt x="66039" y="130"/>
                </a:lnTo>
                <a:lnTo>
                  <a:pt x="66002" y="112"/>
                </a:lnTo>
                <a:close/>
                <a:moveTo>
                  <a:pt x="10539" y="1620"/>
                </a:moveTo>
                <a:lnTo>
                  <a:pt x="10539" y="1620"/>
                </a:lnTo>
                <a:lnTo>
                  <a:pt x="10539" y="1620"/>
                </a:lnTo>
                <a:close/>
                <a:moveTo>
                  <a:pt x="18321" y="1620"/>
                </a:moveTo>
                <a:lnTo>
                  <a:pt x="18321" y="1620"/>
                </a:lnTo>
                <a:lnTo>
                  <a:pt x="18321" y="1620"/>
                </a:lnTo>
                <a:close/>
                <a:moveTo>
                  <a:pt x="21505" y="112"/>
                </a:moveTo>
                <a:lnTo>
                  <a:pt x="21449" y="130"/>
                </a:lnTo>
                <a:lnTo>
                  <a:pt x="21393" y="149"/>
                </a:lnTo>
                <a:lnTo>
                  <a:pt x="21263" y="242"/>
                </a:lnTo>
                <a:lnTo>
                  <a:pt x="21114" y="372"/>
                </a:lnTo>
                <a:lnTo>
                  <a:pt x="20853" y="652"/>
                </a:lnTo>
                <a:lnTo>
                  <a:pt x="20723" y="801"/>
                </a:lnTo>
                <a:lnTo>
                  <a:pt x="20518" y="1061"/>
                </a:lnTo>
                <a:lnTo>
                  <a:pt x="20425" y="1192"/>
                </a:lnTo>
                <a:lnTo>
                  <a:pt x="20388" y="1266"/>
                </a:lnTo>
                <a:lnTo>
                  <a:pt x="20369" y="1341"/>
                </a:lnTo>
                <a:lnTo>
                  <a:pt x="20369" y="1303"/>
                </a:lnTo>
                <a:lnTo>
                  <a:pt x="20350" y="1341"/>
                </a:lnTo>
                <a:lnTo>
                  <a:pt x="20313" y="1471"/>
                </a:lnTo>
                <a:lnTo>
                  <a:pt x="20313" y="1545"/>
                </a:lnTo>
                <a:lnTo>
                  <a:pt x="20313" y="1601"/>
                </a:lnTo>
                <a:lnTo>
                  <a:pt x="20313" y="1620"/>
                </a:lnTo>
                <a:lnTo>
                  <a:pt x="20332" y="1601"/>
                </a:lnTo>
                <a:lnTo>
                  <a:pt x="20388" y="1564"/>
                </a:lnTo>
                <a:lnTo>
                  <a:pt x="21058" y="857"/>
                </a:lnTo>
                <a:lnTo>
                  <a:pt x="21263" y="614"/>
                </a:lnTo>
                <a:lnTo>
                  <a:pt x="21449" y="410"/>
                </a:lnTo>
                <a:lnTo>
                  <a:pt x="21560" y="242"/>
                </a:lnTo>
                <a:lnTo>
                  <a:pt x="21579" y="186"/>
                </a:lnTo>
                <a:lnTo>
                  <a:pt x="21579" y="149"/>
                </a:lnTo>
                <a:lnTo>
                  <a:pt x="21542" y="130"/>
                </a:lnTo>
                <a:lnTo>
                  <a:pt x="21505" y="112"/>
                </a:lnTo>
                <a:close/>
                <a:moveTo>
                  <a:pt x="61627" y="1620"/>
                </a:moveTo>
                <a:lnTo>
                  <a:pt x="61627" y="1620"/>
                </a:lnTo>
                <a:lnTo>
                  <a:pt x="61627" y="1620"/>
                </a:lnTo>
                <a:close/>
                <a:moveTo>
                  <a:pt x="62818" y="1620"/>
                </a:moveTo>
                <a:lnTo>
                  <a:pt x="62818" y="1620"/>
                </a:lnTo>
                <a:lnTo>
                  <a:pt x="62818" y="1620"/>
                </a:lnTo>
                <a:close/>
                <a:moveTo>
                  <a:pt x="64829" y="1620"/>
                </a:moveTo>
                <a:lnTo>
                  <a:pt x="64829" y="1620"/>
                </a:lnTo>
                <a:lnTo>
                  <a:pt x="64829" y="1620"/>
                </a:lnTo>
                <a:close/>
                <a:moveTo>
                  <a:pt x="8304" y="279"/>
                </a:moveTo>
                <a:lnTo>
                  <a:pt x="8211" y="298"/>
                </a:lnTo>
                <a:lnTo>
                  <a:pt x="8137" y="335"/>
                </a:lnTo>
                <a:lnTo>
                  <a:pt x="8044" y="410"/>
                </a:lnTo>
                <a:lnTo>
                  <a:pt x="7951" y="503"/>
                </a:lnTo>
                <a:lnTo>
                  <a:pt x="7764" y="689"/>
                </a:lnTo>
                <a:lnTo>
                  <a:pt x="7653" y="838"/>
                </a:lnTo>
                <a:lnTo>
                  <a:pt x="7448" y="1080"/>
                </a:lnTo>
                <a:lnTo>
                  <a:pt x="7373" y="1229"/>
                </a:lnTo>
                <a:lnTo>
                  <a:pt x="7336" y="1285"/>
                </a:lnTo>
                <a:lnTo>
                  <a:pt x="7336" y="1359"/>
                </a:lnTo>
                <a:lnTo>
                  <a:pt x="7318" y="1415"/>
                </a:lnTo>
                <a:lnTo>
                  <a:pt x="7318" y="1545"/>
                </a:lnTo>
                <a:lnTo>
                  <a:pt x="7336" y="1601"/>
                </a:lnTo>
                <a:lnTo>
                  <a:pt x="7355" y="1638"/>
                </a:lnTo>
                <a:lnTo>
                  <a:pt x="7392" y="1620"/>
                </a:lnTo>
                <a:lnTo>
                  <a:pt x="7467" y="1583"/>
                </a:lnTo>
                <a:lnTo>
                  <a:pt x="7746" y="1303"/>
                </a:lnTo>
                <a:lnTo>
                  <a:pt x="7951" y="1099"/>
                </a:lnTo>
                <a:lnTo>
                  <a:pt x="8174" y="875"/>
                </a:lnTo>
                <a:lnTo>
                  <a:pt x="8342" y="652"/>
                </a:lnTo>
                <a:lnTo>
                  <a:pt x="8397" y="559"/>
                </a:lnTo>
                <a:lnTo>
                  <a:pt x="8435" y="466"/>
                </a:lnTo>
                <a:lnTo>
                  <a:pt x="8453" y="391"/>
                </a:lnTo>
                <a:lnTo>
                  <a:pt x="8435" y="335"/>
                </a:lnTo>
                <a:lnTo>
                  <a:pt x="8397" y="298"/>
                </a:lnTo>
                <a:lnTo>
                  <a:pt x="8304" y="279"/>
                </a:lnTo>
                <a:close/>
                <a:moveTo>
                  <a:pt x="10576" y="466"/>
                </a:moveTo>
                <a:lnTo>
                  <a:pt x="10520" y="484"/>
                </a:lnTo>
                <a:lnTo>
                  <a:pt x="10445" y="521"/>
                </a:lnTo>
                <a:lnTo>
                  <a:pt x="10352" y="577"/>
                </a:lnTo>
                <a:lnTo>
                  <a:pt x="10259" y="670"/>
                </a:lnTo>
                <a:lnTo>
                  <a:pt x="10054" y="894"/>
                </a:lnTo>
                <a:lnTo>
                  <a:pt x="9850" y="1154"/>
                </a:lnTo>
                <a:lnTo>
                  <a:pt x="9682" y="1396"/>
                </a:lnTo>
                <a:lnTo>
                  <a:pt x="9552" y="1601"/>
                </a:lnTo>
                <a:lnTo>
                  <a:pt x="9533" y="1638"/>
                </a:lnTo>
                <a:lnTo>
                  <a:pt x="9570" y="1601"/>
                </a:lnTo>
                <a:lnTo>
                  <a:pt x="9719" y="1452"/>
                </a:lnTo>
                <a:lnTo>
                  <a:pt x="10129" y="1154"/>
                </a:lnTo>
                <a:lnTo>
                  <a:pt x="10352" y="1005"/>
                </a:lnTo>
                <a:lnTo>
                  <a:pt x="10520" y="857"/>
                </a:lnTo>
                <a:lnTo>
                  <a:pt x="10594" y="782"/>
                </a:lnTo>
                <a:lnTo>
                  <a:pt x="10632" y="708"/>
                </a:lnTo>
                <a:lnTo>
                  <a:pt x="10669" y="633"/>
                </a:lnTo>
                <a:lnTo>
                  <a:pt x="10669" y="577"/>
                </a:lnTo>
                <a:lnTo>
                  <a:pt x="10632" y="503"/>
                </a:lnTo>
                <a:lnTo>
                  <a:pt x="10576" y="466"/>
                </a:lnTo>
                <a:close/>
                <a:moveTo>
                  <a:pt x="39843" y="205"/>
                </a:moveTo>
                <a:lnTo>
                  <a:pt x="39788" y="223"/>
                </a:lnTo>
                <a:lnTo>
                  <a:pt x="39676" y="298"/>
                </a:lnTo>
                <a:lnTo>
                  <a:pt x="39564" y="391"/>
                </a:lnTo>
                <a:lnTo>
                  <a:pt x="39359" y="614"/>
                </a:lnTo>
                <a:lnTo>
                  <a:pt x="39229" y="763"/>
                </a:lnTo>
                <a:lnTo>
                  <a:pt x="39117" y="968"/>
                </a:lnTo>
                <a:lnTo>
                  <a:pt x="38950" y="1285"/>
                </a:lnTo>
                <a:lnTo>
                  <a:pt x="38894" y="1452"/>
                </a:lnTo>
                <a:lnTo>
                  <a:pt x="38857" y="1564"/>
                </a:lnTo>
                <a:lnTo>
                  <a:pt x="38838" y="1638"/>
                </a:lnTo>
                <a:lnTo>
                  <a:pt x="38857" y="1638"/>
                </a:lnTo>
                <a:lnTo>
                  <a:pt x="38894" y="1620"/>
                </a:lnTo>
                <a:lnTo>
                  <a:pt x="39117" y="1396"/>
                </a:lnTo>
                <a:lnTo>
                  <a:pt x="39508" y="931"/>
                </a:lnTo>
                <a:lnTo>
                  <a:pt x="39713" y="689"/>
                </a:lnTo>
                <a:lnTo>
                  <a:pt x="39862" y="484"/>
                </a:lnTo>
                <a:lnTo>
                  <a:pt x="39974" y="317"/>
                </a:lnTo>
                <a:lnTo>
                  <a:pt x="39992" y="261"/>
                </a:lnTo>
                <a:lnTo>
                  <a:pt x="39974" y="223"/>
                </a:lnTo>
                <a:lnTo>
                  <a:pt x="39936" y="205"/>
                </a:lnTo>
                <a:close/>
                <a:moveTo>
                  <a:pt x="52802" y="279"/>
                </a:moveTo>
                <a:lnTo>
                  <a:pt x="52727" y="298"/>
                </a:lnTo>
                <a:lnTo>
                  <a:pt x="52634" y="335"/>
                </a:lnTo>
                <a:lnTo>
                  <a:pt x="52541" y="410"/>
                </a:lnTo>
                <a:lnTo>
                  <a:pt x="52448" y="503"/>
                </a:lnTo>
                <a:lnTo>
                  <a:pt x="52280" y="689"/>
                </a:lnTo>
                <a:lnTo>
                  <a:pt x="52150" y="838"/>
                </a:lnTo>
                <a:lnTo>
                  <a:pt x="51945" y="1080"/>
                </a:lnTo>
                <a:lnTo>
                  <a:pt x="51871" y="1229"/>
                </a:lnTo>
                <a:lnTo>
                  <a:pt x="51852" y="1285"/>
                </a:lnTo>
                <a:lnTo>
                  <a:pt x="51833" y="1359"/>
                </a:lnTo>
                <a:lnTo>
                  <a:pt x="51815" y="1415"/>
                </a:lnTo>
                <a:lnTo>
                  <a:pt x="51815" y="1545"/>
                </a:lnTo>
                <a:lnTo>
                  <a:pt x="51833" y="1601"/>
                </a:lnTo>
                <a:lnTo>
                  <a:pt x="51852" y="1638"/>
                </a:lnTo>
                <a:lnTo>
                  <a:pt x="51889" y="1620"/>
                </a:lnTo>
                <a:lnTo>
                  <a:pt x="51964" y="1583"/>
                </a:lnTo>
                <a:lnTo>
                  <a:pt x="52262" y="1303"/>
                </a:lnTo>
                <a:lnTo>
                  <a:pt x="52466" y="1099"/>
                </a:lnTo>
                <a:lnTo>
                  <a:pt x="52671" y="875"/>
                </a:lnTo>
                <a:lnTo>
                  <a:pt x="52839" y="652"/>
                </a:lnTo>
                <a:lnTo>
                  <a:pt x="52895" y="559"/>
                </a:lnTo>
                <a:lnTo>
                  <a:pt x="52951" y="466"/>
                </a:lnTo>
                <a:lnTo>
                  <a:pt x="52951" y="391"/>
                </a:lnTo>
                <a:lnTo>
                  <a:pt x="52951" y="335"/>
                </a:lnTo>
                <a:lnTo>
                  <a:pt x="52895" y="298"/>
                </a:lnTo>
                <a:lnTo>
                  <a:pt x="52802" y="279"/>
                </a:lnTo>
                <a:close/>
                <a:moveTo>
                  <a:pt x="55092" y="466"/>
                </a:moveTo>
                <a:lnTo>
                  <a:pt x="55017" y="484"/>
                </a:lnTo>
                <a:lnTo>
                  <a:pt x="54943" y="521"/>
                </a:lnTo>
                <a:lnTo>
                  <a:pt x="54850" y="577"/>
                </a:lnTo>
                <a:lnTo>
                  <a:pt x="54756" y="670"/>
                </a:lnTo>
                <a:lnTo>
                  <a:pt x="54552" y="894"/>
                </a:lnTo>
                <a:lnTo>
                  <a:pt x="54347" y="1154"/>
                </a:lnTo>
                <a:lnTo>
                  <a:pt x="54179" y="1396"/>
                </a:lnTo>
                <a:lnTo>
                  <a:pt x="54049" y="1601"/>
                </a:lnTo>
                <a:lnTo>
                  <a:pt x="54030" y="1638"/>
                </a:lnTo>
                <a:lnTo>
                  <a:pt x="54068" y="1601"/>
                </a:lnTo>
                <a:lnTo>
                  <a:pt x="54217" y="1452"/>
                </a:lnTo>
                <a:lnTo>
                  <a:pt x="54645" y="1154"/>
                </a:lnTo>
                <a:lnTo>
                  <a:pt x="54850" y="1005"/>
                </a:lnTo>
                <a:lnTo>
                  <a:pt x="55017" y="857"/>
                </a:lnTo>
                <a:lnTo>
                  <a:pt x="55092" y="782"/>
                </a:lnTo>
                <a:lnTo>
                  <a:pt x="55129" y="708"/>
                </a:lnTo>
                <a:lnTo>
                  <a:pt x="55166" y="633"/>
                </a:lnTo>
                <a:lnTo>
                  <a:pt x="55166" y="577"/>
                </a:lnTo>
                <a:lnTo>
                  <a:pt x="55129" y="503"/>
                </a:lnTo>
                <a:lnTo>
                  <a:pt x="55092" y="466"/>
                </a:lnTo>
                <a:close/>
                <a:moveTo>
                  <a:pt x="78960" y="223"/>
                </a:moveTo>
                <a:lnTo>
                  <a:pt x="78867" y="298"/>
                </a:lnTo>
                <a:lnTo>
                  <a:pt x="78755" y="391"/>
                </a:lnTo>
                <a:lnTo>
                  <a:pt x="78643" y="521"/>
                </a:lnTo>
                <a:lnTo>
                  <a:pt x="78420" y="801"/>
                </a:lnTo>
                <a:lnTo>
                  <a:pt x="78308" y="950"/>
                </a:lnTo>
                <a:lnTo>
                  <a:pt x="78197" y="1099"/>
                </a:lnTo>
                <a:lnTo>
                  <a:pt x="78029" y="1359"/>
                </a:lnTo>
                <a:lnTo>
                  <a:pt x="77973" y="1490"/>
                </a:lnTo>
                <a:lnTo>
                  <a:pt x="77917" y="1583"/>
                </a:lnTo>
                <a:lnTo>
                  <a:pt x="77917" y="1620"/>
                </a:lnTo>
                <a:lnTo>
                  <a:pt x="77917" y="1638"/>
                </a:lnTo>
                <a:lnTo>
                  <a:pt x="77936" y="1638"/>
                </a:lnTo>
                <a:lnTo>
                  <a:pt x="77973" y="1620"/>
                </a:lnTo>
                <a:lnTo>
                  <a:pt x="78066" y="1545"/>
                </a:lnTo>
                <a:lnTo>
                  <a:pt x="78234" y="1396"/>
                </a:lnTo>
                <a:lnTo>
                  <a:pt x="78420" y="1210"/>
                </a:lnTo>
                <a:lnTo>
                  <a:pt x="78643" y="968"/>
                </a:lnTo>
                <a:lnTo>
                  <a:pt x="78830" y="745"/>
                </a:lnTo>
                <a:lnTo>
                  <a:pt x="78979" y="521"/>
                </a:lnTo>
                <a:lnTo>
                  <a:pt x="79034" y="428"/>
                </a:lnTo>
                <a:lnTo>
                  <a:pt x="79053" y="354"/>
                </a:lnTo>
                <a:lnTo>
                  <a:pt x="79053" y="279"/>
                </a:lnTo>
                <a:lnTo>
                  <a:pt x="79034" y="242"/>
                </a:lnTo>
                <a:lnTo>
                  <a:pt x="78997" y="223"/>
                </a:lnTo>
                <a:close/>
                <a:moveTo>
                  <a:pt x="87785" y="428"/>
                </a:moveTo>
                <a:lnTo>
                  <a:pt x="87692" y="447"/>
                </a:lnTo>
                <a:lnTo>
                  <a:pt x="87580" y="484"/>
                </a:lnTo>
                <a:lnTo>
                  <a:pt x="87468" y="559"/>
                </a:lnTo>
                <a:lnTo>
                  <a:pt x="87338" y="633"/>
                </a:lnTo>
                <a:lnTo>
                  <a:pt x="87077" y="857"/>
                </a:lnTo>
                <a:lnTo>
                  <a:pt x="86817" y="1099"/>
                </a:lnTo>
                <a:lnTo>
                  <a:pt x="86593" y="1322"/>
                </a:lnTo>
                <a:lnTo>
                  <a:pt x="86426" y="1508"/>
                </a:lnTo>
                <a:lnTo>
                  <a:pt x="86351" y="1638"/>
                </a:lnTo>
                <a:lnTo>
                  <a:pt x="86444" y="1564"/>
                </a:lnTo>
                <a:lnTo>
                  <a:pt x="86631" y="1415"/>
                </a:lnTo>
                <a:lnTo>
                  <a:pt x="87189" y="1061"/>
                </a:lnTo>
                <a:lnTo>
                  <a:pt x="87729" y="708"/>
                </a:lnTo>
                <a:lnTo>
                  <a:pt x="87897" y="577"/>
                </a:lnTo>
                <a:lnTo>
                  <a:pt x="87934" y="521"/>
                </a:lnTo>
                <a:lnTo>
                  <a:pt x="87934" y="503"/>
                </a:lnTo>
                <a:lnTo>
                  <a:pt x="87878" y="447"/>
                </a:lnTo>
                <a:lnTo>
                  <a:pt x="87785" y="428"/>
                </a:lnTo>
                <a:close/>
                <a:moveTo>
                  <a:pt x="54030" y="1638"/>
                </a:moveTo>
                <a:lnTo>
                  <a:pt x="54030" y="1638"/>
                </a:lnTo>
                <a:lnTo>
                  <a:pt x="54030" y="1638"/>
                </a:lnTo>
                <a:close/>
                <a:moveTo>
                  <a:pt x="49543" y="335"/>
                </a:moveTo>
                <a:lnTo>
                  <a:pt x="49450" y="372"/>
                </a:lnTo>
                <a:lnTo>
                  <a:pt x="49376" y="428"/>
                </a:lnTo>
                <a:lnTo>
                  <a:pt x="49283" y="521"/>
                </a:lnTo>
                <a:lnTo>
                  <a:pt x="49134" y="708"/>
                </a:lnTo>
                <a:lnTo>
                  <a:pt x="48985" y="950"/>
                </a:lnTo>
                <a:lnTo>
                  <a:pt x="48724" y="1415"/>
                </a:lnTo>
                <a:lnTo>
                  <a:pt x="48650" y="1583"/>
                </a:lnTo>
                <a:lnTo>
                  <a:pt x="48594" y="1676"/>
                </a:lnTo>
                <a:lnTo>
                  <a:pt x="48873" y="1396"/>
                </a:lnTo>
                <a:lnTo>
                  <a:pt x="49320" y="950"/>
                </a:lnTo>
                <a:lnTo>
                  <a:pt x="49506" y="726"/>
                </a:lnTo>
                <a:lnTo>
                  <a:pt x="49655" y="521"/>
                </a:lnTo>
                <a:lnTo>
                  <a:pt x="49692" y="447"/>
                </a:lnTo>
                <a:lnTo>
                  <a:pt x="49692" y="391"/>
                </a:lnTo>
                <a:lnTo>
                  <a:pt x="49674" y="354"/>
                </a:lnTo>
                <a:lnTo>
                  <a:pt x="49618" y="335"/>
                </a:lnTo>
                <a:close/>
                <a:moveTo>
                  <a:pt x="86668" y="223"/>
                </a:moveTo>
                <a:lnTo>
                  <a:pt x="86593" y="242"/>
                </a:lnTo>
                <a:lnTo>
                  <a:pt x="86519" y="279"/>
                </a:lnTo>
                <a:lnTo>
                  <a:pt x="86426" y="372"/>
                </a:lnTo>
                <a:lnTo>
                  <a:pt x="86202" y="596"/>
                </a:lnTo>
                <a:lnTo>
                  <a:pt x="85979" y="875"/>
                </a:lnTo>
                <a:lnTo>
                  <a:pt x="85774" y="1154"/>
                </a:lnTo>
                <a:lnTo>
                  <a:pt x="85588" y="1415"/>
                </a:lnTo>
                <a:lnTo>
                  <a:pt x="85420" y="1676"/>
                </a:lnTo>
                <a:lnTo>
                  <a:pt x="85718" y="1452"/>
                </a:lnTo>
                <a:lnTo>
                  <a:pt x="85942" y="1247"/>
                </a:lnTo>
                <a:lnTo>
                  <a:pt x="86202" y="1005"/>
                </a:lnTo>
                <a:lnTo>
                  <a:pt x="86444" y="763"/>
                </a:lnTo>
                <a:lnTo>
                  <a:pt x="86631" y="540"/>
                </a:lnTo>
                <a:lnTo>
                  <a:pt x="86686" y="447"/>
                </a:lnTo>
                <a:lnTo>
                  <a:pt x="86724" y="372"/>
                </a:lnTo>
                <a:lnTo>
                  <a:pt x="86742" y="298"/>
                </a:lnTo>
                <a:lnTo>
                  <a:pt x="86724" y="242"/>
                </a:lnTo>
                <a:lnTo>
                  <a:pt x="86705" y="223"/>
                </a:lnTo>
                <a:close/>
                <a:moveTo>
                  <a:pt x="5028" y="335"/>
                </a:moveTo>
                <a:lnTo>
                  <a:pt x="4953" y="372"/>
                </a:lnTo>
                <a:lnTo>
                  <a:pt x="4879" y="428"/>
                </a:lnTo>
                <a:lnTo>
                  <a:pt x="4786" y="521"/>
                </a:lnTo>
                <a:lnTo>
                  <a:pt x="4637" y="708"/>
                </a:lnTo>
                <a:lnTo>
                  <a:pt x="4488" y="950"/>
                </a:lnTo>
                <a:lnTo>
                  <a:pt x="4227" y="1415"/>
                </a:lnTo>
                <a:lnTo>
                  <a:pt x="4134" y="1583"/>
                </a:lnTo>
                <a:lnTo>
                  <a:pt x="4078" y="1676"/>
                </a:lnTo>
                <a:lnTo>
                  <a:pt x="4376" y="1396"/>
                </a:lnTo>
                <a:lnTo>
                  <a:pt x="4804" y="950"/>
                </a:lnTo>
                <a:lnTo>
                  <a:pt x="5009" y="726"/>
                </a:lnTo>
                <a:lnTo>
                  <a:pt x="5158" y="521"/>
                </a:lnTo>
                <a:lnTo>
                  <a:pt x="5177" y="447"/>
                </a:lnTo>
                <a:lnTo>
                  <a:pt x="5195" y="391"/>
                </a:lnTo>
                <a:lnTo>
                  <a:pt x="5177" y="354"/>
                </a:lnTo>
                <a:lnTo>
                  <a:pt x="5121" y="335"/>
                </a:lnTo>
                <a:close/>
                <a:moveTo>
                  <a:pt x="85420" y="1676"/>
                </a:moveTo>
                <a:lnTo>
                  <a:pt x="85420" y="1676"/>
                </a:lnTo>
                <a:lnTo>
                  <a:pt x="85420" y="1676"/>
                </a:lnTo>
                <a:close/>
                <a:moveTo>
                  <a:pt x="91229" y="317"/>
                </a:moveTo>
                <a:lnTo>
                  <a:pt x="91173" y="335"/>
                </a:lnTo>
                <a:lnTo>
                  <a:pt x="91080" y="372"/>
                </a:lnTo>
                <a:lnTo>
                  <a:pt x="90987" y="428"/>
                </a:lnTo>
                <a:lnTo>
                  <a:pt x="90727" y="614"/>
                </a:lnTo>
                <a:lnTo>
                  <a:pt x="90429" y="857"/>
                </a:lnTo>
                <a:lnTo>
                  <a:pt x="89870" y="1359"/>
                </a:lnTo>
                <a:lnTo>
                  <a:pt x="89554" y="1676"/>
                </a:lnTo>
                <a:lnTo>
                  <a:pt x="89647" y="1638"/>
                </a:lnTo>
                <a:lnTo>
                  <a:pt x="89907" y="1490"/>
                </a:lnTo>
                <a:lnTo>
                  <a:pt x="90205" y="1303"/>
                </a:lnTo>
                <a:lnTo>
                  <a:pt x="90410" y="1173"/>
                </a:lnTo>
                <a:lnTo>
                  <a:pt x="90615" y="1024"/>
                </a:lnTo>
                <a:lnTo>
                  <a:pt x="90913" y="819"/>
                </a:lnTo>
                <a:lnTo>
                  <a:pt x="91062" y="689"/>
                </a:lnTo>
                <a:lnTo>
                  <a:pt x="91173" y="577"/>
                </a:lnTo>
                <a:lnTo>
                  <a:pt x="91248" y="466"/>
                </a:lnTo>
                <a:lnTo>
                  <a:pt x="91266" y="410"/>
                </a:lnTo>
                <a:lnTo>
                  <a:pt x="91266" y="354"/>
                </a:lnTo>
                <a:lnTo>
                  <a:pt x="91248" y="335"/>
                </a:lnTo>
                <a:lnTo>
                  <a:pt x="91229" y="317"/>
                </a:lnTo>
                <a:close/>
                <a:moveTo>
                  <a:pt x="12735" y="261"/>
                </a:moveTo>
                <a:lnTo>
                  <a:pt x="12661" y="298"/>
                </a:lnTo>
                <a:lnTo>
                  <a:pt x="12549" y="372"/>
                </a:lnTo>
                <a:lnTo>
                  <a:pt x="12456" y="484"/>
                </a:lnTo>
                <a:lnTo>
                  <a:pt x="12345" y="614"/>
                </a:lnTo>
                <a:lnTo>
                  <a:pt x="12121" y="912"/>
                </a:lnTo>
                <a:lnTo>
                  <a:pt x="11935" y="1210"/>
                </a:lnTo>
                <a:lnTo>
                  <a:pt x="11786" y="1490"/>
                </a:lnTo>
                <a:lnTo>
                  <a:pt x="11711" y="1657"/>
                </a:lnTo>
                <a:lnTo>
                  <a:pt x="11693" y="1694"/>
                </a:lnTo>
                <a:lnTo>
                  <a:pt x="11693" y="1694"/>
                </a:lnTo>
                <a:lnTo>
                  <a:pt x="11730" y="1676"/>
                </a:lnTo>
                <a:lnTo>
                  <a:pt x="11972" y="1452"/>
                </a:lnTo>
                <a:lnTo>
                  <a:pt x="12400" y="1024"/>
                </a:lnTo>
                <a:lnTo>
                  <a:pt x="12605" y="801"/>
                </a:lnTo>
                <a:lnTo>
                  <a:pt x="12773" y="596"/>
                </a:lnTo>
                <a:lnTo>
                  <a:pt x="12866" y="410"/>
                </a:lnTo>
                <a:lnTo>
                  <a:pt x="12884" y="354"/>
                </a:lnTo>
                <a:lnTo>
                  <a:pt x="12866" y="317"/>
                </a:lnTo>
                <a:lnTo>
                  <a:pt x="12847" y="279"/>
                </a:lnTo>
                <a:lnTo>
                  <a:pt x="12810" y="261"/>
                </a:lnTo>
                <a:close/>
                <a:moveTo>
                  <a:pt x="24763" y="223"/>
                </a:moveTo>
                <a:lnTo>
                  <a:pt x="24707" y="261"/>
                </a:lnTo>
                <a:lnTo>
                  <a:pt x="24595" y="335"/>
                </a:lnTo>
                <a:lnTo>
                  <a:pt x="24465" y="428"/>
                </a:lnTo>
                <a:lnTo>
                  <a:pt x="24241" y="670"/>
                </a:lnTo>
                <a:lnTo>
                  <a:pt x="24093" y="819"/>
                </a:lnTo>
                <a:lnTo>
                  <a:pt x="23869" y="1061"/>
                </a:lnTo>
                <a:lnTo>
                  <a:pt x="23776" y="1192"/>
                </a:lnTo>
                <a:lnTo>
                  <a:pt x="23683" y="1341"/>
                </a:lnTo>
                <a:lnTo>
                  <a:pt x="23590" y="1396"/>
                </a:lnTo>
                <a:lnTo>
                  <a:pt x="23515" y="1490"/>
                </a:lnTo>
                <a:lnTo>
                  <a:pt x="23497" y="1564"/>
                </a:lnTo>
                <a:lnTo>
                  <a:pt x="23497" y="1657"/>
                </a:lnTo>
                <a:lnTo>
                  <a:pt x="23515" y="1676"/>
                </a:lnTo>
                <a:lnTo>
                  <a:pt x="23515" y="1694"/>
                </a:lnTo>
                <a:lnTo>
                  <a:pt x="23590" y="1694"/>
                </a:lnTo>
                <a:lnTo>
                  <a:pt x="23850" y="1434"/>
                </a:lnTo>
                <a:lnTo>
                  <a:pt x="24316" y="987"/>
                </a:lnTo>
                <a:lnTo>
                  <a:pt x="24558" y="745"/>
                </a:lnTo>
                <a:lnTo>
                  <a:pt x="24744" y="521"/>
                </a:lnTo>
                <a:lnTo>
                  <a:pt x="24856" y="354"/>
                </a:lnTo>
                <a:lnTo>
                  <a:pt x="24893" y="298"/>
                </a:lnTo>
                <a:lnTo>
                  <a:pt x="24874" y="261"/>
                </a:lnTo>
                <a:lnTo>
                  <a:pt x="24856" y="223"/>
                </a:lnTo>
                <a:close/>
                <a:moveTo>
                  <a:pt x="57251" y="261"/>
                </a:moveTo>
                <a:lnTo>
                  <a:pt x="57158" y="298"/>
                </a:lnTo>
                <a:lnTo>
                  <a:pt x="57065" y="372"/>
                </a:lnTo>
                <a:lnTo>
                  <a:pt x="56953" y="484"/>
                </a:lnTo>
                <a:lnTo>
                  <a:pt x="56842" y="614"/>
                </a:lnTo>
                <a:lnTo>
                  <a:pt x="56637" y="912"/>
                </a:lnTo>
                <a:lnTo>
                  <a:pt x="56432" y="1210"/>
                </a:lnTo>
                <a:lnTo>
                  <a:pt x="56283" y="1490"/>
                </a:lnTo>
                <a:lnTo>
                  <a:pt x="56209" y="1657"/>
                </a:lnTo>
                <a:lnTo>
                  <a:pt x="56209" y="1694"/>
                </a:lnTo>
                <a:lnTo>
                  <a:pt x="56227" y="1676"/>
                </a:lnTo>
                <a:lnTo>
                  <a:pt x="56469" y="1452"/>
                </a:lnTo>
                <a:lnTo>
                  <a:pt x="56898" y="1024"/>
                </a:lnTo>
                <a:lnTo>
                  <a:pt x="57102" y="801"/>
                </a:lnTo>
                <a:lnTo>
                  <a:pt x="57270" y="596"/>
                </a:lnTo>
                <a:lnTo>
                  <a:pt x="57363" y="410"/>
                </a:lnTo>
                <a:lnTo>
                  <a:pt x="57382" y="354"/>
                </a:lnTo>
                <a:lnTo>
                  <a:pt x="57382" y="317"/>
                </a:lnTo>
                <a:lnTo>
                  <a:pt x="57344" y="279"/>
                </a:lnTo>
                <a:lnTo>
                  <a:pt x="57326" y="261"/>
                </a:lnTo>
                <a:close/>
                <a:moveTo>
                  <a:pt x="69260" y="223"/>
                </a:moveTo>
                <a:lnTo>
                  <a:pt x="69204" y="261"/>
                </a:lnTo>
                <a:lnTo>
                  <a:pt x="69092" y="335"/>
                </a:lnTo>
                <a:lnTo>
                  <a:pt x="68962" y="428"/>
                </a:lnTo>
                <a:lnTo>
                  <a:pt x="68739" y="670"/>
                </a:lnTo>
                <a:lnTo>
                  <a:pt x="68608" y="819"/>
                </a:lnTo>
                <a:lnTo>
                  <a:pt x="68385" y="1061"/>
                </a:lnTo>
                <a:lnTo>
                  <a:pt x="68273" y="1192"/>
                </a:lnTo>
                <a:lnTo>
                  <a:pt x="68180" y="1341"/>
                </a:lnTo>
                <a:lnTo>
                  <a:pt x="68087" y="1396"/>
                </a:lnTo>
                <a:lnTo>
                  <a:pt x="68031" y="1490"/>
                </a:lnTo>
                <a:lnTo>
                  <a:pt x="67994" y="1564"/>
                </a:lnTo>
                <a:lnTo>
                  <a:pt x="68013" y="1657"/>
                </a:lnTo>
                <a:lnTo>
                  <a:pt x="68013" y="1676"/>
                </a:lnTo>
                <a:lnTo>
                  <a:pt x="68031" y="1694"/>
                </a:lnTo>
                <a:lnTo>
                  <a:pt x="68087" y="1694"/>
                </a:lnTo>
                <a:lnTo>
                  <a:pt x="68366" y="1434"/>
                </a:lnTo>
                <a:lnTo>
                  <a:pt x="68832" y="987"/>
                </a:lnTo>
                <a:lnTo>
                  <a:pt x="69055" y="745"/>
                </a:lnTo>
                <a:lnTo>
                  <a:pt x="69241" y="521"/>
                </a:lnTo>
                <a:lnTo>
                  <a:pt x="69372" y="354"/>
                </a:lnTo>
                <a:lnTo>
                  <a:pt x="69390" y="298"/>
                </a:lnTo>
                <a:lnTo>
                  <a:pt x="69390" y="261"/>
                </a:lnTo>
                <a:lnTo>
                  <a:pt x="69353" y="223"/>
                </a:lnTo>
                <a:close/>
                <a:moveTo>
                  <a:pt x="9533" y="1638"/>
                </a:moveTo>
                <a:lnTo>
                  <a:pt x="9515" y="1657"/>
                </a:lnTo>
                <a:lnTo>
                  <a:pt x="9496" y="1713"/>
                </a:lnTo>
                <a:lnTo>
                  <a:pt x="9533" y="1638"/>
                </a:lnTo>
                <a:close/>
                <a:moveTo>
                  <a:pt x="33420" y="335"/>
                </a:moveTo>
                <a:lnTo>
                  <a:pt x="33364" y="354"/>
                </a:lnTo>
                <a:lnTo>
                  <a:pt x="33308" y="372"/>
                </a:lnTo>
                <a:lnTo>
                  <a:pt x="33178" y="466"/>
                </a:lnTo>
                <a:lnTo>
                  <a:pt x="33048" y="577"/>
                </a:lnTo>
                <a:lnTo>
                  <a:pt x="32806" y="838"/>
                </a:lnTo>
                <a:lnTo>
                  <a:pt x="32675" y="987"/>
                </a:lnTo>
                <a:lnTo>
                  <a:pt x="32564" y="1154"/>
                </a:lnTo>
                <a:lnTo>
                  <a:pt x="32415" y="1434"/>
                </a:lnTo>
                <a:lnTo>
                  <a:pt x="32322" y="1657"/>
                </a:lnTo>
                <a:lnTo>
                  <a:pt x="32322" y="1713"/>
                </a:lnTo>
                <a:lnTo>
                  <a:pt x="32359" y="1694"/>
                </a:lnTo>
                <a:lnTo>
                  <a:pt x="32601" y="1471"/>
                </a:lnTo>
                <a:lnTo>
                  <a:pt x="33029" y="1061"/>
                </a:lnTo>
                <a:lnTo>
                  <a:pt x="33234" y="857"/>
                </a:lnTo>
                <a:lnTo>
                  <a:pt x="33383" y="652"/>
                </a:lnTo>
                <a:lnTo>
                  <a:pt x="33457" y="559"/>
                </a:lnTo>
                <a:lnTo>
                  <a:pt x="33495" y="484"/>
                </a:lnTo>
                <a:lnTo>
                  <a:pt x="33513" y="428"/>
                </a:lnTo>
                <a:lnTo>
                  <a:pt x="33495" y="372"/>
                </a:lnTo>
                <a:lnTo>
                  <a:pt x="33457" y="354"/>
                </a:lnTo>
                <a:lnTo>
                  <a:pt x="33420" y="335"/>
                </a:lnTo>
                <a:close/>
                <a:moveTo>
                  <a:pt x="54030" y="1638"/>
                </a:moveTo>
                <a:lnTo>
                  <a:pt x="54012" y="1657"/>
                </a:lnTo>
                <a:lnTo>
                  <a:pt x="53993" y="1713"/>
                </a:lnTo>
                <a:lnTo>
                  <a:pt x="54030" y="1638"/>
                </a:lnTo>
                <a:close/>
                <a:moveTo>
                  <a:pt x="77917" y="335"/>
                </a:moveTo>
                <a:lnTo>
                  <a:pt x="77880" y="354"/>
                </a:lnTo>
                <a:lnTo>
                  <a:pt x="77806" y="372"/>
                </a:lnTo>
                <a:lnTo>
                  <a:pt x="77694" y="466"/>
                </a:lnTo>
                <a:lnTo>
                  <a:pt x="77545" y="577"/>
                </a:lnTo>
                <a:lnTo>
                  <a:pt x="77303" y="838"/>
                </a:lnTo>
                <a:lnTo>
                  <a:pt x="77173" y="987"/>
                </a:lnTo>
                <a:lnTo>
                  <a:pt x="77061" y="1154"/>
                </a:lnTo>
                <a:lnTo>
                  <a:pt x="76931" y="1434"/>
                </a:lnTo>
                <a:lnTo>
                  <a:pt x="76819" y="1657"/>
                </a:lnTo>
                <a:lnTo>
                  <a:pt x="76819" y="1713"/>
                </a:lnTo>
                <a:lnTo>
                  <a:pt x="76837" y="1713"/>
                </a:lnTo>
                <a:lnTo>
                  <a:pt x="76856" y="1694"/>
                </a:lnTo>
                <a:lnTo>
                  <a:pt x="77098" y="1471"/>
                </a:lnTo>
                <a:lnTo>
                  <a:pt x="77526" y="1061"/>
                </a:lnTo>
                <a:lnTo>
                  <a:pt x="77731" y="857"/>
                </a:lnTo>
                <a:lnTo>
                  <a:pt x="77899" y="652"/>
                </a:lnTo>
                <a:lnTo>
                  <a:pt x="77955" y="559"/>
                </a:lnTo>
                <a:lnTo>
                  <a:pt x="77992" y="484"/>
                </a:lnTo>
                <a:lnTo>
                  <a:pt x="78010" y="428"/>
                </a:lnTo>
                <a:lnTo>
                  <a:pt x="77992" y="372"/>
                </a:lnTo>
                <a:lnTo>
                  <a:pt x="77973" y="354"/>
                </a:lnTo>
                <a:lnTo>
                  <a:pt x="77917" y="335"/>
                </a:lnTo>
                <a:close/>
                <a:moveTo>
                  <a:pt x="80189" y="75"/>
                </a:moveTo>
                <a:lnTo>
                  <a:pt x="80133" y="93"/>
                </a:lnTo>
                <a:lnTo>
                  <a:pt x="80077" y="112"/>
                </a:lnTo>
                <a:lnTo>
                  <a:pt x="79965" y="205"/>
                </a:lnTo>
                <a:lnTo>
                  <a:pt x="79854" y="335"/>
                </a:lnTo>
                <a:lnTo>
                  <a:pt x="79649" y="596"/>
                </a:lnTo>
                <a:lnTo>
                  <a:pt x="79518" y="763"/>
                </a:lnTo>
                <a:lnTo>
                  <a:pt x="79407" y="894"/>
                </a:lnTo>
                <a:lnTo>
                  <a:pt x="79276" y="1024"/>
                </a:lnTo>
                <a:lnTo>
                  <a:pt x="79165" y="1136"/>
                </a:lnTo>
                <a:lnTo>
                  <a:pt x="79053" y="1266"/>
                </a:lnTo>
                <a:lnTo>
                  <a:pt x="78941" y="1415"/>
                </a:lnTo>
                <a:lnTo>
                  <a:pt x="78867" y="1545"/>
                </a:lnTo>
                <a:lnTo>
                  <a:pt x="78811" y="1657"/>
                </a:lnTo>
                <a:lnTo>
                  <a:pt x="78811" y="1694"/>
                </a:lnTo>
                <a:lnTo>
                  <a:pt x="78830" y="1713"/>
                </a:lnTo>
                <a:lnTo>
                  <a:pt x="78867" y="1694"/>
                </a:lnTo>
                <a:lnTo>
                  <a:pt x="78923" y="1657"/>
                </a:lnTo>
                <a:lnTo>
                  <a:pt x="79258" y="1396"/>
                </a:lnTo>
                <a:lnTo>
                  <a:pt x="79500" y="1173"/>
                </a:lnTo>
                <a:lnTo>
                  <a:pt x="79779" y="912"/>
                </a:lnTo>
                <a:lnTo>
                  <a:pt x="80021" y="652"/>
                </a:lnTo>
                <a:lnTo>
                  <a:pt x="80207" y="410"/>
                </a:lnTo>
                <a:lnTo>
                  <a:pt x="80263" y="298"/>
                </a:lnTo>
                <a:lnTo>
                  <a:pt x="80300" y="205"/>
                </a:lnTo>
                <a:lnTo>
                  <a:pt x="80300" y="130"/>
                </a:lnTo>
                <a:lnTo>
                  <a:pt x="80282" y="112"/>
                </a:lnTo>
                <a:lnTo>
                  <a:pt x="80263" y="93"/>
                </a:lnTo>
                <a:lnTo>
                  <a:pt x="80226" y="75"/>
                </a:lnTo>
                <a:close/>
                <a:moveTo>
                  <a:pt x="9570" y="168"/>
                </a:moveTo>
                <a:lnTo>
                  <a:pt x="9515" y="205"/>
                </a:lnTo>
                <a:lnTo>
                  <a:pt x="9459" y="223"/>
                </a:lnTo>
                <a:lnTo>
                  <a:pt x="9347" y="335"/>
                </a:lnTo>
                <a:lnTo>
                  <a:pt x="9217" y="466"/>
                </a:lnTo>
                <a:lnTo>
                  <a:pt x="8993" y="763"/>
                </a:lnTo>
                <a:lnTo>
                  <a:pt x="8844" y="950"/>
                </a:lnTo>
                <a:lnTo>
                  <a:pt x="8546" y="1266"/>
                </a:lnTo>
                <a:lnTo>
                  <a:pt x="8379" y="1452"/>
                </a:lnTo>
                <a:lnTo>
                  <a:pt x="8342" y="1527"/>
                </a:lnTo>
                <a:lnTo>
                  <a:pt x="8323" y="1564"/>
                </a:lnTo>
                <a:lnTo>
                  <a:pt x="8323" y="1620"/>
                </a:lnTo>
                <a:lnTo>
                  <a:pt x="8342" y="1694"/>
                </a:lnTo>
                <a:lnTo>
                  <a:pt x="8342" y="1713"/>
                </a:lnTo>
                <a:lnTo>
                  <a:pt x="8360" y="1732"/>
                </a:lnTo>
                <a:lnTo>
                  <a:pt x="8397" y="1732"/>
                </a:lnTo>
                <a:lnTo>
                  <a:pt x="8435" y="1694"/>
                </a:lnTo>
                <a:lnTo>
                  <a:pt x="8677" y="1434"/>
                </a:lnTo>
                <a:lnTo>
                  <a:pt x="9142" y="950"/>
                </a:lnTo>
                <a:lnTo>
                  <a:pt x="9366" y="689"/>
                </a:lnTo>
                <a:lnTo>
                  <a:pt x="9552" y="466"/>
                </a:lnTo>
                <a:lnTo>
                  <a:pt x="9664" y="279"/>
                </a:lnTo>
                <a:lnTo>
                  <a:pt x="9682" y="223"/>
                </a:lnTo>
                <a:lnTo>
                  <a:pt x="9664" y="186"/>
                </a:lnTo>
                <a:lnTo>
                  <a:pt x="9626" y="168"/>
                </a:lnTo>
                <a:close/>
                <a:moveTo>
                  <a:pt x="29082" y="354"/>
                </a:moveTo>
                <a:lnTo>
                  <a:pt x="28989" y="391"/>
                </a:lnTo>
                <a:lnTo>
                  <a:pt x="28896" y="466"/>
                </a:lnTo>
                <a:lnTo>
                  <a:pt x="28784" y="559"/>
                </a:lnTo>
                <a:lnTo>
                  <a:pt x="28673" y="670"/>
                </a:lnTo>
                <a:lnTo>
                  <a:pt x="28431" y="950"/>
                </a:lnTo>
                <a:lnTo>
                  <a:pt x="28207" y="1247"/>
                </a:lnTo>
                <a:lnTo>
                  <a:pt x="28040" y="1508"/>
                </a:lnTo>
                <a:lnTo>
                  <a:pt x="27928" y="1676"/>
                </a:lnTo>
                <a:lnTo>
                  <a:pt x="27909" y="1732"/>
                </a:lnTo>
                <a:lnTo>
                  <a:pt x="28188" y="1508"/>
                </a:lnTo>
                <a:lnTo>
                  <a:pt x="28654" y="1099"/>
                </a:lnTo>
                <a:lnTo>
                  <a:pt x="28896" y="875"/>
                </a:lnTo>
                <a:lnTo>
                  <a:pt x="29082" y="652"/>
                </a:lnTo>
                <a:lnTo>
                  <a:pt x="29212" y="503"/>
                </a:lnTo>
                <a:lnTo>
                  <a:pt x="29231" y="447"/>
                </a:lnTo>
                <a:lnTo>
                  <a:pt x="29231" y="391"/>
                </a:lnTo>
                <a:lnTo>
                  <a:pt x="29194" y="372"/>
                </a:lnTo>
                <a:lnTo>
                  <a:pt x="29157" y="354"/>
                </a:lnTo>
                <a:close/>
                <a:moveTo>
                  <a:pt x="32322" y="372"/>
                </a:moveTo>
                <a:lnTo>
                  <a:pt x="32210" y="391"/>
                </a:lnTo>
                <a:lnTo>
                  <a:pt x="32080" y="466"/>
                </a:lnTo>
                <a:lnTo>
                  <a:pt x="31968" y="540"/>
                </a:lnTo>
                <a:lnTo>
                  <a:pt x="31875" y="633"/>
                </a:lnTo>
                <a:lnTo>
                  <a:pt x="31670" y="857"/>
                </a:lnTo>
                <a:lnTo>
                  <a:pt x="31521" y="1043"/>
                </a:lnTo>
                <a:lnTo>
                  <a:pt x="31409" y="1210"/>
                </a:lnTo>
                <a:lnTo>
                  <a:pt x="31279" y="1452"/>
                </a:lnTo>
                <a:lnTo>
                  <a:pt x="31186" y="1657"/>
                </a:lnTo>
                <a:lnTo>
                  <a:pt x="31149" y="1732"/>
                </a:lnTo>
                <a:lnTo>
                  <a:pt x="31391" y="1490"/>
                </a:lnTo>
                <a:lnTo>
                  <a:pt x="31633" y="1266"/>
                </a:lnTo>
                <a:lnTo>
                  <a:pt x="32117" y="838"/>
                </a:lnTo>
                <a:lnTo>
                  <a:pt x="32247" y="708"/>
                </a:lnTo>
                <a:lnTo>
                  <a:pt x="32415" y="559"/>
                </a:lnTo>
                <a:lnTo>
                  <a:pt x="32471" y="466"/>
                </a:lnTo>
                <a:lnTo>
                  <a:pt x="32471" y="447"/>
                </a:lnTo>
                <a:lnTo>
                  <a:pt x="32471" y="410"/>
                </a:lnTo>
                <a:lnTo>
                  <a:pt x="32471" y="391"/>
                </a:lnTo>
                <a:lnTo>
                  <a:pt x="32433" y="372"/>
                </a:lnTo>
                <a:close/>
                <a:moveTo>
                  <a:pt x="54068" y="168"/>
                </a:moveTo>
                <a:lnTo>
                  <a:pt x="54030" y="205"/>
                </a:lnTo>
                <a:lnTo>
                  <a:pt x="53974" y="223"/>
                </a:lnTo>
                <a:lnTo>
                  <a:pt x="53844" y="335"/>
                </a:lnTo>
                <a:lnTo>
                  <a:pt x="53714" y="466"/>
                </a:lnTo>
                <a:lnTo>
                  <a:pt x="53490" y="763"/>
                </a:lnTo>
                <a:lnTo>
                  <a:pt x="53360" y="950"/>
                </a:lnTo>
                <a:lnTo>
                  <a:pt x="53062" y="1266"/>
                </a:lnTo>
                <a:lnTo>
                  <a:pt x="52895" y="1452"/>
                </a:lnTo>
                <a:lnTo>
                  <a:pt x="52839" y="1527"/>
                </a:lnTo>
                <a:lnTo>
                  <a:pt x="52820" y="1564"/>
                </a:lnTo>
                <a:lnTo>
                  <a:pt x="52820" y="1620"/>
                </a:lnTo>
                <a:lnTo>
                  <a:pt x="52839" y="1694"/>
                </a:lnTo>
                <a:lnTo>
                  <a:pt x="52857" y="1713"/>
                </a:lnTo>
                <a:lnTo>
                  <a:pt x="52876" y="1732"/>
                </a:lnTo>
                <a:lnTo>
                  <a:pt x="52895" y="1732"/>
                </a:lnTo>
                <a:lnTo>
                  <a:pt x="52932" y="1694"/>
                </a:lnTo>
                <a:lnTo>
                  <a:pt x="53193" y="1434"/>
                </a:lnTo>
                <a:lnTo>
                  <a:pt x="53639" y="950"/>
                </a:lnTo>
                <a:lnTo>
                  <a:pt x="53863" y="689"/>
                </a:lnTo>
                <a:lnTo>
                  <a:pt x="54049" y="466"/>
                </a:lnTo>
                <a:lnTo>
                  <a:pt x="54161" y="279"/>
                </a:lnTo>
                <a:lnTo>
                  <a:pt x="54179" y="223"/>
                </a:lnTo>
                <a:lnTo>
                  <a:pt x="54161" y="186"/>
                </a:lnTo>
                <a:lnTo>
                  <a:pt x="54123" y="168"/>
                </a:lnTo>
                <a:close/>
                <a:moveTo>
                  <a:pt x="73579" y="354"/>
                </a:moveTo>
                <a:lnTo>
                  <a:pt x="73505" y="391"/>
                </a:lnTo>
                <a:lnTo>
                  <a:pt x="73393" y="466"/>
                </a:lnTo>
                <a:lnTo>
                  <a:pt x="73281" y="559"/>
                </a:lnTo>
                <a:lnTo>
                  <a:pt x="73170" y="670"/>
                </a:lnTo>
                <a:lnTo>
                  <a:pt x="72928" y="950"/>
                </a:lnTo>
                <a:lnTo>
                  <a:pt x="72723" y="1247"/>
                </a:lnTo>
                <a:lnTo>
                  <a:pt x="72537" y="1508"/>
                </a:lnTo>
                <a:lnTo>
                  <a:pt x="72425" y="1676"/>
                </a:lnTo>
                <a:lnTo>
                  <a:pt x="72406" y="1732"/>
                </a:lnTo>
                <a:lnTo>
                  <a:pt x="72686" y="1508"/>
                </a:lnTo>
                <a:lnTo>
                  <a:pt x="73151" y="1099"/>
                </a:lnTo>
                <a:lnTo>
                  <a:pt x="73393" y="875"/>
                </a:lnTo>
                <a:lnTo>
                  <a:pt x="73579" y="652"/>
                </a:lnTo>
                <a:lnTo>
                  <a:pt x="73710" y="503"/>
                </a:lnTo>
                <a:lnTo>
                  <a:pt x="73728" y="447"/>
                </a:lnTo>
                <a:lnTo>
                  <a:pt x="73728" y="391"/>
                </a:lnTo>
                <a:lnTo>
                  <a:pt x="73691" y="372"/>
                </a:lnTo>
                <a:lnTo>
                  <a:pt x="73672" y="354"/>
                </a:lnTo>
                <a:close/>
                <a:moveTo>
                  <a:pt x="76819" y="372"/>
                </a:moveTo>
                <a:lnTo>
                  <a:pt x="76707" y="391"/>
                </a:lnTo>
                <a:lnTo>
                  <a:pt x="76595" y="466"/>
                </a:lnTo>
                <a:lnTo>
                  <a:pt x="76484" y="540"/>
                </a:lnTo>
                <a:lnTo>
                  <a:pt x="76372" y="633"/>
                </a:lnTo>
                <a:lnTo>
                  <a:pt x="76167" y="857"/>
                </a:lnTo>
                <a:lnTo>
                  <a:pt x="76018" y="1043"/>
                </a:lnTo>
                <a:lnTo>
                  <a:pt x="75907" y="1210"/>
                </a:lnTo>
                <a:lnTo>
                  <a:pt x="75776" y="1452"/>
                </a:lnTo>
                <a:lnTo>
                  <a:pt x="75683" y="1657"/>
                </a:lnTo>
                <a:lnTo>
                  <a:pt x="75665" y="1732"/>
                </a:lnTo>
                <a:lnTo>
                  <a:pt x="75888" y="1490"/>
                </a:lnTo>
                <a:lnTo>
                  <a:pt x="76130" y="1266"/>
                </a:lnTo>
                <a:lnTo>
                  <a:pt x="76614" y="838"/>
                </a:lnTo>
                <a:lnTo>
                  <a:pt x="76744" y="708"/>
                </a:lnTo>
                <a:lnTo>
                  <a:pt x="76912" y="559"/>
                </a:lnTo>
                <a:lnTo>
                  <a:pt x="76968" y="466"/>
                </a:lnTo>
                <a:lnTo>
                  <a:pt x="76986" y="447"/>
                </a:lnTo>
                <a:lnTo>
                  <a:pt x="76986" y="410"/>
                </a:lnTo>
                <a:lnTo>
                  <a:pt x="76968" y="391"/>
                </a:lnTo>
                <a:lnTo>
                  <a:pt x="76931" y="372"/>
                </a:lnTo>
                <a:close/>
                <a:moveTo>
                  <a:pt x="83391" y="261"/>
                </a:moveTo>
                <a:lnTo>
                  <a:pt x="83298" y="298"/>
                </a:lnTo>
                <a:lnTo>
                  <a:pt x="83186" y="372"/>
                </a:lnTo>
                <a:lnTo>
                  <a:pt x="83075" y="466"/>
                </a:lnTo>
                <a:lnTo>
                  <a:pt x="82963" y="596"/>
                </a:lnTo>
                <a:lnTo>
                  <a:pt x="82702" y="875"/>
                </a:lnTo>
                <a:lnTo>
                  <a:pt x="82479" y="1192"/>
                </a:lnTo>
                <a:lnTo>
                  <a:pt x="82293" y="1471"/>
                </a:lnTo>
                <a:lnTo>
                  <a:pt x="82162" y="1657"/>
                </a:lnTo>
                <a:lnTo>
                  <a:pt x="82125" y="1732"/>
                </a:lnTo>
                <a:lnTo>
                  <a:pt x="82255" y="1657"/>
                </a:lnTo>
                <a:lnTo>
                  <a:pt x="82460" y="1490"/>
                </a:lnTo>
                <a:lnTo>
                  <a:pt x="82702" y="1285"/>
                </a:lnTo>
                <a:lnTo>
                  <a:pt x="82963" y="1061"/>
                </a:lnTo>
                <a:lnTo>
                  <a:pt x="83205" y="819"/>
                </a:lnTo>
                <a:lnTo>
                  <a:pt x="83391" y="614"/>
                </a:lnTo>
                <a:lnTo>
                  <a:pt x="83466" y="521"/>
                </a:lnTo>
                <a:lnTo>
                  <a:pt x="83521" y="428"/>
                </a:lnTo>
                <a:lnTo>
                  <a:pt x="83540" y="354"/>
                </a:lnTo>
                <a:lnTo>
                  <a:pt x="83521" y="317"/>
                </a:lnTo>
                <a:lnTo>
                  <a:pt x="83503" y="279"/>
                </a:lnTo>
                <a:lnTo>
                  <a:pt x="83466" y="261"/>
                </a:lnTo>
                <a:close/>
                <a:moveTo>
                  <a:pt x="31112" y="447"/>
                </a:moveTo>
                <a:lnTo>
                  <a:pt x="31056" y="466"/>
                </a:lnTo>
                <a:lnTo>
                  <a:pt x="31000" y="503"/>
                </a:lnTo>
                <a:lnTo>
                  <a:pt x="30925" y="577"/>
                </a:lnTo>
                <a:lnTo>
                  <a:pt x="30776" y="782"/>
                </a:lnTo>
                <a:lnTo>
                  <a:pt x="30627" y="1024"/>
                </a:lnTo>
                <a:lnTo>
                  <a:pt x="30385" y="1508"/>
                </a:lnTo>
                <a:lnTo>
                  <a:pt x="30255" y="1750"/>
                </a:lnTo>
                <a:lnTo>
                  <a:pt x="30460" y="1527"/>
                </a:lnTo>
                <a:lnTo>
                  <a:pt x="30814" y="1136"/>
                </a:lnTo>
                <a:lnTo>
                  <a:pt x="30981" y="912"/>
                </a:lnTo>
                <a:lnTo>
                  <a:pt x="31112" y="708"/>
                </a:lnTo>
                <a:lnTo>
                  <a:pt x="31167" y="633"/>
                </a:lnTo>
                <a:lnTo>
                  <a:pt x="31186" y="559"/>
                </a:lnTo>
                <a:lnTo>
                  <a:pt x="31186" y="503"/>
                </a:lnTo>
                <a:lnTo>
                  <a:pt x="31167" y="466"/>
                </a:lnTo>
                <a:lnTo>
                  <a:pt x="31112" y="447"/>
                </a:lnTo>
                <a:close/>
                <a:moveTo>
                  <a:pt x="44200" y="298"/>
                </a:moveTo>
                <a:lnTo>
                  <a:pt x="44107" y="354"/>
                </a:lnTo>
                <a:lnTo>
                  <a:pt x="44014" y="428"/>
                </a:lnTo>
                <a:lnTo>
                  <a:pt x="43921" y="521"/>
                </a:lnTo>
                <a:lnTo>
                  <a:pt x="43828" y="633"/>
                </a:lnTo>
                <a:lnTo>
                  <a:pt x="43623" y="912"/>
                </a:lnTo>
                <a:lnTo>
                  <a:pt x="43455" y="1210"/>
                </a:lnTo>
                <a:lnTo>
                  <a:pt x="43306" y="1471"/>
                </a:lnTo>
                <a:lnTo>
                  <a:pt x="43157" y="1750"/>
                </a:lnTo>
                <a:lnTo>
                  <a:pt x="43809" y="1043"/>
                </a:lnTo>
                <a:lnTo>
                  <a:pt x="44200" y="577"/>
                </a:lnTo>
                <a:lnTo>
                  <a:pt x="44312" y="410"/>
                </a:lnTo>
                <a:lnTo>
                  <a:pt x="44349" y="354"/>
                </a:lnTo>
                <a:lnTo>
                  <a:pt x="44330" y="335"/>
                </a:lnTo>
                <a:lnTo>
                  <a:pt x="44312" y="317"/>
                </a:lnTo>
                <a:lnTo>
                  <a:pt x="44274" y="298"/>
                </a:lnTo>
                <a:close/>
                <a:moveTo>
                  <a:pt x="75627" y="447"/>
                </a:moveTo>
                <a:lnTo>
                  <a:pt x="75571" y="466"/>
                </a:lnTo>
                <a:lnTo>
                  <a:pt x="75497" y="503"/>
                </a:lnTo>
                <a:lnTo>
                  <a:pt x="75441" y="577"/>
                </a:lnTo>
                <a:lnTo>
                  <a:pt x="75292" y="782"/>
                </a:lnTo>
                <a:lnTo>
                  <a:pt x="75143" y="1024"/>
                </a:lnTo>
                <a:lnTo>
                  <a:pt x="74883" y="1508"/>
                </a:lnTo>
                <a:lnTo>
                  <a:pt x="74752" y="1750"/>
                </a:lnTo>
                <a:lnTo>
                  <a:pt x="74957" y="1527"/>
                </a:lnTo>
                <a:lnTo>
                  <a:pt x="75311" y="1136"/>
                </a:lnTo>
                <a:lnTo>
                  <a:pt x="75478" y="912"/>
                </a:lnTo>
                <a:lnTo>
                  <a:pt x="75609" y="708"/>
                </a:lnTo>
                <a:lnTo>
                  <a:pt x="75665" y="633"/>
                </a:lnTo>
                <a:lnTo>
                  <a:pt x="75683" y="559"/>
                </a:lnTo>
                <a:lnTo>
                  <a:pt x="75702" y="503"/>
                </a:lnTo>
                <a:lnTo>
                  <a:pt x="75665" y="466"/>
                </a:lnTo>
                <a:lnTo>
                  <a:pt x="75627" y="447"/>
                </a:lnTo>
                <a:close/>
                <a:moveTo>
                  <a:pt x="30255" y="1750"/>
                </a:moveTo>
                <a:lnTo>
                  <a:pt x="30255" y="1750"/>
                </a:lnTo>
                <a:lnTo>
                  <a:pt x="30255" y="1750"/>
                </a:lnTo>
                <a:close/>
                <a:moveTo>
                  <a:pt x="74752" y="1750"/>
                </a:moveTo>
                <a:lnTo>
                  <a:pt x="74752" y="1750"/>
                </a:lnTo>
                <a:lnTo>
                  <a:pt x="74752" y="1750"/>
                </a:lnTo>
                <a:close/>
                <a:moveTo>
                  <a:pt x="92290" y="298"/>
                </a:moveTo>
                <a:lnTo>
                  <a:pt x="92216" y="317"/>
                </a:lnTo>
                <a:lnTo>
                  <a:pt x="92123" y="354"/>
                </a:lnTo>
                <a:lnTo>
                  <a:pt x="92030" y="410"/>
                </a:lnTo>
                <a:lnTo>
                  <a:pt x="91769" y="596"/>
                </a:lnTo>
                <a:lnTo>
                  <a:pt x="91471" y="819"/>
                </a:lnTo>
                <a:lnTo>
                  <a:pt x="91192" y="1080"/>
                </a:lnTo>
                <a:lnTo>
                  <a:pt x="90931" y="1322"/>
                </a:lnTo>
                <a:lnTo>
                  <a:pt x="90633" y="1620"/>
                </a:lnTo>
                <a:lnTo>
                  <a:pt x="90596" y="1676"/>
                </a:lnTo>
                <a:lnTo>
                  <a:pt x="90578" y="1713"/>
                </a:lnTo>
                <a:lnTo>
                  <a:pt x="90596" y="1732"/>
                </a:lnTo>
                <a:lnTo>
                  <a:pt x="90615" y="1750"/>
                </a:lnTo>
                <a:lnTo>
                  <a:pt x="90689" y="1732"/>
                </a:lnTo>
                <a:lnTo>
                  <a:pt x="90820" y="1676"/>
                </a:lnTo>
                <a:lnTo>
                  <a:pt x="91006" y="1583"/>
                </a:lnTo>
                <a:lnTo>
                  <a:pt x="91024" y="1564"/>
                </a:lnTo>
                <a:lnTo>
                  <a:pt x="90969" y="1583"/>
                </a:lnTo>
                <a:lnTo>
                  <a:pt x="91118" y="1490"/>
                </a:lnTo>
                <a:lnTo>
                  <a:pt x="91266" y="1378"/>
                </a:lnTo>
                <a:lnTo>
                  <a:pt x="91397" y="1247"/>
                </a:lnTo>
                <a:lnTo>
                  <a:pt x="91527" y="1136"/>
                </a:lnTo>
                <a:lnTo>
                  <a:pt x="91732" y="987"/>
                </a:lnTo>
                <a:lnTo>
                  <a:pt x="92030" y="763"/>
                </a:lnTo>
                <a:lnTo>
                  <a:pt x="92179" y="633"/>
                </a:lnTo>
                <a:lnTo>
                  <a:pt x="92290" y="521"/>
                </a:lnTo>
                <a:lnTo>
                  <a:pt x="92328" y="466"/>
                </a:lnTo>
                <a:lnTo>
                  <a:pt x="92346" y="410"/>
                </a:lnTo>
                <a:lnTo>
                  <a:pt x="92365" y="372"/>
                </a:lnTo>
                <a:lnTo>
                  <a:pt x="92346" y="335"/>
                </a:lnTo>
                <a:lnTo>
                  <a:pt x="92290" y="298"/>
                </a:lnTo>
                <a:close/>
                <a:moveTo>
                  <a:pt x="25675" y="298"/>
                </a:moveTo>
                <a:lnTo>
                  <a:pt x="25638" y="317"/>
                </a:lnTo>
                <a:lnTo>
                  <a:pt x="25526" y="410"/>
                </a:lnTo>
                <a:lnTo>
                  <a:pt x="25433" y="521"/>
                </a:lnTo>
                <a:lnTo>
                  <a:pt x="25340" y="670"/>
                </a:lnTo>
                <a:lnTo>
                  <a:pt x="25154" y="968"/>
                </a:lnTo>
                <a:lnTo>
                  <a:pt x="25042" y="1154"/>
                </a:lnTo>
                <a:lnTo>
                  <a:pt x="24856" y="1527"/>
                </a:lnTo>
                <a:lnTo>
                  <a:pt x="24763" y="1732"/>
                </a:lnTo>
                <a:lnTo>
                  <a:pt x="24763" y="1769"/>
                </a:lnTo>
                <a:lnTo>
                  <a:pt x="24781" y="1750"/>
                </a:lnTo>
                <a:lnTo>
                  <a:pt x="25042" y="1471"/>
                </a:lnTo>
                <a:lnTo>
                  <a:pt x="25247" y="1229"/>
                </a:lnTo>
                <a:lnTo>
                  <a:pt x="25470" y="968"/>
                </a:lnTo>
                <a:lnTo>
                  <a:pt x="25638" y="726"/>
                </a:lnTo>
                <a:lnTo>
                  <a:pt x="25768" y="503"/>
                </a:lnTo>
                <a:lnTo>
                  <a:pt x="25805" y="428"/>
                </a:lnTo>
                <a:lnTo>
                  <a:pt x="25805" y="354"/>
                </a:lnTo>
                <a:lnTo>
                  <a:pt x="25768" y="317"/>
                </a:lnTo>
                <a:lnTo>
                  <a:pt x="25712" y="298"/>
                </a:lnTo>
                <a:close/>
                <a:moveTo>
                  <a:pt x="26848" y="298"/>
                </a:moveTo>
                <a:lnTo>
                  <a:pt x="26755" y="354"/>
                </a:lnTo>
                <a:lnTo>
                  <a:pt x="26643" y="466"/>
                </a:lnTo>
                <a:lnTo>
                  <a:pt x="26531" y="596"/>
                </a:lnTo>
                <a:lnTo>
                  <a:pt x="26327" y="875"/>
                </a:lnTo>
                <a:lnTo>
                  <a:pt x="26215" y="1043"/>
                </a:lnTo>
                <a:lnTo>
                  <a:pt x="26122" y="1210"/>
                </a:lnTo>
                <a:lnTo>
                  <a:pt x="25973" y="1490"/>
                </a:lnTo>
                <a:lnTo>
                  <a:pt x="25880" y="1713"/>
                </a:lnTo>
                <a:lnTo>
                  <a:pt x="25861" y="1769"/>
                </a:lnTo>
                <a:lnTo>
                  <a:pt x="25880" y="1769"/>
                </a:lnTo>
                <a:lnTo>
                  <a:pt x="26103" y="1527"/>
                </a:lnTo>
                <a:lnTo>
                  <a:pt x="26513" y="1061"/>
                </a:lnTo>
                <a:lnTo>
                  <a:pt x="26699" y="819"/>
                </a:lnTo>
                <a:lnTo>
                  <a:pt x="26848" y="596"/>
                </a:lnTo>
                <a:lnTo>
                  <a:pt x="26904" y="503"/>
                </a:lnTo>
                <a:lnTo>
                  <a:pt x="26941" y="410"/>
                </a:lnTo>
                <a:lnTo>
                  <a:pt x="26941" y="354"/>
                </a:lnTo>
                <a:lnTo>
                  <a:pt x="26922" y="317"/>
                </a:lnTo>
                <a:lnTo>
                  <a:pt x="26885" y="298"/>
                </a:lnTo>
                <a:close/>
                <a:moveTo>
                  <a:pt x="70172" y="298"/>
                </a:moveTo>
                <a:lnTo>
                  <a:pt x="70135" y="317"/>
                </a:lnTo>
                <a:lnTo>
                  <a:pt x="70042" y="410"/>
                </a:lnTo>
                <a:lnTo>
                  <a:pt x="69930" y="521"/>
                </a:lnTo>
                <a:lnTo>
                  <a:pt x="69837" y="670"/>
                </a:lnTo>
                <a:lnTo>
                  <a:pt x="69651" y="968"/>
                </a:lnTo>
                <a:lnTo>
                  <a:pt x="69539" y="1154"/>
                </a:lnTo>
                <a:lnTo>
                  <a:pt x="69353" y="1527"/>
                </a:lnTo>
                <a:lnTo>
                  <a:pt x="69279" y="1732"/>
                </a:lnTo>
                <a:lnTo>
                  <a:pt x="69260" y="1769"/>
                </a:lnTo>
                <a:lnTo>
                  <a:pt x="69297" y="1750"/>
                </a:lnTo>
                <a:lnTo>
                  <a:pt x="69558" y="1471"/>
                </a:lnTo>
                <a:lnTo>
                  <a:pt x="69763" y="1229"/>
                </a:lnTo>
                <a:lnTo>
                  <a:pt x="69967" y="968"/>
                </a:lnTo>
                <a:lnTo>
                  <a:pt x="70154" y="726"/>
                </a:lnTo>
                <a:lnTo>
                  <a:pt x="70265" y="503"/>
                </a:lnTo>
                <a:lnTo>
                  <a:pt x="70303" y="428"/>
                </a:lnTo>
                <a:lnTo>
                  <a:pt x="70303" y="354"/>
                </a:lnTo>
                <a:lnTo>
                  <a:pt x="70284" y="317"/>
                </a:lnTo>
                <a:lnTo>
                  <a:pt x="70209" y="298"/>
                </a:lnTo>
                <a:close/>
                <a:moveTo>
                  <a:pt x="71345" y="298"/>
                </a:moveTo>
                <a:lnTo>
                  <a:pt x="71252" y="354"/>
                </a:lnTo>
                <a:lnTo>
                  <a:pt x="71140" y="466"/>
                </a:lnTo>
                <a:lnTo>
                  <a:pt x="71029" y="596"/>
                </a:lnTo>
                <a:lnTo>
                  <a:pt x="70842" y="875"/>
                </a:lnTo>
                <a:lnTo>
                  <a:pt x="70731" y="1043"/>
                </a:lnTo>
                <a:lnTo>
                  <a:pt x="70619" y="1210"/>
                </a:lnTo>
                <a:lnTo>
                  <a:pt x="70489" y="1490"/>
                </a:lnTo>
                <a:lnTo>
                  <a:pt x="70377" y="1713"/>
                </a:lnTo>
                <a:lnTo>
                  <a:pt x="70358" y="1769"/>
                </a:lnTo>
                <a:lnTo>
                  <a:pt x="70377" y="1769"/>
                </a:lnTo>
                <a:lnTo>
                  <a:pt x="70600" y="1527"/>
                </a:lnTo>
                <a:lnTo>
                  <a:pt x="71010" y="1061"/>
                </a:lnTo>
                <a:lnTo>
                  <a:pt x="71196" y="819"/>
                </a:lnTo>
                <a:lnTo>
                  <a:pt x="71364" y="596"/>
                </a:lnTo>
                <a:lnTo>
                  <a:pt x="71401" y="503"/>
                </a:lnTo>
                <a:lnTo>
                  <a:pt x="71438" y="410"/>
                </a:lnTo>
                <a:lnTo>
                  <a:pt x="71457" y="354"/>
                </a:lnTo>
                <a:lnTo>
                  <a:pt x="71420" y="317"/>
                </a:lnTo>
                <a:lnTo>
                  <a:pt x="71401" y="298"/>
                </a:lnTo>
                <a:close/>
                <a:moveTo>
                  <a:pt x="82274" y="521"/>
                </a:moveTo>
                <a:lnTo>
                  <a:pt x="82218" y="540"/>
                </a:lnTo>
                <a:lnTo>
                  <a:pt x="82162" y="559"/>
                </a:lnTo>
                <a:lnTo>
                  <a:pt x="82032" y="614"/>
                </a:lnTo>
                <a:lnTo>
                  <a:pt x="81902" y="726"/>
                </a:lnTo>
                <a:lnTo>
                  <a:pt x="81641" y="931"/>
                </a:lnTo>
                <a:lnTo>
                  <a:pt x="81511" y="1061"/>
                </a:lnTo>
                <a:lnTo>
                  <a:pt x="81324" y="1266"/>
                </a:lnTo>
                <a:lnTo>
                  <a:pt x="81231" y="1378"/>
                </a:lnTo>
                <a:lnTo>
                  <a:pt x="81194" y="1434"/>
                </a:lnTo>
                <a:lnTo>
                  <a:pt x="81175" y="1471"/>
                </a:lnTo>
                <a:lnTo>
                  <a:pt x="81157" y="1527"/>
                </a:lnTo>
                <a:lnTo>
                  <a:pt x="81138" y="1657"/>
                </a:lnTo>
                <a:lnTo>
                  <a:pt x="81138" y="1713"/>
                </a:lnTo>
                <a:lnTo>
                  <a:pt x="81138" y="1750"/>
                </a:lnTo>
                <a:lnTo>
                  <a:pt x="81157" y="1769"/>
                </a:lnTo>
                <a:lnTo>
                  <a:pt x="81175" y="1750"/>
                </a:lnTo>
                <a:lnTo>
                  <a:pt x="81250" y="1694"/>
                </a:lnTo>
                <a:lnTo>
                  <a:pt x="81846" y="1117"/>
                </a:lnTo>
                <a:lnTo>
                  <a:pt x="82199" y="763"/>
                </a:lnTo>
                <a:lnTo>
                  <a:pt x="82311" y="633"/>
                </a:lnTo>
                <a:lnTo>
                  <a:pt x="82330" y="596"/>
                </a:lnTo>
                <a:lnTo>
                  <a:pt x="82330" y="559"/>
                </a:lnTo>
                <a:lnTo>
                  <a:pt x="82311" y="540"/>
                </a:lnTo>
                <a:lnTo>
                  <a:pt x="82274" y="521"/>
                </a:lnTo>
                <a:close/>
                <a:moveTo>
                  <a:pt x="89889" y="428"/>
                </a:moveTo>
                <a:lnTo>
                  <a:pt x="89796" y="466"/>
                </a:lnTo>
                <a:lnTo>
                  <a:pt x="89703" y="540"/>
                </a:lnTo>
                <a:lnTo>
                  <a:pt x="89591" y="633"/>
                </a:lnTo>
                <a:lnTo>
                  <a:pt x="89461" y="745"/>
                </a:lnTo>
                <a:lnTo>
                  <a:pt x="89218" y="1024"/>
                </a:lnTo>
                <a:lnTo>
                  <a:pt x="88995" y="1322"/>
                </a:lnTo>
                <a:lnTo>
                  <a:pt x="88809" y="1583"/>
                </a:lnTo>
                <a:lnTo>
                  <a:pt x="88697" y="1732"/>
                </a:lnTo>
                <a:lnTo>
                  <a:pt x="88697" y="1769"/>
                </a:lnTo>
                <a:lnTo>
                  <a:pt x="88716" y="1769"/>
                </a:lnTo>
                <a:lnTo>
                  <a:pt x="88995" y="1545"/>
                </a:lnTo>
                <a:lnTo>
                  <a:pt x="89461" y="1154"/>
                </a:lnTo>
                <a:lnTo>
                  <a:pt x="89684" y="950"/>
                </a:lnTo>
                <a:lnTo>
                  <a:pt x="89870" y="763"/>
                </a:lnTo>
                <a:lnTo>
                  <a:pt x="89982" y="596"/>
                </a:lnTo>
                <a:lnTo>
                  <a:pt x="90019" y="540"/>
                </a:lnTo>
                <a:lnTo>
                  <a:pt x="90019" y="484"/>
                </a:lnTo>
                <a:lnTo>
                  <a:pt x="89982" y="447"/>
                </a:lnTo>
                <a:lnTo>
                  <a:pt x="89963" y="428"/>
                </a:lnTo>
                <a:close/>
                <a:moveTo>
                  <a:pt x="88772" y="596"/>
                </a:moveTo>
                <a:lnTo>
                  <a:pt x="88660" y="652"/>
                </a:lnTo>
                <a:lnTo>
                  <a:pt x="88548" y="726"/>
                </a:lnTo>
                <a:lnTo>
                  <a:pt x="88437" y="838"/>
                </a:lnTo>
                <a:lnTo>
                  <a:pt x="88232" y="1080"/>
                </a:lnTo>
                <a:lnTo>
                  <a:pt x="88101" y="1229"/>
                </a:lnTo>
                <a:lnTo>
                  <a:pt x="87804" y="1564"/>
                </a:lnTo>
                <a:lnTo>
                  <a:pt x="87655" y="1732"/>
                </a:lnTo>
                <a:lnTo>
                  <a:pt x="87636" y="1787"/>
                </a:lnTo>
                <a:lnTo>
                  <a:pt x="87673" y="1787"/>
                </a:lnTo>
                <a:lnTo>
                  <a:pt x="87952" y="1601"/>
                </a:lnTo>
                <a:lnTo>
                  <a:pt x="88176" y="1452"/>
                </a:lnTo>
                <a:lnTo>
                  <a:pt x="88418" y="1266"/>
                </a:lnTo>
                <a:lnTo>
                  <a:pt x="88641" y="1061"/>
                </a:lnTo>
                <a:lnTo>
                  <a:pt x="88809" y="875"/>
                </a:lnTo>
                <a:lnTo>
                  <a:pt x="88846" y="801"/>
                </a:lnTo>
                <a:lnTo>
                  <a:pt x="88883" y="726"/>
                </a:lnTo>
                <a:lnTo>
                  <a:pt x="88883" y="652"/>
                </a:lnTo>
                <a:lnTo>
                  <a:pt x="88846" y="614"/>
                </a:lnTo>
                <a:lnTo>
                  <a:pt x="88809" y="596"/>
                </a:lnTo>
                <a:close/>
                <a:moveTo>
                  <a:pt x="27984" y="447"/>
                </a:moveTo>
                <a:lnTo>
                  <a:pt x="27928" y="466"/>
                </a:lnTo>
                <a:lnTo>
                  <a:pt x="27779" y="521"/>
                </a:lnTo>
                <a:lnTo>
                  <a:pt x="27611" y="614"/>
                </a:lnTo>
                <a:lnTo>
                  <a:pt x="27462" y="726"/>
                </a:lnTo>
                <a:lnTo>
                  <a:pt x="27332" y="838"/>
                </a:lnTo>
                <a:lnTo>
                  <a:pt x="27164" y="987"/>
                </a:lnTo>
                <a:lnTo>
                  <a:pt x="26997" y="1210"/>
                </a:lnTo>
                <a:lnTo>
                  <a:pt x="26922" y="1341"/>
                </a:lnTo>
                <a:lnTo>
                  <a:pt x="26885" y="1415"/>
                </a:lnTo>
                <a:lnTo>
                  <a:pt x="26885" y="1434"/>
                </a:lnTo>
                <a:lnTo>
                  <a:pt x="26829" y="1620"/>
                </a:lnTo>
                <a:lnTo>
                  <a:pt x="26829" y="1732"/>
                </a:lnTo>
                <a:lnTo>
                  <a:pt x="26829" y="1806"/>
                </a:lnTo>
                <a:lnTo>
                  <a:pt x="26829" y="1825"/>
                </a:lnTo>
                <a:lnTo>
                  <a:pt x="26848" y="1825"/>
                </a:lnTo>
                <a:lnTo>
                  <a:pt x="26885" y="1806"/>
                </a:lnTo>
                <a:lnTo>
                  <a:pt x="26922" y="1769"/>
                </a:lnTo>
                <a:lnTo>
                  <a:pt x="27146" y="1527"/>
                </a:lnTo>
                <a:lnTo>
                  <a:pt x="27555" y="1117"/>
                </a:lnTo>
                <a:lnTo>
                  <a:pt x="27946" y="726"/>
                </a:lnTo>
                <a:lnTo>
                  <a:pt x="28058" y="577"/>
                </a:lnTo>
                <a:lnTo>
                  <a:pt x="28114" y="521"/>
                </a:lnTo>
                <a:lnTo>
                  <a:pt x="28077" y="484"/>
                </a:lnTo>
                <a:lnTo>
                  <a:pt x="28040" y="447"/>
                </a:lnTo>
                <a:close/>
                <a:moveTo>
                  <a:pt x="72481" y="447"/>
                </a:moveTo>
                <a:lnTo>
                  <a:pt x="72425" y="466"/>
                </a:lnTo>
                <a:lnTo>
                  <a:pt x="72276" y="521"/>
                </a:lnTo>
                <a:lnTo>
                  <a:pt x="72127" y="614"/>
                </a:lnTo>
                <a:lnTo>
                  <a:pt x="71960" y="726"/>
                </a:lnTo>
                <a:lnTo>
                  <a:pt x="71829" y="838"/>
                </a:lnTo>
                <a:lnTo>
                  <a:pt x="71662" y="987"/>
                </a:lnTo>
                <a:lnTo>
                  <a:pt x="71494" y="1210"/>
                </a:lnTo>
                <a:lnTo>
                  <a:pt x="71420" y="1341"/>
                </a:lnTo>
                <a:lnTo>
                  <a:pt x="71382" y="1452"/>
                </a:lnTo>
                <a:lnTo>
                  <a:pt x="71382" y="1434"/>
                </a:lnTo>
                <a:lnTo>
                  <a:pt x="71345" y="1620"/>
                </a:lnTo>
                <a:lnTo>
                  <a:pt x="71327" y="1732"/>
                </a:lnTo>
                <a:lnTo>
                  <a:pt x="71327" y="1806"/>
                </a:lnTo>
                <a:lnTo>
                  <a:pt x="71345" y="1825"/>
                </a:lnTo>
                <a:lnTo>
                  <a:pt x="71364" y="1825"/>
                </a:lnTo>
                <a:lnTo>
                  <a:pt x="71382" y="1806"/>
                </a:lnTo>
                <a:lnTo>
                  <a:pt x="71420" y="1769"/>
                </a:lnTo>
                <a:lnTo>
                  <a:pt x="71643" y="1527"/>
                </a:lnTo>
                <a:lnTo>
                  <a:pt x="72053" y="1117"/>
                </a:lnTo>
                <a:lnTo>
                  <a:pt x="72444" y="726"/>
                </a:lnTo>
                <a:lnTo>
                  <a:pt x="72574" y="577"/>
                </a:lnTo>
                <a:lnTo>
                  <a:pt x="72611" y="521"/>
                </a:lnTo>
                <a:lnTo>
                  <a:pt x="72574" y="484"/>
                </a:lnTo>
                <a:lnTo>
                  <a:pt x="72537" y="447"/>
                </a:lnTo>
                <a:close/>
                <a:moveTo>
                  <a:pt x="84564" y="354"/>
                </a:moveTo>
                <a:lnTo>
                  <a:pt x="84490" y="372"/>
                </a:lnTo>
                <a:lnTo>
                  <a:pt x="84341" y="466"/>
                </a:lnTo>
                <a:lnTo>
                  <a:pt x="84173" y="577"/>
                </a:lnTo>
                <a:lnTo>
                  <a:pt x="83856" y="838"/>
                </a:lnTo>
                <a:lnTo>
                  <a:pt x="83689" y="1024"/>
                </a:lnTo>
                <a:lnTo>
                  <a:pt x="83521" y="1210"/>
                </a:lnTo>
                <a:lnTo>
                  <a:pt x="83335" y="1490"/>
                </a:lnTo>
                <a:lnTo>
                  <a:pt x="83205" y="1732"/>
                </a:lnTo>
                <a:lnTo>
                  <a:pt x="83168" y="1825"/>
                </a:lnTo>
                <a:lnTo>
                  <a:pt x="83466" y="1564"/>
                </a:lnTo>
                <a:lnTo>
                  <a:pt x="84005" y="1117"/>
                </a:lnTo>
                <a:lnTo>
                  <a:pt x="84285" y="875"/>
                </a:lnTo>
                <a:lnTo>
                  <a:pt x="84508" y="652"/>
                </a:lnTo>
                <a:lnTo>
                  <a:pt x="84657" y="484"/>
                </a:lnTo>
                <a:lnTo>
                  <a:pt x="84694" y="428"/>
                </a:lnTo>
                <a:lnTo>
                  <a:pt x="84694" y="391"/>
                </a:lnTo>
                <a:lnTo>
                  <a:pt x="84657" y="354"/>
                </a:lnTo>
                <a:close/>
                <a:moveTo>
                  <a:pt x="85607" y="391"/>
                </a:moveTo>
                <a:lnTo>
                  <a:pt x="85569" y="428"/>
                </a:lnTo>
                <a:lnTo>
                  <a:pt x="85402" y="596"/>
                </a:lnTo>
                <a:lnTo>
                  <a:pt x="84955" y="1080"/>
                </a:lnTo>
                <a:lnTo>
                  <a:pt x="84527" y="1601"/>
                </a:lnTo>
                <a:lnTo>
                  <a:pt x="84341" y="1825"/>
                </a:lnTo>
                <a:lnTo>
                  <a:pt x="84471" y="1750"/>
                </a:lnTo>
                <a:lnTo>
                  <a:pt x="84694" y="1620"/>
                </a:lnTo>
                <a:lnTo>
                  <a:pt x="84974" y="1415"/>
                </a:lnTo>
                <a:lnTo>
                  <a:pt x="85253" y="1192"/>
                </a:lnTo>
                <a:lnTo>
                  <a:pt x="85495" y="950"/>
                </a:lnTo>
                <a:lnTo>
                  <a:pt x="85588" y="838"/>
                </a:lnTo>
                <a:lnTo>
                  <a:pt x="85662" y="726"/>
                </a:lnTo>
                <a:lnTo>
                  <a:pt x="85718" y="633"/>
                </a:lnTo>
                <a:lnTo>
                  <a:pt x="85737" y="540"/>
                </a:lnTo>
                <a:lnTo>
                  <a:pt x="85718" y="447"/>
                </a:lnTo>
                <a:lnTo>
                  <a:pt x="85644" y="391"/>
                </a:lnTo>
                <a:close/>
                <a:moveTo>
                  <a:pt x="81213" y="391"/>
                </a:moveTo>
                <a:lnTo>
                  <a:pt x="81157" y="410"/>
                </a:lnTo>
                <a:lnTo>
                  <a:pt x="81101" y="447"/>
                </a:lnTo>
                <a:lnTo>
                  <a:pt x="80971" y="540"/>
                </a:lnTo>
                <a:lnTo>
                  <a:pt x="80822" y="689"/>
                </a:lnTo>
                <a:lnTo>
                  <a:pt x="80561" y="968"/>
                </a:lnTo>
                <a:lnTo>
                  <a:pt x="80412" y="1136"/>
                </a:lnTo>
                <a:lnTo>
                  <a:pt x="80207" y="1359"/>
                </a:lnTo>
                <a:lnTo>
                  <a:pt x="80114" y="1490"/>
                </a:lnTo>
                <a:lnTo>
                  <a:pt x="80040" y="1620"/>
                </a:lnTo>
                <a:lnTo>
                  <a:pt x="80040" y="1601"/>
                </a:lnTo>
                <a:lnTo>
                  <a:pt x="79984" y="1732"/>
                </a:lnTo>
                <a:lnTo>
                  <a:pt x="79965" y="1806"/>
                </a:lnTo>
                <a:lnTo>
                  <a:pt x="79965" y="1843"/>
                </a:lnTo>
                <a:lnTo>
                  <a:pt x="79965" y="1862"/>
                </a:lnTo>
                <a:lnTo>
                  <a:pt x="79984" y="1862"/>
                </a:lnTo>
                <a:lnTo>
                  <a:pt x="80040" y="1825"/>
                </a:lnTo>
                <a:lnTo>
                  <a:pt x="80300" y="1564"/>
                </a:lnTo>
                <a:lnTo>
                  <a:pt x="80747" y="1117"/>
                </a:lnTo>
                <a:lnTo>
                  <a:pt x="80971" y="875"/>
                </a:lnTo>
                <a:lnTo>
                  <a:pt x="81157" y="652"/>
                </a:lnTo>
                <a:lnTo>
                  <a:pt x="81287" y="503"/>
                </a:lnTo>
                <a:lnTo>
                  <a:pt x="81306" y="447"/>
                </a:lnTo>
                <a:lnTo>
                  <a:pt x="81306" y="410"/>
                </a:lnTo>
                <a:lnTo>
                  <a:pt x="81269" y="391"/>
                </a:lnTo>
                <a:close/>
                <a:moveTo>
                  <a:pt x="1527" y="298"/>
                </a:moveTo>
                <a:lnTo>
                  <a:pt x="1472" y="317"/>
                </a:lnTo>
                <a:lnTo>
                  <a:pt x="1378" y="372"/>
                </a:lnTo>
                <a:lnTo>
                  <a:pt x="1285" y="484"/>
                </a:lnTo>
                <a:lnTo>
                  <a:pt x="1174" y="633"/>
                </a:lnTo>
                <a:lnTo>
                  <a:pt x="969" y="931"/>
                </a:lnTo>
                <a:lnTo>
                  <a:pt x="857" y="1099"/>
                </a:lnTo>
                <a:lnTo>
                  <a:pt x="783" y="1266"/>
                </a:lnTo>
                <a:lnTo>
                  <a:pt x="652" y="1583"/>
                </a:lnTo>
                <a:lnTo>
                  <a:pt x="597" y="1713"/>
                </a:lnTo>
                <a:lnTo>
                  <a:pt x="559" y="1825"/>
                </a:lnTo>
                <a:lnTo>
                  <a:pt x="559" y="1862"/>
                </a:lnTo>
                <a:lnTo>
                  <a:pt x="578" y="1880"/>
                </a:lnTo>
                <a:lnTo>
                  <a:pt x="597" y="1880"/>
                </a:lnTo>
                <a:lnTo>
                  <a:pt x="634" y="1843"/>
                </a:lnTo>
                <a:lnTo>
                  <a:pt x="857" y="1583"/>
                </a:lnTo>
                <a:lnTo>
                  <a:pt x="1043" y="1359"/>
                </a:lnTo>
                <a:lnTo>
                  <a:pt x="1230" y="1117"/>
                </a:lnTo>
                <a:lnTo>
                  <a:pt x="1397" y="857"/>
                </a:lnTo>
                <a:lnTo>
                  <a:pt x="1509" y="614"/>
                </a:lnTo>
                <a:lnTo>
                  <a:pt x="1565" y="521"/>
                </a:lnTo>
                <a:lnTo>
                  <a:pt x="1583" y="428"/>
                </a:lnTo>
                <a:lnTo>
                  <a:pt x="1583" y="372"/>
                </a:lnTo>
                <a:lnTo>
                  <a:pt x="1546" y="317"/>
                </a:lnTo>
                <a:lnTo>
                  <a:pt x="1527" y="298"/>
                </a:lnTo>
                <a:close/>
                <a:moveTo>
                  <a:pt x="30255" y="466"/>
                </a:moveTo>
                <a:lnTo>
                  <a:pt x="30162" y="521"/>
                </a:lnTo>
                <a:lnTo>
                  <a:pt x="30050" y="614"/>
                </a:lnTo>
                <a:lnTo>
                  <a:pt x="29827" y="801"/>
                </a:lnTo>
                <a:lnTo>
                  <a:pt x="29734" y="912"/>
                </a:lnTo>
                <a:lnTo>
                  <a:pt x="29529" y="1117"/>
                </a:lnTo>
                <a:lnTo>
                  <a:pt x="29231" y="1415"/>
                </a:lnTo>
                <a:lnTo>
                  <a:pt x="29101" y="1583"/>
                </a:lnTo>
                <a:lnTo>
                  <a:pt x="28989" y="1732"/>
                </a:lnTo>
                <a:lnTo>
                  <a:pt x="28933" y="1843"/>
                </a:lnTo>
                <a:lnTo>
                  <a:pt x="28915" y="1880"/>
                </a:lnTo>
                <a:lnTo>
                  <a:pt x="28933" y="1918"/>
                </a:lnTo>
                <a:lnTo>
                  <a:pt x="28970" y="1936"/>
                </a:lnTo>
                <a:lnTo>
                  <a:pt x="29045" y="1918"/>
                </a:lnTo>
                <a:lnTo>
                  <a:pt x="29119" y="1880"/>
                </a:lnTo>
                <a:lnTo>
                  <a:pt x="29212" y="1825"/>
                </a:lnTo>
                <a:lnTo>
                  <a:pt x="29436" y="1638"/>
                </a:lnTo>
                <a:lnTo>
                  <a:pt x="29678" y="1396"/>
                </a:lnTo>
                <a:lnTo>
                  <a:pt x="29920" y="1136"/>
                </a:lnTo>
                <a:lnTo>
                  <a:pt x="30125" y="894"/>
                </a:lnTo>
                <a:lnTo>
                  <a:pt x="30255" y="670"/>
                </a:lnTo>
                <a:lnTo>
                  <a:pt x="30311" y="596"/>
                </a:lnTo>
                <a:lnTo>
                  <a:pt x="30330" y="540"/>
                </a:lnTo>
                <a:lnTo>
                  <a:pt x="30330" y="484"/>
                </a:lnTo>
                <a:lnTo>
                  <a:pt x="30311" y="466"/>
                </a:lnTo>
                <a:close/>
                <a:moveTo>
                  <a:pt x="74752" y="466"/>
                </a:moveTo>
                <a:lnTo>
                  <a:pt x="74659" y="521"/>
                </a:lnTo>
                <a:lnTo>
                  <a:pt x="74547" y="614"/>
                </a:lnTo>
                <a:lnTo>
                  <a:pt x="74343" y="801"/>
                </a:lnTo>
                <a:lnTo>
                  <a:pt x="74231" y="912"/>
                </a:lnTo>
                <a:lnTo>
                  <a:pt x="74026" y="1117"/>
                </a:lnTo>
                <a:lnTo>
                  <a:pt x="73728" y="1415"/>
                </a:lnTo>
                <a:lnTo>
                  <a:pt x="73598" y="1583"/>
                </a:lnTo>
                <a:lnTo>
                  <a:pt x="73486" y="1732"/>
                </a:lnTo>
                <a:lnTo>
                  <a:pt x="73430" y="1843"/>
                </a:lnTo>
                <a:lnTo>
                  <a:pt x="73412" y="1880"/>
                </a:lnTo>
                <a:lnTo>
                  <a:pt x="73430" y="1918"/>
                </a:lnTo>
                <a:lnTo>
                  <a:pt x="73486" y="1936"/>
                </a:lnTo>
                <a:lnTo>
                  <a:pt x="73542" y="1918"/>
                </a:lnTo>
                <a:lnTo>
                  <a:pt x="73635" y="1880"/>
                </a:lnTo>
                <a:lnTo>
                  <a:pt x="73728" y="1825"/>
                </a:lnTo>
                <a:lnTo>
                  <a:pt x="73952" y="1638"/>
                </a:lnTo>
                <a:lnTo>
                  <a:pt x="74175" y="1396"/>
                </a:lnTo>
                <a:lnTo>
                  <a:pt x="74417" y="1136"/>
                </a:lnTo>
                <a:lnTo>
                  <a:pt x="74622" y="894"/>
                </a:lnTo>
                <a:lnTo>
                  <a:pt x="74771" y="670"/>
                </a:lnTo>
                <a:lnTo>
                  <a:pt x="74808" y="596"/>
                </a:lnTo>
                <a:lnTo>
                  <a:pt x="74827" y="540"/>
                </a:lnTo>
                <a:lnTo>
                  <a:pt x="74827" y="484"/>
                </a:lnTo>
                <a:lnTo>
                  <a:pt x="74827" y="466"/>
                </a:lnTo>
                <a:close/>
                <a:moveTo>
                  <a:pt x="92328" y="1583"/>
                </a:moveTo>
                <a:lnTo>
                  <a:pt x="92104" y="1694"/>
                </a:lnTo>
                <a:lnTo>
                  <a:pt x="91713" y="1936"/>
                </a:lnTo>
                <a:lnTo>
                  <a:pt x="91509" y="2067"/>
                </a:lnTo>
                <a:lnTo>
                  <a:pt x="91360" y="2197"/>
                </a:lnTo>
                <a:lnTo>
                  <a:pt x="91248" y="2309"/>
                </a:lnTo>
                <a:lnTo>
                  <a:pt x="91248" y="2346"/>
                </a:lnTo>
                <a:lnTo>
                  <a:pt x="91248" y="2383"/>
                </a:lnTo>
                <a:lnTo>
                  <a:pt x="91266" y="2402"/>
                </a:lnTo>
                <a:lnTo>
                  <a:pt x="91304" y="2402"/>
                </a:lnTo>
                <a:lnTo>
                  <a:pt x="91397" y="2383"/>
                </a:lnTo>
                <a:lnTo>
                  <a:pt x="91509" y="2327"/>
                </a:lnTo>
                <a:lnTo>
                  <a:pt x="91620" y="2271"/>
                </a:lnTo>
                <a:lnTo>
                  <a:pt x="91844" y="2123"/>
                </a:lnTo>
                <a:lnTo>
                  <a:pt x="91974" y="2011"/>
                </a:lnTo>
                <a:lnTo>
                  <a:pt x="92067" y="1918"/>
                </a:lnTo>
                <a:lnTo>
                  <a:pt x="92253" y="1750"/>
                </a:lnTo>
                <a:lnTo>
                  <a:pt x="92365" y="1620"/>
                </a:lnTo>
                <a:lnTo>
                  <a:pt x="92384" y="1583"/>
                </a:lnTo>
                <a:close/>
                <a:moveTo>
                  <a:pt x="92346" y="2383"/>
                </a:moveTo>
                <a:lnTo>
                  <a:pt x="92272" y="2420"/>
                </a:lnTo>
                <a:lnTo>
                  <a:pt x="92179" y="2458"/>
                </a:lnTo>
                <a:lnTo>
                  <a:pt x="91955" y="2625"/>
                </a:lnTo>
                <a:lnTo>
                  <a:pt x="91713" y="2830"/>
                </a:lnTo>
                <a:lnTo>
                  <a:pt x="91471" y="3053"/>
                </a:lnTo>
                <a:lnTo>
                  <a:pt x="91266" y="3295"/>
                </a:lnTo>
                <a:lnTo>
                  <a:pt x="91118" y="3482"/>
                </a:lnTo>
                <a:lnTo>
                  <a:pt x="91062" y="3556"/>
                </a:lnTo>
                <a:lnTo>
                  <a:pt x="91043" y="3631"/>
                </a:lnTo>
                <a:lnTo>
                  <a:pt x="91043" y="3649"/>
                </a:lnTo>
                <a:lnTo>
                  <a:pt x="91080" y="3649"/>
                </a:lnTo>
                <a:lnTo>
                  <a:pt x="91248" y="3556"/>
                </a:lnTo>
                <a:lnTo>
                  <a:pt x="91471" y="3370"/>
                </a:lnTo>
                <a:lnTo>
                  <a:pt x="91751" y="3147"/>
                </a:lnTo>
                <a:lnTo>
                  <a:pt x="92253" y="2681"/>
                </a:lnTo>
                <a:lnTo>
                  <a:pt x="92402" y="2514"/>
                </a:lnTo>
                <a:lnTo>
                  <a:pt x="92458" y="2420"/>
                </a:lnTo>
                <a:lnTo>
                  <a:pt x="92421" y="2402"/>
                </a:lnTo>
                <a:lnTo>
                  <a:pt x="92346" y="2383"/>
                </a:lnTo>
                <a:close/>
                <a:moveTo>
                  <a:pt x="1509" y="2011"/>
                </a:moveTo>
                <a:lnTo>
                  <a:pt x="1416" y="2085"/>
                </a:lnTo>
                <a:lnTo>
                  <a:pt x="1304" y="2178"/>
                </a:lnTo>
                <a:lnTo>
                  <a:pt x="1192" y="2309"/>
                </a:lnTo>
                <a:lnTo>
                  <a:pt x="1006" y="2569"/>
                </a:lnTo>
                <a:lnTo>
                  <a:pt x="876" y="2756"/>
                </a:lnTo>
                <a:lnTo>
                  <a:pt x="615" y="3053"/>
                </a:lnTo>
                <a:lnTo>
                  <a:pt x="485" y="3221"/>
                </a:lnTo>
                <a:lnTo>
                  <a:pt x="392" y="3389"/>
                </a:lnTo>
                <a:lnTo>
                  <a:pt x="280" y="3612"/>
                </a:lnTo>
                <a:lnTo>
                  <a:pt x="224" y="3724"/>
                </a:lnTo>
                <a:lnTo>
                  <a:pt x="243" y="3742"/>
                </a:lnTo>
                <a:lnTo>
                  <a:pt x="280" y="3724"/>
                </a:lnTo>
                <a:lnTo>
                  <a:pt x="597" y="3389"/>
                </a:lnTo>
                <a:lnTo>
                  <a:pt x="1118" y="2830"/>
                </a:lnTo>
                <a:lnTo>
                  <a:pt x="1360" y="2551"/>
                </a:lnTo>
                <a:lnTo>
                  <a:pt x="1546" y="2290"/>
                </a:lnTo>
                <a:lnTo>
                  <a:pt x="1602" y="2178"/>
                </a:lnTo>
                <a:lnTo>
                  <a:pt x="1639" y="2104"/>
                </a:lnTo>
                <a:lnTo>
                  <a:pt x="1639" y="2048"/>
                </a:lnTo>
                <a:lnTo>
                  <a:pt x="1621" y="2029"/>
                </a:lnTo>
                <a:lnTo>
                  <a:pt x="1602" y="2011"/>
                </a:lnTo>
                <a:close/>
                <a:moveTo>
                  <a:pt x="1397" y="3258"/>
                </a:moveTo>
                <a:lnTo>
                  <a:pt x="1304" y="3295"/>
                </a:lnTo>
                <a:lnTo>
                  <a:pt x="1211" y="3389"/>
                </a:lnTo>
                <a:lnTo>
                  <a:pt x="1118" y="3500"/>
                </a:lnTo>
                <a:lnTo>
                  <a:pt x="932" y="3724"/>
                </a:lnTo>
                <a:lnTo>
                  <a:pt x="820" y="3873"/>
                </a:lnTo>
                <a:lnTo>
                  <a:pt x="448" y="4338"/>
                </a:lnTo>
                <a:lnTo>
                  <a:pt x="280" y="4580"/>
                </a:lnTo>
                <a:lnTo>
                  <a:pt x="243" y="4636"/>
                </a:lnTo>
                <a:lnTo>
                  <a:pt x="243" y="4655"/>
                </a:lnTo>
                <a:lnTo>
                  <a:pt x="261" y="4655"/>
                </a:lnTo>
                <a:lnTo>
                  <a:pt x="541" y="4431"/>
                </a:lnTo>
                <a:lnTo>
                  <a:pt x="764" y="4226"/>
                </a:lnTo>
                <a:lnTo>
                  <a:pt x="1025" y="3984"/>
                </a:lnTo>
                <a:lnTo>
                  <a:pt x="1248" y="3742"/>
                </a:lnTo>
                <a:lnTo>
                  <a:pt x="1434" y="3538"/>
                </a:lnTo>
                <a:lnTo>
                  <a:pt x="1490" y="3444"/>
                </a:lnTo>
                <a:lnTo>
                  <a:pt x="1509" y="3351"/>
                </a:lnTo>
                <a:lnTo>
                  <a:pt x="1509" y="3295"/>
                </a:lnTo>
                <a:lnTo>
                  <a:pt x="1472" y="3258"/>
                </a:lnTo>
                <a:close/>
                <a:moveTo>
                  <a:pt x="92421" y="3575"/>
                </a:moveTo>
                <a:lnTo>
                  <a:pt x="92123" y="3780"/>
                </a:lnTo>
                <a:lnTo>
                  <a:pt x="91899" y="3947"/>
                </a:lnTo>
                <a:lnTo>
                  <a:pt x="91657" y="4133"/>
                </a:lnTo>
                <a:lnTo>
                  <a:pt x="91453" y="4338"/>
                </a:lnTo>
                <a:lnTo>
                  <a:pt x="91285" y="4524"/>
                </a:lnTo>
                <a:lnTo>
                  <a:pt x="91248" y="4599"/>
                </a:lnTo>
                <a:lnTo>
                  <a:pt x="91211" y="4655"/>
                </a:lnTo>
                <a:lnTo>
                  <a:pt x="91229" y="4710"/>
                </a:lnTo>
                <a:lnTo>
                  <a:pt x="91266" y="4748"/>
                </a:lnTo>
                <a:lnTo>
                  <a:pt x="91341" y="4748"/>
                </a:lnTo>
                <a:lnTo>
                  <a:pt x="91415" y="4729"/>
                </a:lnTo>
                <a:lnTo>
                  <a:pt x="91509" y="4692"/>
                </a:lnTo>
                <a:lnTo>
                  <a:pt x="91602" y="4617"/>
                </a:lnTo>
                <a:lnTo>
                  <a:pt x="91788" y="4431"/>
                </a:lnTo>
                <a:lnTo>
                  <a:pt x="91974" y="4208"/>
                </a:lnTo>
                <a:lnTo>
                  <a:pt x="92142" y="3984"/>
                </a:lnTo>
                <a:lnTo>
                  <a:pt x="92290" y="3780"/>
                </a:lnTo>
                <a:lnTo>
                  <a:pt x="92421" y="3575"/>
                </a:lnTo>
                <a:close/>
                <a:moveTo>
                  <a:pt x="1230" y="4394"/>
                </a:moveTo>
                <a:lnTo>
                  <a:pt x="1174" y="4431"/>
                </a:lnTo>
                <a:lnTo>
                  <a:pt x="1043" y="4506"/>
                </a:lnTo>
                <a:lnTo>
                  <a:pt x="913" y="4617"/>
                </a:lnTo>
                <a:lnTo>
                  <a:pt x="690" y="4859"/>
                </a:lnTo>
                <a:lnTo>
                  <a:pt x="559" y="5008"/>
                </a:lnTo>
                <a:lnTo>
                  <a:pt x="466" y="5176"/>
                </a:lnTo>
                <a:lnTo>
                  <a:pt x="336" y="5418"/>
                </a:lnTo>
                <a:lnTo>
                  <a:pt x="261" y="5623"/>
                </a:lnTo>
                <a:lnTo>
                  <a:pt x="243" y="5679"/>
                </a:lnTo>
                <a:lnTo>
                  <a:pt x="261" y="5679"/>
                </a:lnTo>
                <a:lnTo>
                  <a:pt x="280" y="5660"/>
                </a:lnTo>
                <a:lnTo>
                  <a:pt x="503" y="5455"/>
                </a:lnTo>
                <a:lnTo>
                  <a:pt x="894" y="5064"/>
                </a:lnTo>
                <a:lnTo>
                  <a:pt x="1081" y="4859"/>
                </a:lnTo>
                <a:lnTo>
                  <a:pt x="1248" y="4673"/>
                </a:lnTo>
                <a:lnTo>
                  <a:pt x="1341" y="4524"/>
                </a:lnTo>
                <a:lnTo>
                  <a:pt x="1360" y="4468"/>
                </a:lnTo>
                <a:lnTo>
                  <a:pt x="1341" y="4431"/>
                </a:lnTo>
                <a:lnTo>
                  <a:pt x="1323" y="4394"/>
                </a:lnTo>
                <a:close/>
                <a:moveTo>
                  <a:pt x="92588" y="4617"/>
                </a:moveTo>
                <a:lnTo>
                  <a:pt x="92533" y="4636"/>
                </a:lnTo>
                <a:lnTo>
                  <a:pt x="92365" y="4729"/>
                </a:lnTo>
                <a:lnTo>
                  <a:pt x="92142" y="4878"/>
                </a:lnTo>
                <a:lnTo>
                  <a:pt x="91918" y="5064"/>
                </a:lnTo>
                <a:lnTo>
                  <a:pt x="91490" y="5474"/>
                </a:lnTo>
                <a:lnTo>
                  <a:pt x="91341" y="5623"/>
                </a:lnTo>
                <a:lnTo>
                  <a:pt x="91266" y="5697"/>
                </a:lnTo>
                <a:lnTo>
                  <a:pt x="91248" y="5753"/>
                </a:lnTo>
                <a:lnTo>
                  <a:pt x="91248" y="5790"/>
                </a:lnTo>
                <a:lnTo>
                  <a:pt x="91248" y="5809"/>
                </a:lnTo>
                <a:lnTo>
                  <a:pt x="91285" y="5809"/>
                </a:lnTo>
                <a:lnTo>
                  <a:pt x="91378" y="5772"/>
                </a:lnTo>
                <a:lnTo>
                  <a:pt x="91509" y="5679"/>
                </a:lnTo>
                <a:lnTo>
                  <a:pt x="91769" y="5492"/>
                </a:lnTo>
                <a:lnTo>
                  <a:pt x="91899" y="5381"/>
                </a:lnTo>
                <a:lnTo>
                  <a:pt x="92290" y="4990"/>
                </a:lnTo>
                <a:lnTo>
                  <a:pt x="92533" y="4748"/>
                </a:lnTo>
                <a:lnTo>
                  <a:pt x="92588" y="4673"/>
                </a:lnTo>
                <a:lnTo>
                  <a:pt x="92607" y="4636"/>
                </a:lnTo>
                <a:lnTo>
                  <a:pt x="92588" y="4617"/>
                </a:lnTo>
                <a:close/>
                <a:moveTo>
                  <a:pt x="92477" y="5772"/>
                </a:moveTo>
                <a:lnTo>
                  <a:pt x="92272" y="5902"/>
                </a:lnTo>
                <a:lnTo>
                  <a:pt x="92067" y="6032"/>
                </a:lnTo>
                <a:lnTo>
                  <a:pt x="91844" y="6163"/>
                </a:lnTo>
                <a:lnTo>
                  <a:pt x="91657" y="6330"/>
                </a:lnTo>
                <a:lnTo>
                  <a:pt x="91527" y="6442"/>
                </a:lnTo>
                <a:lnTo>
                  <a:pt x="91341" y="6647"/>
                </a:lnTo>
                <a:lnTo>
                  <a:pt x="91285" y="6758"/>
                </a:lnTo>
                <a:lnTo>
                  <a:pt x="91248" y="6833"/>
                </a:lnTo>
                <a:lnTo>
                  <a:pt x="91248" y="6870"/>
                </a:lnTo>
                <a:lnTo>
                  <a:pt x="91266" y="6889"/>
                </a:lnTo>
                <a:lnTo>
                  <a:pt x="91341" y="6889"/>
                </a:lnTo>
                <a:lnTo>
                  <a:pt x="91453" y="6852"/>
                </a:lnTo>
                <a:lnTo>
                  <a:pt x="91546" y="6814"/>
                </a:lnTo>
                <a:lnTo>
                  <a:pt x="91639" y="6758"/>
                </a:lnTo>
                <a:lnTo>
                  <a:pt x="91713" y="6703"/>
                </a:lnTo>
                <a:lnTo>
                  <a:pt x="91862" y="6535"/>
                </a:lnTo>
                <a:lnTo>
                  <a:pt x="91993" y="6367"/>
                </a:lnTo>
                <a:lnTo>
                  <a:pt x="92235" y="6032"/>
                </a:lnTo>
                <a:lnTo>
                  <a:pt x="92365" y="5883"/>
                </a:lnTo>
                <a:lnTo>
                  <a:pt x="92477" y="5772"/>
                </a:lnTo>
                <a:close/>
                <a:moveTo>
                  <a:pt x="1434" y="5343"/>
                </a:moveTo>
                <a:lnTo>
                  <a:pt x="1397" y="5381"/>
                </a:lnTo>
                <a:lnTo>
                  <a:pt x="1267" y="5548"/>
                </a:lnTo>
                <a:lnTo>
                  <a:pt x="894" y="6088"/>
                </a:lnTo>
                <a:lnTo>
                  <a:pt x="541" y="6647"/>
                </a:lnTo>
                <a:lnTo>
                  <a:pt x="410" y="6833"/>
                </a:lnTo>
                <a:lnTo>
                  <a:pt x="336" y="6926"/>
                </a:lnTo>
                <a:lnTo>
                  <a:pt x="448" y="6833"/>
                </a:lnTo>
                <a:lnTo>
                  <a:pt x="634" y="6665"/>
                </a:lnTo>
                <a:lnTo>
                  <a:pt x="876" y="6442"/>
                </a:lnTo>
                <a:lnTo>
                  <a:pt x="1118" y="6200"/>
                </a:lnTo>
                <a:lnTo>
                  <a:pt x="1323" y="5921"/>
                </a:lnTo>
                <a:lnTo>
                  <a:pt x="1416" y="5809"/>
                </a:lnTo>
                <a:lnTo>
                  <a:pt x="1472" y="5679"/>
                </a:lnTo>
                <a:lnTo>
                  <a:pt x="1527" y="5567"/>
                </a:lnTo>
                <a:lnTo>
                  <a:pt x="1527" y="5474"/>
                </a:lnTo>
                <a:lnTo>
                  <a:pt x="1527" y="5399"/>
                </a:lnTo>
                <a:lnTo>
                  <a:pt x="1472" y="5343"/>
                </a:lnTo>
                <a:close/>
                <a:moveTo>
                  <a:pt x="1639" y="6535"/>
                </a:moveTo>
                <a:lnTo>
                  <a:pt x="1509" y="6609"/>
                </a:lnTo>
                <a:lnTo>
                  <a:pt x="1323" y="6758"/>
                </a:lnTo>
                <a:lnTo>
                  <a:pt x="1081" y="6963"/>
                </a:lnTo>
                <a:lnTo>
                  <a:pt x="839" y="7205"/>
                </a:lnTo>
                <a:lnTo>
                  <a:pt x="615" y="7429"/>
                </a:lnTo>
                <a:lnTo>
                  <a:pt x="429" y="7652"/>
                </a:lnTo>
                <a:lnTo>
                  <a:pt x="299" y="7801"/>
                </a:lnTo>
                <a:lnTo>
                  <a:pt x="280" y="7857"/>
                </a:lnTo>
                <a:lnTo>
                  <a:pt x="280" y="7894"/>
                </a:lnTo>
                <a:lnTo>
                  <a:pt x="317" y="7913"/>
                </a:lnTo>
                <a:lnTo>
                  <a:pt x="354" y="7913"/>
                </a:lnTo>
                <a:lnTo>
                  <a:pt x="429" y="7894"/>
                </a:lnTo>
                <a:lnTo>
                  <a:pt x="522" y="7857"/>
                </a:lnTo>
                <a:lnTo>
                  <a:pt x="634" y="7782"/>
                </a:lnTo>
                <a:lnTo>
                  <a:pt x="857" y="7559"/>
                </a:lnTo>
                <a:lnTo>
                  <a:pt x="1099" y="7280"/>
                </a:lnTo>
                <a:lnTo>
                  <a:pt x="1341" y="7000"/>
                </a:lnTo>
                <a:lnTo>
                  <a:pt x="1509" y="6758"/>
                </a:lnTo>
                <a:lnTo>
                  <a:pt x="1621" y="6591"/>
                </a:lnTo>
                <a:lnTo>
                  <a:pt x="1658" y="6535"/>
                </a:lnTo>
                <a:close/>
                <a:moveTo>
                  <a:pt x="92495" y="6833"/>
                </a:moveTo>
                <a:lnTo>
                  <a:pt x="92421" y="6852"/>
                </a:lnTo>
                <a:lnTo>
                  <a:pt x="92216" y="6945"/>
                </a:lnTo>
                <a:lnTo>
                  <a:pt x="91937" y="7075"/>
                </a:lnTo>
                <a:lnTo>
                  <a:pt x="91639" y="7261"/>
                </a:lnTo>
                <a:lnTo>
                  <a:pt x="91341" y="7447"/>
                </a:lnTo>
                <a:lnTo>
                  <a:pt x="91118" y="7652"/>
                </a:lnTo>
                <a:lnTo>
                  <a:pt x="91043" y="7745"/>
                </a:lnTo>
                <a:lnTo>
                  <a:pt x="90987" y="7820"/>
                </a:lnTo>
                <a:lnTo>
                  <a:pt x="90969" y="7876"/>
                </a:lnTo>
                <a:lnTo>
                  <a:pt x="90969" y="7913"/>
                </a:lnTo>
                <a:lnTo>
                  <a:pt x="90987" y="7931"/>
                </a:lnTo>
                <a:lnTo>
                  <a:pt x="91043" y="7969"/>
                </a:lnTo>
                <a:lnTo>
                  <a:pt x="91118" y="7950"/>
                </a:lnTo>
                <a:lnTo>
                  <a:pt x="91211" y="7931"/>
                </a:lnTo>
                <a:lnTo>
                  <a:pt x="91322" y="7876"/>
                </a:lnTo>
                <a:lnTo>
                  <a:pt x="91583" y="7708"/>
                </a:lnTo>
                <a:lnTo>
                  <a:pt x="91862" y="7503"/>
                </a:lnTo>
                <a:lnTo>
                  <a:pt x="92123" y="7280"/>
                </a:lnTo>
                <a:lnTo>
                  <a:pt x="92328" y="7075"/>
                </a:lnTo>
                <a:lnTo>
                  <a:pt x="92477" y="6926"/>
                </a:lnTo>
                <a:lnTo>
                  <a:pt x="92533" y="6852"/>
                </a:lnTo>
                <a:lnTo>
                  <a:pt x="92495" y="6833"/>
                </a:lnTo>
                <a:close/>
                <a:moveTo>
                  <a:pt x="1434" y="7559"/>
                </a:moveTo>
                <a:lnTo>
                  <a:pt x="1360" y="7578"/>
                </a:lnTo>
                <a:lnTo>
                  <a:pt x="1211" y="7652"/>
                </a:lnTo>
                <a:lnTo>
                  <a:pt x="1043" y="7764"/>
                </a:lnTo>
                <a:lnTo>
                  <a:pt x="894" y="7876"/>
                </a:lnTo>
                <a:lnTo>
                  <a:pt x="764" y="8006"/>
                </a:lnTo>
                <a:lnTo>
                  <a:pt x="578" y="8173"/>
                </a:lnTo>
                <a:lnTo>
                  <a:pt x="373" y="8434"/>
                </a:lnTo>
                <a:lnTo>
                  <a:pt x="299" y="8564"/>
                </a:lnTo>
                <a:lnTo>
                  <a:pt x="224" y="8695"/>
                </a:lnTo>
                <a:lnTo>
                  <a:pt x="187" y="8918"/>
                </a:lnTo>
                <a:lnTo>
                  <a:pt x="187" y="9011"/>
                </a:lnTo>
                <a:lnTo>
                  <a:pt x="187" y="9030"/>
                </a:lnTo>
                <a:lnTo>
                  <a:pt x="206" y="9030"/>
                </a:lnTo>
                <a:lnTo>
                  <a:pt x="243" y="8974"/>
                </a:lnTo>
                <a:lnTo>
                  <a:pt x="485" y="8713"/>
                </a:lnTo>
                <a:lnTo>
                  <a:pt x="950" y="8266"/>
                </a:lnTo>
                <a:lnTo>
                  <a:pt x="1397" y="7838"/>
                </a:lnTo>
                <a:lnTo>
                  <a:pt x="1527" y="7689"/>
                </a:lnTo>
                <a:lnTo>
                  <a:pt x="1583" y="7633"/>
                </a:lnTo>
                <a:lnTo>
                  <a:pt x="1527" y="7578"/>
                </a:lnTo>
                <a:lnTo>
                  <a:pt x="1490" y="7559"/>
                </a:lnTo>
                <a:close/>
                <a:moveTo>
                  <a:pt x="92402" y="7876"/>
                </a:moveTo>
                <a:lnTo>
                  <a:pt x="92272" y="7931"/>
                </a:lnTo>
                <a:lnTo>
                  <a:pt x="92086" y="8080"/>
                </a:lnTo>
                <a:lnTo>
                  <a:pt x="91844" y="8248"/>
                </a:lnTo>
                <a:lnTo>
                  <a:pt x="91583" y="8453"/>
                </a:lnTo>
                <a:lnTo>
                  <a:pt x="91378" y="8676"/>
                </a:lnTo>
                <a:lnTo>
                  <a:pt x="91285" y="8769"/>
                </a:lnTo>
                <a:lnTo>
                  <a:pt x="91229" y="8862"/>
                </a:lnTo>
                <a:lnTo>
                  <a:pt x="91192" y="8955"/>
                </a:lnTo>
                <a:lnTo>
                  <a:pt x="91192" y="9030"/>
                </a:lnTo>
                <a:lnTo>
                  <a:pt x="91229" y="9086"/>
                </a:lnTo>
                <a:lnTo>
                  <a:pt x="91304" y="9123"/>
                </a:lnTo>
                <a:lnTo>
                  <a:pt x="91341" y="9142"/>
                </a:lnTo>
                <a:lnTo>
                  <a:pt x="91378" y="9123"/>
                </a:lnTo>
                <a:lnTo>
                  <a:pt x="91453" y="9086"/>
                </a:lnTo>
                <a:lnTo>
                  <a:pt x="91527" y="9030"/>
                </a:lnTo>
                <a:lnTo>
                  <a:pt x="91602" y="8937"/>
                </a:lnTo>
                <a:lnTo>
                  <a:pt x="91751" y="8769"/>
                </a:lnTo>
                <a:lnTo>
                  <a:pt x="91844" y="8639"/>
                </a:lnTo>
                <a:lnTo>
                  <a:pt x="91993" y="8471"/>
                </a:lnTo>
                <a:lnTo>
                  <a:pt x="92272" y="8192"/>
                </a:lnTo>
                <a:lnTo>
                  <a:pt x="92384" y="8062"/>
                </a:lnTo>
                <a:lnTo>
                  <a:pt x="92477" y="7950"/>
                </a:lnTo>
                <a:lnTo>
                  <a:pt x="92477" y="7913"/>
                </a:lnTo>
                <a:lnTo>
                  <a:pt x="92477" y="7876"/>
                </a:lnTo>
                <a:close/>
                <a:moveTo>
                  <a:pt x="1490" y="8564"/>
                </a:moveTo>
                <a:lnTo>
                  <a:pt x="1453" y="8583"/>
                </a:lnTo>
                <a:lnTo>
                  <a:pt x="1360" y="8695"/>
                </a:lnTo>
                <a:lnTo>
                  <a:pt x="1174" y="8881"/>
                </a:lnTo>
                <a:lnTo>
                  <a:pt x="727" y="9421"/>
                </a:lnTo>
                <a:lnTo>
                  <a:pt x="317" y="9942"/>
                </a:lnTo>
                <a:lnTo>
                  <a:pt x="187" y="10110"/>
                </a:lnTo>
                <a:lnTo>
                  <a:pt x="150" y="10184"/>
                </a:lnTo>
                <a:lnTo>
                  <a:pt x="168" y="10203"/>
                </a:lnTo>
                <a:lnTo>
                  <a:pt x="224" y="10203"/>
                </a:lnTo>
                <a:lnTo>
                  <a:pt x="336" y="10147"/>
                </a:lnTo>
                <a:lnTo>
                  <a:pt x="485" y="10035"/>
                </a:lnTo>
                <a:lnTo>
                  <a:pt x="652" y="9886"/>
                </a:lnTo>
                <a:lnTo>
                  <a:pt x="950" y="9588"/>
                </a:lnTo>
                <a:lnTo>
                  <a:pt x="1118" y="9402"/>
                </a:lnTo>
                <a:lnTo>
                  <a:pt x="1248" y="9197"/>
                </a:lnTo>
                <a:lnTo>
                  <a:pt x="1416" y="8881"/>
                </a:lnTo>
                <a:lnTo>
                  <a:pt x="1490" y="8732"/>
                </a:lnTo>
                <a:lnTo>
                  <a:pt x="1509" y="8620"/>
                </a:lnTo>
                <a:lnTo>
                  <a:pt x="1527" y="8583"/>
                </a:lnTo>
                <a:lnTo>
                  <a:pt x="1509" y="8564"/>
                </a:lnTo>
                <a:close/>
                <a:moveTo>
                  <a:pt x="92551" y="8881"/>
                </a:moveTo>
                <a:lnTo>
                  <a:pt x="92495" y="8918"/>
                </a:lnTo>
                <a:lnTo>
                  <a:pt x="92216" y="9142"/>
                </a:lnTo>
                <a:lnTo>
                  <a:pt x="91713" y="9551"/>
                </a:lnTo>
                <a:lnTo>
                  <a:pt x="91453" y="9756"/>
                </a:lnTo>
                <a:lnTo>
                  <a:pt x="91248" y="9961"/>
                </a:lnTo>
                <a:lnTo>
                  <a:pt x="91173" y="10054"/>
                </a:lnTo>
                <a:lnTo>
                  <a:pt x="91136" y="10128"/>
                </a:lnTo>
                <a:lnTo>
                  <a:pt x="91118" y="10203"/>
                </a:lnTo>
                <a:lnTo>
                  <a:pt x="91118" y="10259"/>
                </a:lnTo>
                <a:lnTo>
                  <a:pt x="91155" y="10277"/>
                </a:lnTo>
                <a:lnTo>
                  <a:pt x="91192" y="10277"/>
                </a:lnTo>
                <a:lnTo>
                  <a:pt x="91304" y="10221"/>
                </a:lnTo>
                <a:lnTo>
                  <a:pt x="91471" y="10110"/>
                </a:lnTo>
                <a:lnTo>
                  <a:pt x="91639" y="9961"/>
                </a:lnTo>
                <a:lnTo>
                  <a:pt x="91955" y="9663"/>
                </a:lnTo>
                <a:lnTo>
                  <a:pt x="92123" y="9495"/>
                </a:lnTo>
                <a:lnTo>
                  <a:pt x="92402" y="9272"/>
                </a:lnTo>
                <a:lnTo>
                  <a:pt x="92551" y="9123"/>
                </a:lnTo>
                <a:lnTo>
                  <a:pt x="92607" y="9067"/>
                </a:lnTo>
                <a:lnTo>
                  <a:pt x="92626" y="9030"/>
                </a:lnTo>
                <a:lnTo>
                  <a:pt x="92626" y="8974"/>
                </a:lnTo>
                <a:lnTo>
                  <a:pt x="92607" y="8918"/>
                </a:lnTo>
                <a:lnTo>
                  <a:pt x="92607" y="8900"/>
                </a:lnTo>
                <a:lnTo>
                  <a:pt x="92588" y="8881"/>
                </a:lnTo>
                <a:close/>
                <a:moveTo>
                  <a:pt x="1565" y="9737"/>
                </a:moveTo>
                <a:lnTo>
                  <a:pt x="1453" y="9812"/>
                </a:lnTo>
                <a:lnTo>
                  <a:pt x="1267" y="9979"/>
                </a:lnTo>
                <a:lnTo>
                  <a:pt x="1025" y="10184"/>
                </a:lnTo>
                <a:lnTo>
                  <a:pt x="783" y="10426"/>
                </a:lnTo>
                <a:lnTo>
                  <a:pt x="559" y="10668"/>
                </a:lnTo>
                <a:lnTo>
                  <a:pt x="373" y="10910"/>
                </a:lnTo>
                <a:lnTo>
                  <a:pt x="261" y="11078"/>
                </a:lnTo>
                <a:lnTo>
                  <a:pt x="224" y="11152"/>
                </a:lnTo>
                <a:lnTo>
                  <a:pt x="243" y="11190"/>
                </a:lnTo>
                <a:lnTo>
                  <a:pt x="261" y="11208"/>
                </a:lnTo>
                <a:lnTo>
                  <a:pt x="299" y="11227"/>
                </a:lnTo>
                <a:lnTo>
                  <a:pt x="373" y="11208"/>
                </a:lnTo>
                <a:lnTo>
                  <a:pt x="466" y="11171"/>
                </a:lnTo>
                <a:lnTo>
                  <a:pt x="578" y="11078"/>
                </a:lnTo>
                <a:lnTo>
                  <a:pt x="820" y="10836"/>
                </a:lnTo>
                <a:lnTo>
                  <a:pt x="1081" y="10538"/>
                </a:lnTo>
                <a:lnTo>
                  <a:pt x="1323" y="10240"/>
                </a:lnTo>
                <a:lnTo>
                  <a:pt x="1509" y="9961"/>
                </a:lnTo>
                <a:lnTo>
                  <a:pt x="1602" y="9775"/>
                </a:lnTo>
                <a:lnTo>
                  <a:pt x="1602" y="9737"/>
                </a:lnTo>
                <a:close/>
                <a:moveTo>
                  <a:pt x="92663" y="10110"/>
                </a:moveTo>
                <a:lnTo>
                  <a:pt x="92458" y="10166"/>
                </a:lnTo>
                <a:lnTo>
                  <a:pt x="92216" y="10240"/>
                </a:lnTo>
                <a:lnTo>
                  <a:pt x="91993" y="10426"/>
                </a:lnTo>
                <a:lnTo>
                  <a:pt x="91825" y="10594"/>
                </a:lnTo>
                <a:lnTo>
                  <a:pt x="91657" y="10761"/>
                </a:lnTo>
                <a:lnTo>
                  <a:pt x="91509" y="10947"/>
                </a:lnTo>
                <a:lnTo>
                  <a:pt x="91471" y="11022"/>
                </a:lnTo>
                <a:lnTo>
                  <a:pt x="91434" y="11096"/>
                </a:lnTo>
                <a:lnTo>
                  <a:pt x="91415" y="11152"/>
                </a:lnTo>
                <a:lnTo>
                  <a:pt x="91434" y="11208"/>
                </a:lnTo>
                <a:lnTo>
                  <a:pt x="91471" y="11245"/>
                </a:lnTo>
                <a:lnTo>
                  <a:pt x="91546" y="11264"/>
                </a:lnTo>
                <a:lnTo>
                  <a:pt x="91583" y="11245"/>
                </a:lnTo>
                <a:lnTo>
                  <a:pt x="91639" y="11227"/>
                </a:lnTo>
                <a:lnTo>
                  <a:pt x="91769" y="11115"/>
                </a:lnTo>
                <a:lnTo>
                  <a:pt x="91937" y="10947"/>
                </a:lnTo>
                <a:lnTo>
                  <a:pt x="92104" y="10761"/>
                </a:lnTo>
                <a:lnTo>
                  <a:pt x="92439" y="10370"/>
                </a:lnTo>
                <a:lnTo>
                  <a:pt x="92570" y="10203"/>
                </a:lnTo>
                <a:lnTo>
                  <a:pt x="92663" y="10110"/>
                </a:lnTo>
                <a:close/>
                <a:moveTo>
                  <a:pt x="1341" y="10910"/>
                </a:moveTo>
                <a:lnTo>
                  <a:pt x="1304" y="10947"/>
                </a:lnTo>
                <a:lnTo>
                  <a:pt x="969" y="11320"/>
                </a:lnTo>
                <a:lnTo>
                  <a:pt x="801" y="11506"/>
                </a:lnTo>
                <a:lnTo>
                  <a:pt x="634" y="11692"/>
                </a:lnTo>
                <a:lnTo>
                  <a:pt x="503" y="11804"/>
                </a:lnTo>
                <a:lnTo>
                  <a:pt x="336" y="11953"/>
                </a:lnTo>
                <a:lnTo>
                  <a:pt x="280" y="12027"/>
                </a:lnTo>
                <a:lnTo>
                  <a:pt x="243" y="12083"/>
                </a:lnTo>
                <a:lnTo>
                  <a:pt x="261" y="12120"/>
                </a:lnTo>
                <a:lnTo>
                  <a:pt x="280" y="12139"/>
                </a:lnTo>
                <a:lnTo>
                  <a:pt x="317" y="12158"/>
                </a:lnTo>
                <a:lnTo>
                  <a:pt x="373" y="12176"/>
                </a:lnTo>
                <a:lnTo>
                  <a:pt x="410" y="12158"/>
                </a:lnTo>
                <a:lnTo>
                  <a:pt x="466" y="12158"/>
                </a:lnTo>
                <a:lnTo>
                  <a:pt x="578" y="12083"/>
                </a:lnTo>
                <a:lnTo>
                  <a:pt x="690" y="11990"/>
                </a:lnTo>
                <a:lnTo>
                  <a:pt x="801" y="11878"/>
                </a:lnTo>
                <a:lnTo>
                  <a:pt x="1025" y="11636"/>
                </a:lnTo>
                <a:lnTo>
                  <a:pt x="1174" y="11469"/>
                </a:lnTo>
                <a:lnTo>
                  <a:pt x="1230" y="11338"/>
                </a:lnTo>
                <a:lnTo>
                  <a:pt x="1323" y="11115"/>
                </a:lnTo>
                <a:lnTo>
                  <a:pt x="1360" y="11003"/>
                </a:lnTo>
                <a:lnTo>
                  <a:pt x="1360" y="10929"/>
                </a:lnTo>
                <a:lnTo>
                  <a:pt x="1360" y="10910"/>
                </a:lnTo>
                <a:close/>
                <a:moveTo>
                  <a:pt x="92495" y="11041"/>
                </a:moveTo>
                <a:lnTo>
                  <a:pt x="92365" y="11096"/>
                </a:lnTo>
                <a:lnTo>
                  <a:pt x="92216" y="11208"/>
                </a:lnTo>
                <a:lnTo>
                  <a:pt x="92048" y="11320"/>
                </a:lnTo>
                <a:lnTo>
                  <a:pt x="91751" y="11599"/>
                </a:lnTo>
                <a:lnTo>
                  <a:pt x="91583" y="11767"/>
                </a:lnTo>
                <a:lnTo>
                  <a:pt x="91360" y="12027"/>
                </a:lnTo>
                <a:lnTo>
                  <a:pt x="91266" y="12195"/>
                </a:lnTo>
                <a:lnTo>
                  <a:pt x="91248" y="12251"/>
                </a:lnTo>
                <a:lnTo>
                  <a:pt x="91248" y="12307"/>
                </a:lnTo>
                <a:lnTo>
                  <a:pt x="91266" y="12381"/>
                </a:lnTo>
                <a:lnTo>
                  <a:pt x="91304" y="12456"/>
                </a:lnTo>
                <a:lnTo>
                  <a:pt x="91341" y="12474"/>
                </a:lnTo>
                <a:lnTo>
                  <a:pt x="91415" y="12474"/>
                </a:lnTo>
                <a:lnTo>
                  <a:pt x="91453" y="12437"/>
                </a:lnTo>
                <a:lnTo>
                  <a:pt x="92030" y="11711"/>
                </a:lnTo>
                <a:lnTo>
                  <a:pt x="92551" y="11059"/>
                </a:lnTo>
                <a:lnTo>
                  <a:pt x="92533" y="11041"/>
                </a:lnTo>
                <a:close/>
                <a:moveTo>
                  <a:pt x="1527" y="11953"/>
                </a:moveTo>
                <a:lnTo>
                  <a:pt x="1490" y="11971"/>
                </a:lnTo>
                <a:lnTo>
                  <a:pt x="1378" y="12027"/>
                </a:lnTo>
                <a:lnTo>
                  <a:pt x="1248" y="12120"/>
                </a:lnTo>
                <a:lnTo>
                  <a:pt x="1118" y="12251"/>
                </a:lnTo>
                <a:lnTo>
                  <a:pt x="857" y="12530"/>
                </a:lnTo>
                <a:lnTo>
                  <a:pt x="708" y="12679"/>
                </a:lnTo>
                <a:lnTo>
                  <a:pt x="392" y="13070"/>
                </a:lnTo>
                <a:lnTo>
                  <a:pt x="224" y="13275"/>
                </a:lnTo>
                <a:lnTo>
                  <a:pt x="206" y="13312"/>
                </a:lnTo>
                <a:lnTo>
                  <a:pt x="206" y="13331"/>
                </a:lnTo>
                <a:lnTo>
                  <a:pt x="224" y="13312"/>
                </a:lnTo>
                <a:lnTo>
                  <a:pt x="522" y="13107"/>
                </a:lnTo>
                <a:lnTo>
                  <a:pt x="764" y="12921"/>
                </a:lnTo>
                <a:lnTo>
                  <a:pt x="1025" y="12698"/>
                </a:lnTo>
                <a:lnTo>
                  <a:pt x="1267" y="12474"/>
                </a:lnTo>
                <a:lnTo>
                  <a:pt x="1453" y="12269"/>
                </a:lnTo>
                <a:lnTo>
                  <a:pt x="1527" y="12176"/>
                </a:lnTo>
                <a:lnTo>
                  <a:pt x="1565" y="12083"/>
                </a:lnTo>
                <a:lnTo>
                  <a:pt x="1583" y="12027"/>
                </a:lnTo>
                <a:lnTo>
                  <a:pt x="1546" y="11971"/>
                </a:lnTo>
                <a:lnTo>
                  <a:pt x="1527" y="11953"/>
                </a:lnTo>
                <a:close/>
                <a:moveTo>
                  <a:pt x="92551" y="12214"/>
                </a:moveTo>
                <a:lnTo>
                  <a:pt x="92421" y="12251"/>
                </a:lnTo>
                <a:lnTo>
                  <a:pt x="92272" y="12344"/>
                </a:lnTo>
                <a:lnTo>
                  <a:pt x="92104" y="12456"/>
                </a:lnTo>
                <a:lnTo>
                  <a:pt x="91806" y="12716"/>
                </a:lnTo>
                <a:lnTo>
                  <a:pt x="91620" y="12884"/>
                </a:lnTo>
                <a:lnTo>
                  <a:pt x="91509" y="13014"/>
                </a:lnTo>
                <a:lnTo>
                  <a:pt x="91341" y="13256"/>
                </a:lnTo>
                <a:lnTo>
                  <a:pt x="91266" y="13368"/>
                </a:lnTo>
                <a:lnTo>
                  <a:pt x="91248" y="13442"/>
                </a:lnTo>
                <a:lnTo>
                  <a:pt x="91248" y="13480"/>
                </a:lnTo>
                <a:lnTo>
                  <a:pt x="91285" y="13498"/>
                </a:lnTo>
                <a:lnTo>
                  <a:pt x="91341" y="13480"/>
                </a:lnTo>
                <a:lnTo>
                  <a:pt x="91434" y="13405"/>
                </a:lnTo>
                <a:lnTo>
                  <a:pt x="91602" y="13275"/>
                </a:lnTo>
                <a:lnTo>
                  <a:pt x="92048" y="12865"/>
                </a:lnTo>
                <a:lnTo>
                  <a:pt x="92290" y="12642"/>
                </a:lnTo>
                <a:lnTo>
                  <a:pt x="92477" y="12456"/>
                </a:lnTo>
                <a:lnTo>
                  <a:pt x="92588" y="12307"/>
                </a:lnTo>
                <a:lnTo>
                  <a:pt x="92626" y="12251"/>
                </a:lnTo>
                <a:lnTo>
                  <a:pt x="92626" y="12232"/>
                </a:lnTo>
                <a:lnTo>
                  <a:pt x="92588" y="12214"/>
                </a:lnTo>
                <a:close/>
                <a:moveTo>
                  <a:pt x="1788" y="12958"/>
                </a:moveTo>
                <a:lnTo>
                  <a:pt x="1751" y="12977"/>
                </a:lnTo>
                <a:lnTo>
                  <a:pt x="1676" y="12995"/>
                </a:lnTo>
                <a:lnTo>
                  <a:pt x="1546" y="13070"/>
                </a:lnTo>
                <a:lnTo>
                  <a:pt x="1416" y="13163"/>
                </a:lnTo>
                <a:lnTo>
                  <a:pt x="1155" y="13405"/>
                </a:lnTo>
                <a:lnTo>
                  <a:pt x="1006" y="13573"/>
                </a:lnTo>
                <a:lnTo>
                  <a:pt x="839" y="13722"/>
                </a:lnTo>
                <a:lnTo>
                  <a:pt x="578" y="14001"/>
                </a:lnTo>
                <a:lnTo>
                  <a:pt x="448" y="14150"/>
                </a:lnTo>
                <a:lnTo>
                  <a:pt x="354" y="14280"/>
                </a:lnTo>
                <a:lnTo>
                  <a:pt x="299" y="14392"/>
                </a:lnTo>
                <a:lnTo>
                  <a:pt x="299" y="14429"/>
                </a:lnTo>
                <a:lnTo>
                  <a:pt x="317" y="14448"/>
                </a:lnTo>
                <a:lnTo>
                  <a:pt x="354" y="14448"/>
                </a:lnTo>
                <a:lnTo>
                  <a:pt x="429" y="14410"/>
                </a:lnTo>
                <a:lnTo>
                  <a:pt x="615" y="14280"/>
                </a:lnTo>
                <a:lnTo>
                  <a:pt x="894" y="14075"/>
                </a:lnTo>
                <a:lnTo>
                  <a:pt x="1174" y="13815"/>
                </a:lnTo>
                <a:lnTo>
                  <a:pt x="1472" y="13554"/>
                </a:lnTo>
                <a:lnTo>
                  <a:pt x="1695" y="13312"/>
                </a:lnTo>
                <a:lnTo>
                  <a:pt x="1788" y="13200"/>
                </a:lnTo>
                <a:lnTo>
                  <a:pt x="1844" y="13126"/>
                </a:lnTo>
                <a:lnTo>
                  <a:pt x="1881" y="13051"/>
                </a:lnTo>
                <a:lnTo>
                  <a:pt x="1881" y="13014"/>
                </a:lnTo>
                <a:lnTo>
                  <a:pt x="1844" y="12977"/>
                </a:lnTo>
                <a:lnTo>
                  <a:pt x="1788" y="12958"/>
                </a:lnTo>
                <a:close/>
                <a:moveTo>
                  <a:pt x="92514" y="13331"/>
                </a:moveTo>
                <a:lnTo>
                  <a:pt x="92477" y="13349"/>
                </a:lnTo>
                <a:lnTo>
                  <a:pt x="92346" y="13386"/>
                </a:lnTo>
                <a:lnTo>
                  <a:pt x="92197" y="13461"/>
                </a:lnTo>
                <a:lnTo>
                  <a:pt x="92030" y="13573"/>
                </a:lnTo>
                <a:lnTo>
                  <a:pt x="91732" y="13777"/>
                </a:lnTo>
                <a:lnTo>
                  <a:pt x="91546" y="13926"/>
                </a:lnTo>
                <a:lnTo>
                  <a:pt x="91490" y="14001"/>
                </a:lnTo>
                <a:lnTo>
                  <a:pt x="91415" y="14094"/>
                </a:lnTo>
                <a:lnTo>
                  <a:pt x="91360" y="14224"/>
                </a:lnTo>
                <a:lnTo>
                  <a:pt x="91304" y="14355"/>
                </a:lnTo>
                <a:lnTo>
                  <a:pt x="91266" y="14466"/>
                </a:lnTo>
                <a:lnTo>
                  <a:pt x="91266" y="14541"/>
                </a:lnTo>
                <a:lnTo>
                  <a:pt x="91285" y="14559"/>
                </a:lnTo>
                <a:lnTo>
                  <a:pt x="91322" y="14541"/>
                </a:lnTo>
                <a:lnTo>
                  <a:pt x="91415" y="14485"/>
                </a:lnTo>
                <a:lnTo>
                  <a:pt x="92011" y="13908"/>
                </a:lnTo>
                <a:lnTo>
                  <a:pt x="92384" y="13535"/>
                </a:lnTo>
                <a:lnTo>
                  <a:pt x="92495" y="13405"/>
                </a:lnTo>
                <a:lnTo>
                  <a:pt x="92533" y="13349"/>
                </a:lnTo>
                <a:lnTo>
                  <a:pt x="92514" y="13331"/>
                </a:lnTo>
                <a:close/>
                <a:moveTo>
                  <a:pt x="1639" y="14206"/>
                </a:moveTo>
                <a:lnTo>
                  <a:pt x="1546" y="14262"/>
                </a:lnTo>
                <a:lnTo>
                  <a:pt x="1360" y="14392"/>
                </a:lnTo>
                <a:lnTo>
                  <a:pt x="1118" y="14559"/>
                </a:lnTo>
                <a:lnTo>
                  <a:pt x="857" y="14764"/>
                </a:lnTo>
                <a:lnTo>
                  <a:pt x="634" y="14969"/>
                </a:lnTo>
                <a:lnTo>
                  <a:pt x="448" y="15155"/>
                </a:lnTo>
                <a:lnTo>
                  <a:pt x="373" y="15230"/>
                </a:lnTo>
                <a:lnTo>
                  <a:pt x="336" y="15304"/>
                </a:lnTo>
                <a:lnTo>
                  <a:pt x="336" y="15360"/>
                </a:lnTo>
                <a:lnTo>
                  <a:pt x="354" y="15397"/>
                </a:lnTo>
                <a:lnTo>
                  <a:pt x="448" y="15397"/>
                </a:lnTo>
                <a:lnTo>
                  <a:pt x="559" y="15360"/>
                </a:lnTo>
                <a:lnTo>
                  <a:pt x="690" y="15267"/>
                </a:lnTo>
                <a:lnTo>
                  <a:pt x="820" y="15155"/>
                </a:lnTo>
                <a:lnTo>
                  <a:pt x="1081" y="14932"/>
                </a:lnTo>
                <a:lnTo>
                  <a:pt x="1230" y="14783"/>
                </a:lnTo>
                <a:lnTo>
                  <a:pt x="1341" y="14671"/>
                </a:lnTo>
                <a:lnTo>
                  <a:pt x="1546" y="14466"/>
                </a:lnTo>
                <a:lnTo>
                  <a:pt x="1639" y="14355"/>
                </a:lnTo>
                <a:lnTo>
                  <a:pt x="1695" y="14262"/>
                </a:lnTo>
                <a:lnTo>
                  <a:pt x="1714" y="14243"/>
                </a:lnTo>
                <a:lnTo>
                  <a:pt x="1695" y="14224"/>
                </a:lnTo>
                <a:lnTo>
                  <a:pt x="1676" y="14206"/>
                </a:lnTo>
                <a:close/>
                <a:moveTo>
                  <a:pt x="92477" y="14429"/>
                </a:moveTo>
                <a:lnTo>
                  <a:pt x="92216" y="14615"/>
                </a:lnTo>
                <a:lnTo>
                  <a:pt x="91751" y="14969"/>
                </a:lnTo>
                <a:lnTo>
                  <a:pt x="91527" y="15155"/>
                </a:lnTo>
                <a:lnTo>
                  <a:pt x="91360" y="15341"/>
                </a:lnTo>
                <a:lnTo>
                  <a:pt x="91285" y="15416"/>
                </a:lnTo>
                <a:lnTo>
                  <a:pt x="91248" y="15490"/>
                </a:lnTo>
                <a:lnTo>
                  <a:pt x="91229" y="15528"/>
                </a:lnTo>
                <a:lnTo>
                  <a:pt x="91248" y="15583"/>
                </a:lnTo>
                <a:lnTo>
                  <a:pt x="91304" y="15602"/>
                </a:lnTo>
                <a:lnTo>
                  <a:pt x="91378" y="15602"/>
                </a:lnTo>
                <a:lnTo>
                  <a:pt x="91471" y="15565"/>
                </a:lnTo>
                <a:lnTo>
                  <a:pt x="91546" y="15509"/>
                </a:lnTo>
                <a:lnTo>
                  <a:pt x="91751" y="15341"/>
                </a:lnTo>
                <a:lnTo>
                  <a:pt x="91955" y="15118"/>
                </a:lnTo>
                <a:lnTo>
                  <a:pt x="92142" y="14876"/>
                </a:lnTo>
                <a:lnTo>
                  <a:pt x="92309" y="14652"/>
                </a:lnTo>
                <a:lnTo>
                  <a:pt x="92477" y="14429"/>
                </a:lnTo>
                <a:close/>
                <a:moveTo>
                  <a:pt x="1490" y="15267"/>
                </a:moveTo>
                <a:lnTo>
                  <a:pt x="1397" y="15323"/>
                </a:lnTo>
                <a:lnTo>
                  <a:pt x="1230" y="15472"/>
                </a:lnTo>
                <a:lnTo>
                  <a:pt x="801" y="15863"/>
                </a:lnTo>
                <a:lnTo>
                  <a:pt x="578" y="16086"/>
                </a:lnTo>
                <a:lnTo>
                  <a:pt x="392" y="16272"/>
                </a:lnTo>
                <a:lnTo>
                  <a:pt x="280" y="16421"/>
                </a:lnTo>
                <a:lnTo>
                  <a:pt x="261" y="16477"/>
                </a:lnTo>
                <a:lnTo>
                  <a:pt x="261" y="16514"/>
                </a:lnTo>
                <a:lnTo>
                  <a:pt x="299" y="16533"/>
                </a:lnTo>
                <a:lnTo>
                  <a:pt x="336" y="16552"/>
                </a:lnTo>
                <a:lnTo>
                  <a:pt x="410" y="16552"/>
                </a:lnTo>
                <a:lnTo>
                  <a:pt x="503" y="16533"/>
                </a:lnTo>
                <a:lnTo>
                  <a:pt x="615" y="16458"/>
                </a:lnTo>
                <a:lnTo>
                  <a:pt x="745" y="16365"/>
                </a:lnTo>
                <a:lnTo>
                  <a:pt x="857" y="16254"/>
                </a:lnTo>
                <a:lnTo>
                  <a:pt x="1099" y="15993"/>
                </a:lnTo>
                <a:lnTo>
                  <a:pt x="1304" y="15714"/>
                </a:lnTo>
                <a:lnTo>
                  <a:pt x="1453" y="15453"/>
                </a:lnTo>
                <a:lnTo>
                  <a:pt x="1509" y="15360"/>
                </a:lnTo>
                <a:lnTo>
                  <a:pt x="1527" y="15304"/>
                </a:lnTo>
                <a:lnTo>
                  <a:pt x="1527" y="15267"/>
                </a:lnTo>
                <a:close/>
                <a:moveTo>
                  <a:pt x="92309" y="15379"/>
                </a:moveTo>
                <a:lnTo>
                  <a:pt x="92197" y="15434"/>
                </a:lnTo>
                <a:lnTo>
                  <a:pt x="92048" y="15546"/>
                </a:lnTo>
                <a:lnTo>
                  <a:pt x="91881" y="15676"/>
                </a:lnTo>
                <a:lnTo>
                  <a:pt x="91583" y="15974"/>
                </a:lnTo>
                <a:lnTo>
                  <a:pt x="91397" y="16161"/>
                </a:lnTo>
                <a:lnTo>
                  <a:pt x="91285" y="16309"/>
                </a:lnTo>
                <a:lnTo>
                  <a:pt x="91118" y="16570"/>
                </a:lnTo>
                <a:lnTo>
                  <a:pt x="91062" y="16700"/>
                </a:lnTo>
                <a:lnTo>
                  <a:pt x="91024" y="16794"/>
                </a:lnTo>
                <a:lnTo>
                  <a:pt x="91024" y="16812"/>
                </a:lnTo>
                <a:lnTo>
                  <a:pt x="91043" y="16831"/>
                </a:lnTo>
                <a:lnTo>
                  <a:pt x="91080" y="16831"/>
                </a:lnTo>
                <a:lnTo>
                  <a:pt x="91136" y="16812"/>
                </a:lnTo>
                <a:lnTo>
                  <a:pt x="91248" y="16738"/>
                </a:lnTo>
                <a:lnTo>
                  <a:pt x="91434" y="16570"/>
                </a:lnTo>
                <a:lnTo>
                  <a:pt x="91881" y="16105"/>
                </a:lnTo>
                <a:lnTo>
                  <a:pt x="92104" y="15863"/>
                </a:lnTo>
                <a:lnTo>
                  <a:pt x="92272" y="15639"/>
                </a:lnTo>
                <a:lnTo>
                  <a:pt x="92384" y="15472"/>
                </a:lnTo>
                <a:lnTo>
                  <a:pt x="92402" y="15416"/>
                </a:lnTo>
                <a:lnTo>
                  <a:pt x="92402" y="15397"/>
                </a:lnTo>
                <a:lnTo>
                  <a:pt x="92365" y="15379"/>
                </a:lnTo>
                <a:close/>
                <a:moveTo>
                  <a:pt x="1509" y="16272"/>
                </a:moveTo>
                <a:lnTo>
                  <a:pt x="1397" y="16365"/>
                </a:lnTo>
                <a:lnTo>
                  <a:pt x="1230" y="16533"/>
                </a:lnTo>
                <a:lnTo>
                  <a:pt x="801" y="17017"/>
                </a:lnTo>
                <a:lnTo>
                  <a:pt x="410" y="17482"/>
                </a:lnTo>
                <a:lnTo>
                  <a:pt x="280" y="17613"/>
                </a:lnTo>
                <a:lnTo>
                  <a:pt x="224" y="17669"/>
                </a:lnTo>
                <a:lnTo>
                  <a:pt x="261" y="17687"/>
                </a:lnTo>
                <a:lnTo>
                  <a:pt x="299" y="17687"/>
                </a:lnTo>
                <a:lnTo>
                  <a:pt x="410" y="17631"/>
                </a:lnTo>
                <a:lnTo>
                  <a:pt x="559" y="17538"/>
                </a:lnTo>
                <a:lnTo>
                  <a:pt x="708" y="17427"/>
                </a:lnTo>
                <a:lnTo>
                  <a:pt x="1025" y="17166"/>
                </a:lnTo>
                <a:lnTo>
                  <a:pt x="1192" y="16998"/>
                </a:lnTo>
                <a:lnTo>
                  <a:pt x="1304" y="16849"/>
                </a:lnTo>
                <a:lnTo>
                  <a:pt x="1472" y="16570"/>
                </a:lnTo>
                <a:lnTo>
                  <a:pt x="1546" y="16440"/>
                </a:lnTo>
                <a:lnTo>
                  <a:pt x="1583" y="16347"/>
                </a:lnTo>
                <a:lnTo>
                  <a:pt x="1583" y="16309"/>
                </a:lnTo>
                <a:lnTo>
                  <a:pt x="1583" y="16272"/>
                </a:lnTo>
                <a:close/>
                <a:moveTo>
                  <a:pt x="92328" y="16626"/>
                </a:moveTo>
                <a:lnTo>
                  <a:pt x="92253" y="16645"/>
                </a:lnTo>
                <a:lnTo>
                  <a:pt x="92179" y="16700"/>
                </a:lnTo>
                <a:lnTo>
                  <a:pt x="92011" y="16831"/>
                </a:lnTo>
                <a:lnTo>
                  <a:pt x="91806" y="16998"/>
                </a:lnTo>
                <a:lnTo>
                  <a:pt x="91639" y="17203"/>
                </a:lnTo>
                <a:lnTo>
                  <a:pt x="91471" y="17389"/>
                </a:lnTo>
                <a:lnTo>
                  <a:pt x="91360" y="17576"/>
                </a:lnTo>
                <a:lnTo>
                  <a:pt x="91341" y="17631"/>
                </a:lnTo>
                <a:lnTo>
                  <a:pt x="91322" y="17687"/>
                </a:lnTo>
                <a:lnTo>
                  <a:pt x="91341" y="17724"/>
                </a:lnTo>
                <a:lnTo>
                  <a:pt x="91453" y="17724"/>
                </a:lnTo>
                <a:lnTo>
                  <a:pt x="91527" y="17687"/>
                </a:lnTo>
                <a:lnTo>
                  <a:pt x="91676" y="17557"/>
                </a:lnTo>
                <a:lnTo>
                  <a:pt x="91844" y="17371"/>
                </a:lnTo>
                <a:lnTo>
                  <a:pt x="91993" y="17185"/>
                </a:lnTo>
                <a:lnTo>
                  <a:pt x="92142" y="16980"/>
                </a:lnTo>
                <a:lnTo>
                  <a:pt x="92235" y="16794"/>
                </a:lnTo>
                <a:lnTo>
                  <a:pt x="92309" y="16682"/>
                </a:lnTo>
                <a:lnTo>
                  <a:pt x="92328" y="16626"/>
                </a:lnTo>
                <a:close/>
                <a:moveTo>
                  <a:pt x="1397" y="17576"/>
                </a:moveTo>
                <a:lnTo>
                  <a:pt x="1323" y="17594"/>
                </a:lnTo>
                <a:lnTo>
                  <a:pt x="1230" y="17631"/>
                </a:lnTo>
                <a:lnTo>
                  <a:pt x="1025" y="17780"/>
                </a:lnTo>
                <a:lnTo>
                  <a:pt x="820" y="17967"/>
                </a:lnTo>
                <a:lnTo>
                  <a:pt x="429" y="18357"/>
                </a:lnTo>
                <a:lnTo>
                  <a:pt x="243" y="18562"/>
                </a:lnTo>
                <a:lnTo>
                  <a:pt x="503" y="18413"/>
                </a:lnTo>
                <a:lnTo>
                  <a:pt x="950" y="18115"/>
                </a:lnTo>
                <a:lnTo>
                  <a:pt x="1192" y="17967"/>
                </a:lnTo>
                <a:lnTo>
                  <a:pt x="1378" y="17818"/>
                </a:lnTo>
                <a:lnTo>
                  <a:pt x="1453" y="17743"/>
                </a:lnTo>
                <a:lnTo>
                  <a:pt x="1490" y="17687"/>
                </a:lnTo>
                <a:lnTo>
                  <a:pt x="1509" y="17631"/>
                </a:lnTo>
                <a:lnTo>
                  <a:pt x="1509" y="17594"/>
                </a:lnTo>
                <a:lnTo>
                  <a:pt x="1453" y="17576"/>
                </a:lnTo>
                <a:close/>
                <a:moveTo>
                  <a:pt x="92514" y="17669"/>
                </a:moveTo>
                <a:lnTo>
                  <a:pt x="92458" y="17687"/>
                </a:lnTo>
                <a:lnTo>
                  <a:pt x="92309" y="17799"/>
                </a:lnTo>
                <a:lnTo>
                  <a:pt x="92123" y="17948"/>
                </a:lnTo>
                <a:lnTo>
                  <a:pt x="91918" y="18153"/>
                </a:lnTo>
                <a:lnTo>
                  <a:pt x="91527" y="18544"/>
                </a:lnTo>
                <a:lnTo>
                  <a:pt x="91322" y="18786"/>
                </a:lnTo>
                <a:lnTo>
                  <a:pt x="91304" y="18804"/>
                </a:lnTo>
                <a:lnTo>
                  <a:pt x="91341" y="18804"/>
                </a:lnTo>
                <a:lnTo>
                  <a:pt x="91490" y="18730"/>
                </a:lnTo>
                <a:lnTo>
                  <a:pt x="91713" y="18581"/>
                </a:lnTo>
                <a:lnTo>
                  <a:pt x="91974" y="18376"/>
                </a:lnTo>
                <a:lnTo>
                  <a:pt x="92235" y="18171"/>
                </a:lnTo>
                <a:lnTo>
                  <a:pt x="92458" y="17948"/>
                </a:lnTo>
                <a:lnTo>
                  <a:pt x="92533" y="17855"/>
                </a:lnTo>
                <a:lnTo>
                  <a:pt x="92570" y="17780"/>
                </a:lnTo>
                <a:lnTo>
                  <a:pt x="92570" y="17706"/>
                </a:lnTo>
                <a:lnTo>
                  <a:pt x="92570" y="17687"/>
                </a:lnTo>
                <a:lnTo>
                  <a:pt x="92551" y="17669"/>
                </a:lnTo>
                <a:close/>
                <a:moveTo>
                  <a:pt x="1490" y="18506"/>
                </a:moveTo>
                <a:lnTo>
                  <a:pt x="1453" y="18525"/>
                </a:lnTo>
                <a:lnTo>
                  <a:pt x="1248" y="18618"/>
                </a:lnTo>
                <a:lnTo>
                  <a:pt x="987" y="18804"/>
                </a:lnTo>
                <a:lnTo>
                  <a:pt x="671" y="19009"/>
                </a:lnTo>
                <a:lnTo>
                  <a:pt x="373" y="19251"/>
                </a:lnTo>
                <a:lnTo>
                  <a:pt x="261" y="19363"/>
                </a:lnTo>
                <a:lnTo>
                  <a:pt x="150" y="19475"/>
                </a:lnTo>
                <a:lnTo>
                  <a:pt x="57" y="19586"/>
                </a:lnTo>
                <a:lnTo>
                  <a:pt x="19" y="19679"/>
                </a:lnTo>
                <a:lnTo>
                  <a:pt x="1" y="19772"/>
                </a:lnTo>
                <a:lnTo>
                  <a:pt x="19" y="19810"/>
                </a:lnTo>
                <a:lnTo>
                  <a:pt x="38" y="19828"/>
                </a:lnTo>
                <a:lnTo>
                  <a:pt x="75" y="19847"/>
                </a:lnTo>
                <a:lnTo>
                  <a:pt x="131" y="19828"/>
                </a:lnTo>
                <a:lnTo>
                  <a:pt x="299" y="19717"/>
                </a:lnTo>
                <a:lnTo>
                  <a:pt x="522" y="19530"/>
                </a:lnTo>
                <a:lnTo>
                  <a:pt x="783" y="19307"/>
                </a:lnTo>
                <a:lnTo>
                  <a:pt x="1043" y="19084"/>
                </a:lnTo>
                <a:lnTo>
                  <a:pt x="1267" y="18842"/>
                </a:lnTo>
                <a:lnTo>
                  <a:pt x="1434" y="18655"/>
                </a:lnTo>
                <a:lnTo>
                  <a:pt x="1490" y="18581"/>
                </a:lnTo>
                <a:lnTo>
                  <a:pt x="1509" y="18525"/>
                </a:lnTo>
                <a:lnTo>
                  <a:pt x="1509" y="18506"/>
                </a:lnTo>
                <a:close/>
                <a:moveTo>
                  <a:pt x="92477" y="18842"/>
                </a:moveTo>
                <a:lnTo>
                  <a:pt x="92365" y="18879"/>
                </a:lnTo>
                <a:lnTo>
                  <a:pt x="92197" y="18953"/>
                </a:lnTo>
                <a:lnTo>
                  <a:pt x="92030" y="19065"/>
                </a:lnTo>
                <a:lnTo>
                  <a:pt x="91713" y="19270"/>
                </a:lnTo>
                <a:lnTo>
                  <a:pt x="91546" y="19400"/>
                </a:lnTo>
                <a:lnTo>
                  <a:pt x="91509" y="19456"/>
                </a:lnTo>
                <a:lnTo>
                  <a:pt x="91453" y="19530"/>
                </a:lnTo>
                <a:lnTo>
                  <a:pt x="91341" y="19735"/>
                </a:lnTo>
                <a:lnTo>
                  <a:pt x="91304" y="19828"/>
                </a:lnTo>
                <a:lnTo>
                  <a:pt x="91304" y="19884"/>
                </a:lnTo>
                <a:lnTo>
                  <a:pt x="91304" y="19903"/>
                </a:lnTo>
                <a:lnTo>
                  <a:pt x="91322" y="19903"/>
                </a:lnTo>
                <a:lnTo>
                  <a:pt x="91415" y="19847"/>
                </a:lnTo>
                <a:lnTo>
                  <a:pt x="92011" y="19344"/>
                </a:lnTo>
                <a:lnTo>
                  <a:pt x="92384" y="19028"/>
                </a:lnTo>
                <a:lnTo>
                  <a:pt x="92495" y="18916"/>
                </a:lnTo>
                <a:lnTo>
                  <a:pt x="92551" y="18860"/>
                </a:lnTo>
                <a:lnTo>
                  <a:pt x="92514" y="18842"/>
                </a:lnTo>
                <a:close/>
                <a:moveTo>
                  <a:pt x="92439" y="19977"/>
                </a:moveTo>
                <a:lnTo>
                  <a:pt x="92309" y="19996"/>
                </a:lnTo>
                <a:lnTo>
                  <a:pt x="92142" y="20070"/>
                </a:lnTo>
                <a:lnTo>
                  <a:pt x="91974" y="20163"/>
                </a:lnTo>
                <a:lnTo>
                  <a:pt x="91788" y="20275"/>
                </a:lnTo>
                <a:lnTo>
                  <a:pt x="91639" y="20405"/>
                </a:lnTo>
                <a:lnTo>
                  <a:pt x="91490" y="20554"/>
                </a:lnTo>
                <a:lnTo>
                  <a:pt x="91378" y="20685"/>
                </a:lnTo>
                <a:lnTo>
                  <a:pt x="91304" y="20796"/>
                </a:lnTo>
                <a:lnTo>
                  <a:pt x="91285" y="20852"/>
                </a:lnTo>
                <a:lnTo>
                  <a:pt x="91304" y="20871"/>
                </a:lnTo>
                <a:lnTo>
                  <a:pt x="91360" y="20871"/>
                </a:lnTo>
                <a:lnTo>
                  <a:pt x="91434" y="20834"/>
                </a:lnTo>
                <a:lnTo>
                  <a:pt x="91639" y="20703"/>
                </a:lnTo>
                <a:lnTo>
                  <a:pt x="91862" y="20536"/>
                </a:lnTo>
                <a:lnTo>
                  <a:pt x="92104" y="20331"/>
                </a:lnTo>
                <a:lnTo>
                  <a:pt x="92290" y="20163"/>
                </a:lnTo>
                <a:lnTo>
                  <a:pt x="92421" y="20033"/>
                </a:lnTo>
                <a:lnTo>
                  <a:pt x="92458" y="19996"/>
                </a:lnTo>
                <a:lnTo>
                  <a:pt x="92439" y="19977"/>
                </a:lnTo>
                <a:close/>
                <a:moveTo>
                  <a:pt x="1509" y="19530"/>
                </a:moveTo>
                <a:lnTo>
                  <a:pt x="1490" y="19549"/>
                </a:lnTo>
                <a:lnTo>
                  <a:pt x="1378" y="19624"/>
                </a:lnTo>
                <a:lnTo>
                  <a:pt x="1211" y="19791"/>
                </a:lnTo>
                <a:lnTo>
                  <a:pt x="764" y="20257"/>
                </a:lnTo>
                <a:lnTo>
                  <a:pt x="373" y="20703"/>
                </a:lnTo>
                <a:lnTo>
                  <a:pt x="261" y="20852"/>
                </a:lnTo>
                <a:lnTo>
                  <a:pt x="224" y="20908"/>
                </a:lnTo>
                <a:lnTo>
                  <a:pt x="224" y="20927"/>
                </a:lnTo>
                <a:lnTo>
                  <a:pt x="261" y="20945"/>
                </a:lnTo>
                <a:lnTo>
                  <a:pt x="299" y="20945"/>
                </a:lnTo>
                <a:lnTo>
                  <a:pt x="410" y="20890"/>
                </a:lnTo>
                <a:lnTo>
                  <a:pt x="559" y="20796"/>
                </a:lnTo>
                <a:lnTo>
                  <a:pt x="690" y="20666"/>
                </a:lnTo>
                <a:lnTo>
                  <a:pt x="969" y="20405"/>
                </a:lnTo>
                <a:lnTo>
                  <a:pt x="1118" y="20238"/>
                </a:lnTo>
                <a:lnTo>
                  <a:pt x="1248" y="20070"/>
                </a:lnTo>
                <a:lnTo>
                  <a:pt x="1397" y="19810"/>
                </a:lnTo>
                <a:lnTo>
                  <a:pt x="1527" y="19586"/>
                </a:lnTo>
                <a:lnTo>
                  <a:pt x="1527" y="19530"/>
                </a:lnTo>
                <a:close/>
                <a:moveTo>
                  <a:pt x="1360" y="20666"/>
                </a:moveTo>
                <a:lnTo>
                  <a:pt x="1267" y="20741"/>
                </a:lnTo>
                <a:lnTo>
                  <a:pt x="1174" y="20852"/>
                </a:lnTo>
                <a:lnTo>
                  <a:pt x="1062" y="20983"/>
                </a:lnTo>
                <a:lnTo>
                  <a:pt x="857" y="21262"/>
                </a:lnTo>
                <a:lnTo>
                  <a:pt x="727" y="21411"/>
                </a:lnTo>
                <a:lnTo>
                  <a:pt x="615" y="21523"/>
                </a:lnTo>
                <a:lnTo>
                  <a:pt x="392" y="21746"/>
                </a:lnTo>
                <a:lnTo>
                  <a:pt x="299" y="21858"/>
                </a:lnTo>
                <a:lnTo>
                  <a:pt x="224" y="21932"/>
                </a:lnTo>
                <a:lnTo>
                  <a:pt x="206" y="21969"/>
                </a:lnTo>
                <a:lnTo>
                  <a:pt x="224" y="21988"/>
                </a:lnTo>
                <a:lnTo>
                  <a:pt x="280" y="21988"/>
                </a:lnTo>
                <a:lnTo>
                  <a:pt x="392" y="21914"/>
                </a:lnTo>
                <a:lnTo>
                  <a:pt x="615" y="21783"/>
                </a:lnTo>
                <a:lnTo>
                  <a:pt x="857" y="21597"/>
                </a:lnTo>
                <a:lnTo>
                  <a:pt x="1118" y="21374"/>
                </a:lnTo>
                <a:lnTo>
                  <a:pt x="1341" y="21150"/>
                </a:lnTo>
                <a:lnTo>
                  <a:pt x="1434" y="21038"/>
                </a:lnTo>
                <a:lnTo>
                  <a:pt x="1490" y="20945"/>
                </a:lnTo>
                <a:lnTo>
                  <a:pt x="1527" y="20852"/>
                </a:lnTo>
                <a:lnTo>
                  <a:pt x="1546" y="20778"/>
                </a:lnTo>
                <a:lnTo>
                  <a:pt x="1509" y="20703"/>
                </a:lnTo>
                <a:lnTo>
                  <a:pt x="1434" y="20666"/>
                </a:lnTo>
                <a:close/>
                <a:moveTo>
                  <a:pt x="92421" y="20871"/>
                </a:moveTo>
                <a:lnTo>
                  <a:pt x="92290" y="20908"/>
                </a:lnTo>
                <a:lnTo>
                  <a:pt x="92142" y="21001"/>
                </a:lnTo>
                <a:lnTo>
                  <a:pt x="91974" y="21113"/>
                </a:lnTo>
                <a:lnTo>
                  <a:pt x="91676" y="21374"/>
                </a:lnTo>
                <a:lnTo>
                  <a:pt x="91509" y="21504"/>
                </a:lnTo>
                <a:lnTo>
                  <a:pt x="91397" y="21671"/>
                </a:lnTo>
                <a:lnTo>
                  <a:pt x="91229" y="21932"/>
                </a:lnTo>
                <a:lnTo>
                  <a:pt x="91155" y="22044"/>
                </a:lnTo>
                <a:lnTo>
                  <a:pt x="91118" y="22137"/>
                </a:lnTo>
                <a:lnTo>
                  <a:pt x="91118" y="22174"/>
                </a:lnTo>
                <a:lnTo>
                  <a:pt x="91118" y="22193"/>
                </a:lnTo>
                <a:lnTo>
                  <a:pt x="91136" y="22193"/>
                </a:lnTo>
                <a:lnTo>
                  <a:pt x="91173" y="22174"/>
                </a:lnTo>
                <a:lnTo>
                  <a:pt x="91434" y="21951"/>
                </a:lnTo>
                <a:lnTo>
                  <a:pt x="91899" y="21523"/>
                </a:lnTo>
                <a:lnTo>
                  <a:pt x="92328" y="21094"/>
                </a:lnTo>
                <a:lnTo>
                  <a:pt x="92458" y="20945"/>
                </a:lnTo>
                <a:lnTo>
                  <a:pt x="92495" y="20890"/>
                </a:lnTo>
                <a:lnTo>
                  <a:pt x="92458" y="20871"/>
                </a:lnTo>
                <a:close/>
                <a:moveTo>
                  <a:pt x="1583" y="21820"/>
                </a:moveTo>
                <a:lnTo>
                  <a:pt x="1472" y="21858"/>
                </a:lnTo>
                <a:lnTo>
                  <a:pt x="1341" y="21932"/>
                </a:lnTo>
                <a:lnTo>
                  <a:pt x="1192" y="22025"/>
                </a:lnTo>
                <a:lnTo>
                  <a:pt x="932" y="22249"/>
                </a:lnTo>
                <a:lnTo>
                  <a:pt x="783" y="22379"/>
                </a:lnTo>
                <a:lnTo>
                  <a:pt x="652" y="22509"/>
                </a:lnTo>
                <a:lnTo>
                  <a:pt x="448" y="22733"/>
                </a:lnTo>
                <a:lnTo>
                  <a:pt x="280" y="22938"/>
                </a:lnTo>
                <a:lnTo>
                  <a:pt x="243" y="22993"/>
                </a:lnTo>
                <a:lnTo>
                  <a:pt x="261" y="22993"/>
                </a:lnTo>
                <a:lnTo>
                  <a:pt x="541" y="22807"/>
                </a:lnTo>
                <a:lnTo>
                  <a:pt x="1062" y="22472"/>
                </a:lnTo>
                <a:lnTo>
                  <a:pt x="1304" y="22286"/>
                </a:lnTo>
                <a:lnTo>
                  <a:pt x="1509" y="22100"/>
                </a:lnTo>
                <a:lnTo>
                  <a:pt x="1583" y="22025"/>
                </a:lnTo>
                <a:lnTo>
                  <a:pt x="1639" y="21951"/>
                </a:lnTo>
                <a:lnTo>
                  <a:pt x="1658" y="21895"/>
                </a:lnTo>
                <a:lnTo>
                  <a:pt x="1658" y="21839"/>
                </a:lnTo>
                <a:lnTo>
                  <a:pt x="1621" y="21820"/>
                </a:lnTo>
                <a:close/>
                <a:moveTo>
                  <a:pt x="92272" y="22044"/>
                </a:moveTo>
                <a:lnTo>
                  <a:pt x="92197" y="22062"/>
                </a:lnTo>
                <a:lnTo>
                  <a:pt x="92086" y="22118"/>
                </a:lnTo>
                <a:lnTo>
                  <a:pt x="91993" y="22193"/>
                </a:lnTo>
                <a:lnTo>
                  <a:pt x="91881" y="22286"/>
                </a:lnTo>
                <a:lnTo>
                  <a:pt x="91657" y="22509"/>
                </a:lnTo>
                <a:lnTo>
                  <a:pt x="91453" y="22751"/>
                </a:lnTo>
                <a:lnTo>
                  <a:pt x="91304" y="22956"/>
                </a:lnTo>
                <a:lnTo>
                  <a:pt x="91266" y="23049"/>
                </a:lnTo>
                <a:lnTo>
                  <a:pt x="91266" y="23105"/>
                </a:lnTo>
                <a:lnTo>
                  <a:pt x="91285" y="23124"/>
                </a:lnTo>
                <a:lnTo>
                  <a:pt x="91322" y="23124"/>
                </a:lnTo>
                <a:lnTo>
                  <a:pt x="91415" y="23086"/>
                </a:lnTo>
                <a:lnTo>
                  <a:pt x="91564" y="22975"/>
                </a:lnTo>
                <a:lnTo>
                  <a:pt x="91937" y="22640"/>
                </a:lnTo>
                <a:lnTo>
                  <a:pt x="92123" y="22472"/>
                </a:lnTo>
                <a:lnTo>
                  <a:pt x="92272" y="22305"/>
                </a:lnTo>
                <a:lnTo>
                  <a:pt x="92384" y="22193"/>
                </a:lnTo>
                <a:lnTo>
                  <a:pt x="92402" y="22137"/>
                </a:lnTo>
                <a:lnTo>
                  <a:pt x="92402" y="22100"/>
                </a:lnTo>
                <a:lnTo>
                  <a:pt x="92384" y="22081"/>
                </a:lnTo>
                <a:lnTo>
                  <a:pt x="92346" y="22062"/>
                </a:lnTo>
                <a:lnTo>
                  <a:pt x="92272" y="22044"/>
                </a:lnTo>
                <a:close/>
                <a:moveTo>
                  <a:pt x="1509" y="22900"/>
                </a:moveTo>
                <a:lnTo>
                  <a:pt x="1472" y="22919"/>
                </a:lnTo>
                <a:lnTo>
                  <a:pt x="1360" y="22975"/>
                </a:lnTo>
                <a:lnTo>
                  <a:pt x="1230" y="23068"/>
                </a:lnTo>
                <a:lnTo>
                  <a:pt x="1081" y="23180"/>
                </a:lnTo>
                <a:lnTo>
                  <a:pt x="839" y="23403"/>
                </a:lnTo>
                <a:lnTo>
                  <a:pt x="671" y="23571"/>
                </a:lnTo>
                <a:lnTo>
                  <a:pt x="392" y="23868"/>
                </a:lnTo>
                <a:lnTo>
                  <a:pt x="261" y="24055"/>
                </a:lnTo>
                <a:lnTo>
                  <a:pt x="243" y="24092"/>
                </a:lnTo>
                <a:lnTo>
                  <a:pt x="280" y="24073"/>
                </a:lnTo>
                <a:lnTo>
                  <a:pt x="615" y="23850"/>
                </a:lnTo>
                <a:lnTo>
                  <a:pt x="876" y="23682"/>
                </a:lnTo>
                <a:lnTo>
                  <a:pt x="1136" y="23496"/>
                </a:lnTo>
                <a:lnTo>
                  <a:pt x="1378" y="23310"/>
                </a:lnTo>
                <a:lnTo>
                  <a:pt x="1546" y="23124"/>
                </a:lnTo>
                <a:lnTo>
                  <a:pt x="1602" y="23049"/>
                </a:lnTo>
                <a:lnTo>
                  <a:pt x="1621" y="22993"/>
                </a:lnTo>
                <a:lnTo>
                  <a:pt x="1602" y="22938"/>
                </a:lnTo>
                <a:lnTo>
                  <a:pt x="1546" y="22919"/>
                </a:lnTo>
                <a:lnTo>
                  <a:pt x="1509" y="22900"/>
                </a:lnTo>
                <a:close/>
                <a:moveTo>
                  <a:pt x="92477" y="23031"/>
                </a:moveTo>
                <a:lnTo>
                  <a:pt x="92458" y="23049"/>
                </a:lnTo>
                <a:lnTo>
                  <a:pt x="92365" y="23086"/>
                </a:lnTo>
                <a:lnTo>
                  <a:pt x="92067" y="23273"/>
                </a:lnTo>
                <a:lnTo>
                  <a:pt x="91751" y="23496"/>
                </a:lnTo>
                <a:lnTo>
                  <a:pt x="91639" y="23589"/>
                </a:lnTo>
                <a:lnTo>
                  <a:pt x="91564" y="23645"/>
                </a:lnTo>
                <a:lnTo>
                  <a:pt x="91453" y="23831"/>
                </a:lnTo>
                <a:lnTo>
                  <a:pt x="91304" y="24110"/>
                </a:lnTo>
                <a:lnTo>
                  <a:pt x="91248" y="24241"/>
                </a:lnTo>
                <a:lnTo>
                  <a:pt x="91211" y="24352"/>
                </a:lnTo>
                <a:lnTo>
                  <a:pt x="91211" y="24408"/>
                </a:lnTo>
                <a:lnTo>
                  <a:pt x="91229" y="24427"/>
                </a:lnTo>
                <a:lnTo>
                  <a:pt x="91266" y="24408"/>
                </a:lnTo>
                <a:lnTo>
                  <a:pt x="91397" y="24297"/>
                </a:lnTo>
                <a:lnTo>
                  <a:pt x="91564" y="24148"/>
                </a:lnTo>
                <a:lnTo>
                  <a:pt x="91751" y="23980"/>
                </a:lnTo>
                <a:lnTo>
                  <a:pt x="91937" y="23775"/>
                </a:lnTo>
                <a:lnTo>
                  <a:pt x="92104" y="23571"/>
                </a:lnTo>
                <a:lnTo>
                  <a:pt x="92253" y="23384"/>
                </a:lnTo>
                <a:lnTo>
                  <a:pt x="92384" y="23198"/>
                </a:lnTo>
                <a:lnTo>
                  <a:pt x="92477" y="23031"/>
                </a:lnTo>
                <a:close/>
                <a:moveTo>
                  <a:pt x="1658" y="23868"/>
                </a:moveTo>
                <a:lnTo>
                  <a:pt x="1621" y="23887"/>
                </a:lnTo>
                <a:lnTo>
                  <a:pt x="1509" y="23962"/>
                </a:lnTo>
                <a:lnTo>
                  <a:pt x="1323" y="24129"/>
                </a:lnTo>
                <a:lnTo>
                  <a:pt x="857" y="24595"/>
                </a:lnTo>
                <a:lnTo>
                  <a:pt x="448" y="25041"/>
                </a:lnTo>
                <a:lnTo>
                  <a:pt x="317" y="25190"/>
                </a:lnTo>
                <a:lnTo>
                  <a:pt x="261" y="25265"/>
                </a:lnTo>
                <a:lnTo>
                  <a:pt x="336" y="25265"/>
                </a:lnTo>
                <a:lnTo>
                  <a:pt x="466" y="25209"/>
                </a:lnTo>
                <a:lnTo>
                  <a:pt x="615" y="25097"/>
                </a:lnTo>
                <a:lnTo>
                  <a:pt x="783" y="24967"/>
                </a:lnTo>
                <a:lnTo>
                  <a:pt x="1118" y="24688"/>
                </a:lnTo>
                <a:lnTo>
                  <a:pt x="1304" y="24520"/>
                </a:lnTo>
                <a:lnTo>
                  <a:pt x="1416" y="24371"/>
                </a:lnTo>
                <a:lnTo>
                  <a:pt x="1583" y="24129"/>
                </a:lnTo>
                <a:lnTo>
                  <a:pt x="1658" y="24017"/>
                </a:lnTo>
                <a:lnTo>
                  <a:pt x="1695" y="23924"/>
                </a:lnTo>
                <a:lnTo>
                  <a:pt x="1695" y="23887"/>
                </a:lnTo>
                <a:lnTo>
                  <a:pt x="1695" y="23868"/>
                </a:lnTo>
                <a:close/>
                <a:moveTo>
                  <a:pt x="92551" y="24092"/>
                </a:moveTo>
                <a:lnTo>
                  <a:pt x="92439" y="24148"/>
                </a:lnTo>
                <a:lnTo>
                  <a:pt x="92272" y="24259"/>
                </a:lnTo>
                <a:lnTo>
                  <a:pt x="92104" y="24390"/>
                </a:lnTo>
                <a:lnTo>
                  <a:pt x="91769" y="24669"/>
                </a:lnTo>
                <a:lnTo>
                  <a:pt x="91583" y="24837"/>
                </a:lnTo>
                <a:lnTo>
                  <a:pt x="91471" y="24986"/>
                </a:lnTo>
                <a:lnTo>
                  <a:pt x="91304" y="25228"/>
                </a:lnTo>
                <a:lnTo>
                  <a:pt x="91229" y="25339"/>
                </a:lnTo>
                <a:lnTo>
                  <a:pt x="91192" y="25432"/>
                </a:lnTo>
                <a:lnTo>
                  <a:pt x="91192" y="25470"/>
                </a:lnTo>
                <a:lnTo>
                  <a:pt x="91211" y="25488"/>
                </a:lnTo>
                <a:lnTo>
                  <a:pt x="91229" y="25488"/>
                </a:lnTo>
                <a:lnTo>
                  <a:pt x="91266" y="25470"/>
                </a:lnTo>
                <a:lnTo>
                  <a:pt x="91397" y="25395"/>
                </a:lnTo>
                <a:lnTo>
                  <a:pt x="91564" y="25228"/>
                </a:lnTo>
                <a:lnTo>
                  <a:pt x="92030" y="24762"/>
                </a:lnTo>
                <a:lnTo>
                  <a:pt x="92458" y="24315"/>
                </a:lnTo>
                <a:lnTo>
                  <a:pt x="92588" y="24166"/>
                </a:lnTo>
                <a:lnTo>
                  <a:pt x="92626" y="24110"/>
                </a:lnTo>
                <a:lnTo>
                  <a:pt x="92588" y="24092"/>
                </a:lnTo>
                <a:close/>
                <a:moveTo>
                  <a:pt x="1639" y="24948"/>
                </a:moveTo>
                <a:lnTo>
                  <a:pt x="1490" y="25060"/>
                </a:lnTo>
                <a:lnTo>
                  <a:pt x="1323" y="25209"/>
                </a:lnTo>
                <a:lnTo>
                  <a:pt x="1136" y="25376"/>
                </a:lnTo>
                <a:lnTo>
                  <a:pt x="969" y="25581"/>
                </a:lnTo>
                <a:lnTo>
                  <a:pt x="783" y="25786"/>
                </a:lnTo>
                <a:lnTo>
                  <a:pt x="634" y="25991"/>
                </a:lnTo>
                <a:lnTo>
                  <a:pt x="503" y="26158"/>
                </a:lnTo>
                <a:lnTo>
                  <a:pt x="410" y="26326"/>
                </a:lnTo>
                <a:lnTo>
                  <a:pt x="448" y="26326"/>
                </a:lnTo>
                <a:lnTo>
                  <a:pt x="541" y="26270"/>
                </a:lnTo>
                <a:lnTo>
                  <a:pt x="820" y="26084"/>
                </a:lnTo>
                <a:lnTo>
                  <a:pt x="1136" y="25879"/>
                </a:lnTo>
                <a:lnTo>
                  <a:pt x="1267" y="25786"/>
                </a:lnTo>
                <a:lnTo>
                  <a:pt x="1341" y="25712"/>
                </a:lnTo>
                <a:lnTo>
                  <a:pt x="1453" y="25525"/>
                </a:lnTo>
                <a:lnTo>
                  <a:pt x="1583" y="25246"/>
                </a:lnTo>
                <a:lnTo>
                  <a:pt x="1658" y="25116"/>
                </a:lnTo>
                <a:lnTo>
                  <a:pt x="1676" y="25004"/>
                </a:lnTo>
                <a:lnTo>
                  <a:pt x="1676" y="24948"/>
                </a:lnTo>
                <a:close/>
                <a:moveTo>
                  <a:pt x="92607" y="25283"/>
                </a:moveTo>
                <a:lnTo>
                  <a:pt x="92290" y="25507"/>
                </a:lnTo>
                <a:lnTo>
                  <a:pt x="92030" y="25674"/>
                </a:lnTo>
                <a:lnTo>
                  <a:pt x="91751" y="25861"/>
                </a:lnTo>
                <a:lnTo>
                  <a:pt x="91509" y="26047"/>
                </a:lnTo>
                <a:lnTo>
                  <a:pt x="91341" y="26233"/>
                </a:lnTo>
                <a:lnTo>
                  <a:pt x="91285" y="26307"/>
                </a:lnTo>
                <a:lnTo>
                  <a:pt x="91266" y="26363"/>
                </a:lnTo>
                <a:lnTo>
                  <a:pt x="91285" y="26419"/>
                </a:lnTo>
                <a:lnTo>
                  <a:pt x="91341" y="26438"/>
                </a:lnTo>
                <a:lnTo>
                  <a:pt x="91378" y="26456"/>
                </a:lnTo>
                <a:lnTo>
                  <a:pt x="91434" y="26438"/>
                </a:lnTo>
                <a:lnTo>
                  <a:pt x="91546" y="26382"/>
                </a:lnTo>
                <a:lnTo>
                  <a:pt x="91676" y="26289"/>
                </a:lnTo>
                <a:lnTo>
                  <a:pt x="91806" y="26177"/>
                </a:lnTo>
                <a:lnTo>
                  <a:pt x="92067" y="25954"/>
                </a:lnTo>
                <a:lnTo>
                  <a:pt x="92235" y="25805"/>
                </a:lnTo>
                <a:lnTo>
                  <a:pt x="92495" y="25488"/>
                </a:lnTo>
                <a:lnTo>
                  <a:pt x="92626" y="25321"/>
                </a:lnTo>
                <a:lnTo>
                  <a:pt x="92644" y="25283"/>
                </a:lnTo>
                <a:close/>
                <a:moveTo>
                  <a:pt x="1546" y="26233"/>
                </a:moveTo>
                <a:lnTo>
                  <a:pt x="1472" y="26252"/>
                </a:lnTo>
                <a:lnTo>
                  <a:pt x="1378" y="26307"/>
                </a:lnTo>
                <a:lnTo>
                  <a:pt x="1211" y="26456"/>
                </a:lnTo>
                <a:lnTo>
                  <a:pt x="1025" y="26661"/>
                </a:lnTo>
                <a:lnTo>
                  <a:pt x="690" y="27071"/>
                </a:lnTo>
                <a:lnTo>
                  <a:pt x="541" y="27276"/>
                </a:lnTo>
                <a:lnTo>
                  <a:pt x="820" y="27127"/>
                </a:lnTo>
                <a:lnTo>
                  <a:pt x="1043" y="26996"/>
                </a:lnTo>
                <a:lnTo>
                  <a:pt x="1267" y="26847"/>
                </a:lnTo>
                <a:lnTo>
                  <a:pt x="1472" y="26698"/>
                </a:lnTo>
                <a:lnTo>
                  <a:pt x="1565" y="26605"/>
                </a:lnTo>
                <a:lnTo>
                  <a:pt x="1621" y="26531"/>
                </a:lnTo>
                <a:lnTo>
                  <a:pt x="1676" y="26456"/>
                </a:lnTo>
                <a:lnTo>
                  <a:pt x="1695" y="26382"/>
                </a:lnTo>
                <a:lnTo>
                  <a:pt x="1695" y="26307"/>
                </a:lnTo>
                <a:lnTo>
                  <a:pt x="1658" y="26252"/>
                </a:lnTo>
                <a:lnTo>
                  <a:pt x="1602" y="26233"/>
                </a:lnTo>
                <a:close/>
                <a:moveTo>
                  <a:pt x="92626" y="26363"/>
                </a:moveTo>
                <a:lnTo>
                  <a:pt x="92346" y="26549"/>
                </a:lnTo>
                <a:lnTo>
                  <a:pt x="91844" y="26885"/>
                </a:lnTo>
                <a:lnTo>
                  <a:pt x="91583" y="27089"/>
                </a:lnTo>
                <a:lnTo>
                  <a:pt x="91378" y="27257"/>
                </a:lnTo>
                <a:lnTo>
                  <a:pt x="91304" y="27331"/>
                </a:lnTo>
                <a:lnTo>
                  <a:pt x="91248" y="27406"/>
                </a:lnTo>
                <a:lnTo>
                  <a:pt x="91229" y="27462"/>
                </a:lnTo>
                <a:lnTo>
                  <a:pt x="91248" y="27518"/>
                </a:lnTo>
                <a:lnTo>
                  <a:pt x="91266" y="27536"/>
                </a:lnTo>
                <a:lnTo>
                  <a:pt x="91322" y="27536"/>
                </a:lnTo>
                <a:lnTo>
                  <a:pt x="91415" y="27499"/>
                </a:lnTo>
                <a:lnTo>
                  <a:pt x="91564" y="27424"/>
                </a:lnTo>
                <a:lnTo>
                  <a:pt x="91695" y="27331"/>
                </a:lnTo>
                <a:lnTo>
                  <a:pt x="91955" y="27108"/>
                </a:lnTo>
                <a:lnTo>
                  <a:pt x="92104" y="26996"/>
                </a:lnTo>
                <a:lnTo>
                  <a:pt x="92253" y="26847"/>
                </a:lnTo>
                <a:lnTo>
                  <a:pt x="92458" y="26624"/>
                </a:lnTo>
                <a:lnTo>
                  <a:pt x="92607" y="26419"/>
                </a:lnTo>
                <a:lnTo>
                  <a:pt x="92644" y="26363"/>
                </a:lnTo>
                <a:close/>
                <a:moveTo>
                  <a:pt x="1751" y="27164"/>
                </a:moveTo>
                <a:lnTo>
                  <a:pt x="1714" y="27182"/>
                </a:lnTo>
                <a:lnTo>
                  <a:pt x="1453" y="27406"/>
                </a:lnTo>
                <a:lnTo>
                  <a:pt x="1006" y="27834"/>
                </a:lnTo>
                <a:lnTo>
                  <a:pt x="578" y="28262"/>
                </a:lnTo>
                <a:lnTo>
                  <a:pt x="448" y="28411"/>
                </a:lnTo>
                <a:lnTo>
                  <a:pt x="392" y="28467"/>
                </a:lnTo>
                <a:lnTo>
                  <a:pt x="429" y="28486"/>
                </a:lnTo>
                <a:lnTo>
                  <a:pt x="466" y="28486"/>
                </a:lnTo>
                <a:lnTo>
                  <a:pt x="597" y="28448"/>
                </a:lnTo>
                <a:lnTo>
                  <a:pt x="745" y="28355"/>
                </a:lnTo>
                <a:lnTo>
                  <a:pt x="913" y="28244"/>
                </a:lnTo>
                <a:lnTo>
                  <a:pt x="1211" y="28002"/>
                </a:lnTo>
                <a:lnTo>
                  <a:pt x="1378" y="27853"/>
                </a:lnTo>
                <a:lnTo>
                  <a:pt x="1509" y="27685"/>
                </a:lnTo>
                <a:lnTo>
                  <a:pt x="1676" y="27424"/>
                </a:lnTo>
                <a:lnTo>
                  <a:pt x="1732" y="27313"/>
                </a:lnTo>
                <a:lnTo>
                  <a:pt x="1788" y="27220"/>
                </a:lnTo>
                <a:lnTo>
                  <a:pt x="1788" y="27182"/>
                </a:lnTo>
                <a:lnTo>
                  <a:pt x="1769" y="27164"/>
                </a:lnTo>
                <a:close/>
                <a:moveTo>
                  <a:pt x="92626" y="27369"/>
                </a:moveTo>
                <a:lnTo>
                  <a:pt x="92495" y="27443"/>
                </a:lnTo>
                <a:lnTo>
                  <a:pt x="92290" y="27573"/>
                </a:lnTo>
                <a:lnTo>
                  <a:pt x="92030" y="27760"/>
                </a:lnTo>
                <a:lnTo>
                  <a:pt x="91769" y="27983"/>
                </a:lnTo>
                <a:lnTo>
                  <a:pt x="91546" y="28206"/>
                </a:lnTo>
                <a:lnTo>
                  <a:pt x="91471" y="28318"/>
                </a:lnTo>
                <a:lnTo>
                  <a:pt x="91397" y="28411"/>
                </a:lnTo>
                <a:lnTo>
                  <a:pt x="91360" y="28504"/>
                </a:lnTo>
                <a:lnTo>
                  <a:pt x="91360" y="28597"/>
                </a:lnTo>
                <a:lnTo>
                  <a:pt x="91378" y="28653"/>
                </a:lnTo>
                <a:lnTo>
                  <a:pt x="91453" y="28691"/>
                </a:lnTo>
                <a:lnTo>
                  <a:pt x="91527" y="28691"/>
                </a:lnTo>
                <a:lnTo>
                  <a:pt x="91620" y="28616"/>
                </a:lnTo>
                <a:lnTo>
                  <a:pt x="91732" y="28504"/>
                </a:lnTo>
                <a:lnTo>
                  <a:pt x="91844" y="28374"/>
                </a:lnTo>
                <a:lnTo>
                  <a:pt x="92030" y="28113"/>
                </a:lnTo>
                <a:lnTo>
                  <a:pt x="92160" y="27946"/>
                </a:lnTo>
                <a:lnTo>
                  <a:pt x="92290" y="27834"/>
                </a:lnTo>
                <a:lnTo>
                  <a:pt x="92514" y="27611"/>
                </a:lnTo>
                <a:lnTo>
                  <a:pt x="92607" y="27518"/>
                </a:lnTo>
                <a:lnTo>
                  <a:pt x="92663" y="27424"/>
                </a:lnTo>
                <a:lnTo>
                  <a:pt x="92681" y="27387"/>
                </a:lnTo>
                <a:lnTo>
                  <a:pt x="92681" y="27369"/>
                </a:lnTo>
                <a:close/>
                <a:moveTo>
                  <a:pt x="1527" y="28486"/>
                </a:moveTo>
                <a:lnTo>
                  <a:pt x="1453" y="28523"/>
                </a:lnTo>
                <a:lnTo>
                  <a:pt x="1267" y="28653"/>
                </a:lnTo>
                <a:lnTo>
                  <a:pt x="1025" y="28821"/>
                </a:lnTo>
                <a:lnTo>
                  <a:pt x="801" y="29026"/>
                </a:lnTo>
                <a:lnTo>
                  <a:pt x="597" y="29193"/>
                </a:lnTo>
                <a:lnTo>
                  <a:pt x="466" y="29324"/>
                </a:lnTo>
                <a:lnTo>
                  <a:pt x="448" y="29379"/>
                </a:lnTo>
                <a:lnTo>
                  <a:pt x="597" y="29361"/>
                </a:lnTo>
                <a:lnTo>
                  <a:pt x="745" y="29305"/>
                </a:lnTo>
                <a:lnTo>
                  <a:pt x="913" y="29193"/>
                </a:lnTo>
                <a:lnTo>
                  <a:pt x="1099" y="29081"/>
                </a:lnTo>
                <a:lnTo>
                  <a:pt x="1267" y="28951"/>
                </a:lnTo>
                <a:lnTo>
                  <a:pt x="1416" y="28802"/>
                </a:lnTo>
                <a:lnTo>
                  <a:pt x="1527" y="28672"/>
                </a:lnTo>
                <a:lnTo>
                  <a:pt x="1583" y="28560"/>
                </a:lnTo>
                <a:lnTo>
                  <a:pt x="1602" y="28504"/>
                </a:lnTo>
                <a:lnTo>
                  <a:pt x="1602" y="28486"/>
                </a:lnTo>
                <a:close/>
                <a:moveTo>
                  <a:pt x="92607" y="28411"/>
                </a:moveTo>
                <a:lnTo>
                  <a:pt x="92551" y="28430"/>
                </a:lnTo>
                <a:lnTo>
                  <a:pt x="92458" y="28486"/>
                </a:lnTo>
                <a:lnTo>
                  <a:pt x="92346" y="28560"/>
                </a:lnTo>
                <a:lnTo>
                  <a:pt x="92104" y="28765"/>
                </a:lnTo>
                <a:lnTo>
                  <a:pt x="91862" y="29007"/>
                </a:lnTo>
                <a:lnTo>
                  <a:pt x="91620" y="29268"/>
                </a:lnTo>
                <a:lnTo>
                  <a:pt x="91434" y="29510"/>
                </a:lnTo>
                <a:lnTo>
                  <a:pt x="91378" y="29621"/>
                </a:lnTo>
                <a:lnTo>
                  <a:pt x="91322" y="29714"/>
                </a:lnTo>
                <a:lnTo>
                  <a:pt x="91322" y="29770"/>
                </a:lnTo>
                <a:lnTo>
                  <a:pt x="91341" y="29808"/>
                </a:lnTo>
                <a:lnTo>
                  <a:pt x="91360" y="29826"/>
                </a:lnTo>
                <a:lnTo>
                  <a:pt x="91397" y="29826"/>
                </a:lnTo>
                <a:lnTo>
                  <a:pt x="91490" y="29770"/>
                </a:lnTo>
                <a:lnTo>
                  <a:pt x="91602" y="29677"/>
                </a:lnTo>
                <a:lnTo>
                  <a:pt x="91713" y="29566"/>
                </a:lnTo>
                <a:lnTo>
                  <a:pt x="91918" y="29324"/>
                </a:lnTo>
                <a:lnTo>
                  <a:pt x="92048" y="29156"/>
                </a:lnTo>
                <a:lnTo>
                  <a:pt x="92421" y="28802"/>
                </a:lnTo>
                <a:lnTo>
                  <a:pt x="92533" y="28691"/>
                </a:lnTo>
                <a:lnTo>
                  <a:pt x="92626" y="28579"/>
                </a:lnTo>
                <a:lnTo>
                  <a:pt x="92663" y="28486"/>
                </a:lnTo>
                <a:lnTo>
                  <a:pt x="92681" y="28448"/>
                </a:lnTo>
                <a:lnTo>
                  <a:pt x="92663" y="28430"/>
                </a:lnTo>
                <a:lnTo>
                  <a:pt x="92607" y="28411"/>
                </a:lnTo>
                <a:close/>
                <a:moveTo>
                  <a:pt x="1490" y="29510"/>
                </a:moveTo>
                <a:lnTo>
                  <a:pt x="1434" y="29528"/>
                </a:lnTo>
                <a:lnTo>
                  <a:pt x="1285" y="29640"/>
                </a:lnTo>
                <a:lnTo>
                  <a:pt x="1099" y="29789"/>
                </a:lnTo>
                <a:lnTo>
                  <a:pt x="894" y="29994"/>
                </a:lnTo>
                <a:lnTo>
                  <a:pt x="559" y="30348"/>
                </a:lnTo>
                <a:lnTo>
                  <a:pt x="429" y="30515"/>
                </a:lnTo>
                <a:lnTo>
                  <a:pt x="764" y="30348"/>
                </a:lnTo>
                <a:lnTo>
                  <a:pt x="1006" y="30199"/>
                </a:lnTo>
                <a:lnTo>
                  <a:pt x="1230" y="30050"/>
                </a:lnTo>
                <a:lnTo>
                  <a:pt x="1453" y="29882"/>
                </a:lnTo>
                <a:lnTo>
                  <a:pt x="1527" y="29808"/>
                </a:lnTo>
                <a:lnTo>
                  <a:pt x="1583" y="29733"/>
                </a:lnTo>
                <a:lnTo>
                  <a:pt x="1621" y="29659"/>
                </a:lnTo>
                <a:lnTo>
                  <a:pt x="1621" y="29603"/>
                </a:lnTo>
                <a:lnTo>
                  <a:pt x="1602" y="29547"/>
                </a:lnTo>
                <a:lnTo>
                  <a:pt x="1527" y="29510"/>
                </a:lnTo>
                <a:close/>
                <a:moveTo>
                  <a:pt x="92812" y="29472"/>
                </a:moveTo>
                <a:lnTo>
                  <a:pt x="92756" y="29510"/>
                </a:lnTo>
                <a:lnTo>
                  <a:pt x="92477" y="29752"/>
                </a:lnTo>
                <a:lnTo>
                  <a:pt x="91974" y="30180"/>
                </a:lnTo>
                <a:lnTo>
                  <a:pt x="91732" y="30422"/>
                </a:lnTo>
                <a:lnTo>
                  <a:pt x="91527" y="30627"/>
                </a:lnTo>
                <a:lnTo>
                  <a:pt x="91453" y="30720"/>
                </a:lnTo>
                <a:lnTo>
                  <a:pt x="91415" y="30794"/>
                </a:lnTo>
                <a:lnTo>
                  <a:pt x="91397" y="30869"/>
                </a:lnTo>
                <a:lnTo>
                  <a:pt x="91397" y="30906"/>
                </a:lnTo>
                <a:lnTo>
                  <a:pt x="91453" y="30925"/>
                </a:lnTo>
                <a:lnTo>
                  <a:pt x="91546" y="30925"/>
                </a:lnTo>
                <a:lnTo>
                  <a:pt x="91602" y="30887"/>
                </a:lnTo>
                <a:lnTo>
                  <a:pt x="91751" y="30813"/>
                </a:lnTo>
                <a:lnTo>
                  <a:pt x="91881" y="30701"/>
                </a:lnTo>
                <a:lnTo>
                  <a:pt x="92142" y="30441"/>
                </a:lnTo>
                <a:lnTo>
                  <a:pt x="92290" y="30273"/>
                </a:lnTo>
                <a:lnTo>
                  <a:pt x="92533" y="30050"/>
                </a:lnTo>
                <a:lnTo>
                  <a:pt x="92644" y="29938"/>
                </a:lnTo>
                <a:lnTo>
                  <a:pt x="92719" y="29826"/>
                </a:lnTo>
                <a:lnTo>
                  <a:pt x="92756" y="29752"/>
                </a:lnTo>
                <a:lnTo>
                  <a:pt x="92830" y="29603"/>
                </a:lnTo>
                <a:lnTo>
                  <a:pt x="92849" y="29547"/>
                </a:lnTo>
                <a:lnTo>
                  <a:pt x="92849" y="29491"/>
                </a:lnTo>
                <a:lnTo>
                  <a:pt x="92830" y="29472"/>
                </a:lnTo>
                <a:close/>
                <a:moveTo>
                  <a:pt x="1416" y="30459"/>
                </a:moveTo>
                <a:lnTo>
                  <a:pt x="1323" y="30496"/>
                </a:lnTo>
                <a:lnTo>
                  <a:pt x="1248" y="30552"/>
                </a:lnTo>
                <a:lnTo>
                  <a:pt x="1136" y="30645"/>
                </a:lnTo>
                <a:lnTo>
                  <a:pt x="1043" y="30738"/>
                </a:lnTo>
                <a:lnTo>
                  <a:pt x="857" y="30981"/>
                </a:lnTo>
                <a:lnTo>
                  <a:pt x="690" y="31223"/>
                </a:lnTo>
                <a:lnTo>
                  <a:pt x="541" y="31465"/>
                </a:lnTo>
                <a:lnTo>
                  <a:pt x="410" y="31688"/>
                </a:lnTo>
                <a:lnTo>
                  <a:pt x="634" y="31483"/>
                </a:lnTo>
                <a:lnTo>
                  <a:pt x="1062" y="31111"/>
                </a:lnTo>
                <a:lnTo>
                  <a:pt x="1285" y="30906"/>
                </a:lnTo>
                <a:lnTo>
                  <a:pt x="1453" y="30720"/>
                </a:lnTo>
                <a:lnTo>
                  <a:pt x="1565" y="30590"/>
                </a:lnTo>
                <a:lnTo>
                  <a:pt x="1583" y="30534"/>
                </a:lnTo>
                <a:lnTo>
                  <a:pt x="1565" y="30496"/>
                </a:lnTo>
                <a:lnTo>
                  <a:pt x="1490" y="30459"/>
                </a:lnTo>
                <a:close/>
                <a:moveTo>
                  <a:pt x="92644" y="30794"/>
                </a:moveTo>
                <a:lnTo>
                  <a:pt x="92402" y="30943"/>
                </a:lnTo>
                <a:lnTo>
                  <a:pt x="91937" y="31241"/>
                </a:lnTo>
                <a:lnTo>
                  <a:pt x="91713" y="31390"/>
                </a:lnTo>
                <a:lnTo>
                  <a:pt x="91509" y="31539"/>
                </a:lnTo>
                <a:lnTo>
                  <a:pt x="91453" y="31614"/>
                </a:lnTo>
                <a:lnTo>
                  <a:pt x="91397" y="31669"/>
                </a:lnTo>
                <a:lnTo>
                  <a:pt x="91378" y="31725"/>
                </a:lnTo>
                <a:lnTo>
                  <a:pt x="91397" y="31762"/>
                </a:lnTo>
                <a:lnTo>
                  <a:pt x="91434" y="31781"/>
                </a:lnTo>
                <a:lnTo>
                  <a:pt x="91509" y="31800"/>
                </a:lnTo>
                <a:lnTo>
                  <a:pt x="91583" y="31762"/>
                </a:lnTo>
                <a:lnTo>
                  <a:pt x="91657" y="31725"/>
                </a:lnTo>
                <a:lnTo>
                  <a:pt x="91862" y="31576"/>
                </a:lnTo>
                <a:lnTo>
                  <a:pt x="92086" y="31390"/>
                </a:lnTo>
                <a:lnTo>
                  <a:pt x="92458" y="30999"/>
                </a:lnTo>
                <a:lnTo>
                  <a:pt x="92644" y="30794"/>
                </a:lnTo>
                <a:close/>
                <a:moveTo>
                  <a:pt x="1565" y="31614"/>
                </a:moveTo>
                <a:lnTo>
                  <a:pt x="1509" y="31632"/>
                </a:lnTo>
                <a:lnTo>
                  <a:pt x="1397" y="31688"/>
                </a:lnTo>
                <a:lnTo>
                  <a:pt x="1248" y="31818"/>
                </a:lnTo>
                <a:lnTo>
                  <a:pt x="1062" y="31986"/>
                </a:lnTo>
                <a:lnTo>
                  <a:pt x="876" y="32172"/>
                </a:lnTo>
                <a:lnTo>
                  <a:pt x="727" y="32377"/>
                </a:lnTo>
                <a:lnTo>
                  <a:pt x="597" y="32544"/>
                </a:lnTo>
                <a:lnTo>
                  <a:pt x="559" y="32600"/>
                </a:lnTo>
                <a:lnTo>
                  <a:pt x="541" y="32656"/>
                </a:lnTo>
                <a:lnTo>
                  <a:pt x="541" y="32712"/>
                </a:lnTo>
                <a:lnTo>
                  <a:pt x="559" y="32731"/>
                </a:lnTo>
                <a:lnTo>
                  <a:pt x="652" y="32731"/>
                </a:lnTo>
                <a:lnTo>
                  <a:pt x="764" y="32675"/>
                </a:lnTo>
                <a:lnTo>
                  <a:pt x="876" y="32600"/>
                </a:lnTo>
                <a:lnTo>
                  <a:pt x="987" y="32507"/>
                </a:lnTo>
                <a:lnTo>
                  <a:pt x="1211" y="32284"/>
                </a:lnTo>
                <a:lnTo>
                  <a:pt x="1360" y="32135"/>
                </a:lnTo>
                <a:lnTo>
                  <a:pt x="1434" y="32042"/>
                </a:lnTo>
                <a:lnTo>
                  <a:pt x="1546" y="31837"/>
                </a:lnTo>
                <a:lnTo>
                  <a:pt x="1602" y="31744"/>
                </a:lnTo>
                <a:lnTo>
                  <a:pt x="1621" y="31669"/>
                </a:lnTo>
                <a:lnTo>
                  <a:pt x="1621" y="31651"/>
                </a:lnTo>
                <a:lnTo>
                  <a:pt x="1602" y="31632"/>
                </a:lnTo>
                <a:lnTo>
                  <a:pt x="1565" y="31614"/>
                </a:lnTo>
                <a:close/>
                <a:moveTo>
                  <a:pt x="92607" y="31669"/>
                </a:moveTo>
                <a:lnTo>
                  <a:pt x="92290" y="31911"/>
                </a:lnTo>
                <a:lnTo>
                  <a:pt x="92030" y="32116"/>
                </a:lnTo>
                <a:lnTo>
                  <a:pt x="91769" y="32358"/>
                </a:lnTo>
                <a:lnTo>
                  <a:pt x="91527" y="32600"/>
                </a:lnTo>
                <a:lnTo>
                  <a:pt x="91415" y="32712"/>
                </a:lnTo>
                <a:lnTo>
                  <a:pt x="91341" y="32824"/>
                </a:lnTo>
                <a:lnTo>
                  <a:pt x="91285" y="32917"/>
                </a:lnTo>
                <a:lnTo>
                  <a:pt x="91266" y="32991"/>
                </a:lnTo>
                <a:lnTo>
                  <a:pt x="91285" y="33047"/>
                </a:lnTo>
                <a:lnTo>
                  <a:pt x="91341" y="33066"/>
                </a:lnTo>
                <a:lnTo>
                  <a:pt x="91415" y="33066"/>
                </a:lnTo>
                <a:lnTo>
                  <a:pt x="91471" y="33029"/>
                </a:lnTo>
                <a:lnTo>
                  <a:pt x="91564" y="32973"/>
                </a:lnTo>
                <a:lnTo>
                  <a:pt x="91657" y="32898"/>
                </a:lnTo>
                <a:lnTo>
                  <a:pt x="91844" y="32675"/>
                </a:lnTo>
                <a:lnTo>
                  <a:pt x="92048" y="32414"/>
                </a:lnTo>
                <a:lnTo>
                  <a:pt x="92421" y="31930"/>
                </a:lnTo>
                <a:lnTo>
                  <a:pt x="92551" y="31762"/>
                </a:lnTo>
                <a:lnTo>
                  <a:pt x="92607" y="31669"/>
                </a:lnTo>
                <a:close/>
                <a:moveTo>
                  <a:pt x="1807" y="32526"/>
                </a:moveTo>
                <a:lnTo>
                  <a:pt x="1769" y="32544"/>
                </a:lnTo>
                <a:lnTo>
                  <a:pt x="1639" y="32619"/>
                </a:lnTo>
                <a:lnTo>
                  <a:pt x="1453" y="32786"/>
                </a:lnTo>
                <a:lnTo>
                  <a:pt x="1006" y="33252"/>
                </a:lnTo>
                <a:lnTo>
                  <a:pt x="783" y="33494"/>
                </a:lnTo>
                <a:lnTo>
                  <a:pt x="615" y="33717"/>
                </a:lnTo>
                <a:lnTo>
                  <a:pt x="503" y="33885"/>
                </a:lnTo>
                <a:lnTo>
                  <a:pt x="485" y="33941"/>
                </a:lnTo>
                <a:lnTo>
                  <a:pt x="485" y="33959"/>
                </a:lnTo>
                <a:lnTo>
                  <a:pt x="522" y="33978"/>
                </a:lnTo>
                <a:lnTo>
                  <a:pt x="578" y="33978"/>
                </a:lnTo>
                <a:lnTo>
                  <a:pt x="708" y="33922"/>
                </a:lnTo>
                <a:lnTo>
                  <a:pt x="857" y="33810"/>
                </a:lnTo>
                <a:lnTo>
                  <a:pt x="1006" y="33680"/>
                </a:lnTo>
                <a:lnTo>
                  <a:pt x="1304" y="33382"/>
                </a:lnTo>
                <a:lnTo>
                  <a:pt x="1490" y="33196"/>
                </a:lnTo>
                <a:lnTo>
                  <a:pt x="1602" y="33047"/>
                </a:lnTo>
                <a:lnTo>
                  <a:pt x="1769" y="32786"/>
                </a:lnTo>
                <a:lnTo>
                  <a:pt x="1825" y="32656"/>
                </a:lnTo>
                <a:lnTo>
                  <a:pt x="1863" y="32563"/>
                </a:lnTo>
                <a:lnTo>
                  <a:pt x="1863" y="32544"/>
                </a:lnTo>
                <a:lnTo>
                  <a:pt x="1844" y="32526"/>
                </a:lnTo>
                <a:close/>
                <a:moveTo>
                  <a:pt x="92570" y="32824"/>
                </a:moveTo>
                <a:lnTo>
                  <a:pt x="92533" y="32842"/>
                </a:lnTo>
                <a:lnTo>
                  <a:pt x="92253" y="33029"/>
                </a:lnTo>
                <a:lnTo>
                  <a:pt x="92030" y="33196"/>
                </a:lnTo>
                <a:lnTo>
                  <a:pt x="91769" y="33401"/>
                </a:lnTo>
                <a:lnTo>
                  <a:pt x="91546" y="33624"/>
                </a:lnTo>
                <a:lnTo>
                  <a:pt x="91360" y="33810"/>
                </a:lnTo>
                <a:lnTo>
                  <a:pt x="91304" y="33904"/>
                </a:lnTo>
                <a:lnTo>
                  <a:pt x="91266" y="33978"/>
                </a:lnTo>
                <a:lnTo>
                  <a:pt x="91266" y="34034"/>
                </a:lnTo>
                <a:lnTo>
                  <a:pt x="91304" y="34090"/>
                </a:lnTo>
                <a:lnTo>
                  <a:pt x="91341" y="34108"/>
                </a:lnTo>
                <a:lnTo>
                  <a:pt x="91397" y="34090"/>
                </a:lnTo>
                <a:lnTo>
                  <a:pt x="91509" y="34053"/>
                </a:lnTo>
                <a:lnTo>
                  <a:pt x="91620" y="33959"/>
                </a:lnTo>
                <a:lnTo>
                  <a:pt x="91751" y="33848"/>
                </a:lnTo>
                <a:lnTo>
                  <a:pt x="91974" y="33606"/>
                </a:lnTo>
                <a:lnTo>
                  <a:pt x="92104" y="33457"/>
                </a:lnTo>
                <a:lnTo>
                  <a:pt x="92235" y="33308"/>
                </a:lnTo>
                <a:lnTo>
                  <a:pt x="92421" y="33084"/>
                </a:lnTo>
                <a:lnTo>
                  <a:pt x="92570" y="32880"/>
                </a:lnTo>
                <a:lnTo>
                  <a:pt x="92588" y="32824"/>
                </a:lnTo>
                <a:close/>
                <a:moveTo>
                  <a:pt x="1509" y="33755"/>
                </a:moveTo>
                <a:lnTo>
                  <a:pt x="1434" y="33792"/>
                </a:lnTo>
                <a:lnTo>
                  <a:pt x="1341" y="33848"/>
                </a:lnTo>
                <a:lnTo>
                  <a:pt x="1136" y="34034"/>
                </a:lnTo>
                <a:lnTo>
                  <a:pt x="950" y="34257"/>
                </a:lnTo>
                <a:lnTo>
                  <a:pt x="745" y="34481"/>
                </a:lnTo>
                <a:lnTo>
                  <a:pt x="597" y="34704"/>
                </a:lnTo>
                <a:lnTo>
                  <a:pt x="429" y="34928"/>
                </a:lnTo>
                <a:lnTo>
                  <a:pt x="671" y="34741"/>
                </a:lnTo>
                <a:lnTo>
                  <a:pt x="1136" y="34388"/>
                </a:lnTo>
                <a:lnTo>
                  <a:pt x="1360" y="34201"/>
                </a:lnTo>
                <a:lnTo>
                  <a:pt x="1546" y="34015"/>
                </a:lnTo>
                <a:lnTo>
                  <a:pt x="1602" y="33941"/>
                </a:lnTo>
                <a:lnTo>
                  <a:pt x="1639" y="33885"/>
                </a:lnTo>
                <a:lnTo>
                  <a:pt x="1658" y="33829"/>
                </a:lnTo>
                <a:lnTo>
                  <a:pt x="1639" y="33792"/>
                </a:lnTo>
                <a:lnTo>
                  <a:pt x="1583" y="33755"/>
                </a:lnTo>
                <a:close/>
                <a:moveTo>
                  <a:pt x="92328" y="33904"/>
                </a:moveTo>
                <a:lnTo>
                  <a:pt x="92067" y="34108"/>
                </a:lnTo>
                <a:lnTo>
                  <a:pt x="91620" y="34518"/>
                </a:lnTo>
                <a:lnTo>
                  <a:pt x="91397" y="34723"/>
                </a:lnTo>
                <a:lnTo>
                  <a:pt x="91211" y="34928"/>
                </a:lnTo>
                <a:lnTo>
                  <a:pt x="91155" y="35002"/>
                </a:lnTo>
                <a:lnTo>
                  <a:pt x="91118" y="35076"/>
                </a:lnTo>
                <a:lnTo>
                  <a:pt x="91099" y="35132"/>
                </a:lnTo>
                <a:lnTo>
                  <a:pt x="91118" y="35188"/>
                </a:lnTo>
                <a:lnTo>
                  <a:pt x="91155" y="35207"/>
                </a:lnTo>
                <a:lnTo>
                  <a:pt x="91229" y="35188"/>
                </a:lnTo>
                <a:lnTo>
                  <a:pt x="91304" y="35151"/>
                </a:lnTo>
                <a:lnTo>
                  <a:pt x="91397" y="35076"/>
                </a:lnTo>
                <a:lnTo>
                  <a:pt x="91583" y="34890"/>
                </a:lnTo>
                <a:lnTo>
                  <a:pt x="91788" y="34630"/>
                </a:lnTo>
                <a:lnTo>
                  <a:pt x="92160" y="34146"/>
                </a:lnTo>
                <a:lnTo>
                  <a:pt x="92328" y="33904"/>
                </a:lnTo>
                <a:close/>
                <a:moveTo>
                  <a:pt x="1583" y="34816"/>
                </a:moveTo>
                <a:lnTo>
                  <a:pt x="1472" y="34872"/>
                </a:lnTo>
                <a:lnTo>
                  <a:pt x="876" y="35449"/>
                </a:lnTo>
                <a:lnTo>
                  <a:pt x="503" y="35821"/>
                </a:lnTo>
                <a:lnTo>
                  <a:pt x="392" y="35952"/>
                </a:lnTo>
                <a:lnTo>
                  <a:pt x="354" y="36007"/>
                </a:lnTo>
                <a:lnTo>
                  <a:pt x="392" y="36026"/>
                </a:lnTo>
                <a:lnTo>
                  <a:pt x="429" y="36026"/>
                </a:lnTo>
                <a:lnTo>
                  <a:pt x="541" y="35970"/>
                </a:lnTo>
                <a:lnTo>
                  <a:pt x="690" y="35896"/>
                </a:lnTo>
                <a:lnTo>
                  <a:pt x="857" y="35784"/>
                </a:lnTo>
                <a:lnTo>
                  <a:pt x="1174" y="35579"/>
                </a:lnTo>
                <a:lnTo>
                  <a:pt x="1341" y="35430"/>
                </a:lnTo>
                <a:lnTo>
                  <a:pt x="1397" y="35374"/>
                </a:lnTo>
                <a:lnTo>
                  <a:pt x="1472" y="35263"/>
                </a:lnTo>
                <a:lnTo>
                  <a:pt x="1546" y="35132"/>
                </a:lnTo>
                <a:lnTo>
                  <a:pt x="1602" y="35002"/>
                </a:lnTo>
                <a:lnTo>
                  <a:pt x="1621" y="34890"/>
                </a:lnTo>
                <a:lnTo>
                  <a:pt x="1621" y="34816"/>
                </a:lnTo>
                <a:close/>
                <a:moveTo>
                  <a:pt x="92402" y="34909"/>
                </a:moveTo>
                <a:lnTo>
                  <a:pt x="92290" y="35002"/>
                </a:lnTo>
                <a:lnTo>
                  <a:pt x="92086" y="35151"/>
                </a:lnTo>
                <a:lnTo>
                  <a:pt x="91844" y="35374"/>
                </a:lnTo>
                <a:lnTo>
                  <a:pt x="91602" y="35635"/>
                </a:lnTo>
                <a:lnTo>
                  <a:pt x="91378" y="35877"/>
                </a:lnTo>
                <a:lnTo>
                  <a:pt x="91304" y="35989"/>
                </a:lnTo>
                <a:lnTo>
                  <a:pt x="91229" y="36100"/>
                </a:lnTo>
                <a:lnTo>
                  <a:pt x="91192" y="36194"/>
                </a:lnTo>
                <a:lnTo>
                  <a:pt x="91173" y="36268"/>
                </a:lnTo>
                <a:lnTo>
                  <a:pt x="91192" y="36324"/>
                </a:lnTo>
                <a:lnTo>
                  <a:pt x="91266" y="36343"/>
                </a:lnTo>
                <a:lnTo>
                  <a:pt x="91304" y="36343"/>
                </a:lnTo>
                <a:lnTo>
                  <a:pt x="91341" y="36324"/>
                </a:lnTo>
                <a:lnTo>
                  <a:pt x="91434" y="36268"/>
                </a:lnTo>
                <a:lnTo>
                  <a:pt x="91527" y="36156"/>
                </a:lnTo>
                <a:lnTo>
                  <a:pt x="91639" y="36026"/>
                </a:lnTo>
                <a:lnTo>
                  <a:pt x="91806" y="35765"/>
                </a:lnTo>
                <a:lnTo>
                  <a:pt x="91937" y="35579"/>
                </a:lnTo>
                <a:lnTo>
                  <a:pt x="92235" y="35188"/>
                </a:lnTo>
                <a:lnTo>
                  <a:pt x="92384" y="34983"/>
                </a:lnTo>
                <a:lnTo>
                  <a:pt x="92421" y="34909"/>
                </a:lnTo>
                <a:close/>
                <a:moveTo>
                  <a:pt x="1546" y="35877"/>
                </a:moveTo>
                <a:lnTo>
                  <a:pt x="1453" y="35952"/>
                </a:lnTo>
                <a:lnTo>
                  <a:pt x="1285" y="36082"/>
                </a:lnTo>
                <a:lnTo>
                  <a:pt x="839" y="36491"/>
                </a:lnTo>
                <a:lnTo>
                  <a:pt x="615" y="36715"/>
                </a:lnTo>
                <a:lnTo>
                  <a:pt x="429" y="36901"/>
                </a:lnTo>
                <a:lnTo>
                  <a:pt x="299" y="37050"/>
                </a:lnTo>
                <a:lnTo>
                  <a:pt x="280" y="37106"/>
                </a:lnTo>
                <a:lnTo>
                  <a:pt x="280" y="37124"/>
                </a:lnTo>
                <a:lnTo>
                  <a:pt x="299" y="37143"/>
                </a:lnTo>
                <a:lnTo>
                  <a:pt x="354" y="37143"/>
                </a:lnTo>
                <a:lnTo>
                  <a:pt x="466" y="37106"/>
                </a:lnTo>
                <a:lnTo>
                  <a:pt x="615" y="37013"/>
                </a:lnTo>
                <a:lnTo>
                  <a:pt x="783" y="36901"/>
                </a:lnTo>
                <a:lnTo>
                  <a:pt x="1099" y="36640"/>
                </a:lnTo>
                <a:lnTo>
                  <a:pt x="1285" y="36473"/>
                </a:lnTo>
                <a:lnTo>
                  <a:pt x="1397" y="36343"/>
                </a:lnTo>
                <a:lnTo>
                  <a:pt x="1565" y="36119"/>
                </a:lnTo>
                <a:lnTo>
                  <a:pt x="1621" y="36007"/>
                </a:lnTo>
                <a:lnTo>
                  <a:pt x="1658" y="35914"/>
                </a:lnTo>
                <a:lnTo>
                  <a:pt x="1658" y="35877"/>
                </a:lnTo>
                <a:close/>
                <a:moveTo>
                  <a:pt x="92365" y="35952"/>
                </a:moveTo>
                <a:lnTo>
                  <a:pt x="92123" y="36212"/>
                </a:lnTo>
                <a:lnTo>
                  <a:pt x="91713" y="36696"/>
                </a:lnTo>
                <a:lnTo>
                  <a:pt x="91527" y="36957"/>
                </a:lnTo>
                <a:lnTo>
                  <a:pt x="91378" y="37180"/>
                </a:lnTo>
                <a:lnTo>
                  <a:pt x="91322" y="37292"/>
                </a:lnTo>
                <a:lnTo>
                  <a:pt x="91304" y="37367"/>
                </a:lnTo>
                <a:lnTo>
                  <a:pt x="91285" y="37441"/>
                </a:lnTo>
                <a:lnTo>
                  <a:pt x="91322" y="37497"/>
                </a:lnTo>
                <a:lnTo>
                  <a:pt x="91378" y="37515"/>
                </a:lnTo>
                <a:lnTo>
                  <a:pt x="91434" y="37497"/>
                </a:lnTo>
                <a:lnTo>
                  <a:pt x="91509" y="37441"/>
                </a:lnTo>
                <a:lnTo>
                  <a:pt x="91583" y="37348"/>
                </a:lnTo>
                <a:lnTo>
                  <a:pt x="91751" y="37106"/>
                </a:lnTo>
                <a:lnTo>
                  <a:pt x="91918" y="36808"/>
                </a:lnTo>
                <a:lnTo>
                  <a:pt x="92216" y="36231"/>
                </a:lnTo>
                <a:lnTo>
                  <a:pt x="92365" y="35952"/>
                </a:lnTo>
                <a:close/>
                <a:moveTo>
                  <a:pt x="1472" y="36882"/>
                </a:moveTo>
                <a:lnTo>
                  <a:pt x="1434" y="36920"/>
                </a:lnTo>
                <a:lnTo>
                  <a:pt x="857" y="37646"/>
                </a:lnTo>
                <a:lnTo>
                  <a:pt x="336" y="38297"/>
                </a:lnTo>
                <a:lnTo>
                  <a:pt x="373" y="38316"/>
                </a:lnTo>
                <a:lnTo>
                  <a:pt x="410" y="38316"/>
                </a:lnTo>
                <a:lnTo>
                  <a:pt x="522" y="38260"/>
                </a:lnTo>
                <a:lnTo>
                  <a:pt x="671" y="38167"/>
                </a:lnTo>
                <a:lnTo>
                  <a:pt x="839" y="38037"/>
                </a:lnTo>
                <a:lnTo>
                  <a:pt x="1136" y="37757"/>
                </a:lnTo>
                <a:lnTo>
                  <a:pt x="1323" y="37590"/>
                </a:lnTo>
                <a:lnTo>
                  <a:pt x="1527" y="37329"/>
                </a:lnTo>
                <a:lnTo>
                  <a:pt x="1621" y="37162"/>
                </a:lnTo>
                <a:lnTo>
                  <a:pt x="1658" y="37106"/>
                </a:lnTo>
                <a:lnTo>
                  <a:pt x="1658" y="37050"/>
                </a:lnTo>
                <a:lnTo>
                  <a:pt x="1621" y="36976"/>
                </a:lnTo>
                <a:lnTo>
                  <a:pt x="1583" y="36901"/>
                </a:lnTo>
                <a:lnTo>
                  <a:pt x="1546" y="36882"/>
                </a:lnTo>
                <a:close/>
                <a:moveTo>
                  <a:pt x="92179" y="37087"/>
                </a:moveTo>
                <a:lnTo>
                  <a:pt x="92030" y="37162"/>
                </a:lnTo>
                <a:lnTo>
                  <a:pt x="91918" y="37236"/>
                </a:lnTo>
                <a:lnTo>
                  <a:pt x="91825" y="37329"/>
                </a:lnTo>
                <a:lnTo>
                  <a:pt x="91602" y="37571"/>
                </a:lnTo>
                <a:lnTo>
                  <a:pt x="91397" y="37832"/>
                </a:lnTo>
                <a:lnTo>
                  <a:pt x="91229" y="38074"/>
                </a:lnTo>
                <a:lnTo>
                  <a:pt x="91173" y="38204"/>
                </a:lnTo>
                <a:lnTo>
                  <a:pt x="91080" y="38428"/>
                </a:lnTo>
                <a:lnTo>
                  <a:pt x="91043" y="38521"/>
                </a:lnTo>
                <a:lnTo>
                  <a:pt x="91043" y="38595"/>
                </a:lnTo>
                <a:lnTo>
                  <a:pt x="91062" y="38595"/>
                </a:lnTo>
                <a:lnTo>
                  <a:pt x="91080" y="38614"/>
                </a:lnTo>
                <a:lnTo>
                  <a:pt x="91173" y="38558"/>
                </a:lnTo>
                <a:lnTo>
                  <a:pt x="91285" y="38465"/>
                </a:lnTo>
                <a:lnTo>
                  <a:pt x="91397" y="38353"/>
                </a:lnTo>
                <a:lnTo>
                  <a:pt x="91583" y="38130"/>
                </a:lnTo>
                <a:lnTo>
                  <a:pt x="91937" y="37646"/>
                </a:lnTo>
                <a:lnTo>
                  <a:pt x="92086" y="37441"/>
                </a:lnTo>
                <a:lnTo>
                  <a:pt x="92235" y="37218"/>
                </a:lnTo>
                <a:lnTo>
                  <a:pt x="92272" y="37143"/>
                </a:lnTo>
                <a:lnTo>
                  <a:pt x="92272" y="37106"/>
                </a:lnTo>
                <a:lnTo>
                  <a:pt x="92253" y="37087"/>
                </a:lnTo>
                <a:close/>
                <a:moveTo>
                  <a:pt x="1341" y="38111"/>
                </a:moveTo>
                <a:lnTo>
                  <a:pt x="1285" y="38130"/>
                </a:lnTo>
                <a:lnTo>
                  <a:pt x="1136" y="38242"/>
                </a:lnTo>
                <a:lnTo>
                  <a:pt x="987" y="38428"/>
                </a:lnTo>
                <a:lnTo>
                  <a:pt x="801" y="38633"/>
                </a:lnTo>
                <a:lnTo>
                  <a:pt x="485" y="39061"/>
                </a:lnTo>
                <a:lnTo>
                  <a:pt x="354" y="39210"/>
                </a:lnTo>
                <a:lnTo>
                  <a:pt x="299" y="39247"/>
                </a:lnTo>
                <a:lnTo>
                  <a:pt x="243" y="39284"/>
                </a:lnTo>
                <a:lnTo>
                  <a:pt x="243" y="39284"/>
                </a:lnTo>
                <a:lnTo>
                  <a:pt x="373" y="39228"/>
                </a:lnTo>
                <a:lnTo>
                  <a:pt x="578" y="39098"/>
                </a:lnTo>
                <a:lnTo>
                  <a:pt x="820" y="38949"/>
                </a:lnTo>
                <a:lnTo>
                  <a:pt x="1081" y="38763"/>
                </a:lnTo>
                <a:lnTo>
                  <a:pt x="1304" y="38558"/>
                </a:lnTo>
                <a:lnTo>
                  <a:pt x="1397" y="38465"/>
                </a:lnTo>
                <a:lnTo>
                  <a:pt x="1453" y="38372"/>
                </a:lnTo>
                <a:lnTo>
                  <a:pt x="1490" y="38297"/>
                </a:lnTo>
                <a:lnTo>
                  <a:pt x="1490" y="38223"/>
                </a:lnTo>
                <a:lnTo>
                  <a:pt x="1453" y="38148"/>
                </a:lnTo>
                <a:lnTo>
                  <a:pt x="1378" y="38111"/>
                </a:lnTo>
                <a:close/>
                <a:moveTo>
                  <a:pt x="92384" y="38353"/>
                </a:moveTo>
                <a:lnTo>
                  <a:pt x="92328" y="38372"/>
                </a:lnTo>
                <a:lnTo>
                  <a:pt x="92272" y="38391"/>
                </a:lnTo>
                <a:lnTo>
                  <a:pt x="92197" y="38446"/>
                </a:lnTo>
                <a:lnTo>
                  <a:pt x="92030" y="38577"/>
                </a:lnTo>
                <a:lnTo>
                  <a:pt x="91844" y="38744"/>
                </a:lnTo>
                <a:lnTo>
                  <a:pt x="91509" y="39098"/>
                </a:lnTo>
                <a:lnTo>
                  <a:pt x="91341" y="39321"/>
                </a:lnTo>
                <a:lnTo>
                  <a:pt x="91341" y="39340"/>
                </a:lnTo>
                <a:lnTo>
                  <a:pt x="91360" y="39359"/>
                </a:lnTo>
                <a:lnTo>
                  <a:pt x="91490" y="39303"/>
                </a:lnTo>
                <a:lnTo>
                  <a:pt x="91695" y="39191"/>
                </a:lnTo>
                <a:lnTo>
                  <a:pt x="91937" y="39024"/>
                </a:lnTo>
                <a:lnTo>
                  <a:pt x="92160" y="38837"/>
                </a:lnTo>
                <a:lnTo>
                  <a:pt x="92346" y="38651"/>
                </a:lnTo>
                <a:lnTo>
                  <a:pt x="92402" y="38577"/>
                </a:lnTo>
                <a:lnTo>
                  <a:pt x="92439" y="38502"/>
                </a:lnTo>
                <a:lnTo>
                  <a:pt x="92439" y="38428"/>
                </a:lnTo>
                <a:lnTo>
                  <a:pt x="92421" y="38372"/>
                </a:lnTo>
                <a:lnTo>
                  <a:pt x="92384" y="38353"/>
                </a:lnTo>
                <a:close/>
                <a:moveTo>
                  <a:pt x="1751" y="39079"/>
                </a:moveTo>
                <a:lnTo>
                  <a:pt x="1695" y="39098"/>
                </a:lnTo>
                <a:lnTo>
                  <a:pt x="1583" y="39154"/>
                </a:lnTo>
                <a:lnTo>
                  <a:pt x="1434" y="39247"/>
                </a:lnTo>
                <a:lnTo>
                  <a:pt x="1267" y="39396"/>
                </a:lnTo>
                <a:lnTo>
                  <a:pt x="950" y="39694"/>
                </a:lnTo>
                <a:lnTo>
                  <a:pt x="764" y="39861"/>
                </a:lnTo>
                <a:lnTo>
                  <a:pt x="485" y="40085"/>
                </a:lnTo>
                <a:lnTo>
                  <a:pt x="336" y="40234"/>
                </a:lnTo>
                <a:lnTo>
                  <a:pt x="280" y="40290"/>
                </a:lnTo>
                <a:lnTo>
                  <a:pt x="261" y="40327"/>
                </a:lnTo>
                <a:lnTo>
                  <a:pt x="261" y="40383"/>
                </a:lnTo>
                <a:lnTo>
                  <a:pt x="280" y="40438"/>
                </a:lnTo>
                <a:lnTo>
                  <a:pt x="299" y="40476"/>
                </a:lnTo>
                <a:lnTo>
                  <a:pt x="354" y="40476"/>
                </a:lnTo>
                <a:lnTo>
                  <a:pt x="392" y="40438"/>
                </a:lnTo>
                <a:lnTo>
                  <a:pt x="690" y="40215"/>
                </a:lnTo>
                <a:lnTo>
                  <a:pt x="1192" y="39824"/>
                </a:lnTo>
                <a:lnTo>
                  <a:pt x="1434" y="39601"/>
                </a:lnTo>
                <a:lnTo>
                  <a:pt x="1639" y="39396"/>
                </a:lnTo>
                <a:lnTo>
                  <a:pt x="1714" y="39303"/>
                </a:lnTo>
                <a:lnTo>
                  <a:pt x="1769" y="39228"/>
                </a:lnTo>
                <a:lnTo>
                  <a:pt x="1788" y="39154"/>
                </a:lnTo>
                <a:lnTo>
                  <a:pt x="1769" y="39117"/>
                </a:lnTo>
                <a:lnTo>
                  <a:pt x="1751" y="39079"/>
                </a:lnTo>
                <a:close/>
                <a:moveTo>
                  <a:pt x="92477" y="39359"/>
                </a:moveTo>
                <a:lnTo>
                  <a:pt x="92346" y="39415"/>
                </a:lnTo>
                <a:lnTo>
                  <a:pt x="92142" y="39526"/>
                </a:lnTo>
                <a:lnTo>
                  <a:pt x="91899" y="39675"/>
                </a:lnTo>
                <a:lnTo>
                  <a:pt x="91639" y="39861"/>
                </a:lnTo>
                <a:lnTo>
                  <a:pt x="91397" y="40048"/>
                </a:lnTo>
                <a:lnTo>
                  <a:pt x="91304" y="40159"/>
                </a:lnTo>
                <a:lnTo>
                  <a:pt x="91229" y="40252"/>
                </a:lnTo>
                <a:lnTo>
                  <a:pt x="91155" y="40345"/>
                </a:lnTo>
                <a:lnTo>
                  <a:pt x="91136" y="40420"/>
                </a:lnTo>
                <a:lnTo>
                  <a:pt x="91136" y="40494"/>
                </a:lnTo>
                <a:lnTo>
                  <a:pt x="91173" y="40569"/>
                </a:lnTo>
                <a:lnTo>
                  <a:pt x="91192" y="40587"/>
                </a:lnTo>
                <a:lnTo>
                  <a:pt x="91229" y="40587"/>
                </a:lnTo>
                <a:lnTo>
                  <a:pt x="91341" y="40532"/>
                </a:lnTo>
                <a:lnTo>
                  <a:pt x="91471" y="40457"/>
                </a:lnTo>
                <a:lnTo>
                  <a:pt x="91602" y="40345"/>
                </a:lnTo>
                <a:lnTo>
                  <a:pt x="91862" y="40103"/>
                </a:lnTo>
                <a:lnTo>
                  <a:pt x="91993" y="39954"/>
                </a:lnTo>
                <a:lnTo>
                  <a:pt x="92123" y="39843"/>
                </a:lnTo>
                <a:lnTo>
                  <a:pt x="92365" y="39619"/>
                </a:lnTo>
                <a:lnTo>
                  <a:pt x="92458" y="39526"/>
                </a:lnTo>
                <a:lnTo>
                  <a:pt x="92533" y="39433"/>
                </a:lnTo>
                <a:lnTo>
                  <a:pt x="92533" y="39396"/>
                </a:lnTo>
                <a:lnTo>
                  <a:pt x="92533" y="39377"/>
                </a:lnTo>
                <a:lnTo>
                  <a:pt x="92514" y="39359"/>
                </a:lnTo>
                <a:close/>
                <a:moveTo>
                  <a:pt x="1583" y="40234"/>
                </a:moveTo>
                <a:lnTo>
                  <a:pt x="1490" y="40252"/>
                </a:lnTo>
                <a:lnTo>
                  <a:pt x="1397" y="40308"/>
                </a:lnTo>
                <a:lnTo>
                  <a:pt x="1304" y="40383"/>
                </a:lnTo>
                <a:lnTo>
                  <a:pt x="1230" y="40457"/>
                </a:lnTo>
                <a:lnTo>
                  <a:pt x="1081" y="40662"/>
                </a:lnTo>
                <a:lnTo>
                  <a:pt x="950" y="40829"/>
                </a:lnTo>
                <a:lnTo>
                  <a:pt x="764" y="40960"/>
                </a:lnTo>
                <a:lnTo>
                  <a:pt x="541" y="41165"/>
                </a:lnTo>
                <a:lnTo>
                  <a:pt x="429" y="41258"/>
                </a:lnTo>
                <a:lnTo>
                  <a:pt x="392" y="41351"/>
                </a:lnTo>
                <a:lnTo>
                  <a:pt x="373" y="41407"/>
                </a:lnTo>
                <a:lnTo>
                  <a:pt x="392" y="41425"/>
                </a:lnTo>
                <a:lnTo>
                  <a:pt x="429" y="41462"/>
                </a:lnTo>
                <a:lnTo>
                  <a:pt x="485" y="41481"/>
                </a:lnTo>
                <a:lnTo>
                  <a:pt x="578" y="41481"/>
                </a:lnTo>
                <a:lnTo>
                  <a:pt x="690" y="41462"/>
                </a:lnTo>
                <a:lnTo>
                  <a:pt x="783" y="41407"/>
                </a:lnTo>
                <a:lnTo>
                  <a:pt x="894" y="41332"/>
                </a:lnTo>
                <a:lnTo>
                  <a:pt x="1006" y="41239"/>
                </a:lnTo>
                <a:lnTo>
                  <a:pt x="1118" y="41127"/>
                </a:lnTo>
                <a:lnTo>
                  <a:pt x="1304" y="40904"/>
                </a:lnTo>
                <a:lnTo>
                  <a:pt x="1472" y="40662"/>
                </a:lnTo>
                <a:lnTo>
                  <a:pt x="1583" y="40438"/>
                </a:lnTo>
                <a:lnTo>
                  <a:pt x="1621" y="40364"/>
                </a:lnTo>
                <a:lnTo>
                  <a:pt x="1639" y="40290"/>
                </a:lnTo>
                <a:lnTo>
                  <a:pt x="1621" y="40252"/>
                </a:lnTo>
                <a:lnTo>
                  <a:pt x="1583" y="40234"/>
                </a:lnTo>
                <a:close/>
                <a:moveTo>
                  <a:pt x="92439" y="40587"/>
                </a:moveTo>
                <a:lnTo>
                  <a:pt x="92309" y="40643"/>
                </a:lnTo>
                <a:lnTo>
                  <a:pt x="92142" y="40736"/>
                </a:lnTo>
                <a:lnTo>
                  <a:pt x="91918" y="40885"/>
                </a:lnTo>
                <a:lnTo>
                  <a:pt x="91695" y="41034"/>
                </a:lnTo>
                <a:lnTo>
                  <a:pt x="91509" y="41202"/>
                </a:lnTo>
                <a:lnTo>
                  <a:pt x="91378" y="41351"/>
                </a:lnTo>
                <a:lnTo>
                  <a:pt x="91341" y="41407"/>
                </a:lnTo>
                <a:lnTo>
                  <a:pt x="91341" y="41462"/>
                </a:lnTo>
                <a:lnTo>
                  <a:pt x="91360" y="41500"/>
                </a:lnTo>
                <a:lnTo>
                  <a:pt x="91434" y="41518"/>
                </a:lnTo>
                <a:lnTo>
                  <a:pt x="91490" y="41518"/>
                </a:lnTo>
                <a:lnTo>
                  <a:pt x="91546" y="41500"/>
                </a:lnTo>
                <a:lnTo>
                  <a:pt x="91620" y="41462"/>
                </a:lnTo>
                <a:lnTo>
                  <a:pt x="91695" y="41407"/>
                </a:lnTo>
                <a:lnTo>
                  <a:pt x="91862" y="41258"/>
                </a:lnTo>
                <a:lnTo>
                  <a:pt x="92030" y="41090"/>
                </a:lnTo>
                <a:lnTo>
                  <a:pt x="92290" y="40755"/>
                </a:lnTo>
                <a:lnTo>
                  <a:pt x="92439" y="40587"/>
                </a:lnTo>
                <a:close/>
                <a:moveTo>
                  <a:pt x="1844" y="41388"/>
                </a:moveTo>
                <a:lnTo>
                  <a:pt x="1769" y="41407"/>
                </a:lnTo>
                <a:lnTo>
                  <a:pt x="1676" y="41425"/>
                </a:lnTo>
                <a:lnTo>
                  <a:pt x="1565" y="41481"/>
                </a:lnTo>
                <a:lnTo>
                  <a:pt x="1304" y="41649"/>
                </a:lnTo>
                <a:lnTo>
                  <a:pt x="1043" y="41853"/>
                </a:lnTo>
                <a:lnTo>
                  <a:pt x="783" y="42077"/>
                </a:lnTo>
                <a:lnTo>
                  <a:pt x="559" y="42282"/>
                </a:lnTo>
                <a:lnTo>
                  <a:pt x="410" y="42431"/>
                </a:lnTo>
                <a:lnTo>
                  <a:pt x="373" y="42505"/>
                </a:lnTo>
                <a:lnTo>
                  <a:pt x="410" y="42524"/>
                </a:lnTo>
                <a:lnTo>
                  <a:pt x="466" y="42505"/>
                </a:lnTo>
                <a:lnTo>
                  <a:pt x="690" y="42431"/>
                </a:lnTo>
                <a:lnTo>
                  <a:pt x="950" y="42282"/>
                </a:lnTo>
                <a:lnTo>
                  <a:pt x="1267" y="42096"/>
                </a:lnTo>
                <a:lnTo>
                  <a:pt x="1546" y="41909"/>
                </a:lnTo>
                <a:lnTo>
                  <a:pt x="1769" y="41705"/>
                </a:lnTo>
                <a:lnTo>
                  <a:pt x="1863" y="41630"/>
                </a:lnTo>
                <a:lnTo>
                  <a:pt x="1918" y="41537"/>
                </a:lnTo>
                <a:lnTo>
                  <a:pt x="1937" y="41481"/>
                </a:lnTo>
                <a:lnTo>
                  <a:pt x="1918" y="41444"/>
                </a:lnTo>
                <a:lnTo>
                  <a:pt x="1900" y="41425"/>
                </a:lnTo>
                <a:lnTo>
                  <a:pt x="1844" y="41388"/>
                </a:lnTo>
                <a:close/>
                <a:moveTo>
                  <a:pt x="92421" y="41556"/>
                </a:moveTo>
                <a:lnTo>
                  <a:pt x="92309" y="41611"/>
                </a:lnTo>
                <a:lnTo>
                  <a:pt x="92104" y="41723"/>
                </a:lnTo>
                <a:lnTo>
                  <a:pt x="91862" y="41872"/>
                </a:lnTo>
                <a:lnTo>
                  <a:pt x="91602" y="42040"/>
                </a:lnTo>
                <a:lnTo>
                  <a:pt x="91378" y="42244"/>
                </a:lnTo>
                <a:lnTo>
                  <a:pt x="91266" y="42338"/>
                </a:lnTo>
                <a:lnTo>
                  <a:pt x="91192" y="42412"/>
                </a:lnTo>
                <a:lnTo>
                  <a:pt x="91136" y="42505"/>
                </a:lnTo>
                <a:lnTo>
                  <a:pt x="91099" y="42580"/>
                </a:lnTo>
                <a:lnTo>
                  <a:pt x="91099" y="42654"/>
                </a:lnTo>
                <a:lnTo>
                  <a:pt x="91118" y="42710"/>
                </a:lnTo>
                <a:lnTo>
                  <a:pt x="91155" y="42729"/>
                </a:lnTo>
                <a:lnTo>
                  <a:pt x="91229" y="42729"/>
                </a:lnTo>
                <a:lnTo>
                  <a:pt x="91285" y="42673"/>
                </a:lnTo>
                <a:lnTo>
                  <a:pt x="91378" y="42617"/>
                </a:lnTo>
                <a:lnTo>
                  <a:pt x="91583" y="42431"/>
                </a:lnTo>
                <a:lnTo>
                  <a:pt x="91806" y="42207"/>
                </a:lnTo>
                <a:lnTo>
                  <a:pt x="92197" y="41779"/>
                </a:lnTo>
                <a:lnTo>
                  <a:pt x="92346" y="41611"/>
                </a:lnTo>
                <a:lnTo>
                  <a:pt x="92421" y="41556"/>
                </a:lnTo>
                <a:close/>
                <a:moveTo>
                  <a:pt x="1546" y="42468"/>
                </a:moveTo>
                <a:lnTo>
                  <a:pt x="1453" y="42505"/>
                </a:lnTo>
                <a:lnTo>
                  <a:pt x="1341" y="42542"/>
                </a:lnTo>
                <a:lnTo>
                  <a:pt x="1267" y="42598"/>
                </a:lnTo>
                <a:lnTo>
                  <a:pt x="1174" y="42673"/>
                </a:lnTo>
                <a:lnTo>
                  <a:pt x="1025" y="42822"/>
                </a:lnTo>
                <a:lnTo>
                  <a:pt x="894" y="42989"/>
                </a:lnTo>
                <a:lnTo>
                  <a:pt x="652" y="43324"/>
                </a:lnTo>
                <a:lnTo>
                  <a:pt x="541" y="43473"/>
                </a:lnTo>
                <a:lnTo>
                  <a:pt x="410" y="43585"/>
                </a:lnTo>
                <a:lnTo>
                  <a:pt x="410" y="43585"/>
                </a:lnTo>
                <a:lnTo>
                  <a:pt x="615" y="43455"/>
                </a:lnTo>
                <a:lnTo>
                  <a:pt x="839" y="43324"/>
                </a:lnTo>
                <a:lnTo>
                  <a:pt x="1043" y="43194"/>
                </a:lnTo>
                <a:lnTo>
                  <a:pt x="1248" y="43026"/>
                </a:lnTo>
                <a:lnTo>
                  <a:pt x="1360" y="42915"/>
                </a:lnTo>
                <a:lnTo>
                  <a:pt x="1546" y="42710"/>
                </a:lnTo>
                <a:lnTo>
                  <a:pt x="1621" y="42598"/>
                </a:lnTo>
                <a:lnTo>
                  <a:pt x="1658" y="42524"/>
                </a:lnTo>
                <a:lnTo>
                  <a:pt x="1658" y="42486"/>
                </a:lnTo>
                <a:lnTo>
                  <a:pt x="1639" y="42468"/>
                </a:lnTo>
                <a:close/>
                <a:moveTo>
                  <a:pt x="92328" y="42673"/>
                </a:moveTo>
                <a:lnTo>
                  <a:pt x="92179" y="42747"/>
                </a:lnTo>
                <a:lnTo>
                  <a:pt x="91993" y="42877"/>
                </a:lnTo>
                <a:lnTo>
                  <a:pt x="91769" y="43064"/>
                </a:lnTo>
                <a:lnTo>
                  <a:pt x="91546" y="43250"/>
                </a:lnTo>
                <a:lnTo>
                  <a:pt x="91360" y="43455"/>
                </a:lnTo>
                <a:lnTo>
                  <a:pt x="91304" y="43548"/>
                </a:lnTo>
                <a:lnTo>
                  <a:pt x="91248" y="43622"/>
                </a:lnTo>
                <a:lnTo>
                  <a:pt x="91229" y="43697"/>
                </a:lnTo>
                <a:lnTo>
                  <a:pt x="91248" y="43734"/>
                </a:lnTo>
                <a:lnTo>
                  <a:pt x="91285" y="43771"/>
                </a:lnTo>
                <a:lnTo>
                  <a:pt x="91360" y="43790"/>
                </a:lnTo>
                <a:lnTo>
                  <a:pt x="91434" y="43753"/>
                </a:lnTo>
                <a:lnTo>
                  <a:pt x="91527" y="43697"/>
                </a:lnTo>
                <a:lnTo>
                  <a:pt x="91713" y="43492"/>
                </a:lnTo>
                <a:lnTo>
                  <a:pt x="91899" y="43287"/>
                </a:lnTo>
                <a:lnTo>
                  <a:pt x="92048" y="43138"/>
                </a:lnTo>
                <a:lnTo>
                  <a:pt x="92142" y="43045"/>
                </a:lnTo>
                <a:lnTo>
                  <a:pt x="92328" y="42877"/>
                </a:lnTo>
                <a:lnTo>
                  <a:pt x="92402" y="42784"/>
                </a:lnTo>
                <a:lnTo>
                  <a:pt x="92439" y="42710"/>
                </a:lnTo>
                <a:lnTo>
                  <a:pt x="92439" y="42691"/>
                </a:lnTo>
                <a:lnTo>
                  <a:pt x="92421" y="42673"/>
                </a:lnTo>
                <a:close/>
                <a:moveTo>
                  <a:pt x="1416" y="43510"/>
                </a:moveTo>
                <a:lnTo>
                  <a:pt x="1341" y="43548"/>
                </a:lnTo>
                <a:lnTo>
                  <a:pt x="1248" y="43604"/>
                </a:lnTo>
                <a:lnTo>
                  <a:pt x="1174" y="43678"/>
                </a:lnTo>
                <a:lnTo>
                  <a:pt x="1006" y="43864"/>
                </a:lnTo>
                <a:lnTo>
                  <a:pt x="820" y="44088"/>
                </a:lnTo>
                <a:lnTo>
                  <a:pt x="522" y="44516"/>
                </a:lnTo>
                <a:lnTo>
                  <a:pt x="410" y="44665"/>
                </a:lnTo>
                <a:lnTo>
                  <a:pt x="317" y="44739"/>
                </a:lnTo>
                <a:lnTo>
                  <a:pt x="317" y="44739"/>
                </a:lnTo>
                <a:lnTo>
                  <a:pt x="652" y="44497"/>
                </a:lnTo>
                <a:lnTo>
                  <a:pt x="894" y="44292"/>
                </a:lnTo>
                <a:lnTo>
                  <a:pt x="1155" y="44069"/>
                </a:lnTo>
                <a:lnTo>
                  <a:pt x="1378" y="43864"/>
                </a:lnTo>
                <a:lnTo>
                  <a:pt x="1527" y="43678"/>
                </a:lnTo>
                <a:lnTo>
                  <a:pt x="1565" y="43604"/>
                </a:lnTo>
                <a:lnTo>
                  <a:pt x="1583" y="43548"/>
                </a:lnTo>
                <a:lnTo>
                  <a:pt x="1565" y="43529"/>
                </a:lnTo>
                <a:lnTo>
                  <a:pt x="1546" y="43510"/>
                </a:lnTo>
                <a:close/>
                <a:moveTo>
                  <a:pt x="92626" y="43697"/>
                </a:moveTo>
                <a:lnTo>
                  <a:pt x="92328" y="43883"/>
                </a:lnTo>
                <a:lnTo>
                  <a:pt x="92086" y="44050"/>
                </a:lnTo>
                <a:lnTo>
                  <a:pt x="91806" y="44255"/>
                </a:lnTo>
                <a:lnTo>
                  <a:pt x="91564" y="44460"/>
                </a:lnTo>
                <a:lnTo>
                  <a:pt x="91360" y="44646"/>
                </a:lnTo>
                <a:lnTo>
                  <a:pt x="91304" y="44739"/>
                </a:lnTo>
                <a:lnTo>
                  <a:pt x="91248" y="44814"/>
                </a:lnTo>
                <a:lnTo>
                  <a:pt x="91248" y="44870"/>
                </a:lnTo>
                <a:lnTo>
                  <a:pt x="91266" y="44925"/>
                </a:lnTo>
                <a:lnTo>
                  <a:pt x="91285" y="44944"/>
                </a:lnTo>
                <a:lnTo>
                  <a:pt x="91341" y="44944"/>
                </a:lnTo>
                <a:lnTo>
                  <a:pt x="91434" y="44888"/>
                </a:lnTo>
                <a:lnTo>
                  <a:pt x="91564" y="44777"/>
                </a:lnTo>
                <a:lnTo>
                  <a:pt x="91695" y="44665"/>
                </a:lnTo>
                <a:lnTo>
                  <a:pt x="91955" y="44404"/>
                </a:lnTo>
                <a:lnTo>
                  <a:pt x="92104" y="44255"/>
                </a:lnTo>
                <a:lnTo>
                  <a:pt x="92421" y="43920"/>
                </a:lnTo>
                <a:lnTo>
                  <a:pt x="92588" y="43753"/>
                </a:lnTo>
                <a:lnTo>
                  <a:pt x="92626" y="43697"/>
                </a:lnTo>
                <a:close/>
                <a:moveTo>
                  <a:pt x="1621" y="44609"/>
                </a:moveTo>
                <a:lnTo>
                  <a:pt x="1565" y="44628"/>
                </a:lnTo>
                <a:lnTo>
                  <a:pt x="1509" y="44665"/>
                </a:lnTo>
                <a:lnTo>
                  <a:pt x="1323" y="44795"/>
                </a:lnTo>
                <a:lnTo>
                  <a:pt x="1118" y="44963"/>
                </a:lnTo>
                <a:lnTo>
                  <a:pt x="894" y="45167"/>
                </a:lnTo>
                <a:lnTo>
                  <a:pt x="690" y="45372"/>
                </a:lnTo>
                <a:lnTo>
                  <a:pt x="522" y="45558"/>
                </a:lnTo>
                <a:lnTo>
                  <a:pt x="429" y="45689"/>
                </a:lnTo>
                <a:lnTo>
                  <a:pt x="410" y="45745"/>
                </a:lnTo>
                <a:lnTo>
                  <a:pt x="429" y="45782"/>
                </a:lnTo>
                <a:lnTo>
                  <a:pt x="485" y="45801"/>
                </a:lnTo>
                <a:lnTo>
                  <a:pt x="559" y="45801"/>
                </a:lnTo>
                <a:lnTo>
                  <a:pt x="652" y="45763"/>
                </a:lnTo>
                <a:lnTo>
                  <a:pt x="745" y="45689"/>
                </a:lnTo>
                <a:lnTo>
                  <a:pt x="969" y="45503"/>
                </a:lnTo>
                <a:lnTo>
                  <a:pt x="1192" y="45279"/>
                </a:lnTo>
                <a:lnTo>
                  <a:pt x="1378" y="45037"/>
                </a:lnTo>
                <a:lnTo>
                  <a:pt x="1546" y="44814"/>
                </a:lnTo>
                <a:lnTo>
                  <a:pt x="1639" y="44665"/>
                </a:lnTo>
                <a:lnTo>
                  <a:pt x="1639" y="44628"/>
                </a:lnTo>
                <a:lnTo>
                  <a:pt x="1621" y="44609"/>
                </a:lnTo>
                <a:close/>
                <a:moveTo>
                  <a:pt x="92402" y="44870"/>
                </a:moveTo>
                <a:lnTo>
                  <a:pt x="92142" y="45037"/>
                </a:lnTo>
                <a:lnTo>
                  <a:pt x="91732" y="45354"/>
                </a:lnTo>
                <a:lnTo>
                  <a:pt x="91509" y="45521"/>
                </a:lnTo>
                <a:lnTo>
                  <a:pt x="91360" y="45670"/>
                </a:lnTo>
                <a:lnTo>
                  <a:pt x="91285" y="45745"/>
                </a:lnTo>
                <a:lnTo>
                  <a:pt x="91248" y="45819"/>
                </a:lnTo>
                <a:lnTo>
                  <a:pt x="91229" y="45856"/>
                </a:lnTo>
                <a:lnTo>
                  <a:pt x="91248" y="45912"/>
                </a:lnTo>
                <a:lnTo>
                  <a:pt x="91285" y="45931"/>
                </a:lnTo>
                <a:lnTo>
                  <a:pt x="91322" y="45931"/>
                </a:lnTo>
                <a:lnTo>
                  <a:pt x="91415" y="45912"/>
                </a:lnTo>
                <a:lnTo>
                  <a:pt x="91527" y="45856"/>
                </a:lnTo>
                <a:lnTo>
                  <a:pt x="91639" y="45763"/>
                </a:lnTo>
                <a:lnTo>
                  <a:pt x="91862" y="45558"/>
                </a:lnTo>
                <a:lnTo>
                  <a:pt x="91993" y="45447"/>
                </a:lnTo>
                <a:lnTo>
                  <a:pt x="92123" y="45316"/>
                </a:lnTo>
                <a:lnTo>
                  <a:pt x="92290" y="45093"/>
                </a:lnTo>
                <a:lnTo>
                  <a:pt x="92439" y="44907"/>
                </a:lnTo>
                <a:lnTo>
                  <a:pt x="92439" y="44870"/>
                </a:lnTo>
                <a:close/>
                <a:moveTo>
                  <a:pt x="92309" y="46061"/>
                </a:moveTo>
                <a:lnTo>
                  <a:pt x="92235" y="46080"/>
                </a:lnTo>
                <a:lnTo>
                  <a:pt x="92142" y="46117"/>
                </a:lnTo>
                <a:lnTo>
                  <a:pt x="91955" y="46247"/>
                </a:lnTo>
                <a:lnTo>
                  <a:pt x="91751" y="46415"/>
                </a:lnTo>
                <a:lnTo>
                  <a:pt x="91546" y="46601"/>
                </a:lnTo>
                <a:lnTo>
                  <a:pt x="91397" y="46750"/>
                </a:lnTo>
                <a:lnTo>
                  <a:pt x="91304" y="46862"/>
                </a:lnTo>
                <a:lnTo>
                  <a:pt x="91304" y="46899"/>
                </a:lnTo>
                <a:lnTo>
                  <a:pt x="91322" y="46899"/>
                </a:lnTo>
                <a:lnTo>
                  <a:pt x="91546" y="46787"/>
                </a:lnTo>
                <a:lnTo>
                  <a:pt x="91937" y="46564"/>
                </a:lnTo>
                <a:lnTo>
                  <a:pt x="92142" y="46434"/>
                </a:lnTo>
                <a:lnTo>
                  <a:pt x="92290" y="46303"/>
                </a:lnTo>
                <a:lnTo>
                  <a:pt x="92384" y="46191"/>
                </a:lnTo>
                <a:lnTo>
                  <a:pt x="92402" y="46154"/>
                </a:lnTo>
                <a:lnTo>
                  <a:pt x="92402" y="46098"/>
                </a:lnTo>
                <a:lnTo>
                  <a:pt x="92365" y="46061"/>
                </a:lnTo>
                <a:close/>
                <a:moveTo>
                  <a:pt x="1732" y="45614"/>
                </a:moveTo>
                <a:lnTo>
                  <a:pt x="1695" y="45652"/>
                </a:lnTo>
                <a:lnTo>
                  <a:pt x="1043" y="46322"/>
                </a:lnTo>
                <a:lnTo>
                  <a:pt x="634" y="46750"/>
                </a:lnTo>
                <a:lnTo>
                  <a:pt x="485" y="46880"/>
                </a:lnTo>
                <a:lnTo>
                  <a:pt x="429" y="46936"/>
                </a:lnTo>
                <a:lnTo>
                  <a:pt x="466" y="46955"/>
                </a:lnTo>
                <a:lnTo>
                  <a:pt x="503" y="46955"/>
                </a:lnTo>
                <a:lnTo>
                  <a:pt x="615" y="46918"/>
                </a:lnTo>
                <a:lnTo>
                  <a:pt x="783" y="46824"/>
                </a:lnTo>
                <a:lnTo>
                  <a:pt x="950" y="46713"/>
                </a:lnTo>
                <a:lnTo>
                  <a:pt x="1267" y="46471"/>
                </a:lnTo>
                <a:lnTo>
                  <a:pt x="1453" y="46322"/>
                </a:lnTo>
                <a:lnTo>
                  <a:pt x="1565" y="46136"/>
                </a:lnTo>
                <a:lnTo>
                  <a:pt x="1714" y="45856"/>
                </a:lnTo>
                <a:lnTo>
                  <a:pt x="1751" y="45745"/>
                </a:lnTo>
                <a:lnTo>
                  <a:pt x="1769" y="45652"/>
                </a:lnTo>
                <a:lnTo>
                  <a:pt x="1769" y="45614"/>
                </a:lnTo>
                <a:close/>
                <a:moveTo>
                  <a:pt x="1583" y="46955"/>
                </a:moveTo>
                <a:lnTo>
                  <a:pt x="1490" y="46973"/>
                </a:lnTo>
                <a:lnTo>
                  <a:pt x="1378" y="47029"/>
                </a:lnTo>
                <a:lnTo>
                  <a:pt x="1267" y="47085"/>
                </a:lnTo>
                <a:lnTo>
                  <a:pt x="1043" y="47253"/>
                </a:lnTo>
                <a:lnTo>
                  <a:pt x="932" y="47346"/>
                </a:lnTo>
                <a:lnTo>
                  <a:pt x="820" y="47439"/>
                </a:lnTo>
                <a:lnTo>
                  <a:pt x="652" y="47606"/>
                </a:lnTo>
                <a:lnTo>
                  <a:pt x="522" y="47755"/>
                </a:lnTo>
                <a:lnTo>
                  <a:pt x="522" y="47793"/>
                </a:lnTo>
                <a:lnTo>
                  <a:pt x="559" y="47774"/>
                </a:lnTo>
                <a:lnTo>
                  <a:pt x="783" y="47662"/>
                </a:lnTo>
                <a:lnTo>
                  <a:pt x="1192" y="47420"/>
                </a:lnTo>
                <a:lnTo>
                  <a:pt x="1378" y="47290"/>
                </a:lnTo>
                <a:lnTo>
                  <a:pt x="1546" y="47160"/>
                </a:lnTo>
                <a:lnTo>
                  <a:pt x="1639" y="47067"/>
                </a:lnTo>
                <a:lnTo>
                  <a:pt x="1658" y="47011"/>
                </a:lnTo>
                <a:lnTo>
                  <a:pt x="1639" y="46992"/>
                </a:lnTo>
                <a:lnTo>
                  <a:pt x="1621" y="46973"/>
                </a:lnTo>
                <a:lnTo>
                  <a:pt x="1583" y="46955"/>
                </a:lnTo>
                <a:close/>
                <a:moveTo>
                  <a:pt x="92384" y="46899"/>
                </a:moveTo>
                <a:lnTo>
                  <a:pt x="92272" y="46955"/>
                </a:lnTo>
                <a:lnTo>
                  <a:pt x="92123" y="47029"/>
                </a:lnTo>
                <a:lnTo>
                  <a:pt x="91955" y="47141"/>
                </a:lnTo>
                <a:lnTo>
                  <a:pt x="91620" y="47383"/>
                </a:lnTo>
                <a:lnTo>
                  <a:pt x="91453" y="47551"/>
                </a:lnTo>
                <a:lnTo>
                  <a:pt x="91322" y="47718"/>
                </a:lnTo>
                <a:lnTo>
                  <a:pt x="91192" y="47997"/>
                </a:lnTo>
                <a:lnTo>
                  <a:pt x="91136" y="48128"/>
                </a:lnTo>
                <a:lnTo>
                  <a:pt x="91118" y="48221"/>
                </a:lnTo>
                <a:lnTo>
                  <a:pt x="91118" y="48239"/>
                </a:lnTo>
                <a:lnTo>
                  <a:pt x="91136" y="48258"/>
                </a:lnTo>
                <a:lnTo>
                  <a:pt x="91155" y="48239"/>
                </a:lnTo>
                <a:lnTo>
                  <a:pt x="91211" y="48221"/>
                </a:lnTo>
                <a:lnTo>
                  <a:pt x="91844" y="47532"/>
                </a:lnTo>
                <a:lnTo>
                  <a:pt x="92272" y="47104"/>
                </a:lnTo>
                <a:lnTo>
                  <a:pt x="92402" y="46973"/>
                </a:lnTo>
                <a:lnTo>
                  <a:pt x="92458" y="46936"/>
                </a:lnTo>
                <a:lnTo>
                  <a:pt x="92439" y="46918"/>
                </a:lnTo>
                <a:lnTo>
                  <a:pt x="92384" y="46899"/>
                </a:lnTo>
                <a:close/>
                <a:moveTo>
                  <a:pt x="1583" y="47923"/>
                </a:moveTo>
                <a:lnTo>
                  <a:pt x="1490" y="47942"/>
                </a:lnTo>
                <a:lnTo>
                  <a:pt x="1378" y="48016"/>
                </a:lnTo>
                <a:lnTo>
                  <a:pt x="1248" y="48109"/>
                </a:lnTo>
                <a:lnTo>
                  <a:pt x="1025" y="48295"/>
                </a:lnTo>
                <a:lnTo>
                  <a:pt x="894" y="48426"/>
                </a:lnTo>
                <a:lnTo>
                  <a:pt x="783" y="48556"/>
                </a:lnTo>
                <a:lnTo>
                  <a:pt x="597" y="48761"/>
                </a:lnTo>
                <a:lnTo>
                  <a:pt x="466" y="48947"/>
                </a:lnTo>
                <a:lnTo>
                  <a:pt x="448" y="49003"/>
                </a:lnTo>
                <a:lnTo>
                  <a:pt x="466" y="49003"/>
                </a:lnTo>
                <a:lnTo>
                  <a:pt x="485" y="48984"/>
                </a:lnTo>
                <a:lnTo>
                  <a:pt x="745" y="48817"/>
                </a:lnTo>
                <a:lnTo>
                  <a:pt x="1174" y="48519"/>
                </a:lnTo>
                <a:lnTo>
                  <a:pt x="1378" y="48351"/>
                </a:lnTo>
                <a:lnTo>
                  <a:pt x="1546" y="48184"/>
                </a:lnTo>
                <a:lnTo>
                  <a:pt x="1602" y="48109"/>
                </a:lnTo>
                <a:lnTo>
                  <a:pt x="1639" y="48053"/>
                </a:lnTo>
                <a:lnTo>
                  <a:pt x="1658" y="47997"/>
                </a:lnTo>
                <a:lnTo>
                  <a:pt x="1639" y="47960"/>
                </a:lnTo>
                <a:lnTo>
                  <a:pt x="1621" y="47923"/>
                </a:lnTo>
                <a:close/>
                <a:moveTo>
                  <a:pt x="92421" y="48072"/>
                </a:moveTo>
                <a:lnTo>
                  <a:pt x="92123" y="48277"/>
                </a:lnTo>
                <a:lnTo>
                  <a:pt x="91899" y="48444"/>
                </a:lnTo>
                <a:lnTo>
                  <a:pt x="91657" y="48649"/>
                </a:lnTo>
                <a:lnTo>
                  <a:pt x="91453" y="48835"/>
                </a:lnTo>
                <a:lnTo>
                  <a:pt x="91285" y="49021"/>
                </a:lnTo>
                <a:lnTo>
                  <a:pt x="91248" y="49096"/>
                </a:lnTo>
                <a:lnTo>
                  <a:pt x="91211" y="49170"/>
                </a:lnTo>
                <a:lnTo>
                  <a:pt x="91229" y="49208"/>
                </a:lnTo>
                <a:lnTo>
                  <a:pt x="91266" y="49245"/>
                </a:lnTo>
                <a:lnTo>
                  <a:pt x="91341" y="49263"/>
                </a:lnTo>
                <a:lnTo>
                  <a:pt x="91415" y="49245"/>
                </a:lnTo>
                <a:lnTo>
                  <a:pt x="91509" y="49189"/>
                </a:lnTo>
                <a:lnTo>
                  <a:pt x="91602" y="49133"/>
                </a:lnTo>
                <a:lnTo>
                  <a:pt x="91788" y="48947"/>
                </a:lnTo>
                <a:lnTo>
                  <a:pt x="91974" y="48724"/>
                </a:lnTo>
                <a:lnTo>
                  <a:pt x="92142" y="48482"/>
                </a:lnTo>
                <a:lnTo>
                  <a:pt x="92290" y="48277"/>
                </a:lnTo>
                <a:lnTo>
                  <a:pt x="92421" y="48072"/>
                </a:lnTo>
                <a:close/>
                <a:moveTo>
                  <a:pt x="17688" y="49468"/>
                </a:moveTo>
                <a:lnTo>
                  <a:pt x="17688" y="49468"/>
                </a:lnTo>
                <a:lnTo>
                  <a:pt x="17688" y="49468"/>
                </a:lnTo>
                <a:close/>
                <a:moveTo>
                  <a:pt x="62185" y="49468"/>
                </a:moveTo>
                <a:lnTo>
                  <a:pt x="62185" y="49468"/>
                </a:lnTo>
                <a:lnTo>
                  <a:pt x="62185" y="49468"/>
                </a:lnTo>
                <a:close/>
                <a:moveTo>
                  <a:pt x="44759" y="49524"/>
                </a:moveTo>
                <a:lnTo>
                  <a:pt x="44759" y="49524"/>
                </a:lnTo>
                <a:lnTo>
                  <a:pt x="44759" y="49524"/>
                </a:lnTo>
                <a:close/>
                <a:moveTo>
                  <a:pt x="89256" y="49524"/>
                </a:moveTo>
                <a:lnTo>
                  <a:pt x="89256" y="49524"/>
                </a:lnTo>
                <a:lnTo>
                  <a:pt x="89256" y="49524"/>
                </a:lnTo>
                <a:close/>
                <a:moveTo>
                  <a:pt x="89256" y="49524"/>
                </a:moveTo>
                <a:lnTo>
                  <a:pt x="89256" y="49524"/>
                </a:lnTo>
                <a:lnTo>
                  <a:pt x="89256" y="49524"/>
                </a:lnTo>
                <a:close/>
                <a:moveTo>
                  <a:pt x="39341" y="49505"/>
                </a:moveTo>
                <a:lnTo>
                  <a:pt x="39303" y="49580"/>
                </a:lnTo>
                <a:lnTo>
                  <a:pt x="39322" y="49561"/>
                </a:lnTo>
                <a:lnTo>
                  <a:pt x="39341" y="49505"/>
                </a:lnTo>
                <a:close/>
                <a:moveTo>
                  <a:pt x="31707" y="49580"/>
                </a:moveTo>
                <a:lnTo>
                  <a:pt x="31707" y="49580"/>
                </a:lnTo>
                <a:lnTo>
                  <a:pt x="31707" y="49580"/>
                </a:lnTo>
                <a:close/>
                <a:moveTo>
                  <a:pt x="38298" y="49580"/>
                </a:moveTo>
                <a:lnTo>
                  <a:pt x="38298" y="49580"/>
                </a:lnTo>
                <a:lnTo>
                  <a:pt x="38298" y="49580"/>
                </a:lnTo>
                <a:close/>
                <a:moveTo>
                  <a:pt x="39303" y="49580"/>
                </a:moveTo>
                <a:lnTo>
                  <a:pt x="39303" y="49580"/>
                </a:lnTo>
                <a:lnTo>
                  <a:pt x="39303" y="49580"/>
                </a:lnTo>
                <a:close/>
                <a:moveTo>
                  <a:pt x="76204" y="49580"/>
                </a:moveTo>
                <a:lnTo>
                  <a:pt x="76204" y="49580"/>
                </a:lnTo>
                <a:lnTo>
                  <a:pt x="76204" y="49580"/>
                </a:lnTo>
                <a:close/>
                <a:moveTo>
                  <a:pt x="34928" y="49617"/>
                </a:moveTo>
                <a:lnTo>
                  <a:pt x="34928" y="49617"/>
                </a:lnTo>
                <a:lnTo>
                  <a:pt x="34928" y="49617"/>
                </a:lnTo>
                <a:close/>
                <a:moveTo>
                  <a:pt x="80524" y="49617"/>
                </a:moveTo>
                <a:lnTo>
                  <a:pt x="80524" y="49617"/>
                </a:lnTo>
                <a:lnTo>
                  <a:pt x="80524" y="49617"/>
                </a:lnTo>
                <a:close/>
                <a:moveTo>
                  <a:pt x="87003" y="49617"/>
                </a:moveTo>
                <a:lnTo>
                  <a:pt x="87003" y="49617"/>
                </a:lnTo>
                <a:lnTo>
                  <a:pt x="87003" y="49617"/>
                </a:lnTo>
                <a:close/>
                <a:moveTo>
                  <a:pt x="45801" y="49673"/>
                </a:moveTo>
                <a:lnTo>
                  <a:pt x="45801" y="49673"/>
                </a:lnTo>
                <a:lnTo>
                  <a:pt x="45801" y="49673"/>
                </a:lnTo>
                <a:close/>
                <a:moveTo>
                  <a:pt x="53267" y="49673"/>
                </a:moveTo>
                <a:lnTo>
                  <a:pt x="53267" y="49673"/>
                </a:lnTo>
                <a:lnTo>
                  <a:pt x="53267" y="49673"/>
                </a:lnTo>
                <a:close/>
                <a:moveTo>
                  <a:pt x="21970" y="49748"/>
                </a:moveTo>
                <a:lnTo>
                  <a:pt x="21951" y="49791"/>
                </a:lnTo>
                <a:lnTo>
                  <a:pt x="21951" y="49803"/>
                </a:lnTo>
                <a:lnTo>
                  <a:pt x="21970" y="49748"/>
                </a:lnTo>
                <a:close/>
                <a:moveTo>
                  <a:pt x="1639" y="48966"/>
                </a:moveTo>
                <a:lnTo>
                  <a:pt x="1602" y="48984"/>
                </a:lnTo>
                <a:lnTo>
                  <a:pt x="1509" y="49040"/>
                </a:lnTo>
                <a:lnTo>
                  <a:pt x="1378" y="49115"/>
                </a:lnTo>
                <a:lnTo>
                  <a:pt x="1136" y="49301"/>
                </a:lnTo>
                <a:lnTo>
                  <a:pt x="1006" y="49412"/>
                </a:lnTo>
                <a:lnTo>
                  <a:pt x="559" y="49785"/>
                </a:lnTo>
                <a:lnTo>
                  <a:pt x="299" y="50027"/>
                </a:lnTo>
                <a:lnTo>
                  <a:pt x="224" y="50120"/>
                </a:lnTo>
                <a:lnTo>
                  <a:pt x="206" y="50157"/>
                </a:lnTo>
                <a:lnTo>
                  <a:pt x="261" y="50176"/>
                </a:lnTo>
                <a:lnTo>
                  <a:pt x="317" y="50176"/>
                </a:lnTo>
                <a:lnTo>
                  <a:pt x="392" y="50139"/>
                </a:lnTo>
                <a:lnTo>
                  <a:pt x="485" y="50083"/>
                </a:lnTo>
                <a:lnTo>
                  <a:pt x="708" y="49915"/>
                </a:lnTo>
                <a:lnTo>
                  <a:pt x="969" y="49710"/>
                </a:lnTo>
                <a:lnTo>
                  <a:pt x="1211" y="49487"/>
                </a:lnTo>
                <a:lnTo>
                  <a:pt x="1416" y="49282"/>
                </a:lnTo>
                <a:lnTo>
                  <a:pt x="1565" y="49115"/>
                </a:lnTo>
                <a:lnTo>
                  <a:pt x="1639" y="49021"/>
                </a:lnTo>
                <a:lnTo>
                  <a:pt x="1658" y="48984"/>
                </a:lnTo>
                <a:lnTo>
                  <a:pt x="1658" y="48966"/>
                </a:lnTo>
                <a:close/>
                <a:moveTo>
                  <a:pt x="78308" y="50194"/>
                </a:moveTo>
                <a:lnTo>
                  <a:pt x="78308" y="50194"/>
                </a:lnTo>
                <a:lnTo>
                  <a:pt x="78308" y="50194"/>
                </a:lnTo>
                <a:close/>
                <a:moveTo>
                  <a:pt x="5679" y="49412"/>
                </a:moveTo>
                <a:lnTo>
                  <a:pt x="5661" y="49431"/>
                </a:lnTo>
                <a:lnTo>
                  <a:pt x="5381" y="49599"/>
                </a:lnTo>
                <a:lnTo>
                  <a:pt x="5158" y="49766"/>
                </a:lnTo>
                <a:lnTo>
                  <a:pt x="4935" y="49952"/>
                </a:lnTo>
                <a:lnTo>
                  <a:pt x="4711" y="50139"/>
                </a:lnTo>
                <a:lnTo>
                  <a:pt x="4544" y="50325"/>
                </a:lnTo>
                <a:lnTo>
                  <a:pt x="4488" y="50418"/>
                </a:lnTo>
                <a:lnTo>
                  <a:pt x="4450" y="50492"/>
                </a:lnTo>
                <a:lnTo>
                  <a:pt x="4469" y="50548"/>
                </a:lnTo>
                <a:lnTo>
                  <a:pt x="4506" y="50604"/>
                </a:lnTo>
                <a:lnTo>
                  <a:pt x="4581" y="50604"/>
                </a:lnTo>
                <a:lnTo>
                  <a:pt x="4674" y="50567"/>
                </a:lnTo>
                <a:lnTo>
                  <a:pt x="4786" y="50474"/>
                </a:lnTo>
                <a:lnTo>
                  <a:pt x="4897" y="50362"/>
                </a:lnTo>
                <a:lnTo>
                  <a:pt x="5121" y="50139"/>
                </a:lnTo>
                <a:lnTo>
                  <a:pt x="5232" y="49990"/>
                </a:lnTo>
                <a:lnTo>
                  <a:pt x="5549" y="49654"/>
                </a:lnTo>
                <a:lnTo>
                  <a:pt x="5679" y="49468"/>
                </a:lnTo>
                <a:lnTo>
                  <a:pt x="5698" y="49431"/>
                </a:lnTo>
                <a:lnTo>
                  <a:pt x="5679" y="49412"/>
                </a:lnTo>
                <a:close/>
                <a:moveTo>
                  <a:pt x="12158" y="49450"/>
                </a:moveTo>
                <a:lnTo>
                  <a:pt x="12102" y="49505"/>
                </a:lnTo>
                <a:lnTo>
                  <a:pt x="11507" y="50083"/>
                </a:lnTo>
                <a:lnTo>
                  <a:pt x="11153" y="50455"/>
                </a:lnTo>
                <a:lnTo>
                  <a:pt x="11041" y="50585"/>
                </a:lnTo>
                <a:lnTo>
                  <a:pt x="11004" y="50623"/>
                </a:lnTo>
                <a:lnTo>
                  <a:pt x="11004" y="50641"/>
                </a:lnTo>
                <a:lnTo>
                  <a:pt x="11041" y="50678"/>
                </a:lnTo>
                <a:lnTo>
                  <a:pt x="11116" y="50678"/>
                </a:lnTo>
                <a:lnTo>
                  <a:pt x="11172" y="50660"/>
                </a:lnTo>
                <a:lnTo>
                  <a:pt x="11302" y="50585"/>
                </a:lnTo>
                <a:lnTo>
                  <a:pt x="11451" y="50492"/>
                </a:lnTo>
                <a:lnTo>
                  <a:pt x="11693" y="50269"/>
                </a:lnTo>
                <a:lnTo>
                  <a:pt x="11842" y="50139"/>
                </a:lnTo>
                <a:lnTo>
                  <a:pt x="12028" y="49952"/>
                </a:lnTo>
                <a:lnTo>
                  <a:pt x="12121" y="49841"/>
                </a:lnTo>
                <a:lnTo>
                  <a:pt x="12140" y="49785"/>
                </a:lnTo>
                <a:lnTo>
                  <a:pt x="12158" y="49729"/>
                </a:lnTo>
                <a:lnTo>
                  <a:pt x="12177" y="49692"/>
                </a:lnTo>
                <a:lnTo>
                  <a:pt x="12214" y="49561"/>
                </a:lnTo>
                <a:lnTo>
                  <a:pt x="12214" y="49487"/>
                </a:lnTo>
                <a:lnTo>
                  <a:pt x="12196" y="49450"/>
                </a:lnTo>
                <a:close/>
                <a:moveTo>
                  <a:pt x="39303" y="49580"/>
                </a:moveTo>
                <a:lnTo>
                  <a:pt x="39266" y="49617"/>
                </a:lnTo>
                <a:lnTo>
                  <a:pt x="39117" y="49748"/>
                </a:lnTo>
                <a:lnTo>
                  <a:pt x="38708" y="50045"/>
                </a:lnTo>
                <a:lnTo>
                  <a:pt x="38484" y="50213"/>
                </a:lnTo>
                <a:lnTo>
                  <a:pt x="38317" y="50362"/>
                </a:lnTo>
                <a:lnTo>
                  <a:pt x="38242" y="50436"/>
                </a:lnTo>
                <a:lnTo>
                  <a:pt x="38205" y="50511"/>
                </a:lnTo>
                <a:lnTo>
                  <a:pt x="38168" y="50567"/>
                </a:lnTo>
                <a:lnTo>
                  <a:pt x="38168" y="50641"/>
                </a:lnTo>
                <a:lnTo>
                  <a:pt x="38205" y="50697"/>
                </a:lnTo>
                <a:lnTo>
                  <a:pt x="38261" y="50734"/>
                </a:lnTo>
                <a:lnTo>
                  <a:pt x="38317" y="50734"/>
                </a:lnTo>
                <a:lnTo>
                  <a:pt x="38391" y="50697"/>
                </a:lnTo>
                <a:lnTo>
                  <a:pt x="38484" y="50623"/>
                </a:lnTo>
                <a:lnTo>
                  <a:pt x="38577" y="50529"/>
                </a:lnTo>
                <a:lnTo>
                  <a:pt x="38782" y="50306"/>
                </a:lnTo>
                <a:lnTo>
                  <a:pt x="38987" y="50064"/>
                </a:lnTo>
                <a:lnTo>
                  <a:pt x="39155" y="49822"/>
                </a:lnTo>
                <a:lnTo>
                  <a:pt x="39285" y="49617"/>
                </a:lnTo>
                <a:lnTo>
                  <a:pt x="39303" y="49580"/>
                </a:lnTo>
                <a:close/>
                <a:moveTo>
                  <a:pt x="83819" y="49561"/>
                </a:moveTo>
                <a:lnTo>
                  <a:pt x="83763" y="49617"/>
                </a:lnTo>
                <a:lnTo>
                  <a:pt x="83614" y="49748"/>
                </a:lnTo>
                <a:lnTo>
                  <a:pt x="83205" y="50045"/>
                </a:lnTo>
                <a:lnTo>
                  <a:pt x="83000" y="50213"/>
                </a:lnTo>
                <a:lnTo>
                  <a:pt x="82814" y="50362"/>
                </a:lnTo>
                <a:lnTo>
                  <a:pt x="82758" y="50436"/>
                </a:lnTo>
                <a:lnTo>
                  <a:pt x="82702" y="50511"/>
                </a:lnTo>
                <a:lnTo>
                  <a:pt x="82684" y="50567"/>
                </a:lnTo>
                <a:lnTo>
                  <a:pt x="82684" y="50641"/>
                </a:lnTo>
                <a:lnTo>
                  <a:pt x="82702" y="50697"/>
                </a:lnTo>
                <a:lnTo>
                  <a:pt x="82758" y="50734"/>
                </a:lnTo>
                <a:lnTo>
                  <a:pt x="82832" y="50734"/>
                </a:lnTo>
                <a:lnTo>
                  <a:pt x="82907" y="50697"/>
                </a:lnTo>
                <a:lnTo>
                  <a:pt x="82981" y="50623"/>
                </a:lnTo>
                <a:lnTo>
                  <a:pt x="83093" y="50529"/>
                </a:lnTo>
                <a:lnTo>
                  <a:pt x="83279" y="50306"/>
                </a:lnTo>
                <a:lnTo>
                  <a:pt x="83484" y="50064"/>
                </a:lnTo>
                <a:lnTo>
                  <a:pt x="83670" y="49822"/>
                </a:lnTo>
                <a:lnTo>
                  <a:pt x="83782" y="49617"/>
                </a:lnTo>
                <a:lnTo>
                  <a:pt x="83819" y="49561"/>
                </a:lnTo>
                <a:close/>
                <a:moveTo>
                  <a:pt x="53267" y="49673"/>
                </a:moveTo>
                <a:lnTo>
                  <a:pt x="53025" y="49915"/>
                </a:lnTo>
                <a:lnTo>
                  <a:pt x="52857" y="50083"/>
                </a:lnTo>
                <a:lnTo>
                  <a:pt x="52690" y="50269"/>
                </a:lnTo>
                <a:lnTo>
                  <a:pt x="52541" y="50455"/>
                </a:lnTo>
                <a:lnTo>
                  <a:pt x="52504" y="50529"/>
                </a:lnTo>
                <a:lnTo>
                  <a:pt x="52466" y="50604"/>
                </a:lnTo>
                <a:lnTo>
                  <a:pt x="52448" y="50660"/>
                </a:lnTo>
                <a:lnTo>
                  <a:pt x="52466" y="50716"/>
                </a:lnTo>
                <a:lnTo>
                  <a:pt x="52522" y="50734"/>
                </a:lnTo>
                <a:lnTo>
                  <a:pt x="52597" y="50753"/>
                </a:lnTo>
                <a:lnTo>
                  <a:pt x="52690" y="50753"/>
                </a:lnTo>
                <a:lnTo>
                  <a:pt x="52764" y="50716"/>
                </a:lnTo>
                <a:lnTo>
                  <a:pt x="52857" y="50678"/>
                </a:lnTo>
                <a:lnTo>
                  <a:pt x="52913" y="50604"/>
                </a:lnTo>
                <a:lnTo>
                  <a:pt x="52969" y="50529"/>
                </a:lnTo>
                <a:lnTo>
                  <a:pt x="53025" y="50436"/>
                </a:lnTo>
                <a:lnTo>
                  <a:pt x="53099" y="50250"/>
                </a:lnTo>
                <a:lnTo>
                  <a:pt x="53155" y="50064"/>
                </a:lnTo>
                <a:lnTo>
                  <a:pt x="53211" y="49878"/>
                </a:lnTo>
                <a:lnTo>
                  <a:pt x="53230" y="49748"/>
                </a:lnTo>
                <a:lnTo>
                  <a:pt x="53267" y="49673"/>
                </a:lnTo>
                <a:close/>
                <a:moveTo>
                  <a:pt x="18582" y="49450"/>
                </a:moveTo>
                <a:lnTo>
                  <a:pt x="18377" y="49673"/>
                </a:lnTo>
                <a:lnTo>
                  <a:pt x="18023" y="50083"/>
                </a:lnTo>
                <a:lnTo>
                  <a:pt x="17855" y="50306"/>
                </a:lnTo>
                <a:lnTo>
                  <a:pt x="17725" y="50492"/>
                </a:lnTo>
                <a:lnTo>
                  <a:pt x="17669" y="50585"/>
                </a:lnTo>
                <a:lnTo>
                  <a:pt x="17651" y="50660"/>
                </a:lnTo>
                <a:lnTo>
                  <a:pt x="17651" y="50716"/>
                </a:lnTo>
                <a:lnTo>
                  <a:pt x="17669" y="50753"/>
                </a:lnTo>
                <a:lnTo>
                  <a:pt x="17725" y="50772"/>
                </a:lnTo>
                <a:lnTo>
                  <a:pt x="17781" y="50753"/>
                </a:lnTo>
                <a:lnTo>
                  <a:pt x="17837" y="50697"/>
                </a:lnTo>
                <a:lnTo>
                  <a:pt x="17911" y="50641"/>
                </a:lnTo>
                <a:lnTo>
                  <a:pt x="18060" y="50436"/>
                </a:lnTo>
                <a:lnTo>
                  <a:pt x="18209" y="50194"/>
                </a:lnTo>
                <a:lnTo>
                  <a:pt x="18451" y="49692"/>
                </a:lnTo>
                <a:lnTo>
                  <a:pt x="18582" y="49450"/>
                </a:lnTo>
                <a:close/>
                <a:moveTo>
                  <a:pt x="19848" y="49263"/>
                </a:moveTo>
                <a:lnTo>
                  <a:pt x="19810" y="49282"/>
                </a:lnTo>
                <a:lnTo>
                  <a:pt x="19494" y="49524"/>
                </a:lnTo>
                <a:lnTo>
                  <a:pt x="19252" y="49729"/>
                </a:lnTo>
                <a:lnTo>
                  <a:pt x="19010" y="49952"/>
                </a:lnTo>
                <a:lnTo>
                  <a:pt x="18786" y="50194"/>
                </a:lnTo>
                <a:lnTo>
                  <a:pt x="18600" y="50418"/>
                </a:lnTo>
                <a:lnTo>
                  <a:pt x="18544" y="50511"/>
                </a:lnTo>
                <a:lnTo>
                  <a:pt x="18507" y="50604"/>
                </a:lnTo>
                <a:lnTo>
                  <a:pt x="18507" y="50678"/>
                </a:lnTo>
                <a:lnTo>
                  <a:pt x="18526" y="50734"/>
                </a:lnTo>
                <a:lnTo>
                  <a:pt x="18563" y="50753"/>
                </a:lnTo>
                <a:lnTo>
                  <a:pt x="18600" y="50772"/>
                </a:lnTo>
                <a:lnTo>
                  <a:pt x="18637" y="50753"/>
                </a:lnTo>
                <a:lnTo>
                  <a:pt x="18693" y="50734"/>
                </a:lnTo>
                <a:lnTo>
                  <a:pt x="18805" y="50641"/>
                </a:lnTo>
                <a:lnTo>
                  <a:pt x="18917" y="50529"/>
                </a:lnTo>
                <a:lnTo>
                  <a:pt x="19121" y="50287"/>
                </a:lnTo>
                <a:lnTo>
                  <a:pt x="19252" y="50120"/>
                </a:lnTo>
                <a:lnTo>
                  <a:pt x="19401" y="49934"/>
                </a:lnTo>
                <a:lnTo>
                  <a:pt x="19643" y="49617"/>
                </a:lnTo>
                <a:lnTo>
                  <a:pt x="19829" y="49338"/>
                </a:lnTo>
                <a:lnTo>
                  <a:pt x="19848" y="49263"/>
                </a:lnTo>
                <a:close/>
                <a:moveTo>
                  <a:pt x="21989" y="49375"/>
                </a:moveTo>
                <a:lnTo>
                  <a:pt x="21951" y="49394"/>
                </a:lnTo>
                <a:lnTo>
                  <a:pt x="21914" y="49450"/>
                </a:lnTo>
                <a:lnTo>
                  <a:pt x="21691" y="49673"/>
                </a:lnTo>
                <a:lnTo>
                  <a:pt x="21281" y="50083"/>
                </a:lnTo>
                <a:lnTo>
                  <a:pt x="20890" y="50492"/>
                </a:lnTo>
                <a:lnTo>
                  <a:pt x="20778" y="50623"/>
                </a:lnTo>
                <a:lnTo>
                  <a:pt x="20723" y="50678"/>
                </a:lnTo>
                <a:lnTo>
                  <a:pt x="20760" y="50734"/>
                </a:lnTo>
                <a:lnTo>
                  <a:pt x="20797" y="50753"/>
                </a:lnTo>
                <a:lnTo>
                  <a:pt x="20853" y="50772"/>
                </a:lnTo>
                <a:lnTo>
                  <a:pt x="20909" y="50753"/>
                </a:lnTo>
                <a:lnTo>
                  <a:pt x="21058" y="50697"/>
                </a:lnTo>
                <a:lnTo>
                  <a:pt x="21225" y="50585"/>
                </a:lnTo>
                <a:lnTo>
                  <a:pt x="21374" y="50474"/>
                </a:lnTo>
                <a:lnTo>
                  <a:pt x="21505" y="50362"/>
                </a:lnTo>
                <a:lnTo>
                  <a:pt x="21672" y="50213"/>
                </a:lnTo>
                <a:lnTo>
                  <a:pt x="21840" y="50008"/>
                </a:lnTo>
                <a:lnTo>
                  <a:pt x="21914" y="49878"/>
                </a:lnTo>
                <a:lnTo>
                  <a:pt x="21951" y="49791"/>
                </a:lnTo>
                <a:lnTo>
                  <a:pt x="21951" y="49785"/>
                </a:lnTo>
                <a:lnTo>
                  <a:pt x="22007" y="49599"/>
                </a:lnTo>
                <a:lnTo>
                  <a:pt x="22007" y="49487"/>
                </a:lnTo>
                <a:lnTo>
                  <a:pt x="22007" y="49394"/>
                </a:lnTo>
                <a:lnTo>
                  <a:pt x="22007" y="49375"/>
                </a:lnTo>
                <a:close/>
                <a:moveTo>
                  <a:pt x="63079" y="49450"/>
                </a:moveTo>
                <a:lnTo>
                  <a:pt x="62874" y="49673"/>
                </a:lnTo>
                <a:lnTo>
                  <a:pt x="62520" y="50083"/>
                </a:lnTo>
                <a:lnTo>
                  <a:pt x="62353" y="50306"/>
                </a:lnTo>
                <a:lnTo>
                  <a:pt x="62222" y="50492"/>
                </a:lnTo>
                <a:lnTo>
                  <a:pt x="62185" y="50585"/>
                </a:lnTo>
                <a:lnTo>
                  <a:pt x="62148" y="50660"/>
                </a:lnTo>
                <a:lnTo>
                  <a:pt x="62148" y="50716"/>
                </a:lnTo>
                <a:lnTo>
                  <a:pt x="62166" y="50753"/>
                </a:lnTo>
                <a:lnTo>
                  <a:pt x="62222" y="50772"/>
                </a:lnTo>
                <a:lnTo>
                  <a:pt x="62278" y="50753"/>
                </a:lnTo>
                <a:lnTo>
                  <a:pt x="62334" y="50697"/>
                </a:lnTo>
                <a:lnTo>
                  <a:pt x="62408" y="50641"/>
                </a:lnTo>
                <a:lnTo>
                  <a:pt x="62557" y="50436"/>
                </a:lnTo>
                <a:lnTo>
                  <a:pt x="62706" y="50194"/>
                </a:lnTo>
                <a:lnTo>
                  <a:pt x="62967" y="49692"/>
                </a:lnTo>
                <a:lnTo>
                  <a:pt x="63079" y="49450"/>
                </a:lnTo>
                <a:close/>
                <a:moveTo>
                  <a:pt x="64345" y="49263"/>
                </a:moveTo>
                <a:lnTo>
                  <a:pt x="64308" y="49282"/>
                </a:lnTo>
                <a:lnTo>
                  <a:pt x="63991" y="49524"/>
                </a:lnTo>
                <a:lnTo>
                  <a:pt x="63768" y="49729"/>
                </a:lnTo>
                <a:lnTo>
                  <a:pt x="63507" y="49952"/>
                </a:lnTo>
                <a:lnTo>
                  <a:pt x="63284" y="50194"/>
                </a:lnTo>
                <a:lnTo>
                  <a:pt x="63097" y="50418"/>
                </a:lnTo>
                <a:lnTo>
                  <a:pt x="63041" y="50511"/>
                </a:lnTo>
                <a:lnTo>
                  <a:pt x="63004" y="50604"/>
                </a:lnTo>
                <a:lnTo>
                  <a:pt x="63004" y="50678"/>
                </a:lnTo>
                <a:lnTo>
                  <a:pt x="63023" y="50734"/>
                </a:lnTo>
                <a:lnTo>
                  <a:pt x="63060" y="50753"/>
                </a:lnTo>
                <a:lnTo>
                  <a:pt x="63097" y="50772"/>
                </a:lnTo>
                <a:lnTo>
                  <a:pt x="63153" y="50753"/>
                </a:lnTo>
                <a:lnTo>
                  <a:pt x="63190" y="50734"/>
                </a:lnTo>
                <a:lnTo>
                  <a:pt x="63302" y="50641"/>
                </a:lnTo>
                <a:lnTo>
                  <a:pt x="63414" y="50529"/>
                </a:lnTo>
                <a:lnTo>
                  <a:pt x="63637" y="50287"/>
                </a:lnTo>
                <a:lnTo>
                  <a:pt x="63749" y="50120"/>
                </a:lnTo>
                <a:lnTo>
                  <a:pt x="63917" y="49934"/>
                </a:lnTo>
                <a:lnTo>
                  <a:pt x="64159" y="49617"/>
                </a:lnTo>
                <a:lnTo>
                  <a:pt x="64326" y="49338"/>
                </a:lnTo>
                <a:lnTo>
                  <a:pt x="64363" y="49263"/>
                </a:lnTo>
                <a:close/>
                <a:moveTo>
                  <a:pt x="66486" y="49375"/>
                </a:moveTo>
                <a:lnTo>
                  <a:pt x="66449" y="49394"/>
                </a:lnTo>
                <a:lnTo>
                  <a:pt x="66411" y="49450"/>
                </a:lnTo>
                <a:lnTo>
                  <a:pt x="66188" y="49673"/>
                </a:lnTo>
                <a:lnTo>
                  <a:pt x="65778" y="50083"/>
                </a:lnTo>
                <a:lnTo>
                  <a:pt x="65406" y="50492"/>
                </a:lnTo>
                <a:lnTo>
                  <a:pt x="65276" y="50623"/>
                </a:lnTo>
                <a:lnTo>
                  <a:pt x="65238" y="50678"/>
                </a:lnTo>
                <a:lnTo>
                  <a:pt x="65257" y="50734"/>
                </a:lnTo>
                <a:lnTo>
                  <a:pt x="65294" y="50753"/>
                </a:lnTo>
                <a:lnTo>
                  <a:pt x="65350" y="50772"/>
                </a:lnTo>
                <a:lnTo>
                  <a:pt x="65425" y="50753"/>
                </a:lnTo>
                <a:lnTo>
                  <a:pt x="65555" y="50697"/>
                </a:lnTo>
                <a:lnTo>
                  <a:pt x="65723" y="50585"/>
                </a:lnTo>
                <a:lnTo>
                  <a:pt x="65871" y="50474"/>
                </a:lnTo>
                <a:lnTo>
                  <a:pt x="66020" y="50362"/>
                </a:lnTo>
                <a:lnTo>
                  <a:pt x="66169" y="50213"/>
                </a:lnTo>
                <a:lnTo>
                  <a:pt x="66337" y="50008"/>
                </a:lnTo>
                <a:lnTo>
                  <a:pt x="66411" y="49878"/>
                </a:lnTo>
                <a:lnTo>
                  <a:pt x="66467" y="49748"/>
                </a:lnTo>
                <a:lnTo>
                  <a:pt x="66449" y="49803"/>
                </a:lnTo>
                <a:lnTo>
                  <a:pt x="66467" y="49785"/>
                </a:lnTo>
                <a:lnTo>
                  <a:pt x="66504" y="49599"/>
                </a:lnTo>
                <a:lnTo>
                  <a:pt x="66523" y="49487"/>
                </a:lnTo>
                <a:lnTo>
                  <a:pt x="66504" y="49394"/>
                </a:lnTo>
                <a:lnTo>
                  <a:pt x="66504" y="49375"/>
                </a:lnTo>
                <a:close/>
                <a:moveTo>
                  <a:pt x="4637" y="49431"/>
                </a:moveTo>
                <a:lnTo>
                  <a:pt x="4618" y="49450"/>
                </a:lnTo>
                <a:lnTo>
                  <a:pt x="4339" y="49673"/>
                </a:lnTo>
                <a:lnTo>
                  <a:pt x="3892" y="50045"/>
                </a:lnTo>
                <a:lnTo>
                  <a:pt x="3650" y="50250"/>
                </a:lnTo>
                <a:lnTo>
                  <a:pt x="3464" y="50455"/>
                </a:lnTo>
                <a:lnTo>
                  <a:pt x="3352" y="50604"/>
                </a:lnTo>
                <a:lnTo>
                  <a:pt x="3333" y="50678"/>
                </a:lnTo>
                <a:lnTo>
                  <a:pt x="3333" y="50716"/>
                </a:lnTo>
                <a:lnTo>
                  <a:pt x="3352" y="50753"/>
                </a:lnTo>
                <a:lnTo>
                  <a:pt x="3371" y="50772"/>
                </a:lnTo>
                <a:lnTo>
                  <a:pt x="3408" y="50790"/>
                </a:lnTo>
                <a:lnTo>
                  <a:pt x="3445" y="50790"/>
                </a:lnTo>
                <a:lnTo>
                  <a:pt x="3538" y="50753"/>
                </a:lnTo>
                <a:lnTo>
                  <a:pt x="3650" y="50678"/>
                </a:lnTo>
                <a:lnTo>
                  <a:pt x="3762" y="50585"/>
                </a:lnTo>
                <a:lnTo>
                  <a:pt x="3873" y="50455"/>
                </a:lnTo>
                <a:lnTo>
                  <a:pt x="4115" y="50176"/>
                </a:lnTo>
                <a:lnTo>
                  <a:pt x="4357" y="49896"/>
                </a:lnTo>
                <a:lnTo>
                  <a:pt x="4525" y="49636"/>
                </a:lnTo>
                <a:lnTo>
                  <a:pt x="4637" y="49468"/>
                </a:lnTo>
                <a:lnTo>
                  <a:pt x="4637" y="49431"/>
                </a:lnTo>
                <a:close/>
                <a:moveTo>
                  <a:pt x="6983" y="49580"/>
                </a:moveTo>
                <a:lnTo>
                  <a:pt x="6908" y="49654"/>
                </a:lnTo>
                <a:lnTo>
                  <a:pt x="6703" y="49785"/>
                </a:lnTo>
                <a:lnTo>
                  <a:pt x="6145" y="50157"/>
                </a:lnTo>
                <a:lnTo>
                  <a:pt x="5623" y="50511"/>
                </a:lnTo>
                <a:lnTo>
                  <a:pt x="5456" y="50641"/>
                </a:lnTo>
                <a:lnTo>
                  <a:pt x="5419" y="50678"/>
                </a:lnTo>
                <a:lnTo>
                  <a:pt x="5400" y="50716"/>
                </a:lnTo>
                <a:lnTo>
                  <a:pt x="5474" y="50772"/>
                </a:lnTo>
                <a:lnTo>
                  <a:pt x="5549" y="50790"/>
                </a:lnTo>
                <a:lnTo>
                  <a:pt x="5642" y="50772"/>
                </a:lnTo>
                <a:lnTo>
                  <a:pt x="5754" y="50716"/>
                </a:lnTo>
                <a:lnTo>
                  <a:pt x="5865" y="50660"/>
                </a:lnTo>
                <a:lnTo>
                  <a:pt x="5996" y="50567"/>
                </a:lnTo>
                <a:lnTo>
                  <a:pt x="6256" y="50362"/>
                </a:lnTo>
                <a:lnTo>
                  <a:pt x="6517" y="50120"/>
                </a:lnTo>
                <a:lnTo>
                  <a:pt x="6740" y="49896"/>
                </a:lnTo>
                <a:lnTo>
                  <a:pt x="6908" y="49692"/>
                </a:lnTo>
                <a:lnTo>
                  <a:pt x="6983" y="49580"/>
                </a:lnTo>
                <a:close/>
                <a:moveTo>
                  <a:pt x="55501" y="49692"/>
                </a:moveTo>
                <a:lnTo>
                  <a:pt x="55464" y="49710"/>
                </a:lnTo>
                <a:lnTo>
                  <a:pt x="55241" y="49878"/>
                </a:lnTo>
                <a:lnTo>
                  <a:pt x="54887" y="50213"/>
                </a:lnTo>
                <a:lnTo>
                  <a:pt x="54719" y="50381"/>
                </a:lnTo>
                <a:lnTo>
                  <a:pt x="54589" y="50548"/>
                </a:lnTo>
                <a:lnTo>
                  <a:pt x="54533" y="50623"/>
                </a:lnTo>
                <a:lnTo>
                  <a:pt x="54514" y="50697"/>
                </a:lnTo>
                <a:lnTo>
                  <a:pt x="54496" y="50753"/>
                </a:lnTo>
                <a:lnTo>
                  <a:pt x="54514" y="50790"/>
                </a:lnTo>
                <a:lnTo>
                  <a:pt x="54552" y="50809"/>
                </a:lnTo>
                <a:lnTo>
                  <a:pt x="54589" y="50809"/>
                </a:lnTo>
                <a:lnTo>
                  <a:pt x="54682" y="50772"/>
                </a:lnTo>
                <a:lnTo>
                  <a:pt x="54775" y="50697"/>
                </a:lnTo>
                <a:lnTo>
                  <a:pt x="54887" y="50604"/>
                </a:lnTo>
                <a:lnTo>
                  <a:pt x="55092" y="50381"/>
                </a:lnTo>
                <a:lnTo>
                  <a:pt x="55203" y="50269"/>
                </a:lnTo>
                <a:lnTo>
                  <a:pt x="55296" y="50139"/>
                </a:lnTo>
                <a:lnTo>
                  <a:pt x="55427" y="49915"/>
                </a:lnTo>
                <a:lnTo>
                  <a:pt x="55483" y="49822"/>
                </a:lnTo>
                <a:lnTo>
                  <a:pt x="55520" y="49729"/>
                </a:lnTo>
                <a:lnTo>
                  <a:pt x="55520" y="49710"/>
                </a:lnTo>
                <a:lnTo>
                  <a:pt x="55520" y="49692"/>
                </a:lnTo>
                <a:close/>
                <a:moveTo>
                  <a:pt x="9012" y="49375"/>
                </a:moveTo>
                <a:lnTo>
                  <a:pt x="8863" y="49450"/>
                </a:lnTo>
                <a:lnTo>
                  <a:pt x="8640" y="49599"/>
                </a:lnTo>
                <a:lnTo>
                  <a:pt x="8379" y="49785"/>
                </a:lnTo>
                <a:lnTo>
                  <a:pt x="8100" y="50027"/>
                </a:lnTo>
                <a:lnTo>
                  <a:pt x="7839" y="50250"/>
                </a:lnTo>
                <a:lnTo>
                  <a:pt x="7746" y="50362"/>
                </a:lnTo>
                <a:lnTo>
                  <a:pt x="7671" y="50474"/>
                </a:lnTo>
                <a:lnTo>
                  <a:pt x="7616" y="50585"/>
                </a:lnTo>
                <a:lnTo>
                  <a:pt x="7616" y="50678"/>
                </a:lnTo>
                <a:lnTo>
                  <a:pt x="7634" y="50753"/>
                </a:lnTo>
                <a:lnTo>
                  <a:pt x="7690" y="50827"/>
                </a:lnTo>
                <a:lnTo>
                  <a:pt x="7727" y="50809"/>
                </a:lnTo>
                <a:lnTo>
                  <a:pt x="7783" y="50772"/>
                </a:lnTo>
                <a:lnTo>
                  <a:pt x="7932" y="50623"/>
                </a:lnTo>
                <a:lnTo>
                  <a:pt x="8397" y="50120"/>
                </a:lnTo>
                <a:lnTo>
                  <a:pt x="8826" y="49617"/>
                </a:lnTo>
                <a:lnTo>
                  <a:pt x="9012" y="49375"/>
                </a:lnTo>
                <a:close/>
                <a:moveTo>
                  <a:pt x="13350" y="49357"/>
                </a:moveTo>
                <a:lnTo>
                  <a:pt x="13294" y="49394"/>
                </a:lnTo>
                <a:lnTo>
                  <a:pt x="13052" y="49636"/>
                </a:lnTo>
                <a:lnTo>
                  <a:pt x="12587" y="50101"/>
                </a:lnTo>
                <a:lnTo>
                  <a:pt x="12363" y="50343"/>
                </a:lnTo>
                <a:lnTo>
                  <a:pt x="12177" y="50548"/>
                </a:lnTo>
                <a:lnTo>
                  <a:pt x="12065" y="50716"/>
                </a:lnTo>
                <a:lnTo>
                  <a:pt x="12028" y="50772"/>
                </a:lnTo>
                <a:lnTo>
                  <a:pt x="12047" y="50809"/>
                </a:lnTo>
                <a:lnTo>
                  <a:pt x="12084" y="50827"/>
                </a:lnTo>
                <a:lnTo>
                  <a:pt x="12121" y="50827"/>
                </a:lnTo>
                <a:lnTo>
                  <a:pt x="12177" y="50809"/>
                </a:lnTo>
                <a:lnTo>
                  <a:pt x="12233" y="50772"/>
                </a:lnTo>
                <a:lnTo>
                  <a:pt x="12382" y="50660"/>
                </a:lnTo>
                <a:lnTo>
                  <a:pt x="12512" y="50529"/>
                </a:lnTo>
                <a:lnTo>
                  <a:pt x="12773" y="50250"/>
                </a:lnTo>
                <a:lnTo>
                  <a:pt x="12922" y="50083"/>
                </a:lnTo>
                <a:lnTo>
                  <a:pt x="13126" y="49841"/>
                </a:lnTo>
                <a:lnTo>
                  <a:pt x="13238" y="49729"/>
                </a:lnTo>
                <a:lnTo>
                  <a:pt x="13294" y="49599"/>
                </a:lnTo>
                <a:lnTo>
                  <a:pt x="13294" y="49617"/>
                </a:lnTo>
                <a:lnTo>
                  <a:pt x="13313" y="49599"/>
                </a:lnTo>
                <a:lnTo>
                  <a:pt x="13350" y="49487"/>
                </a:lnTo>
                <a:lnTo>
                  <a:pt x="13369" y="49412"/>
                </a:lnTo>
                <a:lnTo>
                  <a:pt x="13369" y="49357"/>
                </a:lnTo>
                <a:close/>
                <a:moveTo>
                  <a:pt x="17688" y="49468"/>
                </a:moveTo>
                <a:lnTo>
                  <a:pt x="17446" y="49710"/>
                </a:lnTo>
                <a:lnTo>
                  <a:pt x="17204" y="49952"/>
                </a:lnTo>
                <a:lnTo>
                  <a:pt x="16720" y="50381"/>
                </a:lnTo>
                <a:lnTo>
                  <a:pt x="16589" y="50492"/>
                </a:lnTo>
                <a:lnTo>
                  <a:pt x="16422" y="50660"/>
                </a:lnTo>
                <a:lnTo>
                  <a:pt x="16366" y="50734"/>
                </a:lnTo>
                <a:lnTo>
                  <a:pt x="16366" y="50772"/>
                </a:lnTo>
                <a:lnTo>
                  <a:pt x="16366" y="50809"/>
                </a:lnTo>
                <a:lnTo>
                  <a:pt x="16366" y="50827"/>
                </a:lnTo>
                <a:lnTo>
                  <a:pt x="16403" y="50846"/>
                </a:lnTo>
                <a:lnTo>
                  <a:pt x="16515" y="50846"/>
                </a:lnTo>
                <a:lnTo>
                  <a:pt x="16627" y="50809"/>
                </a:lnTo>
                <a:lnTo>
                  <a:pt x="16757" y="50753"/>
                </a:lnTo>
                <a:lnTo>
                  <a:pt x="16869" y="50678"/>
                </a:lnTo>
                <a:lnTo>
                  <a:pt x="16962" y="50567"/>
                </a:lnTo>
                <a:lnTo>
                  <a:pt x="17167" y="50362"/>
                </a:lnTo>
                <a:lnTo>
                  <a:pt x="17316" y="50176"/>
                </a:lnTo>
                <a:lnTo>
                  <a:pt x="17427" y="50008"/>
                </a:lnTo>
                <a:lnTo>
                  <a:pt x="17558" y="49766"/>
                </a:lnTo>
                <a:lnTo>
                  <a:pt x="17651" y="49543"/>
                </a:lnTo>
                <a:lnTo>
                  <a:pt x="17688" y="49468"/>
                </a:lnTo>
                <a:close/>
                <a:moveTo>
                  <a:pt x="29436" y="49710"/>
                </a:moveTo>
                <a:lnTo>
                  <a:pt x="29380" y="49748"/>
                </a:lnTo>
                <a:lnTo>
                  <a:pt x="29212" y="49896"/>
                </a:lnTo>
                <a:lnTo>
                  <a:pt x="28952" y="50139"/>
                </a:lnTo>
                <a:lnTo>
                  <a:pt x="28821" y="50269"/>
                </a:lnTo>
                <a:lnTo>
                  <a:pt x="28654" y="50455"/>
                </a:lnTo>
                <a:lnTo>
                  <a:pt x="28579" y="50548"/>
                </a:lnTo>
                <a:lnTo>
                  <a:pt x="28524" y="50641"/>
                </a:lnTo>
                <a:lnTo>
                  <a:pt x="28524" y="50734"/>
                </a:lnTo>
                <a:lnTo>
                  <a:pt x="28524" y="50772"/>
                </a:lnTo>
                <a:lnTo>
                  <a:pt x="28542" y="50809"/>
                </a:lnTo>
                <a:lnTo>
                  <a:pt x="28579" y="50846"/>
                </a:lnTo>
                <a:lnTo>
                  <a:pt x="28635" y="50827"/>
                </a:lnTo>
                <a:lnTo>
                  <a:pt x="28691" y="50809"/>
                </a:lnTo>
                <a:lnTo>
                  <a:pt x="28766" y="50753"/>
                </a:lnTo>
                <a:lnTo>
                  <a:pt x="28915" y="50585"/>
                </a:lnTo>
                <a:lnTo>
                  <a:pt x="29064" y="50381"/>
                </a:lnTo>
                <a:lnTo>
                  <a:pt x="29212" y="50176"/>
                </a:lnTo>
                <a:lnTo>
                  <a:pt x="29343" y="49971"/>
                </a:lnTo>
                <a:lnTo>
                  <a:pt x="29417" y="49803"/>
                </a:lnTo>
                <a:lnTo>
                  <a:pt x="29455" y="49710"/>
                </a:lnTo>
                <a:close/>
                <a:moveTo>
                  <a:pt x="31707" y="49580"/>
                </a:moveTo>
                <a:lnTo>
                  <a:pt x="31447" y="49785"/>
                </a:lnTo>
                <a:lnTo>
                  <a:pt x="31223" y="49952"/>
                </a:lnTo>
                <a:lnTo>
                  <a:pt x="31000" y="50139"/>
                </a:lnTo>
                <a:lnTo>
                  <a:pt x="30795" y="50343"/>
                </a:lnTo>
                <a:lnTo>
                  <a:pt x="30627" y="50529"/>
                </a:lnTo>
                <a:lnTo>
                  <a:pt x="30590" y="50623"/>
                </a:lnTo>
                <a:lnTo>
                  <a:pt x="30553" y="50697"/>
                </a:lnTo>
                <a:lnTo>
                  <a:pt x="30553" y="50772"/>
                </a:lnTo>
                <a:lnTo>
                  <a:pt x="30572" y="50809"/>
                </a:lnTo>
                <a:lnTo>
                  <a:pt x="30609" y="50846"/>
                </a:lnTo>
                <a:lnTo>
                  <a:pt x="30665" y="50827"/>
                </a:lnTo>
                <a:lnTo>
                  <a:pt x="30739" y="50790"/>
                </a:lnTo>
                <a:lnTo>
                  <a:pt x="30832" y="50716"/>
                </a:lnTo>
                <a:lnTo>
                  <a:pt x="31018" y="50529"/>
                </a:lnTo>
                <a:lnTo>
                  <a:pt x="31205" y="50287"/>
                </a:lnTo>
                <a:lnTo>
                  <a:pt x="31558" y="49803"/>
                </a:lnTo>
                <a:lnTo>
                  <a:pt x="31707" y="49580"/>
                </a:lnTo>
                <a:close/>
                <a:moveTo>
                  <a:pt x="62185" y="49468"/>
                </a:moveTo>
                <a:lnTo>
                  <a:pt x="61962" y="49710"/>
                </a:lnTo>
                <a:lnTo>
                  <a:pt x="61720" y="49952"/>
                </a:lnTo>
                <a:lnTo>
                  <a:pt x="61217" y="50381"/>
                </a:lnTo>
                <a:lnTo>
                  <a:pt x="61087" y="50492"/>
                </a:lnTo>
                <a:lnTo>
                  <a:pt x="60919" y="50660"/>
                </a:lnTo>
                <a:lnTo>
                  <a:pt x="60882" y="50734"/>
                </a:lnTo>
                <a:lnTo>
                  <a:pt x="60863" y="50772"/>
                </a:lnTo>
                <a:lnTo>
                  <a:pt x="60863" y="50809"/>
                </a:lnTo>
                <a:lnTo>
                  <a:pt x="60882" y="50827"/>
                </a:lnTo>
                <a:lnTo>
                  <a:pt x="60900" y="50846"/>
                </a:lnTo>
                <a:lnTo>
                  <a:pt x="61031" y="50846"/>
                </a:lnTo>
                <a:lnTo>
                  <a:pt x="61142" y="50809"/>
                </a:lnTo>
                <a:lnTo>
                  <a:pt x="61254" y="50753"/>
                </a:lnTo>
                <a:lnTo>
                  <a:pt x="61366" y="50678"/>
                </a:lnTo>
                <a:lnTo>
                  <a:pt x="61478" y="50567"/>
                </a:lnTo>
                <a:lnTo>
                  <a:pt x="61664" y="50362"/>
                </a:lnTo>
                <a:lnTo>
                  <a:pt x="61831" y="50176"/>
                </a:lnTo>
                <a:lnTo>
                  <a:pt x="61924" y="50008"/>
                </a:lnTo>
                <a:lnTo>
                  <a:pt x="62055" y="49766"/>
                </a:lnTo>
                <a:lnTo>
                  <a:pt x="62166" y="49543"/>
                </a:lnTo>
                <a:lnTo>
                  <a:pt x="62185" y="49468"/>
                </a:lnTo>
                <a:close/>
                <a:moveTo>
                  <a:pt x="73933" y="49710"/>
                </a:moveTo>
                <a:lnTo>
                  <a:pt x="73877" y="49748"/>
                </a:lnTo>
                <a:lnTo>
                  <a:pt x="73710" y="49896"/>
                </a:lnTo>
                <a:lnTo>
                  <a:pt x="73449" y="50139"/>
                </a:lnTo>
                <a:lnTo>
                  <a:pt x="73319" y="50269"/>
                </a:lnTo>
                <a:lnTo>
                  <a:pt x="73151" y="50455"/>
                </a:lnTo>
                <a:lnTo>
                  <a:pt x="73077" y="50548"/>
                </a:lnTo>
                <a:lnTo>
                  <a:pt x="73039" y="50641"/>
                </a:lnTo>
                <a:lnTo>
                  <a:pt x="73021" y="50734"/>
                </a:lnTo>
                <a:lnTo>
                  <a:pt x="73021" y="50772"/>
                </a:lnTo>
                <a:lnTo>
                  <a:pt x="73058" y="50809"/>
                </a:lnTo>
                <a:lnTo>
                  <a:pt x="73095" y="50846"/>
                </a:lnTo>
                <a:lnTo>
                  <a:pt x="73132" y="50827"/>
                </a:lnTo>
                <a:lnTo>
                  <a:pt x="73207" y="50809"/>
                </a:lnTo>
                <a:lnTo>
                  <a:pt x="73263" y="50753"/>
                </a:lnTo>
                <a:lnTo>
                  <a:pt x="73412" y="50585"/>
                </a:lnTo>
                <a:lnTo>
                  <a:pt x="73561" y="50381"/>
                </a:lnTo>
                <a:lnTo>
                  <a:pt x="73710" y="50176"/>
                </a:lnTo>
                <a:lnTo>
                  <a:pt x="73840" y="49971"/>
                </a:lnTo>
                <a:lnTo>
                  <a:pt x="73914" y="49803"/>
                </a:lnTo>
                <a:lnTo>
                  <a:pt x="73952" y="49710"/>
                </a:lnTo>
                <a:close/>
                <a:moveTo>
                  <a:pt x="76204" y="49580"/>
                </a:moveTo>
                <a:lnTo>
                  <a:pt x="75944" y="49785"/>
                </a:lnTo>
                <a:lnTo>
                  <a:pt x="75739" y="49952"/>
                </a:lnTo>
                <a:lnTo>
                  <a:pt x="75516" y="50139"/>
                </a:lnTo>
                <a:lnTo>
                  <a:pt x="75292" y="50343"/>
                </a:lnTo>
                <a:lnTo>
                  <a:pt x="75143" y="50529"/>
                </a:lnTo>
                <a:lnTo>
                  <a:pt x="75087" y="50623"/>
                </a:lnTo>
                <a:lnTo>
                  <a:pt x="75050" y="50697"/>
                </a:lnTo>
                <a:lnTo>
                  <a:pt x="75050" y="50772"/>
                </a:lnTo>
                <a:lnTo>
                  <a:pt x="75069" y="50809"/>
                </a:lnTo>
                <a:lnTo>
                  <a:pt x="75106" y="50846"/>
                </a:lnTo>
                <a:lnTo>
                  <a:pt x="75180" y="50827"/>
                </a:lnTo>
                <a:lnTo>
                  <a:pt x="75236" y="50790"/>
                </a:lnTo>
                <a:lnTo>
                  <a:pt x="75329" y="50716"/>
                </a:lnTo>
                <a:lnTo>
                  <a:pt x="75516" y="50529"/>
                </a:lnTo>
                <a:lnTo>
                  <a:pt x="75720" y="50287"/>
                </a:lnTo>
                <a:lnTo>
                  <a:pt x="76056" y="49803"/>
                </a:lnTo>
                <a:lnTo>
                  <a:pt x="76204" y="49580"/>
                </a:lnTo>
                <a:close/>
                <a:moveTo>
                  <a:pt x="10185" y="49394"/>
                </a:moveTo>
                <a:lnTo>
                  <a:pt x="9868" y="49654"/>
                </a:lnTo>
                <a:lnTo>
                  <a:pt x="9328" y="50101"/>
                </a:lnTo>
                <a:lnTo>
                  <a:pt x="9049" y="50343"/>
                </a:lnTo>
                <a:lnTo>
                  <a:pt x="8826" y="50548"/>
                </a:lnTo>
                <a:lnTo>
                  <a:pt x="8677" y="50716"/>
                </a:lnTo>
                <a:lnTo>
                  <a:pt x="8640" y="50772"/>
                </a:lnTo>
                <a:lnTo>
                  <a:pt x="8640" y="50809"/>
                </a:lnTo>
                <a:lnTo>
                  <a:pt x="8677" y="50846"/>
                </a:lnTo>
                <a:lnTo>
                  <a:pt x="8714" y="50865"/>
                </a:lnTo>
                <a:lnTo>
                  <a:pt x="8770" y="50865"/>
                </a:lnTo>
                <a:lnTo>
                  <a:pt x="8844" y="50827"/>
                </a:lnTo>
                <a:lnTo>
                  <a:pt x="8993" y="50753"/>
                </a:lnTo>
                <a:lnTo>
                  <a:pt x="9161" y="50623"/>
                </a:lnTo>
                <a:lnTo>
                  <a:pt x="9477" y="50362"/>
                </a:lnTo>
                <a:lnTo>
                  <a:pt x="9664" y="50194"/>
                </a:lnTo>
                <a:lnTo>
                  <a:pt x="9812" y="49990"/>
                </a:lnTo>
                <a:lnTo>
                  <a:pt x="9999" y="49710"/>
                </a:lnTo>
                <a:lnTo>
                  <a:pt x="10148" y="49487"/>
                </a:lnTo>
                <a:lnTo>
                  <a:pt x="10185" y="49394"/>
                </a:lnTo>
                <a:close/>
                <a:moveTo>
                  <a:pt x="16515" y="49505"/>
                </a:moveTo>
                <a:lnTo>
                  <a:pt x="16478" y="49524"/>
                </a:lnTo>
                <a:lnTo>
                  <a:pt x="16236" y="49748"/>
                </a:lnTo>
                <a:lnTo>
                  <a:pt x="15807" y="50139"/>
                </a:lnTo>
                <a:lnTo>
                  <a:pt x="15603" y="50362"/>
                </a:lnTo>
                <a:lnTo>
                  <a:pt x="15454" y="50567"/>
                </a:lnTo>
                <a:lnTo>
                  <a:pt x="15379" y="50641"/>
                </a:lnTo>
                <a:lnTo>
                  <a:pt x="15342" y="50734"/>
                </a:lnTo>
                <a:lnTo>
                  <a:pt x="15323" y="50790"/>
                </a:lnTo>
                <a:lnTo>
                  <a:pt x="15342" y="50827"/>
                </a:lnTo>
                <a:lnTo>
                  <a:pt x="15379" y="50865"/>
                </a:lnTo>
                <a:lnTo>
                  <a:pt x="15472" y="50865"/>
                </a:lnTo>
                <a:lnTo>
                  <a:pt x="15528" y="50846"/>
                </a:lnTo>
                <a:lnTo>
                  <a:pt x="15659" y="50753"/>
                </a:lnTo>
                <a:lnTo>
                  <a:pt x="15789" y="50623"/>
                </a:lnTo>
                <a:lnTo>
                  <a:pt x="16031" y="50362"/>
                </a:lnTo>
                <a:lnTo>
                  <a:pt x="16161" y="50213"/>
                </a:lnTo>
                <a:lnTo>
                  <a:pt x="16273" y="50045"/>
                </a:lnTo>
                <a:lnTo>
                  <a:pt x="16422" y="49785"/>
                </a:lnTo>
                <a:lnTo>
                  <a:pt x="16515" y="49561"/>
                </a:lnTo>
                <a:lnTo>
                  <a:pt x="16515" y="49505"/>
                </a:lnTo>
                <a:close/>
                <a:moveTo>
                  <a:pt x="20927" y="49468"/>
                </a:moveTo>
                <a:lnTo>
                  <a:pt x="20648" y="49692"/>
                </a:lnTo>
                <a:lnTo>
                  <a:pt x="20183" y="50120"/>
                </a:lnTo>
                <a:lnTo>
                  <a:pt x="19941" y="50343"/>
                </a:lnTo>
                <a:lnTo>
                  <a:pt x="19755" y="50548"/>
                </a:lnTo>
                <a:lnTo>
                  <a:pt x="19624" y="50716"/>
                </a:lnTo>
                <a:lnTo>
                  <a:pt x="19606" y="50772"/>
                </a:lnTo>
                <a:lnTo>
                  <a:pt x="19606" y="50809"/>
                </a:lnTo>
                <a:lnTo>
                  <a:pt x="19643" y="50846"/>
                </a:lnTo>
                <a:lnTo>
                  <a:pt x="19680" y="50865"/>
                </a:lnTo>
                <a:lnTo>
                  <a:pt x="19755" y="50865"/>
                </a:lnTo>
                <a:lnTo>
                  <a:pt x="19848" y="50827"/>
                </a:lnTo>
                <a:lnTo>
                  <a:pt x="19941" y="50753"/>
                </a:lnTo>
                <a:lnTo>
                  <a:pt x="20052" y="50660"/>
                </a:lnTo>
                <a:lnTo>
                  <a:pt x="20164" y="50529"/>
                </a:lnTo>
                <a:lnTo>
                  <a:pt x="20406" y="50250"/>
                </a:lnTo>
                <a:lnTo>
                  <a:pt x="20630" y="49971"/>
                </a:lnTo>
                <a:lnTo>
                  <a:pt x="20797" y="49710"/>
                </a:lnTo>
                <a:lnTo>
                  <a:pt x="20909" y="49524"/>
                </a:lnTo>
                <a:lnTo>
                  <a:pt x="20927" y="49468"/>
                </a:lnTo>
                <a:close/>
                <a:moveTo>
                  <a:pt x="32694" y="49748"/>
                </a:moveTo>
                <a:lnTo>
                  <a:pt x="32601" y="49803"/>
                </a:lnTo>
                <a:lnTo>
                  <a:pt x="32433" y="49934"/>
                </a:lnTo>
                <a:lnTo>
                  <a:pt x="32247" y="50120"/>
                </a:lnTo>
                <a:lnTo>
                  <a:pt x="32061" y="50306"/>
                </a:lnTo>
                <a:lnTo>
                  <a:pt x="31912" y="50511"/>
                </a:lnTo>
                <a:lnTo>
                  <a:pt x="31782" y="50678"/>
                </a:lnTo>
                <a:lnTo>
                  <a:pt x="31763" y="50753"/>
                </a:lnTo>
                <a:lnTo>
                  <a:pt x="31745" y="50809"/>
                </a:lnTo>
                <a:lnTo>
                  <a:pt x="31745" y="50846"/>
                </a:lnTo>
                <a:lnTo>
                  <a:pt x="31782" y="50865"/>
                </a:lnTo>
                <a:lnTo>
                  <a:pt x="31875" y="50865"/>
                </a:lnTo>
                <a:lnTo>
                  <a:pt x="31949" y="50846"/>
                </a:lnTo>
                <a:lnTo>
                  <a:pt x="32042" y="50790"/>
                </a:lnTo>
                <a:lnTo>
                  <a:pt x="32136" y="50734"/>
                </a:lnTo>
                <a:lnTo>
                  <a:pt x="32284" y="50548"/>
                </a:lnTo>
                <a:lnTo>
                  <a:pt x="32433" y="50325"/>
                </a:lnTo>
                <a:lnTo>
                  <a:pt x="32564" y="50120"/>
                </a:lnTo>
                <a:lnTo>
                  <a:pt x="32638" y="49934"/>
                </a:lnTo>
                <a:lnTo>
                  <a:pt x="32694" y="49785"/>
                </a:lnTo>
                <a:lnTo>
                  <a:pt x="32694" y="49748"/>
                </a:lnTo>
                <a:close/>
                <a:moveTo>
                  <a:pt x="61012" y="49505"/>
                </a:moveTo>
                <a:lnTo>
                  <a:pt x="60994" y="49524"/>
                </a:lnTo>
                <a:lnTo>
                  <a:pt x="60733" y="49748"/>
                </a:lnTo>
                <a:lnTo>
                  <a:pt x="60323" y="50139"/>
                </a:lnTo>
                <a:lnTo>
                  <a:pt x="60118" y="50362"/>
                </a:lnTo>
                <a:lnTo>
                  <a:pt x="59951" y="50567"/>
                </a:lnTo>
                <a:lnTo>
                  <a:pt x="59895" y="50641"/>
                </a:lnTo>
                <a:lnTo>
                  <a:pt x="59858" y="50734"/>
                </a:lnTo>
                <a:lnTo>
                  <a:pt x="59839" y="50790"/>
                </a:lnTo>
                <a:lnTo>
                  <a:pt x="59839" y="50827"/>
                </a:lnTo>
                <a:lnTo>
                  <a:pt x="59876" y="50865"/>
                </a:lnTo>
                <a:lnTo>
                  <a:pt x="59970" y="50865"/>
                </a:lnTo>
                <a:lnTo>
                  <a:pt x="60025" y="50846"/>
                </a:lnTo>
                <a:lnTo>
                  <a:pt x="60156" y="50753"/>
                </a:lnTo>
                <a:lnTo>
                  <a:pt x="60286" y="50623"/>
                </a:lnTo>
                <a:lnTo>
                  <a:pt x="60547" y="50362"/>
                </a:lnTo>
                <a:lnTo>
                  <a:pt x="60658" y="50213"/>
                </a:lnTo>
                <a:lnTo>
                  <a:pt x="60770" y="50045"/>
                </a:lnTo>
                <a:lnTo>
                  <a:pt x="60919" y="49785"/>
                </a:lnTo>
                <a:lnTo>
                  <a:pt x="61012" y="49561"/>
                </a:lnTo>
                <a:lnTo>
                  <a:pt x="61031" y="49505"/>
                </a:lnTo>
                <a:close/>
                <a:moveTo>
                  <a:pt x="65443" y="49468"/>
                </a:moveTo>
                <a:lnTo>
                  <a:pt x="65164" y="49692"/>
                </a:lnTo>
                <a:lnTo>
                  <a:pt x="64680" y="50120"/>
                </a:lnTo>
                <a:lnTo>
                  <a:pt x="64456" y="50343"/>
                </a:lnTo>
                <a:lnTo>
                  <a:pt x="64252" y="50548"/>
                </a:lnTo>
                <a:lnTo>
                  <a:pt x="64140" y="50716"/>
                </a:lnTo>
                <a:lnTo>
                  <a:pt x="64103" y="50772"/>
                </a:lnTo>
                <a:lnTo>
                  <a:pt x="64121" y="50809"/>
                </a:lnTo>
                <a:lnTo>
                  <a:pt x="64140" y="50846"/>
                </a:lnTo>
                <a:lnTo>
                  <a:pt x="64177" y="50865"/>
                </a:lnTo>
                <a:lnTo>
                  <a:pt x="64252" y="50865"/>
                </a:lnTo>
                <a:lnTo>
                  <a:pt x="64345" y="50827"/>
                </a:lnTo>
                <a:lnTo>
                  <a:pt x="64456" y="50753"/>
                </a:lnTo>
                <a:lnTo>
                  <a:pt x="64568" y="50660"/>
                </a:lnTo>
                <a:lnTo>
                  <a:pt x="64680" y="50529"/>
                </a:lnTo>
                <a:lnTo>
                  <a:pt x="64903" y="50250"/>
                </a:lnTo>
                <a:lnTo>
                  <a:pt x="65127" y="49971"/>
                </a:lnTo>
                <a:lnTo>
                  <a:pt x="65294" y="49710"/>
                </a:lnTo>
                <a:lnTo>
                  <a:pt x="65406" y="49524"/>
                </a:lnTo>
                <a:lnTo>
                  <a:pt x="65443" y="49468"/>
                </a:lnTo>
                <a:close/>
                <a:moveTo>
                  <a:pt x="77210" y="49748"/>
                </a:moveTo>
                <a:lnTo>
                  <a:pt x="77098" y="49803"/>
                </a:lnTo>
                <a:lnTo>
                  <a:pt x="76931" y="49934"/>
                </a:lnTo>
                <a:lnTo>
                  <a:pt x="76763" y="50120"/>
                </a:lnTo>
                <a:lnTo>
                  <a:pt x="76577" y="50306"/>
                </a:lnTo>
                <a:lnTo>
                  <a:pt x="76409" y="50511"/>
                </a:lnTo>
                <a:lnTo>
                  <a:pt x="76298" y="50678"/>
                </a:lnTo>
                <a:lnTo>
                  <a:pt x="76260" y="50753"/>
                </a:lnTo>
                <a:lnTo>
                  <a:pt x="76242" y="50809"/>
                </a:lnTo>
                <a:lnTo>
                  <a:pt x="76260" y="50846"/>
                </a:lnTo>
                <a:lnTo>
                  <a:pt x="76279" y="50865"/>
                </a:lnTo>
                <a:lnTo>
                  <a:pt x="76372" y="50865"/>
                </a:lnTo>
                <a:lnTo>
                  <a:pt x="76465" y="50846"/>
                </a:lnTo>
                <a:lnTo>
                  <a:pt x="76540" y="50790"/>
                </a:lnTo>
                <a:lnTo>
                  <a:pt x="76633" y="50734"/>
                </a:lnTo>
                <a:lnTo>
                  <a:pt x="76800" y="50548"/>
                </a:lnTo>
                <a:lnTo>
                  <a:pt x="76931" y="50325"/>
                </a:lnTo>
                <a:lnTo>
                  <a:pt x="77061" y="50120"/>
                </a:lnTo>
                <a:lnTo>
                  <a:pt x="77154" y="49934"/>
                </a:lnTo>
                <a:lnTo>
                  <a:pt x="77191" y="49785"/>
                </a:lnTo>
                <a:lnTo>
                  <a:pt x="77210" y="49748"/>
                </a:lnTo>
                <a:close/>
                <a:moveTo>
                  <a:pt x="3780" y="49524"/>
                </a:moveTo>
                <a:lnTo>
                  <a:pt x="3687" y="49580"/>
                </a:lnTo>
                <a:lnTo>
                  <a:pt x="3426" y="49729"/>
                </a:lnTo>
                <a:lnTo>
                  <a:pt x="3147" y="49896"/>
                </a:lnTo>
                <a:lnTo>
                  <a:pt x="2924" y="50045"/>
                </a:lnTo>
                <a:lnTo>
                  <a:pt x="2738" y="50176"/>
                </a:lnTo>
                <a:lnTo>
                  <a:pt x="2421" y="50399"/>
                </a:lnTo>
                <a:lnTo>
                  <a:pt x="2291" y="50511"/>
                </a:lnTo>
                <a:lnTo>
                  <a:pt x="2160" y="50641"/>
                </a:lnTo>
                <a:lnTo>
                  <a:pt x="2086" y="50753"/>
                </a:lnTo>
                <a:lnTo>
                  <a:pt x="2086" y="50809"/>
                </a:lnTo>
                <a:lnTo>
                  <a:pt x="2086" y="50846"/>
                </a:lnTo>
                <a:lnTo>
                  <a:pt x="2086" y="50865"/>
                </a:lnTo>
                <a:lnTo>
                  <a:pt x="2105" y="50883"/>
                </a:lnTo>
                <a:lnTo>
                  <a:pt x="2160" y="50883"/>
                </a:lnTo>
                <a:lnTo>
                  <a:pt x="2254" y="50846"/>
                </a:lnTo>
                <a:lnTo>
                  <a:pt x="2347" y="50790"/>
                </a:lnTo>
                <a:lnTo>
                  <a:pt x="2607" y="50604"/>
                </a:lnTo>
                <a:lnTo>
                  <a:pt x="2905" y="50362"/>
                </a:lnTo>
                <a:lnTo>
                  <a:pt x="3464" y="49841"/>
                </a:lnTo>
                <a:lnTo>
                  <a:pt x="3780" y="49524"/>
                </a:lnTo>
                <a:close/>
                <a:moveTo>
                  <a:pt x="44759" y="49524"/>
                </a:moveTo>
                <a:lnTo>
                  <a:pt x="44461" y="49822"/>
                </a:lnTo>
                <a:lnTo>
                  <a:pt x="44032" y="50269"/>
                </a:lnTo>
                <a:lnTo>
                  <a:pt x="43828" y="50492"/>
                </a:lnTo>
                <a:lnTo>
                  <a:pt x="43679" y="50678"/>
                </a:lnTo>
                <a:lnTo>
                  <a:pt x="43660" y="50753"/>
                </a:lnTo>
                <a:lnTo>
                  <a:pt x="43641" y="50827"/>
                </a:lnTo>
                <a:lnTo>
                  <a:pt x="43660" y="50865"/>
                </a:lnTo>
                <a:lnTo>
                  <a:pt x="43716" y="50883"/>
                </a:lnTo>
                <a:lnTo>
                  <a:pt x="43809" y="50865"/>
                </a:lnTo>
                <a:lnTo>
                  <a:pt x="43884" y="50827"/>
                </a:lnTo>
                <a:lnTo>
                  <a:pt x="43958" y="50772"/>
                </a:lnTo>
                <a:lnTo>
                  <a:pt x="44051" y="50697"/>
                </a:lnTo>
                <a:lnTo>
                  <a:pt x="44200" y="50492"/>
                </a:lnTo>
                <a:lnTo>
                  <a:pt x="44349" y="50269"/>
                </a:lnTo>
                <a:lnTo>
                  <a:pt x="44610" y="49803"/>
                </a:lnTo>
                <a:lnTo>
                  <a:pt x="44703" y="49617"/>
                </a:lnTo>
                <a:lnTo>
                  <a:pt x="44759" y="49524"/>
                </a:lnTo>
                <a:close/>
                <a:moveTo>
                  <a:pt x="89256" y="49524"/>
                </a:moveTo>
                <a:lnTo>
                  <a:pt x="88976" y="49822"/>
                </a:lnTo>
                <a:lnTo>
                  <a:pt x="88530" y="50269"/>
                </a:lnTo>
                <a:lnTo>
                  <a:pt x="88325" y="50492"/>
                </a:lnTo>
                <a:lnTo>
                  <a:pt x="88195" y="50678"/>
                </a:lnTo>
                <a:lnTo>
                  <a:pt x="88157" y="50753"/>
                </a:lnTo>
                <a:lnTo>
                  <a:pt x="88139" y="50827"/>
                </a:lnTo>
                <a:lnTo>
                  <a:pt x="88157" y="50865"/>
                </a:lnTo>
                <a:lnTo>
                  <a:pt x="88232" y="50883"/>
                </a:lnTo>
                <a:lnTo>
                  <a:pt x="88306" y="50865"/>
                </a:lnTo>
                <a:lnTo>
                  <a:pt x="88381" y="50827"/>
                </a:lnTo>
                <a:lnTo>
                  <a:pt x="88474" y="50772"/>
                </a:lnTo>
                <a:lnTo>
                  <a:pt x="88548" y="50697"/>
                </a:lnTo>
                <a:lnTo>
                  <a:pt x="88716" y="50492"/>
                </a:lnTo>
                <a:lnTo>
                  <a:pt x="88865" y="50269"/>
                </a:lnTo>
                <a:lnTo>
                  <a:pt x="89107" y="49803"/>
                </a:lnTo>
                <a:lnTo>
                  <a:pt x="89200" y="49617"/>
                </a:lnTo>
                <a:lnTo>
                  <a:pt x="89256" y="49524"/>
                </a:lnTo>
                <a:close/>
                <a:moveTo>
                  <a:pt x="2719" y="49468"/>
                </a:moveTo>
                <a:lnTo>
                  <a:pt x="2645" y="49487"/>
                </a:lnTo>
                <a:lnTo>
                  <a:pt x="2533" y="49524"/>
                </a:lnTo>
                <a:lnTo>
                  <a:pt x="2328" y="49636"/>
                </a:lnTo>
                <a:lnTo>
                  <a:pt x="2316" y="49648"/>
                </a:lnTo>
                <a:lnTo>
                  <a:pt x="2316" y="49648"/>
                </a:lnTo>
                <a:lnTo>
                  <a:pt x="2216" y="49710"/>
                </a:lnTo>
                <a:lnTo>
                  <a:pt x="2086" y="49841"/>
                </a:lnTo>
                <a:lnTo>
                  <a:pt x="1937" y="49952"/>
                </a:lnTo>
                <a:lnTo>
                  <a:pt x="1807" y="50083"/>
                </a:lnTo>
                <a:lnTo>
                  <a:pt x="1621" y="50213"/>
                </a:lnTo>
                <a:lnTo>
                  <a:pt x="1304" y="50436"/>
                </a:lnTo>
                <a:lnTo>
                  <a:pt x="1155" y="50567"/>
                </a:lnTo>
                <a:lnTo>
                  <a:pt x="1043" y="50697"/>
                </a:lnTo>
                <a:lnTo>
                  <a:pt x="1006" y="50753"/>
                </a:lnTo>
                <a:lnTo>
                  <a:pt x="987" y="50790"/>
                </a:lnTo>
                <a:lnTo>
                  <a:pt x="987" y="50846"/>
                </a:lnTo>
                <a:lnTo>
                  <a:pt x="987" y="50883"/>
                </a:lnTo>
                <a:lnTo>
                  <a:pt x="1043" y="50902"/>
                </a:lnTo>
                <a:lnTo>
                  <a:pt x="1118" y="50902"/>
                </a:lnTo>
                <a:lnTo>
                  <a:pt x="1211" y="50865"/>
                </a:lnTo>
                <a:lnTo>
                  <a:pt x="1323" y="50790"/>
                </a:lnTo>
                <a:lnTo>
                  <a:pt x="1583" y="50623"/>
                </a:lnTo>
                <a:lnTo>
                  <a:pt x="1863" y="50381"/>
                </a:lnTo>
                <a:lnTo>
                  <a:pt x="2142" y="50139"/>
                </a:lnTo>
                <a:lnTo>
                  <a:pt x="2402" y="49896"/>
                </a:lnTo>
                <a:lnTo>
                  <a:pt x="2700" y="49580"/>
                </a:lnTo>
                <a:lnTo>
                  <a:pt x="2738" y="49524"/>
                </a:lnTo>
                <a:lnTo>
                  <a:pt x="2756" y="49487"/>
                </a:lnTo>
                <a:lnTo>
                  <a:pt x="2756" y="49468"/>
                </a:lnTo>
                <a:close/>
                <a:moveTo>
                  <a:pt x="38298" y="49580"/>
                </a:moveTo>
                <a:lnTo>
                  <a:pt x="38075" y="49822"/>
                </a:lnTo>
                <a:lnTo>
                  <a:pt x="37833" y="50027"/>
                </a:lnTo>
                <a:lnTo>
                  <a:pt x="37330" y="50436"/>
                </a:lnTo>
                <a:lnTo>
                  <a:pt x="37200" y="50529"/>
                </a:lnTo>
                <a:lnTo>
                  <a:pt x="37107" y="50604"/>
                </a:lnTo>
                <a:lnTo>
                  <a:pt x="37032" y="50678"/>
                </a:lnTo>
                <a:lnTo>
                  <a:pt x="36976" y="50753"/>
                </a:lnTo>
                <a:lnTo>
                  <a:pt x="36976" y="50772"/>
                </a:lnTo>
                <a:lnTo>
                  <a:pt x="36976" y="50809"/>
                </a:lnTo>
                <a:lnTo>
                  <a:pt x="36976" y="50846"/>
                </a:lnTo>
                <a:lnTo>
                  <a:pt x="37013" y="50865"/>
                </a:lnTo>
                <a:lnTo>
                  <a:pt x="37125" y="50902"/>
                </a:lnTo>
                <a:lnTo>
                  <a:pt x="37218" y="50902"/>
                </a:lnTo>
                <a:lnTo>
                  <a:pt x="37330" y="50883"/>
                </a:lnTo>
                <a:lnTo>
                  <a:pt x="37423" y="50827"/>
                </a:lnTo>
                <a:lnTo>
                  <a:pt x="37535" y="50753"/>
                </a:lnTo>
                <a:lnTo>
                  <a:pt x="37628" y="50678"/>
                </a:lnTo>
                <a:lnTo>
                  <a:pt x="37721" y="50567"/>
                </a:lnTo>
                <a:lnTo>
                  <a:pt x="37888" y="50325"/>
                </a:lnTo>
                <a:lnTo>
                  <a:pt x="38037" y="50083"/>
                </a:lnTo>
                <a:lnTo>
                  <a:pt x="38168" y="49841"/>
                </a:lnTo>
                <a:lnTo>
                  <a:pt x="38242" y="49673"/>
                </a:lnTo>
                <a:lnTo>
                  <a:pt x="38298" y="49580"/>
                </a:lnTo>
                <a:close/>
                <a:moveTo>
                  <a:pt x="48985" y="49636"/>
                </a:moveTo>
                <a:lnTo>
                  <a:pt x="48948" y="49654"/>
                </a:lnTo>
                <a:lnTo>
                  <a:pt x="48743" y="49859"/>
                </a:lnTo>
                <a:lnTo>
                  <a:pt x="48389" y="50250"/>
                </a:lnTo>
                <a:lnTo>
                  <a:pt x="48203" y="50455"/>
                </a:lnTo>
                <a:lnTo>
                  <a:pt x="48073" y="50660"/>
                </a:lnTo>
                <a:lnTo>
                  <a:pt x="48035" y="50734"/>
                </a:lnTo>
                <a:lnTo>
                  <a:pt x="47998" y="50809"/>
                </a:lnTo>
                <a:lnTo>
                  <a:pt x="47998" y="50865"/>
                </a:lnTo>
                <a:lnTo>
                  <a:pt x="48017" y="50902"/>
                </a:lnTo>
                <a:lnTo>
                  <a:pt x="48091" y="50902"/>
                </a:lnTo>
                <a:lnTo>
                  <a:pt x="48184" y="50865"/>
                </a:lnTo>
                <a:lnTo>
                  <a:pt x="48296" y="50772"/>
                </a:lnTo>
                <a:lnTo>
                  <a:pt x="48408" y="50641"/>
                </a:lnTo>
                <a:lnTo>
                  <a:pt x="48594" y="50399"/>
                </a:lnTo>
                <a:lnTo>
                  <a:pt x="48687" y="50250"/>
                </a:lnTo>
                <a:lnTo>
                  <a:pt x="48780" y="50101"/>
                </a:lnTo>
                <a:lnTo>
                  <a:pt x="48910" y="49878"/>
                </a:lnTo>
                <a:lnTo>
                  <a:pt x="48985" y="49673"/>
                </a:lnTo>
                <a:lnTo>
                  <a:pt x="48985" y="49636"/>
                </a:lnTo>
                <a:close/>
                <a:moveTo>
                  <a:pt x="82814" y="49580"/>
                </a:moveTo>
                <a:lnTo>
                  <a:pt x="82572" y="49822"/>
                </a:lnTo>
                <a:lnTo>
                  <a:pt x="82330" y="50027"/>
                </a:lnTo>
                <a:lnTo>
                  <a:pt x="81846" y="50436"/>
                </a:lnTo>
                <a:lnTo>
                  <a:pt x="81697" y="50529"/>
                </a:lnTo>
                <a:lnTo>
                  <a:pt x="81604" y="50604"/>
                </a:lnTo>
                <a:lnTo>
                  <a:pt x="81529" y="50678"/>
                </a:lnTo>
                <a:lnTo>
                  <a:pt x="81492" y="50753"/>
                </a:lnTo>
                <a:lnTo>
                  <a:pt x="81473" y="50772"/>
                </a:lnTo>
                <a:lnTo>
                  <a:pt x="81473" y="50809"/>
                </a:lnTo>
                <a:lnTo>
                  <a:pt x="81492" y="50846"/>
                </a:lnTo>
                <a:lnTo>
                  <a:pt x="81511" y="50865"/>
                </a:lnTo>
                <a:lnTo>
                  <a:pt x="81622" y="50902"/>
                </a:lnTo>
                <a:lnTo>
                  <a:pt x="81734" y="50902"/>
                </a:lnTo>
                <a:lnTo>
                  <a:pt x="81827" y="50883"/>
                </a:lnTo>
                <a:lnTo>
                  <a:pt x="81939" y="50827"/>
                </a:lnTo>
                <a:lnTo>
                  <a:pt x="82032" y="50753"/>
                </a:lnTo>
                <a:lnTo>
                  <a:pt x="82125" y="50678"/>
                </a:lnTo>
                <a:lnTo>
                  <a:pt x="82218" y="50567"/>
                </a:lnTo>
                <a:lnTo>
                  <a:pt x="82386" y="50325"/>
                </a:lnTo>
                <a:lnTo>
                  <a:pt x="82535" y="50083"/>
                </a:lnTo>
                <a:lnTo>
                  <a:pt x="82665" y="49841"/>
                </a:lnTo>
                <a:lnTo>
                  <a:pt x="82758" y="49673"/>
                </a:lnTo>
                <a:lnTo>
                  <a:pt x="82814" y="49580"/>
                </a:lnTo>
                <a:close/>
                <a:moveTo>
                  <a:pt x="22975" y="49431"/>
                </a:moveTo>
                <a:lnTo>
                  <a:pt x="22957" y="49450"/>
                </a:lnTo>
                <a:lnTo>
                  <a:pt x="22733" y="49692"/>
                </a:lnTo>
                <a:lnTo>
                  <a:pt x="22324" y="50139"/>
                </a:lnTo>
                <a:lnTo>
                  <a:pt x="22138" y="50399"/>
                </a:lnTo>
                <a:lnTo>
                  <a:pt x="21989" y="50623"/>
                </a:lnTo>
                <a:lnTo>
                  <a:pt x="21933" y="50716"/>
                </a:lnTo>
                <a:lnTo>
                  <a:pt x="21896" y="50790"/>
                </a:lnTo>
                <a:lnTo>
                  <a:pt x="21896" y="50865"/>
                </a:lnTo>
                <a:lnTo>
                  <a:pt x="21914" y="50902"/>
                </a:lnTo>
                <a:lnTo>
                  <a:pt x="21951" y="50920"/>
                </a:lnTo>
                <a:lnTo>
                  <a:pt x="21989" y="50902"/>
                </a:lnTo>
                <a:lnTo>
                  <a:pt x="22082" y="50846"/>
                </a:lnTo>
                <a:lnTo>
                  <a:pt x="22193" y="50734"/>
                </a:lnTo>
                <a:lnTo>
                  <a:pt x="22305" y="50604"/>
                </a:lnTo>
                <a:lnTo>
                  <a:pt x="22510" y="50343"/>
                </a:lnTo>
                <a:lnTo>
                  <a:pt x="22603" y="50176"/>
                </a:lnTo>
                <a:lnTo>
                  <a:pt x="22715" y="50008"/>
                </a:lnTo>
                <a:lnTo>
                  <a:pt x="22864" y="49729"/>
                </a:lnTo>
                <a:lnTo>
                  <a:pt x="22957" y="49505"/>
                </a:lnTo>
                <a:lnTo>
                  <a:pt x="22975" y="49450"/>
                </a:lnTo>
                <a:lnTo>
                  <a:pt x="22975" y="49431"/>
                </a:lnTo>
                <a:close/>
                <a:moveTo>
                  <a:pt x="24074" y="49431"/>
                </a:moveTo>
                <a:lnTo>
                  <a:pt x="24055" y="49450"/>
                </a:lnTo>
                <a:lnTo>
                  <a:pt x="23795" y="49748"/>
                </a:lnTo>
                <a:lnTo>
                  <a:pt x="23590" y="49990"/>
                </a:lnTo>
                <a:lnTo>
                  <a:pt x="23366" y="50232"/>
                </a:lnTo>
                <a:lnTo>
                  <a:pt x="23199" y="50492"/>
                </a:lnTo>
                <a:lnTo>
                  <a:pt x="23069" y="50697"/>
                </a:lnTo>
                <a:lnTo>
                  <a:pt x="23031" y="50790"/>
                </a:lnTo>
                <a:lnTo>
                  <a:pt x="23031" y="50846"/>
                </a:lnTo>
                <a:lnTo>
                  <a:pt x="23069" y="50902"/>
                </a:lnTo>
                <a:lnTo>
                  <a:pt x="23124" y="50920"/>
                </a:lnTo>
                <a:lnTo>
                  <a:pt x="23162" y="50902"/>
                </a:lnTo>
                <a:lnTo>
                  <a:pt x="23199" y="50883"/>
                </a:lnTo>
                <a:lnTo>
                  <a:pt x="23311" y="50809"/>
                </a:lnTo>
                <a:lnTo>
                  <a:pt x="23404" y="50678"/>
                </a:lnTo>
                <a:lnTo>
                  <a:pt x="23497" y="50548"/>
                </a:lnTo>
                <a:lnTo>
                  <a:pt x="23683" y="50250"/>
                </a:lnTo>
                <a:lnTo>
                  <a:pt x="23795" y="50064"/>
                </a:lnTo>
                <a:lnTo>
                  <a:pt x="23981" y="49692"/>
                </a:lnTo>
                <a:lnTo>
                  <a:pt x="24074" y="49487"/>
                </a:lnTo>
                <a:lnTo>
                  <a:pt x="24074" y="49431"/>
                </a:lnTo>
                <a:close/>
                <a:moveTo>
                  <a:pt x="30516" y="49599"/>
                </a:moveTo>
                <a:lnTo>
                  <a:pt x="30497" y="49617"/>
                </a:lnTo>
                <a:lnTo>
                  <a:pt x="30255" y="49896"/>
                </a:lnTo>
                <a:lnTo>
                  <a:pt x="29920" y="50325"/>
                </a:lnTo>
                <a:lnTo>
                  <a:pt x="29771" y="50529"/>
                </a:lnTo>
                <a:lnTo>
                  <a:pt x="29659" y="50716"/>
                </a:lnTo>
                <a:lnTo>
                  <a:pt x="29622" y="50790"/>
                </a:lnTo>
                <a:lnTo>
                  <a:pt x="29622" y="50846"/>
                </a:lnTo>
                <a:lnTo>
                  <a:pt x="29622" y="50883"/>
                </a:lnTo>
                <a:lnTo>
                  <a:pt x="29659" y="50920"/>
                </a:lnTo>
                <a:lnTo>
                  <a:pt x="29697" y="50920"/>
                </a:lnTo>
                <a:lnTo>
                  <a:pt x="29752" y="50902"/>
                </a:lnTo>
                <a:lnTo>
                  <a:pt x="29827" y="50846"/>
                </a:lnTo>
                <a:lnTo>
                  <a:pt x="29939" y="50753"/>
                </a:lnTo>
                <a:lnTo>
                  <a:pt x="30032" y="50623"/>
                </a:lnTo>
                <a:lnTo>
                  <a:pt x="30199" y="50381"/>
                </a:lnTo>
                <a:lnTo>
                  <a:pt x="30311" y="50213"/>
                </a:lnTo>
                <a:lnTo>
                  <a:pt x="30460" y="49841"/>
                </a:lnTo>
                <a:lnTo>
                  <a:pt x="30516" y="49636"/>
                </a:lnTo>
                <a:lnTo>
                  <a:pt x="30516" y="49599"/>
                </a:lnTo>
                <a:close/>
                <a:moveTo>
                  <a:pt x="34928" y="49617"/>
                </a:moveTo>
                <a:lnTo>
                  <a:pt x="34705" y="49841"/>
                </a:lnTo>
                <a:lnTo>
                  <a:pt x="34277" y="50213"/>
                </a:lnTo>
                <a:lnTo>
                  <a:pt x="34090" y="50436"/>
                </a:lnTo>
                <a:lnTo>
                  <a:pt x="33923" y="50623"/>
                </a:lnTo>
                <a:lnTo>
                  <a:pt x="33867" y="50716"/>
                </a:lnTo>
                <a:lnTo>
                  <a:pt x="33848" y="50790"/>
                </a:lnTo>
                <a:lnTo>
                  <a:pt x="33830" y="50846"/>
                </a:lnTo>
                <a:lnTo>
                  <a:pt x="33848" y="50902"/>
                </a:lnTo>
                <a:lnTo>
                  <a:pt x="33904" y="50920"/>
                </a:lnTo>
                <a:lnTo>
                  <a:pt x="33960" y="50920"/>
                </a:lnTo>
                <a:lnTo>
                  <a:pt x="34035" y="50865"/>
                </a:lnTo>
                <a:lnTo>
                  <a:pt x="34128" y="50809"/>
                </a:lnTo>
                <a:lnTo>
                  <a:pt x="34295" y="50604"/>
                </a:lnTo>
                <a:lnTo>
                  <a:pt x="34481" y="50343"/>
                </a:lnTo>
                <a:lnTo>
                  <a:pt x="34649" y="50083"/>
                </a:lnTo>
                <a:lnTo>
                  <a:pt x="34798" y="49859"/>
                </a:lnTo>
                <a:lnTo>
                  <a:pt x="34928" y="49617"/>
                </a:lnTo>
                <a:close/>
                <a:moveTo>
                  <a:pt x="43623" y="49636"/>
                </a:moveTo>
                <a:lnTo>
                  <a:pt x="43344" y="49859"/>
                </a:lnTo>
                <a:lnTo>
                  <a:pt x="43139" y="50027"/>
                </a:lnTo>
                <a:lnTo>
                  <a:pt x="42934" y="50213"/>
                </a:lnTo>
                <a:lnTo>
                  <a:pt x="42748" y="50418"/>
                </a:lnTo>
                <a:lnTo>
                  <a:pt x="42599" y="50604"/>
                </a:lnTo>
                <a:lnTo>
                  <a:pt x="42543" y="50678"/>
                </a:lnTo>
                <a:lnTo>
                  <a:pt x="42524" y="50753"/>
                </a:lnTo>
                <a:lnTo>
                  <a:pt x="42524" y="50827"/>
                </a:lnTo>
                <a:lnTo>
                  <a:pt x="42562" y="50883"/>
                </a:lnTo>
                <a:lnTo>
                  <a:pt x="42617" y="50920"/>
                </a:lnTo>
                <a:lnTo>
                  <a:pt x="42673" y="50920"/>
                </a:lnTo>
                <a:lnTo>
                  <a:pt x="42748" y="50883"/>
                </a:lnTo>
                <a:lnTo>
                  <a:pt x="42841" y="50827"/>
                </a:lnTo>
                <a:lnTo>
                  <a:pt x="43008" y="50641"/>
                </a:lnTo>
                <a:lnTo>
                  <a:pt x="43176" y="50399"/>
                </a:lnTo>
                <a:lnTo>
                  <a:pt x="43344" y="50139"/>
                </a:lnTo>
                <a:lnTo>
                  <a:pt x="43474" y="49896"/>
                </a:lnTo>
                <a:lnTo>
                  <a:pt x="43623" y="49636"/>
                </a:lnTo>
                <a:close/>
                <a:moveTo>
                  <a:pt x="47737" y="49748"/>
                </a:moveTo>
                <a:lnTo>
                  <a:pt x="47570" y="49952"/>
                </a:lnTo>
                <a:lnTo>
                  <a:pt x="47309" y="50306"/>
                </a:lnTo>
                <a:lnTo>
                  <a:pt x="47179" y="50492"/>
                </a:lnTo>
                <a:lnTo>
                  <a:pt x="47086" y="50678"/>
                </a:lnTo>
                <a:lnTo>
                  <a:pt x="47030" y="50809"/>
                </a:lnTo>
                <a:lnTo>
                  <a:pt x="47030" y="50865"/>
                </a:lnTo>
                <a:lnTo>
                  <a:pt x="47049" y="50902"/>
                </a:lnTo>
                <a:lnTo>
                  <a:pt x="47104" y="50920"/>
                </a:lnTo>
                <a:lnTo>
                  <a:pt x="47160" y="50902"/>
                </a:lnTo>
                <a:lnTo>
                  <a:pt x="47216" y="50865"/>
                </a:lnTo>
                <a:lnTo>
                  <a:pt x="47291" y="50790"/>
                </a:lnTo>
                <a:lnTo>
                  <a:pt x="47421" y="50585"/>
                </a:lnTo>
                <a:lnTo>
                  <a:pt x="47551" y="50343"/>
                </a:lnTo>
                <a:lnTo>
                  <a:pt x="47644" y="50101"/>
                </a:lnTo>
                <a:lnTo>
                  <a:pt x="47737" y="49896"/>
                </a:lnTo>
                <a:lnTo>
                  <a:pt x="47756" y="49766"/>
                </a:lnTo>
                <a:lnTo>
                  <a:pt x="47756" y="49748"/>
                </a:lnTo>
                <a:close/>
                <a:moveTo>
                  <a:pt x="50176" y="49468"/>
                </a:moveTo>
                <a:lnTo>
                  <a:pt x="49525" y="50176"/>
                </a:lnTo>
                <a:lnTo>
                  <a:pt x="49134" y="50641"/>
                </a:lnTo>
                <a:lnTo>
                  <a:pt x="49022" y="50790"/>
                </a:lnTo>
                <a:lnTo>
                  <a:pt x="49003" y="50846"/>
                </a:lnTo>
                <a:lnTo>
                  <a:pt x="49003" y="50883"/>
                </a:lnTo>
                <a:lnTo>
                  <a:pt x="49041" y="50902"/>
                </a:lnTo>
                <a:lnTo>
                  <a:pt x="49059" y="50920"/>
                </a:lnTo>
                <a:lnTo>
                  <a:pt x="49152" y="50902"/>
                </a:lnTo>
                <a:lnTo>
                  <a:pt x="49227" y="50865"/>
                </a:lnTo>
                <a:lnTo>
                  <a:pt x="49320" y="50790"/>
                </a:lnTo>
                <a:lnTo>
                  <a:pt x="49413" y="50697"/>
                </a:lnTo>
                <a:lnTo>
                  <a:pt x="49506" y="50567"/>
                </a:lnTo>
                <a:lnTo>
                  <a:pt x="49711" y="50287"/>
                </a:lnTo>
                <a:lnTo>
                  <a:pt x="49879" y="49990"/>
                </a:lnTo>
                <a:lnTo>
                  <a:pt x="50027" y="49729"/>
                </a:lnTo>
                <a:lnTo>
                  <a:pt x="50176" y="49468"/>
                </a:lnTo>
                <a:close/>
                <a:moveTo>
                  <a:pt x="67473" y="49431"/>
                </a:moveTo>
                <a:lnTo>
                  <a:pt x="67473" y="49450"/>
                </a:lnTo>
                <a:lnTo>
                  <a:pt x="67231" y="49692"/>
                </a:lnTo>
                <a:lnTo>
                  <a:pt x="66840" y="50139"/>
                </a:lnTo>
                <a:lnTo>
                  <a:pt x="66635" y="50399"/>
                </a:lnTo>
                <a:lnTo>
                  <a:pt x="66486" y="50623"/>
                </a:lnTo>
                <a:lnTo>
                  <a:pt x="66430" y="50716"/>
                </a:lnTo>
                <a:lnTo>
                  <a:pt x="66393" y="50790"/>
                </a:lnTo>
                <a:lnTo>
                  <a:pt x="66393" y="50865"/>
                </a:lnTo>
                <a:lnTo>
                  <a:pt x="66411" y="50902"/>
                </a:lnTo>
                <a:lnTo>
                  <a:pt x="66449" y="50920"/>
                </a:lnTo>
                <a:lnTo>
                  <a:pt x="66486" y="50902"/>
                </a:lnTo>
                <a:lnTo>
                  <a:pt x="66579" y="50846"/>
                </a:lnTo>
                <a:lnTo>
                  <a:pt x="66691" y="50734"/>
                </a:lnTo>
                <a:lnTo>
                  <a:pt x="66802" y="50604"/>
                </a:lnTo>
                <a:lnTo>
                  <a:pt x="67007" y="50343"/>
                </a:lnTo>
                <a:lnTo>
                  <a:pt x="67119" y="50176"/>
                </a:lnTo>
                <a:lnTo>
                  <a:pt x="67212" y="50008"/>
                </a:lnTo>
                <a:lnTo>
                  <a:pt x="67361" y="49729"/>
                </a:lnTo>
                <a:lnTo>
                  <a:pt x="67473" y="49505"/>
                </a:lnTo>
                <a:lnTo>
                  <a:pt x="67491" y="49450"/>
                </a:lnTo>
                <a:lnTo>
                  <a:pt x="67473" y="49431"/>
                </a:lnTo>
                <a:close/>
                <a:moveTo>
                  <a:pt x="68571" y="49431"/>
                </a:moveTo>
                <a:lnTo>
                  <a:pt x="68552" y="49450"/>
                </a:lnTo>
                <a:lnTo>
                  <a:pt x="68292" y="49748"/>
                </a:lnTo>
                <a:lnTo>
                  <a:pt x="68087" y="49990"/>
                </a:lnTo>
                <a:lnTo>
                  <a:pt x="67882" y="50232"/>
                </a:lnTo>
                <a:lnTo>
                  <a:pt x="67696" y="50492"/>
                </a:lnTo>
                <a:lnTo>
                  <a:pt x="67566" y="50697"/>
                </a:lnTo>
                <a:lnTo>
                  <a:pt x="67547" y="50790"/>
                </a:lnTo>
                <a:lnTo>
                  <a:pt x="67547" y="50846"/>
                </a:lnTo>
                <a:lnTo>
                  <a:pt x="67566" y="50902"/>
                </a:lnTo>
                <a:lnTo>
                  <a:pt x="67622" y="50920"/>
                </a:lnTo>
                <a:lnTo>
                  <a:pt x="67659" y="50902"/>
                </a:lnTo>
                <a:lnTo>
                  <a:pt x="67715" y="50883"/>
                </a:lnTo>
                <a:lnTo>
                  <a:pt x="67808" y="50809"/>
                </a:lnTo>
                <a:lnTo>
                  <a:pt x="67901" y="50678"/>
                </a:lnTo>
                <a:lnTo>
                  <a:pt x="68013" y="50548"/>
                </a:lnTo>
                <a:lnTo>
                  <a:pt x="68199" y="50250"/>
                </a:lnTo>
                <a:lnTo>
                  <a:pt x="68310" y="50064"/>
                </a:lnTo>
                <a:lnTo>
                  <a:pt x="68497" y="49692"/>
                </a:lnTo>
                <a:lnTo>
                  <a:pt x="68571" y="49487"/>
                </a:lnTo>
                <a:lnTo>
                  <a:pt x="68571" y="49431"/>
                </a:lnTo>
                <a:close/>
                <a:moveTo>
                  <a:pt x="75032" y="49599"/>
                </a:moveTo>
                <a:lnTo>
                  <a:pt x="74994" y="49617"/>
                </a:lnTo>
                <a:lnTo>
                  <a:pt x="74771" y="49896"/>
                </a:lnTo>
                <a:lnTo>
                  <a:pt x="74417" y="50325"/>
                </a:lnTo>
                <a:lnTo>
                  <a:pt x="74268" y="50529"/>
                </a:lnTo>
                <a:lnTo>
                  <a:pt x="74156" y="50716"/>
                </a:lnTo>
                <a:lnTo>
                  <a:pt x="74138" y="50790"/>
                </a:lnTo>
                <a:lnTo>
                  <a:pt x="74119" y="50846"/>
                </a:lnTo>
                <a:lnTo>
                  <a:pt x="74138" y="50883"/>
                </a:lnTo>
                <a:lnTo>
                  <a:pt x="74175" y="50920"/>
                </a:lnTo>
                <a:lnTo>
                  <a:pt x="74212" y="50920"/>
                </a:lnTo>
                <a:lnTo>
                  <a:pt x="74250" y="50902"/>
                </a:lnTo>
                <a:lnTo>
                  <a:pt x="74343" y="50846"/>
                </a:lnTo>
                <a:lnTo>
                  <a:pt x="74436" y="50753"/>
                </a:lnTo>
                <a:lnTo>
                  <a:pt x="74529" y="50623"/>
                </a:lnTo>
                <a:lnTo>
                  <a:pt x="74696" y="50381"/>
                </a:lnTo>
                <a:lnTo>
                  <a:pt x="74808" y="50213"/>
                </a:lnTo>
                <a:lnTo>
                  <a:pt x="74957" y="49841"/>
                </a:lnTo>
                <a:lnTo>
                  <a:pt x="75013" y="49636"/>
                </a:lnTo>
                <a:lnTo>
                  <a:pt x="75032" y="49599"/>
                </a:lnTo>
                <a:close/>
                <a:moveTo>
                  <a:pt x="79444" y="49617"/>
                </a:moveTo>
                <a:lnTo>
                  <a:pt x="79202" y="49841"/>
                </a:lnTo>
                <a:lnTo>
                  <a:pt x="78792" y="50213"/>
                </a:lnTo>
                <a:lnTo>
                  <a:pt x="78588" y="50436"/>
                </a:lnTo>
                <a:lnTo>
                  <a:pt x="78439" y="50623"/>
                </a:lnTo>
                <a:lnTo>
                  <a:pt x="78383" y="50716"/>
                </a:lnTo>
                <a:lnTo>
                  <a:pt x="78346" y="50790"/>
                </a:lnTo>
                <a:lnTo>
                  <a:pt x="78327" y="50846"/>
                </a:lnTo>
                <a:lnTo>
                  <a:pt x="78346" y="50902"/>
                </a:lnTo>
                <a:lnTo>
                  <a:pt x="78401" y="50920"/>
                </a:lnTo>
                <a:lnTo>
                  <a:pt x="78476" y="50920"/>
                </a:lnTo>
                <a:lnTo>
                  <a:pt x="78532" y="50865"/>
                </a:lnTo>
                <a:lnTo>
                  <a:pt x="78625" y="50809"/>
                </a:lnTo>
                <a:lnTo>
                  <a:pt x="78792" y="50604"/>
                </a:lnTo>
                <a:lnTo>
                  <a:pt x="78979" y="50343"/>
                </a:lnTo>
                <a:lnTo>
                  <a:pt x="79165" y="50083"/>
                </a:lnTo>
                <a:lnTo>
                  <a:pt x="79295" y="49859"/>
                </a:lnTo>
                <a:lnTo>
                  <a:pt x="79444" y="49617"/>
                </a:lnTo>
                <a:close/>
                <a:moveTo>
                  <a:pt x="88120" y="49636"/>
                </a:moveTo>
                <a:lnTo>
                  <a:pt x="87859" y="49859"/>
                </a:lnTo>
                <a:lnTo>
                  <a:pt x="87655" y="50027"/>
                </a:lnTo>
                <a:lnTo>
                  <a:pt x="87431" y="50213"/>
                </a:lnTo>
                <a:lnTo>
                  <a:pt x="87245" y="50418"/>
                </a:lnTo>
                <a:lnTo>
                  <a:pt x="87096" y="50604"/>
                </a:lnTo>
                <a:lnTo>
                  <a:pt x="87059" y="50678"/>
                </a:lnTo>
                <a:lnTo>
                  <a:pt x="87022" y="50753"/>
                </a:lnTo>
                <a:lnTo>
                  <a:pt x="87040" y="50827"/>
                </a:lnTo>
                <a:lnTo>
                  <a:pt x="87059" y="50883"/>
                </a:lnTo>
                <a:lnTo>
                  <a:pt x="87115" y="50920"/>
                </a:lnTo>
                <a:lnTo>
                  <a:pt x="87189" y="50920"/>
                </a:lnTo>
                <a:lnTo>
                  <a:pt x="87264" y="50883"/>
                </a:lnTo>
                <a:lnTo>
                  <a:pt x="87338" y="50827"/>
                </a:lnTo>
                <a:lnTo>
                  <a:pt x="87506" y="50641"/>
                </a:lnTo>
                <a:lnTo>
                  <a:pt x="87673" y="50399"/>
                </a:lnTo>
                <a:lnTo>
                  <a:pt x="87841" y="50139"/>
                </a:lnTo>
                <a:lnTo>
                  <a:pt x="87971" y="49896"/>
                </a:lnTo>
                <a:lnTo>
                  <a:pt x="88120" y="49636"/>
                </a:lnTo>
                <a:close/>
                <a:moveTo>
                  <a:pt x="92253" y="49748"/>
                </a:moveTo>
                <a:lnTo>
                  <a:pt x="92067" y="49952"/>
                </a:lnTo>
                <a:lnTo>
                  <a:pt x="91806" y="50306"/>
                </a:lnTo>
                <a:lnTo>
                  <a:pt x="91676" y="50492"/>
                </a:lnTo>
                <a:lnTo>
                  <a:pt x="91583" y="50678"/>
                </a:lnTo>
                <a:lnTo>
                  <a:pt x="91527" y="50809"/>
                </a:lnTo>
                <a:lnTo>
                  <a:pt x="91527" y="50865"/>
                </a:lnTo>
                <a:lnTo>
                  <a:pt x="91546" y="50902"/>
                </a:lnTo>
                <a:lnTo>
                  <a:pt x="91602" y="50920"/>
                </a:lnTo>
                <a:lnTo>
                  <a:pt x="91657" y="50902"/>
                </a:lnTo>
                <a:lnTo>
                  <a:pt x="91713" y="50865"/>
                </a:lnTo>
                <a:lnTo>
                  <a:pt x="91788" y="50790"/>
                </a:lnTo>
                <a:lnTo>
                  <a:pt x="91918" y="50585"/>
                </a:lnTo>
                <a:lnTo>
                  <a:pt x="92048" y="50343"/>
                </a:lnTo>
                <a:lnTo>
                  <a:pt x="92160" y="50101"/>
                </a:lnTo>
                <a:lnTo>
                  <a:pt x="92235" y="49896"/>
                </a:lnTo>
                <a:lnTo>
                  <a:pt x="92272" y="49766"/>
                </a:lnTo>
                <a:lnTo>
                  <a:pt x="92272" y="49748"/>
                </a:lnTo>
                <a:close/>
                <a:moveTo>
                  <a:pt x="36008" y="49617"/>
                </a:moveTo>
                <a:lnTo>
                  <a:pt x="35747" y="49896"/>
                </a:lnTo>
                <a:lnTo>
                  <a:pt x="35338" y="50325"/>
                </a:lnTo>
                <a:lnTo>
                  <a:pt x="35152" y="50548"/>
                </a:lnTo>
                <a:lnTo>
                  <a:pt x="35021" y="50753"/>
                </a:lnTo>
                <a:lnTo>
                  <a:pt x="34984" y="50827"/>
                </a:lnTo>
                <a:lnTo>
                  <a:pt x="34965" y="50883"/>
                </a:lnTo>
                <a:lnTo>
                  <a:pt x="34984" y="50920"/>
                </a:lnTo>
                <a:lnTo>
                  <a:pt x="35040" y="50939"/>
                </a:lnTo>
                <a:lnTo>
                  <a:pt x="35133" y="50939"/>
                </a:lnTo>
                <a:lnTo>
                  <a:pt x="35245" y="50902"/>
                </a:lnTo>
                <a:lnTo>
                  <a:pt x="35319" y="50846"/>
                </a:lnTo>
                <a:lnTo>
                  <a:pt x="35412" y="50772"/>
                </a:lnTo>
                <a:lnTo>
                  <a:pt x="35487" y="50678"/>
                </a:lnTo>
                <a:lnTo>
                  <a:pt x="35561" y="50585"/>
                </a:lnTo>
                <a:lnTo>
                  <a:pt x="35692" y="50343"/>
                </a:lnTo>
                <a:lnTo>
                  <a:pt x="35803" y="50101"/>
                </a:lnTo>
                <a:lnTo>
                  <a:pt x="35896" y="49878"/>
                </a:lnTo>
                <a:lnTo>
                  <a:pt x="35971" y="49710"/>
                </a:lnTo>
                <a:lnTo>
                  <a:pt x="36008" y="49617"/>
                </a:lnTo>
                <a:close/>
                <a:moveTo>
                  <a:pt x="41445" y="49580"/>
                </a:moveTo>
                <a:lnTo>
                  <a:pt x="41370" y="49636"/>
                </a:lnTo>
                <a:lnTo>
                  <a:pt x="41091" y="49915"/>
                </a:lnTo>
                <a:lnTo>
                  <a:pt x="40886" y="50120"/>
                </a:lnTo>
                <a:lnTo>
                  <a:pt x="40663" y="50343"/>
                </a:lnTo>
                <a:lnTo>
                  <a:pt x="40495" y="50567"/>
                </a:lnTo>
                <a:lnTo>
                  <a:pt x="40439" y="50660"/>
                </a:lnTo>
                <a:lnTo>
                  <a:pt x="40402" y="50753"/>
                </a:lnTo>
                <a:lnTo>
                  <a:pt x="40383" y="50827"/>
                </a:lnTo>
                <a:lnTo>
                  <a:pt x="40402" y="50883"/>
                </a:lnTo>
                <a:lnTo>
                  <a:pt x="40439" y="50920"/>
                </a:lnTo>
                <a:lnTo>
                  <a:pt x="40532" y="50939"/>
                </a:lnTo>
                <a:lnTo>
                  <a:pt x="40625" y="50920"/>
                </a:lnTo>
                <a:lnTo>
                  <a:pt x="40700" y="50865"/>
                </a:lnTo>
                <a:lnTo>
                  <a:pt x="40793" y="50790"/>
                </a:lnTo>
                <a:lnTo>
                  <a:pt x="40886" y="50716"/>
                </a:lnTo>
                <a:lnTo>
                  <a:pt x="41072" y="50511"/>
                </a:lnTo>
                <a:lnTo>
                  <a:pt x="41184" y="50362"/>
                </a:lnTo>
                <a:lnTo>
                  <a:pt x="41389" y="50120"/>
                </a:lnTo>
                <a:lnTo>
                  <a:pt x="41463" y="49990"/>
                </a:lnTo>
                <a:lnTo>
                  <a:pt x="41500" y="49915"/>
                </a:lnTo>
                <a:lnTo>
                  <a:pt x="41500" y="49859"/>
                </a:lnTo>
                <a:lnTo>
                  <a:pt x="41519" y="49785"/>
                </a:lnTo>
                <a:lnTo>
                  <a:pt x="41519" y="49673"/>
                </a:lnTo>
                <a:lnTo>
                  <a:pt x="41500" y="49617"/>
                </a:lnTo>
                <a:lnTo>
                  <a:pt x="41482" y="49580"/>
                </a:lnTo>
                <a:close/>
                <a:moveTo>
                  <a:pt x="58108" y="49822"/>
                </a:moveTo>
                <a:lnTo>
                  <a:pt x="57810" y="49971"/>
                </a:lnTo>
                <a:lnTo>
                  <a:pt x="57251" y="50306"/>
                </a:lnTo>
                <a:lnTo>
                  <a:pt x="56972" y="50474"/>
                </a:lnTo>
                <a:lnTo>
                  <a:pt x="56749" y="50641"/>
                </a:lnTo>
                <a:lnTo>
                  <a:pt x="56655" y="50716"/>
                </a:lnTo>
                <a:lnTo>
                  <a:pt x="56600" y="50790"/>
                </a:lnTo>
                <a:lnTo>
                  <a:pt x="56581" y="50846"/>
                </a:lnTo>
                <a:lnTo>
                  <a:pt x="56581" y="50902"/>
                </a:lnTo>
                <a:lnTo>
                  <a:pt x="56637" y="50939"/>
                </a:lnTo>
                <a:lnTo>
                  <a:pt x="56711" y="50939"/>
                </a:lnTo>
                <a:lnTo>
                  <a:pt x="56804" y="50902"/>
                </a:lnTo>
                <a:lnTo>
                  <a:pt x="56916" y="50865"/>
                </a:lnTo>
                <a:lnTo>
                  <a:pt x="57140" y="50697"/>
                </a:lnTo>
                <a:lnTo>
                  <a:pt x="57400" y="50492"/>
                </a:lnTo>
                <a:lnTo>
                  <a:pt x="57866" y="50045"/>
                </a:lnTo>
                <a:lnTo>
                  <a:pt x="58108" y="49822"/>
                </a:lnTo>
                <a:close/>
                <a:moveTo>
                  <a:pt x="58946" y="49673"/>
                </a:moveTo>
                <a:lnTo>
                  <a:pt x="57996" y="50474"/>
                </a:lnTo>
                <a:lnTo>
                  <a:pt x="57828" y="50604"/>
                </a:lnTo>
                <a:lnTo>
                  <a:pt x="57735" y="50678"/>
                </a:lnTo>
                <a:lnTo>
                  <a:pt x="57642" y="50772"/>
                </a:lnTo>
                <a:lnTo>
                  <a:pt x="57605" y="50846"/>
                </a:lnTo>
                <a:lnTo>
                  <a:pt x="57586" y="50883"/>
                </a:lnTo>
                <a:lnTo>
                  <a:pt x="57586" y="50902"/>
                </a:lnTo>
                <a:lnTo>
                  <a:pt x="57605" y="50920"/>
                </a:lnTo>
                <a:lnTo>
                  <a:pt x="57661" y="50939"/>
                </a:lnTo>
                <a:lnTo>
                  <a:pt x="57791" y="50939"/>
                </a:lnTo>
                <a:lnTo>
                  <a:pt x="57903" y="50920"/>
                </a:lnTo>
                <a:lnTo>
                  <a:pt x="57996" y="50865"/>
                </a:lnTo>
                <a:lnTo>
                  <a:pt x="58108" y="50809"/>
                </a:lnTo>
                <a:lnTo>
                  <a:pt x="58201" y="50716"/>
                </a:lnTo>
                <a:lnTo>
                  <a:pt x="58387" y="50529"/>
                </a:lnTo>
                <a:lnTo>
                  <a:pt x="58536" y="50362"/>
                </a:lnTo>
                <a:lnTo>
                  <a:pt x="58666" y="50213"/>
                </a:lnTo>
                <a:lnTo>
                  <a:pt x="58815" y="49952"/>
                </a:lnTo>
                <a:lnTo>
                  <a:pt x="58927" y="49748"/>
                </a:lnTo>
                <a:lnTo>
                  <a:pt x="58946" y="49692"/>
                </a:lnTo>
                <a:lnTo>
                  <a:pt x="58946" y="49673"/>
                </a:lnTo>
                <a:close/>
                <a:moveTo>
                  <a:pt x="80524" y="49617"/>
                </a:moveTo>
                <a:lnTo>
                  <a:pt x="80263" y="49896"/>
                </a:lnTo>
                <a:lnTo>
                  <a:pt x="79835" y="50325"/>
                </a:lnTo>
                <a:lnTo>
                  <a:pt x="79649" y="50548"/>
                </a:lnTo>
                <a:lnTo>
                  <a:pt x="79518" y="50753"/>
                </a:lnTo>
                <a:lnTo>
                  <a:pt x="79481" y="50827"/>
                </a:lnTo>
                <a:lnTo>
                  <a:pt x="79463" y="50883"/>
                </a:lnTo>
                <a:lnTo>
                  <a:pt x="79481" y="50920"/>
                </a:lnTo>
                <a:lnTo>
                  <a:pt x="79537" y="50939"/>
                </a:lnTo>
                <a:lnTo>
                  <a:pt x="79649" y="50939"/>
                </a:lnTo>
                <a:lnTo>
                  <a:pt x="79742" y="50902"/>
                </a:lnTo>
                <a:lnTo>
                  <a:pt x="79835" y="50846"/>
                </a:lnTo>
                <a:lnTo>
                  <a:pt x="79909" y="50772"/>
                </a:lnTo>
                <a:lnTo>
                  <a:pt x="80003" y="50678"/>
                </a:lnTo>
                <a:lnTo>
                  <a:pt x="80077" y="50585"/>
                </a:lnTo>
                <a:lnTo>
                  <a:pt x="80207" y="50343"/>
                </a:lnTo>
                <a:lnTo>
                  <a:pt x="80319" y="50101"/>
                </a:lnTo>
                <a:lnTo>
                  <a:pt x="80394" y="49878"/>
                </a:lnTo>
                <a:lnTo>
                  <a:pt x="80468" y="49710"/>
                </a:lnTo>
                <a:lnTo>
                  <a:pt x="80524" y="49617"/>
                </a:lnTo>
                <a:close/>
                <a:moveTo>
                  <a:pt x="85942" y="49580"/>
                </a:moveTo>
                <a:lnTo>
                  <a:pt x="85886" y="49636"/>
                </a:lnTo>
                <a:lnTo>
                  <a:pt x="85588" y="49915"/>
                </a:lnTo>
                <a:lnTo>
                  <a:pt x="85383" y="50120"/>
                </a:lnTo>
                <a:lnTo>
                  <a:pt x="85178" y="50343"/>
                </a:lnTo>
                <a:lnTo>
                  <a:pt x="84992" y="50567"/>
                </a:lnTo>
                <a:lnTo>
                  <a:pt x="84936" y="50660"/>
                </a:lnTo>
                <a:lnTo>
                  <a:pt x="84899" y="50753"/>
                </a:lnTo>
                <a:lnTo>
                  <a:pt x="84880" y="50827"/>
                </a:lnTo>
                <a:lnTo>
                  <a:pt x="84899" y="50883"/>
                </a:lnTo>
                <a:lnTo>
                  <a:pt x="84955" y="50920"/>
                </a:lnTo>
                <a:lnTo>
                  <a:pt x="85029" y="50939"/>
                </a:lnTo>
                <a:lnTo>
                  <a:pt x="85123" y="50920"/>
                </a:lnTo>
                <a:lnTo>
                  <a:pt x="85216" y="50865"/>
                </a:lnTo>
                <a:lnTo>
                  <a:pt x="85309" y="50790"/>
                </a:lnTo>
                <a:lnTo>
                  <a:pt x="85402" y="50716"/>
                </a:lnTo>
                <a:lnTo>
                  <a:pt x="85569" y="50511"/>
                </a:lnTo>
                <a:lnTo>
                  <a:pt x="85681" y="50362"/>
                </a:lnTo>
                <a:lnTo>
                  <a:pt x="85886" y="50120"/>
                </a:lnTo>
                <a:lnTo>
                  <a:pt x="85979" y="49990"/>
                </a:lnTo>
                <a:lnTo>
                  <a:pt x="85998" y="49915"/>
                </a:lnTo>
                <a:lnTo>
                  <a:pt x="86016" y="49859"/>
                </a:lnTo>
                <a:lnTo>
                  <a:pt x="86016" y="49785"/>
                </a:lnTo>
                <a:lnTo>
                  <a:pt x="86016" y="49673"/>
                </a:lnTo>
                <a:lnTo>
                  <a:pt x="86016" y="49617"/>
                </a:lnTo>
                <a:lnTo>
                  <a:pt x="85979" y="49580"/>
                </a:lnTo>
                <a:close/>
                <a:moveTo>
                  <a:pt x="11209" y="49487"/>
                </a:moveTo>
                <a:lnTo>
                  <a:pt x="11078" y="49561"/>
                </a:lnTo>
                <a:lnTo>
                  <a:pt x="10892" y="49710"/>
                </a:lnTo>
                <a:lnTo>
                  <a:pt x="10632" y="49915"/>
                </a:lnTo>
                <a:lnTo>
                  <a:pt x="10371" y="50139"/>
                </a:lnTo>
                <a:lnTo>
                  <a:pt x="10129" y="50381"/>
                </a:lnTo>
                <a:lnTo>
                  <a:pt x="9943" y="50604"/>
                </a:lnTo>
                <a:lnTo>
                  <a:pt x="9868" y="50697"/>
                </a:lnTo>
                <a:lnTo>
                  <a:pt x="9831" y="50790"/>
                </a:lnTo>
                <a:lnTo>
                  <a:pt x="9812" y="50846"/>
                </a:lnTo>
                <a:lnTo>
                  <a:pt x="9812" y="50902"/>
                </a:lnTo>
                <a:lnTo>
                  <a:pt x="9850" y="50939"/>
                </a:lnTo>
                <a:lnTo>
                  <a:pt x="9868" y="50939"/>
                </a:lnTo>
                <a:lnTo>
                  <a:pt x="9943" y="50958"/>
                </a:lnTo>
                <a:lnTo>
                  <a:pt x="10036" y="50902"/>
                </a:lnTo>
                <a:lnTo>
                  <a:pt x="10148" y="50846"/>
                </a:lnTo>
                <a:lnTo>
                  <a:pt x="10259" y="50734"/>
                </a:lnTo>
                <a:lnTo>
                  <a:pt x="10390" y="50623"/>
                </a:lnTo>
                <a:lnTo>
                  <a:pt x="10632" y="50325"/>
                </a:lnTo>
                <a:lnTo>
                  <a:pt x="10855" y="50027"/>
                </a:lnTo>
                <a:lnTo>
                  <a:pt x="11041" y="49748"/>
                </a:lnTo>
                <a:lnTo>
                  <a:pt x="11172" y="49543"/>
                </a:lnTo>
                <a:lnTo>
                  <a:pt x="11209" y="49487"/>
                </a:lnTo>
                <a:close/>
                <a:moveTo>
                  <a:pt x="37107" y="49524"/>
                </a:moveTo>
                <a:lnTo>
                  <a:pt x="36864" y="49766"/>
                </a:lnTo>
                <a:lnTo>
                  <a:pt x="36436" y="50194"/>
                </a:lnTo>
                <a:lnTo>
                  <a:pt x="36231" y="50418"/>
                </a:lnTo>
                <a:lnTo>
                  <a:pt x="36064" y="50623"/>
                </a:lnTo>
                <a:lnTo>
                  <a:pt x="35971" y="50790"/>
                </a:lnTo>
                <a:lnTo>
                  <a:pt x="35952" y="50865"/>
                </a:lnTo>
                <a:lnTo>
                  <a:pt x="35971" y="50902"/>
                </a:lnTo>
                <a:lnTo>
                  <a:pt x="35989" y="50939"/>
                </a:lnTo>
                <a:lnTo>
                  <a:pt x="36027" y="50958"/>
                </a:lnTo>
                <a:lnTo>
                  <a:pt x="36101" y="50958"/>
                </a:lnTo>
                <a:lnTo>
                  <a:pt x="36176" y="50902"/>
                </a:lnTo>
                <a:lnTo>
                  <a:pt x="36287" y="50827"/>
                </a:lnTo>
                <a:lnTo>
                  <a:pt x="36380" y="50716"/>
                </a:lnTo>
                <a:lnTo>
                  <a:pt x="36492" y="50604"/>
                </a:lnTo>
                <a:lnTo>
                  <a:pt x="36716" y="50306"/>
                </a:lnTo>
                <a:lnTo>
                  <a:pt x="36902" y="49990"/>
                </a:lnTo>
                <a:lnTo>
                  <a:pt x="37051" y="49729"/>
                </a:lnTo>
                <a:lnTo>
                  <a:pt x="37125" y="49543"/>
                </a:lnTo>
                <a:lnTo>
                  <a:pt x="37144" y="49524"/>
                </a:lnTo>
                <a:close/>
                <a:moveTo>
                  <a:pt x="45801" y="49673"/>
                </a:moveTo>
                <a:lnTo>
                  <a:pt x="45541" y="49896"/>
                </a:lnTo>
                <a:lnTo>
                  <a:pt x="45317" y="50083"/>
                </a:lnTo>
                <a:lnTo>
                  <a:pt x="45112" y="50306"/>
                </a:lnTo>
                <a:lnTo>
                  <a:pt x="44908" y="50529"/>
                </a:lnTo>
                <a:lnTo>
                  <a:pt x="44759" y="50734"/>
                </a:lnTo>
                <a:lnTo>
                  <a:pt x="44721" y="50809"/>
                </a:lnTo>
                <a:lnTo>
                  <a:pt x="44703" y="50883"/>
                </a:lnTo>
                <a:lnTo>
                  <a:pt x="44721" y="50920"/>
                </a:lnTo>
                <a:lnTo>
                  <a:pt x="44759" y="50958"/>
                </a:lnTo>
                <a:lnTo>
                  <a:pt x="44833" y="50958"/>
                </a:lnTo>
                <a:lnTo>
                  <a:pt x="44908" y="50939"/>
                </a:lnTo>
                <a:lnTo>
                  <a:pt x="45001" y="50883"/>
                </a:lnTo>
                <a:lnTo>
                  <a:pt x="45075" y="50809"/>
                </a:lnTo>
                <a:lnTo>
                  <a:pt x="45243" y="50604"/>
                </a:lnTo>
                <a:lnTo>
                  <a:pt x="45410" y="50362"/>
                </a:lnTo>
                <a:lnTo>
                  <a:pt x="45559" y="50101"/>
                </a:lnTo>
                <a:lnTo>
                  <a:pt x="45671" y="49896"/>
                </a:lnTo>
                <a:lnTo>
                  <a:pt x="45801" y="49673"/>
                </a:lnTo>
                <a:close/>
                <a:moveTo>
                  <a:pt x="51163" y="49673"/>
                </a:moveTo>
                <a:lnTo>
                  <a:pt x="51107" y="49729"/>
                </a:lnTo>
                <a:lnTo>
                  <a:pt x="50847" y="49971"/>
                </a:lnTo>
                <a:lnTo>
                  <a:pt x="50679" y="50157"/>
                </a:lnTo>
                <a:lnTo>
                  <a:pt x="50493" y="50362"/>
                </a:lnTo>
                <a:lnTo>
                  <a:pt x="50344" y="50567"/>
                </a:lnTo>
                <a:lnTo>
                  <a:pt x="50232" y="50753"/>
                </a:lnTo>
                <a:lnTo>
                  <a:pt x="50214" y="50827"/>
                </a:lnTo>
                <a:lnTo>
                  <a:pt x="50214" y="50883"/>
                </a:lnTo>
                <a:lnTo>
                  <a:pt x="50232" y="50920"/>
                </a:lnTo>
                <a:lnTo>
                  <a:pt x="50270" y="50958"/>
                </a:lnTo>
                <a:lnTo>
                  <a:pt x="50325" y="50958"/>
                </a:lnTo>
                <a:lnTo>
                  <a:pt x="50363" y="50939"/>
                </a:lnTo>
                <a:lnTo>
                  <a:pt x="50474" y="50902"/>
                </a:lnTo>
                <a:lnTo>
                  <a:pt x="50586" y="50809"/>
                </a:lnTo>
                <a:lnTo>
                  <a:pt x="50698" y="50697"/>
                </a:lnTo>
                <a:lnTo>
                  <a:pt x="50903" y="50455"/>
                </a:lnTo>
                <a:lnTo>
                  <a:pt x="51014" y="50269"/>
                </a:lnTo>
                <a:lnTo>
                  <a:pt x="51089" y="50139"/>
                </a:lnTo>
                <a:lnTo>
                  <a:pt x="51163" y="49896"/>
                </a:lnTo>
                <a:lnTo>
                  <a:pt x="51182" y="49785"/>
                </a:lnTo>
                <a:lnTo>
                  <a:pt x="51200" y="49710"/>
                </a:lnTo>
                <a:lnTo>
                  <a:pt x="51182" y="49673"/>
                </a:lnTo>
                <a:close/>
                <a:moveTo>
                  <a:pt x="81622" y="49524"/>
                </a:moveTo>
                <a:lnTo>
                  <a:pt x="81362" y="49766"/>
                </a:lnTo>
                <a:lnTo>
                  <a:pt x="80952" y="50194"/>
                </a:lnTo>
                <a:lnTo>
                  <a:pt x="80747" y="50418"/>
                </a:lnTo>
                <a:lnTo>
                  <a:pt x="80580" y="50623"/>
                </a:lnTo>
                <a:lnTo>
                  <a:pt x="80468" y="50790"/>
                </a:lnTo>
                <a:lnTo>
                  <a:pt x="80449" y="50865"/>
                </a:lnTo>
                <a:lnTo>
                  <a:pt x="80468" y="50902"/>
                </a:lnTo>
                <a:lnTo>
                  <a:pt x="80487" y="50939"/>
                </a:lnTo>
                <a:lnTo>
                  <a:pt x="80524" y="50958"/>
                </a:lnTo>
                <a:lnTo>
                  <a:pt x="80598" y="50958"/>
                </a:lnTo>
                <a:lnTo>
                  <a:pt x="80691" y="50902"/>
                </a:lnTo>
                <a:lnTo>
                  <a:pt x="80785" y="50827"/>
                </a:lnTo>
                <a:lnTo>
                  <a:pt x="80878" y="50716"/>
                </a:lnTo>
                <a:lnTo>
                  <a:pt x="80989" y="50604"/>
                </a:lnTo>
                <a:lnTo>
                  <a:pt x="81213" y="50306"/>
                </a:lnTo>
                <a:lnTo>
                  <a:pt x="81399" y="49990"/>
                </a:lnTo>
                <a:lnTo>
                  <a:pt x="81548" y="49729"/>
                </a:lnTo>
                <a:lnTo>
                  <a:pt x="81641" y="49543"/>
                </a:lnTo>
                <a:lnTo>
                  <a:pt x="81641" y="49524"/>
                </a:lnTo>
                <a:close/>
                <a:moveTo>
                  <a:pt x="90298" y="49673"/>
                </a:moveTo>
                <a:lnTo>
                  <a:pt x="90038" y="49896"/>
                </a:lnTo>
                <a:lnTo>
                  <a:pt x="89833" y="50083"/>
                </a:lnTo>
                <a:lnTo>
                  <a:pt x="89609" y="50306"/>
                </a:lnTo>
                <a:lnTo>
                  <a:pt x="89405" y="50529"/>
                </a:lnTo>
                <a:lnTo>
                  <a:pt x="89274" y="50734"/>
                </a:lnTo>
                <a:lnTo>
                  <a:pt x="89218" y="50809"/>
                </a:lnTo>
                <a:lnTo>
                  <a:pt x="89200" y="50883"/>
                </a:lnTo>
                <a:lnTo>
                  <a:pt x="89218" y="50920"/>
                </a:lnTo>
                <a:lnTo>
                  <a:pt x="89256" y="50958"/>
                </a:lnTo>
                <a:lnTo>
                  <a:pt x="89330" y="50958"/>
                </a:lnTo>
                <a:lnTo>
                  <a:pt x="89423" y="50939"/>
                </a:lnTo>
                <a:lnTo>
                  <a:pt x="89498" y="50883"/>
                </a:lnTo>
                <a:lnTo>
                  <a:pt x="89591" y="50809"/>
                </a:lnTo>
                <a:lnTo>
                  <a:pt x="89758" y="50604"/>
                </a:lnTo>
                <a:lnTo>
                  <a:pt x="89907" y="50362"/>
                </a:lnTo>
                <a:lnTo>
                  <a:pt x="90056" y="50101"/>
                </a:lnTo>
                <a:lnTo>
                  <a:pt x="90187" y="49896"/>
                </a:lnTo>
                <a:lnTo>
                  <a:pt x="90298" y="49673"/>
                </a:lnTo>
                <a:close/>
                <a:moveTo>
                  <a:pt x="15361" y="49580"/>
                </a:moveTo>
                <a:lnTo>
                  <a:pt x="15268" y="49654"/>
                </a:lnTo>
                <a:lnTo>
                  <a:pt x="15119" y="49803"/>
                </a:lnTo>
                <a:lnTo>
                  <a:pt x="14914" y="50008"/>
                </a:lnTo>
                <a:lnTo>
                  <a:pt x="14690" y="50232"/>
                </a:lnTo>
                <a:lnTo>
                  <a:pt x="14504" y="50474"/>
                </a:lnTo>
                <a:lnTo>
                  <a:pt x="14355" y="50678"/>
                </a:lnTo>
                <a:lnTo>
                  <a:pt x="14299" y="50772"/>
                </a:lnTo>
                <a:lnTo>
                  <a:pt x="14281" y="50865"/>
                </a:lnTo>
                <a:lnTo>
                  <a:pt x="14281" y="50920"/>
                </a:lnTo>
                <a:lnTo>
                  <a:pt x="14299" y="50976"/>
                </a:lnTo>
                <a:lnTo>
                  <a:pt x="14374" y="50976"/>
                </a:lnTo>
                <a:lnTo>
                  <a:pt x="14467" y="50920"/>
                </a:lnTo>
                <a:lnTo>
                  <a:pt x="14579" y="50809"/>
                </a:lnTo>
                <a:lnTo>
                  <a:pt x="14709" y="50678"/>
                </a:lnTo>
                <a:lnTo>
                  <a:pt x="14914" y="50418"/>
                </a:lnTo>
                <a:lnTo>
                  <a:pt x="15026" y="50250"/>
                </a:lnTo>
                <a:lnTo>
                  <a:pt x="15137" y="50120"/>
                </a:lnTo>
                <a:lnTo>
                  <a:pt x="15305" y="49859"/>
                </a:lnTo>
                <a:lnTo>
                  <a:pt x="15379" y="49729"/>
                </a:lnTo>
                <a:lnTo>
                  <a:pt x="15416" y="49636"/>
                </a:lnTo>
                <a:lnTo>
                  <a:pt x="15416" y="49599"/>
                </a:lnTo>
                <a:lnTo>
                  <a:pt x="15416" y="49580"/>
                </a:lnTo>
                <a:close/>
                <a:moveTo>
                  <a:pt x="27276" y="49748"/>
                </a:moveTo>
                <a:lnTo>
                  <a:pt x="27053" y="49952"/>
                </a:lnTo>
                <a:lnTo>
                  <a:pt x="26699" y="50306"/>
                </a:lnTo>
                <a:lnTo>
                  <a:pt x="26513" y="50492"/>
                </a:lnTo>
                <a:lnTo>
                  <a:pt x="26383" y="50678"/>
                </a:lnTo>
                <a:lnTo>
                  <a:pt x="26345" y="50753"/>
                </a:lnTo>
                <a:lnTo>
                  <a:pt x="26308" y="50827"/>
                </a:lnTo>
                <a:lnTo>
                  <a:pt x="26308" y="50865"/>
                </a:lnTo>
                <a:lnTo>
                  <a:pt x="26327" y="50920"/>
                </a:lnTo>
                <a:lnTo>
                  <a:pt x="26401" y="50958"/>
                </a:lnTo>
                <a:lnTo>
                  <a:pt x="26476" y="50976"/>
                </a:lnTo>
                <a:lnTo>
                  <a:pt x="26550" y="50939"/>
                </a:lnTo>
                <a:lnTo>
                  <a:pt x="26643" y="50883"/>
                </a:lnTo>
                <a:lnTo>
                  <a:pt x="26718" y="50809"/>
                </a:lnTo>
                <a:lnTo>
                  <a:pt x="26792" y="50697"/>
                </a:lnTo>
                <a:lnTo>
                  <a:pt x="26960" y="50455"/>
                </a:lnTo>
                <a:lnTo>
                  <a:pt x="27090" y="50213"/>
                </a:lnTo>
                <a:lnTo>
                  <a:pt x="27183" y="49971"/>
                </a:lnTo>
                <a:lnTo>
                  <a:pt x="27276" y="49748"/>
                </a:lnTo>
                <a:close/>
                <a:moveTo>
                  <a:pt x="71773" y="49748"/>
                </a:moveTo>
                <a:lnTo>
                  <a:pt x="71550" y="49952"/>
                </a:lnTo>
                <a:lnTo>
                  <a:pt x="71196" y="50306"/>
                </a:lnTo>
                <a:lnTo>
                  <a:pt x="71029" y="50492"/>
                </a:lnTo>
                <a:lnTo>
                  <a:pt x="70880" y="50678"/>
                </a:lnTo>
                <a:lnTo>
                  <a:pt x="70842" y="50753"/>
                </a:lnTo>
                <a:lnTo>
                  <a:pt x="70805" y="50827"/>
                </a:lnTo>
                <a:lnTo>
                  <a:pt x="70805" y="50865"/>
                </a:lnTo>
                <a:lnTo>
                  <a:pt x="70824" y="50920"/>
                </a:lnTo>
                <a:lnTo>
                  <a:pt x="70898" y="50958"/>
                </a:lnTo>
                <a:lnTo>
                  <a:pt x="70973" y="50976"/>
                </a:lnTo>
                <a:lnTo>
                  <a:pt x="71066" y="50939"/>
                </a:lnTo>
                <a:lnTo>
                  <a:pt x="71140" y="50883"/>
                </a:lnTo>
                <a:lnTo>
                  <a:pt x="71233" y="50809"/>
                </a:lnTo>
                <a:lnTo>
                  <a:pt x="71308" y="50697"/>
                </a:lnTo>
                <a:lnTo>
                  <a:pt x="71457" y="50455"/>
                </a:lnTo>
                <a:lnTo>
                  <a:pt x="71587" y="50213"/>
                </a:lnTo>
                <a:lnTo>
                  <a:pt x="71680" y="49971"/>
                </a:lnTo>
                <a:lnTo>
                  <a:pt x="71773" y="49748"/>
                </a:lnTo>
                <a:close/>
                <a:moveTo>
                  <a:pt x="7913" y="49524"/>
                </a:moveTo>
                <a:lnTo>
                  <a:pt x="7634" y="49766"/>
                </a:lnTo>
                <a:lnTo>
                  <a:pt x="7392" y="49971"/>
                </a:lnTo>
                <a:lnTo>
                  <a:pt x="7131" y="50194"/>
                </a:lnTo>
                <a:lnTo>
                  <a:pt x="6908" y="50436"/>
                </a:lnTo>
                <a:lnTo>
                  <a:pt x="6722" y="50660"/>
                </a:lnTo>
                <a:lnTo>
                  <a:pt x="6647" y="50753"/>
                </a:lnTo>
                <a:lnTo>
                  <a:pt x="6610" y="50846"/>
                </a:lnTo>
                <a:lnTo>
                  <a:pt x="6592" y="50920"/>
                </a:lnTo>
                <a:lnTo>
                  <a:pt x="6610" y="50958"/>
                </a:lnTo>
                <a:lnTo>
                  <a:pt x="6647" y="50976"/>
                </a:lnTo>
                <a:lnTo>
                  <a:pt x="6666" y="50995"/>
                </a:lnTo>
                <a:lnTo>
                  <a:pt x="6740" y="50976"/>
                </a:lnTo>
                <a:lnTo>
                  <a:pt x="6815" y="50920"/>
                </a:lnTo>
                <a:lnTo>
                  <a:pt x="6927" y="50846"/>
                </a:lnTo>
                <a:lnTo>
                  <a:pt x="7131" y="50623"/>
                </a:lnTo>
                <a:lnTo>
                  <a:pt x="7355" y="50343"/>
                </a:lnTo>
                <a:lnTo>
                  <a:pt x="7560" y="50045"/>
                </a:lnTo>
                <a:lnTo>
                  <a:pt x="7746" y="49785"/>
                </a:lnTo>
                <a:lnTo>
                  <a:pt x="7913" y="49524"/>
                </a:lnTo>
                <a:close/>
                <a:moveTo>
                  <a:pt x="25284" y="49505"/>
                </a:moveTo>
                <a:lnTo>
                  <a:pt x="25247" y="49524"/>
                </a:lnTo>
                <a:lnTo>
                  <a:pt x="24986" y="49785"/>
                </a:lnTo>
                <a:lnTo>
                  <a:pt x="24521" y="50232"/>
                </a:lnTo>
                <a:lnTo>
                  <a:pt x="24279" y="50474"/>
                </a:lnTo>
                <a:lnTo>
                  <a:pt x="24093" y="50678"/>
                </a:lnTo>
                <a:lnTo>
                  <a:pt x="23981" y="50846"/>
                </a:lnTo>
                <a:lnTo>
                  <a:pt x="23944" y="50920"/>
                </a:lnTo>
                <a:lnTo>
                  <a:pt x="23962" y="50958"/>
                </a:lnTo>
                <a:lnTo>
                  <a:pt x="23981" y="50976"/>
                </a:lnTo>
                <a:lnTo>
                  <a:pt x="24018" y="50995"/>
                </a:lnTo>
                <a:lnTo>
                  <a:pt x="24074" y="50976"/>
                </a:lnTo>
                <a:lnTo>
                  <a:pt x="24130" y="50958"/>
                </a:lnTo>
                <a:lnTo>
                  <a:pt x="24241" y="50883"/>
                </a:lnTo>
                <a:lnTo>
                  <a:pt x="24372" y="50772"/>
                </a:lnTo>
                <a:lnTo>
                  <a:pt x="24595" y="50548"/>
                </a:lnTo>
                <a:lnTo>
                  <a:pt x="24744" y="50399"/>
                </a:lnTo>
                <a:lnTo>
                  <a:pt x="24968" y="50139"/>
                </a:lnTo>
                <a:lnTo>
                  <a:pt x="25061" y="50008"/>
                </a:lnTo>
                <a:lnTo>
                  <a:pt x="25154" y="49878"/>
                </a:lnTo>
                <a:lnTo>
                  <a:pt x="25247" y="49803"/>
                </a:lnTo>
                <a:lnTo>
                  <a:pt x="25321" y="49729"/>
                </a:lnTo>
                <a:lnTo>
                  <a:pt x="25340" y="49654"/>
                </a:lnTo>
                <a:lnTo>
                  <a:pt x="25340" y="49561"/>
                </a:lnTo>
                <a:lnTo>
                  <a:pt x="25321" y="49524"/>
                </a:lnTo>
                <a:lnTo>
                  <a:pt x="25321" y="49505"/>
                </a:lnTo>
                <a:close/>
                <a:moveTo>
                  <a:pt x="69781" y="49505"/>
                </a:moveTo>
                <a:lnTo>
                  <a:pt x="69744" y="49524"/>
                </a:lnTo>
                <a:lnTo>
                  <a:pt x="69483" y="49785"/>
                </a:lnTo>
                <a:lnTo>
                  <a:pt x="69018" y="50232"/>
                </a:lnTo>
                <a:lnTo>
                  <a:pt x="68794" y="50474"/>
                </a:lnTo>
                <a:lnTo>
                  <a:pt x="68590" y="50678"/>
                </a:lnTo>
                <a:lnTo>
                  <a:pt x="68478" y="50846"/>
                </a:lnTo>
                <a:lnTo>
                  <a:pt x="68459" y="50920"/>
                </a:lnTo>
                <a:lnTo>
                  <a:pt x="68459" y="50958"/>
                </a:lnTo>
                <a:lnTo>
                  <a:pt x="68497" y="50976"/>
                </a:lnTo>
                <a:lnTo>
                  <a:pt x="68534" y="50995"/>
                </a:lnTo>
                <a:lnTo>
                  <a:pt x="68571" y="50976"/>
                </a:lnTo>
                <a:lnTo>
                  <a:pt x="68627" y="50958"/>
                </a:lnTo>
                <a:lnTo>
                  <a:pt x="68739" y="50883"/>
                </a:lnTo>
                <a:lnTo>
                  <a:pt x="68869" y="50772"/>
                </a:lnTo>
                <a:lnTo>
                  <a:pt x="69111" y="50548"/>
                </a:lnTo>
                <a:lnTo>
                  <a:pt x="69241" y="50399"/>
                </a:lnTo>
                <a:lnTo>
                  <a:pt x="69465" y="50139"/>
                </a:lnTo>
                <a:lnTo>
                  <a:pt x="69576" y="50008"/>
                </a:lnTo>
                <a:lnTo>
                  <a:pt x="69651" y="49878"/>
                </a:lnTo>
                <a:lnTo>
                  <a:pt x="69763" y="49803"/>
                </a:lnTo>
                <a:lnTo>
                  <a:pt x="69818" y="49729"/>
                </a:lnTo>
                <a:lnTo>
                  <a:pt x="69837" y="49654"/>
                </a:lnTo>
                <a:lnTo>
                  <a:pt x="69837" y="49561"/>
                </a:lnTo>
                <a:lnTo>
                  <a:pt x="69837" y="49524"/>
                </a:lnTo>
                <a:lnTo>
                  <a:pt x="69818" y="49505"/>
                </a:lnTo>
                <a:close/>
                <a:moveTo>
                  <a:pt x="54477" y="49561"/>
                </a:moveTo>
                <a:lnTo>
                  <a:pt x="54459" y="49580"/>
                </a:lnTo>
                <a:lnTo>
                  <a:pt x="54217" y="49822"/>
                </a:lnTo>
                <a:lnTo>
                  <a:pt x="53826" y="50269"/>
                </a:lnTo>
                <a:lnTo>
                  <a:pt x="53639" y="50511"/>
                </a:lnTo>
                <a:lnTo>
                  <a:pt x="53472" y="50734"/>
                </a:lnTo>
                <a:lnTo>
                  <a:pt x="53379" y="50883"/>
                </a:lnTo>
                <a:lnTo>
                  <a:pt x="53360" y="50939"/>
                </a:lnTo>
                <a:lnTo>
                  <a:pt x="53360" y="50976"/>
                </a:lnTo>
                <a:lnTo>
                  <a:pt x="53397" y="50995"/>
                </a:lnTo>
                <a:lnTo>
                  <a:pt x="53453" y="51014"/>
                </a:lnTo>
                <a:lnTo>
                  <a:pt x="53490" y="50995"/>
                </a:lnTo>
                <a:lnTo>
                  <a:pt x="53546" y="50976"/>
                </a:lnTo>
                <a:lnTo>
                  <a:pt x="53658" y="50920"/>
                </a:lnTo>
                <a:lnTo>
                  <a:pt x="53770" y="50809"/>
                </a:lnTo>
                <a:lnTo>
                  <a:pt x="53974" y="50604"/>
                </a:lnTo>
                <a:lnTo>
                  <a:pt x="54105" y="50436"/>
                </a:lnTo>
                <a:lnTo>
                  <a:pt x="54217" y="50232"/>
                </a:lnTo>
                <a:lnTo>
                  <a:pt x="54384" y="49915"/>
                </a:lnTo>
                <a:lnTo>
                  <a:pt x="54440" y="49766"/>
                </a:lnTo>
                <a:lnTo>
                  <a:pt x="54496" y="49636"/>
                </a:lnTo>
                <a:lnTo>
                  <a:pt x="54496" y="49580"/>
                </a:lnTo>
                <a:lnTo>
                  <a:pt x="54477" y="49561"/>
                </a:lnTo>
                <a:close/>
                <a:moveTo>
                  <a:pt x="40439" y="49487"/>
                </a:moveTo>
                <a:lnTo>
                  <a:pt x="40402" y="49524"/>
                </a:lnTo>
                <a:lnTo>
                  <a:pt x="40160" y="49766"/>
                </a:lnTo>
                <a:lnTo>
                  <a:pt x="39694" y="50250"/>
                </a:lnTo>
                <a:lnTo>
                  <a:pt x="39471" y="50511"/>
                </a:lnTo>
                <a:lnTo>
                  <a:pt x="39285" y="50753"/>
                </a:lnTo>
                <a:lnTo>
                  <a:pt x="39173" y="50939"/>
                </a:lnTo>
                <a:lnTo>
                  <a:pt x="39155" y="50995"/>
                </a:lnTo>
                <a:lnTo>
                  <a:pt x="39173" y="51032"/>
                </a:lnTo>
                <a:lnTo>
                  <a:pt x="39266" y="51032"/>
                </a:lnTo>
                <a:lnTo>
                  <a:pt x="39322" y="51014"/>
                </a:lnTo>
                <a:lnTo>
                  <a:pt x="39378" y="50976"/>
                </a:lnTo>
                <a:lnTo>
                  <a:pt x="39490" y="50865"/>
                </a:lnTo>
                <a:lnTo>
                  <a:pt x="39620" y="50734"/>
                </a:lnTo>
                <a:lnTo>
                  <a:pt x="39843" y="50455"/>
                </a:lnTo>
                <a:lnTo>
                  <a:pt x="39992" y="50269"/>
                </a:lnTo>
                <a:lnTo>
                  <a:pt x="40290" y="49952"/>
                </a:lnTo>
                <a:lnTo>
                  <a:pt x="40458" y="49766"/>
                </a:lnTo>
                <a:lnTo>
                  <a:pt x="40495" y="49692"/>
                </a:lnTo>
                <a:lnTo>
                  <a:pt x="40514" y="49636"/>
                </a:lnTo>
                <a:lnTo>
                  <a:pt x="40514" y="49580"/>
                </a:lnTo>
                <a:lnTo>
                  <a:pt x="40495" y="49524"/>
                </a:lnTo>
                <a:lnTo>
                  <a:pt x="40495" y="49487"/>
                </a:lnTo>
                <a:close/>
                <a:moveTo>
                  <a:pt x="84936" y="49487"/>
                </a:moveTo>
                <a:lnTo>
                  <a:pt x="84899" y="49524"/>
                </a:lnTo>
                <a:lnTo>
                  <a:pt x="84657" y="49766"/>
                </a:lnTo>
                <a:lnTo>
                  <a:pt x="84192" y="50250"/>
                </a:lnTo>
                <a:lnTo>
                  <a:pt x="83968" y="50511"/>
                </a:lnTo>
                <a:lnTo>
                  <a:pt x="83782" y="50753"/>
                </a:lnTo>
                <a:lnTo>
                  <a:pt x="83689" y="50939"/>
                </a:lnTo>
                <a:lnTo>
                  <a:pt x="83670" y="50995"/>
                </a:lnTo>
                <a:lnTo>
                  <a:pt x="83670" y="51032"/>
                </a:lnTo>
                <a:lnTo>
                  <a:pt x="83763" y="51032"/>
                </a:lnTo>
                <a:lnTo>
                  <a:pt x="83819" y="51014"/>
                </a:lnTo>
                <a:lnTo>
                  <a:pt x="83875" y="50976"/>
                </a:lnTo>
                <a:lnTo>
                  <a:pt x="83987" y="50865"/>
                </a:lnTo>
                <a:lnTo>
                  <a:pt x="84117" y="50734"/>
                </a:lnTo>
                <a:lnTo>
                  <a:pt x="84341" y="50455"/>
                </a:lnTo>
                <a:lnTo>
                  <a:pt x="84490" y="50269"/>
                </a:lnTo>
                <a:lnTo>
                  <a:pt x="84787" y="49952"/>
                </a:lnTo>
                <a:lnTo>
                  <a:pt x="84955" y="49766"/>
                </a:lnTo>
                <a:lnTo>
                  <a:pt x="85011" y="49692"/>
                </a:lnTo>
                <a:lnTo>
                  <a:pt x="85011" y="49636"/>
                </a:lnTo>
                <a:lnTo>
                  <a:pt x="85011" y="49580"/>
                </a:lnTo>
                <a:lnTo>
                  <a:pt x="85011" y="49524"/>
                </a:lnTo>
                <a:lnTo>
                  <a:pt x="84992" y="49487"/>
                </a:lnTo>
                <a:close/>
                <a:moveTo>
                  <a:pt x="26383" y="49673"/>
                </a:moveTo>
                <a:lnTo>
                  <a:pt x="26271" y="49748"/>
                </a:lnTo>
                <a:lnTo>
                  <a:pt x="26085" y="49878"/>
                </a:lnTo>
                <a:lnTo>
                  <a:pt x="25619" y="50287"/>
                </a:lnTo>
                <a:lnTo>
                  <a:pt x="25377" y="50511"/>
                </a:lnTo>
                <a:lnTo>
                  <a:pt x="25172" y="50716"/>
                </a:lnTo>
                <a:lnTo>
                  <a:pt x="25042" y="50865"/>
                </a:lnTo>
                <a:lnTo>
                  <a:pt x="25023" y="50920"/>
                </a:lnTo>
                <a:lnTo>
                  <a:pt x="25023" y="50958"/>
                </a:lnTo>
                <a:lnTo>
                  <a:pt x="25042" y="50995"/>
                </a:lnTo>
                <a:lnTo>
                  <a:pt x="25079" y="51032"/>
                </a:lnTo>
                <a:lnTo>
                  <a:pt x="25117" y="51051"/>
                </a:lnTo>
                <a:lnTo>
                  <a:pt x="25154" y="51051"/>
                </a:lnTo>
                <a:lnTo>
                  <a:pt x="25265" y="51014"/>
                </a:lnTo>
                <a:lnTo>
                  <a:pt x="25359" y="50958"/>
                </a:lnTo>
                <a:lnTo>
                  <a:pt x="25489" y="50865"/>
                </a:lnTo>
                <a:lnTo>
                  <a:pt x="25601" y="50753"/>
                </a:lnTo>
                <a:lnTo>
                  <a:pt x="25861" y="50474"/>
                </a:lnTo>
                <a:lnTo>
                  <a:pt x="26085" y="50176"/>
                </a:lnTo>
                <a:lnTo>
                  <a:pt x="26271" y="49915"/>
                </a:lnTo>
                <a:lnTo>
                  <a:pt x="26383" y="49729"/>
                </a:lnTo>
                <a:lnTo>
                  <a:pt x="26401" y="49673"/>
                </a:lnTo>
                <a:close/>
                <a:moveTo>
                  <a:pt x="46955" y="49692"/>
                </a:moveTo>
                <a:lnTo>
                  <a:pt x="46565" y="50139"/>
                </a:lnTo>
                <a:lnTo>
                  <a:pt x="46360" y="50343"/>
                </a:lnTo>
                <a:lnTo>
                  <a:pt x="46155" y="50548"/>
                </a:lnTo>
                <a:lnTo>
                  <a:pt x="45987" y="50697"/>
                </a:lnTo>
                <a:lnTo>
                  <a:pt x="45783" y="50865"/>
                </a:lnTo>
                <a:lnTo>
                  <a:pt x="45727" y="50958"/>
                </a:lnTo>
                <a:lnTo>
                  <a:pt x="45708" y="50995"/>
                </a:lnTo>
                <a:lnTo>
                  <a:pt x="45708" y="51014"/>
                </a:lnTo>
                <a:lnTo>
                  <a:pt x="45727" y="51051"/>
                </a:lnTo>
                <a:lnTo>
                  <a:pt x="45913" y="51051"/>
                </a:lnTo>
                <a:lnTo>
                  <a:pt x="46025" y="51032"/>
                </a:lnTo>
                <a:lnTo>
                  <a:pt x="46136" y="50976"/>
                </a:lnTo>
                <a:lnTo>
                  <a:pt x="46229" y="50920"/>
                </a:lnTo>
                <a:lnTo>
                  <a:pt x="46304" y="50846"/>
                </a:lnTo>
                <a:lnTo>
                  <a:pt x="46397" y="50753"/>
                </a:lnTo>
                <a:lnTo>
                  <a:pt x="46471" y="50641"/>
                </a:lnTo>
                <a:lnTo>
                  <a:pt x="46602" y="50436"/>
                </a:lnTo>
                <a:lnTo>
                  <a:pt x="46713" y="50194"/>
                </a:lnTo>
                <a:lnTo>
                  <a:pt x="46807" y="49990"/>
                </a:lnTo>
                <a:lnTo>
                  <a:pt x="46881" y="49803"/>
                </a:lnTo>
                <a:lnTo>
                  <a:pt x="46955" y="49692"/>
                </a:lnTo>
                <a:close/>
                <a:moveTo>
                  <a:pt x="59988" y="49766"/>
                </a:moveTo>
                <a:lnTo>
                  <a:pt x="59727" y="49971"/>
                </a:lnTo>
                <a:lnTo>
                  <a:pt x="59262" y="50362"/>
                </a:lnTo>
                <a:lnTo>
                  <a:pt x="59039" y="50585"/>
                </a:lnTo>
                <a:lnTo>
                  <a:pt x="58852" y="50772"/>
                </a:lnTo>
                <a:lnTo>
                  <a:pt x="58797" y="50865"/>
                </a:lnTo>
                <a:lnTo>
                  <a:pt x="58741" y="50939"/>
                </a:lnTo>
                <a:lnTo>
                  <a:pt x="58741" y="50995"/>
                </a:lnTo>
                <a:lnTo>
                  <a:pt x="58741" y="51032"/>
                </a:lnTo>
                <a:lnTo>
                  <a:pt x="58797" y="51051"/>
                </a:lnTo>
                <a:lnTo>
                  <a:pt x="58871" y="51051"/>
                </a:lnTo>
                <a:lnTo>
                  <a:pt x="58946" y="51014"/>
                </a:lnTo>
                <a:lnTo>
                  <a:pt x="59039" y="50939"/>
                </a:lnTo>
                <a:lnTo>
                  <a:pt x="59225" y="50734"/>
                </a:lnTo>
                <a:lnTo>
                  <a:pt x="59430" y="50492"/>
                </a:lnTo>
                <a:lnTo>
                  <a:pt x="59802" y="50008"/>
                </a:lnTo>
                <a:lnTo>
                  <a:pt x="59988" y="49766"/>
                </a:lnTo>
                <a:close/>
                <a:moveTo>
                  <a:pt x="70898" y="49673"/>
                </a:moveTo>
                <a:lnTo>
                  <a:pt x="70787" y="49748"/>
                </a:lnTo>
                <a:lnTo>
                  <a:pt x="70600" y="49878"/>
                </a:lnTo>
                <a:lnTo>
                  <a:pt x="70116" y="50287"/>
                </a:lnTo>
                <a:lnTo>
                  <a:pt x="69874" y="50511"/>
                </a:lnTo>
                <a:lnTo>
                  <a:pt x="69688" y="50716"/>
                </a:lnTo>
                <a:lnTo>
                  <a:pt x="69558" y="50865"/>
                </a:lnTo>
                <a:lnTo>
                  <a:pt x="69521" y="50920"/>
                </a:lnTo>
                <a:lnTo>
                  <a:pt x="69521" y="50958"/>
                </a:lnTo>
                <a:lnTo>
                  <a:pt x="69558" y="50995"/>
                </a:lnTo>
                <a:lnTo>
                  <a:pt x="69576" y="51032"/>
                </a:lnTo>
                <a:lnTo>
                  <a:pt x="69632" y="51051"/>
                </a:lnTo>
                <a:lnTo>
                  <a:pt x="69670" y="51051"/>
                </a:lnTo>
                <a:lnTo>
                  <a:pt x="69763" y="51014"/>
                </a:lnTo>
                <a:lnTo>
                  <a:pt x="69874" y="50958"/>
                </a:lnTo>
                <a:lnTo>
                  <a:pt x="69986" y="50865"/>
                </a:lnTo>
                <a:lnTo>
                  <a:pt x="70116" y="50753"/>
                </a:lnTo>
                <a:lnTo>
                  <a:pt x="70358" y="50474"/>
                </a:lnTo>
                <a:lnTo>
                  <a:pt x="70582" y="50176"/>
                </a:lnTo>
                <a:lnTo>
                  <a:pt x="70768" y="49915"/>
                </a:lnTo>
                <a:lnTo>
                  <a:pt x="70880" y="49729"/>
                </a:lnTo>
                <a:lnTo>
                  <a:pt x="70898" y="49673"/>
                </a:lnTo>
                <a:close/>
                <a:moveTo>
                  <a:pt x="91453" y="49692"/>
                </a:moveTo>
                <a:lnTo>
                  <a:pt x="91080" y="50139"/>
                </a:lnTo>
                <a:lnTo>
                  <a:pt x="90876" y="50343"/>
                </a:lnTo>
                <a:lnTo>
                  <a:pt x="90652" y="50548"/>
                </a:lnTo>
                <a:lnTo>
                  <a:pt x="90485" y="50697"/>
                </a:lnTo>
                <a:lnTo>
                  <a:pt x="90298" y="50865"/>
                </a:lnTo>
                <a:lnTo>
                  <a:pt x="90224" y="50958"/>
                </a:lnTo>
                <a:lnTo>
                  <a:pt x="90224" y="50995"/>
                </a:lnTo>
                <a:lnTo>
                  <a:pt x="90224" y="51014"/>
                </a:lnTo>
                <a:lnTo>
                  <a:pt x="90242" y="51051"/>
                </a:lnTo>
                <a:lnTo>
                  <a:pt x="90410" y="51051"/>
                </a:lnTo>
                <a:lnTo>
                  <a:pt x="90522" y="51032"/>
                </a:lnTo>
                <a:lnTo>
                  <a:pt x="90633" y="50976"/>
                </a:lnTo>
                <a:lnTo>
                  <a:pt x="90727" y="50920"/>
                </a:lnTo>
                <a:lnTo>
                  <a:pt x="90820" y="50846"/>
                </a:lnTo>
                <a:lnTo>
                  <a:pt x="90894" y="50753"/>
                </a:lnTo>
                <a:lnTo>
                  <a:pt x="90969" y="50641"/>
                </a:lnTo>
                <a:lnTo>
                  <a:pt x="91099" y="50436"/>
                </a:lnTo>
                <a:lnTo>
                  <a:pt x="91211" y="50194"/>
                </a:lnTo>
                <a:lnTo>
                  <a:pt x="91304" y="49990"/>
                </a:lnTo>
                <a:lnTo>
                  <a:pt x="91378" y="49803"/>
                </a:lnTo>
                <a:lnTo>
                  <a:pt x="91453" y="49692"/>
                </a:lnTo>
                <a:close/>
                <a:moveTo>
                  <a:pt x="52317" y="49692"/>
                </a:moveTo>
                <a:lnTo>
                  <a:pt x="52094" y="49915"/>
                </a:lnTo>
                <a:lnTo>
                  <a:pt x="51703" y="50362"/>
                </a:lnTo>
                <a:lnTo>
                  <a:pt x="51498" y="50585"/>
                </a:lnTo>
                <a:lnTo>
                  <a:pt x="51331" y="50790"/>
                </a:lnTo>
                <a:lnTo>
                  <a:pt x="51219" y="50939"/>
                </a:lnTo>
                <a:lnTo>
                  <a:pt x="51200" y="50995"/>
                </a:lnTo>
                <a:lnTo>
                  <a:pt x="51219" y="51014"/>
                </a:lnTo>
                <a:lnTo>
                  <a:pt x="51293" y="51069"/>
                </a:lnTo>
                <a:lnTo>
                  <a:pt x="51368" y="51069"/>
                </a:lnTo>
                <a:lnTo>
                  <a:pt x="51442" y="51032"/>
                </a:lnTo>
                <a:lnTo>
                  <a:pt x="51536" y="50958"/>
                </a:lnTo>
                <a:lnTo>
                  <a:pt x="51629" y="50865"/>
                </a:lnTo>
                <a:lnTo>
                  <a:pt x="51722" y="50772"/>
                </a:lnTo>
                <a:lnTo>
                  <a:pt x="51889" y="50511"/>
                </a:lnTo>
                <a:lnTo>
                  <a:pt x="52057" y="50232"/>
                </a:lnTo>
                <a:lnTo>
                  <a:pt x="52187" y="49971"/>
                </a:lnTo>
                <a:lnTo>
                  <a:pt x="52317" y="49692"/>
                </a:lnTo>
                <a:close/>
                <a:moveTo>
                  <a:pt x="28505" y="49599"/>
                </a:moveTo>
                <a:lnTo>
                  <a:pt x="28449" y="49654"/>
                </a:lnTo>
                <a:lnTo>
                  <a:pt x="27779" y="50362"/>
                </a:lnTo>
                <a:lnTo>
                  <a:pt x="27574" y="50585"/>
                </a:lnTo>
                <a:lnTo>
                  <a:pt x="27388" y="50809"/>
                </a:lnTo>
                <a:lnTo>
                  <a:pt x="27276" y="50976"/>
                </a:lnTo>
                <a:lnTo>
                  <a:pt x="27258" y="51032"/>
                </a:lnTo>
                <a:lnTo>
                  <a:pt x="27258" y="51069"/>
                </a:lnTo>
                <a:lnTo>
                  <a:pt x="27295" y="51088"/>
                </a:lnTo>
                <a:lnTo>
                  <a:pt x="27388" y="51088"/>
                </a:lnTo>
                <a:lnTo>
                  <a:pt x="27444" y="51051"/>
                </a:lnTo>
                <a:lnTo>
                  <a:pt x="27574" y="50958"/>
                </a:lnTo>
                <a:lnTo>
                  <a:pt x="27723" y="50827"/>
                </a:lnTo>
                <a:lnTo>
                  <a:pt x="27984" y="50567"/>
                </a:lnTo>
                <a:lnTo>
                  <a:pt x="28114" y="50399"/>
                </a:lnTo>
                <a:lnTo>
                  <a:pt x="28319" y="50157"/>
                </a:lnTo>
                <a:lnTo>
                  <a:pt x="28412" y="50008"/>
                </a:lnTo>
                <a:lnTo>
                  <a:pt x="28449" y="49952"/>
                </a:lnTo>
                <a:lnTo>
                  <a:pt x="28468" y="49878"/>
                </a:lnTo>
                <a:lnTo>
                  <a:pt x="28468" y="49896"/>
                </a:lnTo>
                <a:lnTo>
                  <a:pt x="28486" y="49878"/>
                </a:lnTo>
                <a:lnTo>
                  <a:pt x="28524" y="49729"/>
                </a:lnTo>
                <a:lnTo>
                  <a:pt x="28524" y="49654"/>
                </a:lnTo>
                <a:lnTo>
                  <a:pt x="28524" y="49617"/>
                </a:lnTo>
                <a:lnTo>
                  <a:pt x="28524" y="49599"/>
                </a:lnTo>
                <a:close/>
                <a:moveTo>
                  <a:pt x="56879" y="49934"/>
                </a:moveTo>
                <a:lnTo>
                  <a:pt x="56804" y="49952"/>
                </a:lnTo>
                <a:lnTo>
                  <a:pt x="56674" y="49990"/>
                </a:lnTo>
                <a:lnTo>
                  <a:pt x="56432" y="50120"/>
                </a:lnTo>
                <a:lnTo>
                  <a:pt x="56283" y="50194"/>
                </a:lnTo>
                <a:lnTo>
                  <a:pt x="56060" y="50362"/>
                </a:lnTo>
                <a:lnTo>
                  <a:pt x="55762" y="50567"/>
                </a:lnTo>
                <a:lnTo>
                  <a:pt x="55613" y="50697"/>
                </a:lnTo>
                <a:lnTo>
                  <a:pt x="55483" y="50809"/>
                </a:lnTo>
                <a:lnTo>
                  <a:pt x="55389" y="50920"/>
                </a:lnTo>
                <a:lnTo>
                  <a:pt x="55371" y="50976"/>
                </a:lnTo>
                <a:lnTo>
                  <a:pt x="55371" y="51014"/>
                </a:lnTo>
                <a:lnTo>
                  <a:pt x="55389" y="51069"/>
                </a:lnTo>
                <a:lnTo>
                  <a:pt x="55427" y="51088"/>
                </a:lnTo>
                <a:lnTo>
                  <a:pt x="55501" y="51088"/>
                </a:lnTo>
                <a:lnTo>
                  <a:pt x="55576" y="51051"/>
                </a:lnTo>
                <a:lnTo>
                  <a:pt x="55799" y="50902"/>
                </a:lnTo>
                <a:lnTo>
                  <a:pt x="56060" y="50716"/>
                </a:lnTo>
                <a:lnTo>
                  <a:pt x="56339" y="50492"/>
                </a:lnTo>
                <a:lnTo>
                  <a:pt x="56581" y="50287"/>
                </a:lnTo>
                <a:lnTo>
                  <a:pt x="56879" y="50008"/>
                </a:lnTo>
                <a:lnTo>
                  <a:pt x="56916" y="49934"/>
                </a:lnTo>
                <a:close/>
                <a:moveTo>
                  <a:pt x="73002" y="49599"/>
                </a:moveTo>
                <a:lnTo>
                  <a:pt x="72946" y="49654"/>
                </a:lnTo>
                <a:lnTo>
                  <a:pt x="72276" y="50362"/>
                </a:lnTo>
                <a:lnTo>
                  <a:pt x="72071" y="50585"/>
                </a:lnTo>
                <a:lnTo>
                  <a:pt x="71885" y="50809"/>
                </a:lnTo>
                <a:lnTo>
                  <a:pt x="71773" y="50976"/>
                </a:lnTo>
                <a:lnTo>
                  <a:pt x="71755" y="51032"/>
                </a:lnTo>
                <a:lnTo>
                  <a:pt x="71755" y="51069"/>
                </a:lnTo>
                <a:lnTo>
                  <a:pt x="71792" y="51088"/>
                </a:lnTo>
                <a:lnTo>
                  <a:pt x="71885" y="51088"/>
                </a:lnTo>
                <a:lnTo>
                  <a:pt x="71960" y="51051"/>
                </a:lnTo>
                <a:lnTo>
                  <a:pt x="72090" y="50958"/>
                </a:lnTo>
                <a:lnTo>
                  <a:pt x="72220" y="50827"/>
                </a:lnTo>
                <a:lnTo>
                  <a:pt x="72481" y="50567"/>
                </a:lnTo>
                <a:lnTo>
                  <a:pt x="72611" y="50399"/>
                </a:lnTo>
                <a:lnTo>
                  <a:pt x="72816" y="50157"/>
                </a:lnTo>
                <a:lnTo>
                  <a:pt x="72928" y="50008"/>
                </a:lnTo>
                <a:lnTo>
                  <a:pt x="72946" y="49952"/>
                </a:lnTo>
                <a:lnTo>
                  <a:pt x="72984" y="49878"/>
                </a:lnTo>
                <a:lnTo>
                  <a:pt x="73021" y="49729"/>
                </a:lnTo>
                <a:lnTo>
                  <a:pt x="73039" y="49654"/>
                </a:lnTo>
                <a:lnTo>
                  <a:pt x="73039" y="49617"/>
                </a:lnTo>
                <a:lnTo>
                  <a:pt x="73021" y="49599"/>
                </a:lnTo>
                <a:close/>
                <a:moveTo>
                  <a:pt x="14486" y="49505"/>
                </a:moveTo>
                <a:lnTo>
                  <a:pt x="14411" y="49543"/>
                </a:lnTo>
                <a:lnTo>
                  <a:pt x="14095" y="49822"/>
                </a:lnTo>
                <a:lnTo>
                  <a:pt x="13834" y="50045"/>
                </a:lnTo>
                <a:lnTo>
                  <a:pt x="13573" y="50306"/>
                </a:lnTo>
                <a:lnTo>
                  <a:pt x="13331" y="50567"/>
                </a:lnTo>
                <a:lnTo>
                  <a:pt x="13145" y="50809"/>
                </a:lnTo>
                <a:lnTo>
                  <a:pt x="13071" y="50902"/>
                </a:lnTo>
                <a:lnTo>
                  <a:pt x="13033" y="50995"/>
                </a:lnTo>
                <a:lnTo>
                  <a:pt x="13033" y="51069"/>
                </a:lnTo>
                <a:lnTo>
                  <a:pt x="13052" y="51107"/>
                </a:lnTo>
                <a:lnTo>
                  <a:pt x="13071" y="51125"/>
                </a:lnTo>
                <a:lnTo>
                  <a:pt x="13108" y="51144"/>
                </a:lnTo>
                <a:lnTo>
                  <a:pt x="13164" y="51144"/>
                </a:lnTo>
                <a:lnTo>
                  <a:pt x="13201" y="51125"/>
                </a:lnTo>
                <a:lnTo>
                  <a:pt x="13257" y="51088"/>
                </a:lnTo>
                <a:lnTo>
                  <a:pt x="13369" y="50995"/>
                </a:lnTo>
                <a:lnTo>
                  <a:pt x="13480" y="50883"/>
                </a:lnTo>
                <a:lnTo>
                  <a:pt x="13685" y="50604"/>
                </a:lnTo>
                <a:lnTo>
                  <a:pt x="13815" y="50436"/>
                </a:lnTo>
                <a:lnTo>
                  <a:pt x="13927" y="50306"/>
                </a:lnTo>
                <a:lnTo>
                  <a:pt x="14057" y="50194"/>
                </a:lnTo>
                <a:lnTo>
                  <a:pt x="14169" y="50064"/>
                </a:lnTo>
                <a:lnTo>
                  <a:pt x="14281" y="49934"/>
                </a:lnTo>
                <a:lnTo>
                  <a:pt x="14244" y="50008"/>
                </a:lnTo>
                <a:lnTo>
                  <a:pt x="14392" y="49785"/>
                </a:lnTo>
                <a:lnTo>
                  <a:pt x="14467" y="49654"/>
                </a:lnTo>
                <a:lnTo>
                  <a:pt x="14523" y="49543"/>
                </a:lnTo>
                <a:lnTo>
                  <a:pt x="14523" y="49524"/>
                </a:lnTo>
                <a:lnTo>
                  <a:pt x="14523" y="49505"/>
                </a:lnTo>
                <a:close/>
                <a:moveTo>
                  <a:pt x="33997" y="49692"/>
                </a:moveTo>
                <a:lnTo>
                  <a:pt x="33941" y="49729"/>
                </a:lnTo>
                <a:lnTo>
                  <a:pt x="33644" y="49971"/>
                </a:lnTo>
                <a:lnTo>
                  <a:pt x="33160" y="50381"/>
                </a:lnTo>
                <a:lnTo>
                  <a:pt x="32917" y="50604"/>
                </a:lnTo>
                <a:lnTo>
                  <a:pt x="32731" y="50827"/>
                </a:lnTo>
                <a:lnTo>
                  <a:pt x="32675" y="50920"/>
                </a:lnTo>
                <a:lnTo>
                  <a:pt x="32620" y="50995"/>
                </a:lnTo>
                <a:lnTo>
                  <a:pt x="32601" y="51069"/>
                </a:lnTo>
                <a:lnTo>
                  <a:pt x="32620" y="51107"/>
                </a:lnTo>
                <a:lnTo>
                  <a:pt x="32657" y="51144"/>
                </a:lnTo>
                <a:lnTo>
                  <a:pt x="32731" y="51144"/>
                </a:lnTo>
                <a:lnTo>
                  <a:pt x="32787" y="51125"/>
                </a:lnTo>
                <a:lnTo>
                  <a:pt x="32917" y="51051"/>
                </a:lnTo>
                <a:lnTo>
                  <a:pt x="33048" y="50958"/>
                </a:lnTo>
                <a:lnTo>
                  <a:pt x="33271" y="50734"/>
                </a:lnTo>
                <a:lnTo>
                  <a:pt x="33420" y="50585"/>
                </a:lnTo>
                <a:lnTo>
                  <a:pt x="33644" y="50362"/>
                </a:lnTo>
                <a:lnTo>
                  <a:pt x="33774" y="50232"/>
                </a:lnTo>
                <a:lnTo>
                  <a:pt x="33867" y="50101"/>
                </a:lnTo>
                <a:lnTo>
                  <a:pt x="33811" y="50194"/>
                </a:lnTo>
                <a:lnTo>
                  <a:pt x="33811" y="50194"/>
                </a:lnTo>
                <a:lnTo>
                  <a:pt x="33941" y="49990"/>
                </a:lnTo>
                <a:lnTo>
                  <a:pt x="33997" y="49841"/>
                </a:lnTo>
                <a:lnTo>
                  <a:pt x="34035" y="49729"/>
                </a:lnTo>
                <a:lnTo>
                  <a:pt x="34035" y="49692"/>
                </a:lnTo>
                <a:close/>
                <a:moveTo>
                  <a:pt x="78494" y="49692"/>
                </a:moveTo>
                <a:lnTo>
                  <a:pt x="78439" y="49729"/>
                </a:lnTo>
                <a:lnTo>
                  <a:pt x="78141" y="49971"/>
                </a:lnTo>
                <a:lnTo>
                  <a:pt x="77657" y="50381"/>
                </a:lnTo>
                <a:lnTo>
                  <a:pt x="77433" y="50604"/>
                </a:lnTo>
                <a:lnTo>
                  <a:pt x="77247" y="50827"/>
                </a:lnTo>
                <a:lnTo>
                  <a:pt x="77173" y="50920"/>
                </a:lnTo>
                <a:lnTo>
                  <a:pt x="77117" y="50995"/>
                </a:lnTo>
                <a:lnTo>
                  <a:pt x="77117" y="51069"/>
                </a:lnTo>
                <a:lnTo>
                  <a:pt x="77117" y="51107"/>
                </a:lnTo>
                <a:lnTo>
                  <a:pt x="77154" y="51144"/>
                </a:lnTo>
                <a:lnTo>
                  <a:pt x="77247" y="51144"/>
                </a:lnTo>
                <a:lnTo>
                  <a:pt x="77303" y="51125"/>
                </a:lnTo>
                <a:lnTo>
                  <a:pt x="77415" y="51051"/>
                </a:lnTo>
                <a:lnTo>
                  <a:pt x="77545" y="50958"/>
                </a:lnTo>
                <a:lnTo>
                  <a:pt x="77787" y="50734"/>
                </a:lnTo>
                <a:lnTo>
                  <a:pt x="77917" y="50585"/>
                </a:lnTo>
                <a:lnTo>
                  <a:pt x="78159" y="50362"/>
                </a:lnTo>
                <a:lnTo>
                  <a:pt x="78271" y="50232"/>
                </a:lnTo>
                <a:lnTo>
                  <a:pt x="78364" y="50101"/>
                </a:lnTo>
                <a:lnTo>
                  <a:pt x="78308" y="50194"/>
                </a:lnTo>
                <a:lnTo>
                  <a:pt x="78439" y="49990"/>
                </a:lnTo>
                <a:lnTo>
                  <a:pt x="78494" y="49841"/>
                </a:lnTo>
                <a:lnTo>
                  <a:pt x="78550" y="49729"/>
                </a:lnTo>
                <a:lnTo>
                  <a:pt x="78550" y="49692"/>
                </a:lnTo>
                <a:close/>
                <a:moveTo>
                  <a:pt x="42506" y="49617"/>
                </a:moveTo>
                <a:lnTo>
                  <a:pt x="42301" y="49841"/>
                </a:lnTo>
                <a:lnTo>
                  <a:pt x="42115" y="50083"/>
                </a:lnTo>
                <a:lnTo>
                  <a:pt x="41742" y="50585"/>
                </a:lnTo>
                <a:lnTo>
                  <a:pt x="41649" y="50697"/>
                </a:lnTo>
                <a:lnTo>
                  <a:pt x="41575" y="50809"/>
                </a:lnTo>
                <a:lnTo>
                  <a:pt x="41500" y="50920"/>
                </a:lnTo>
                <a:lnTo>
                  <a:pt x="41445" y="51032"/>
                </a:lnTo>
                <a:lnTo>
                  <a:pt x="41445" y="51088"/>
                </a:lnTo>
                <a:lnTo>
                  <a:pt x="41445" y="51125"/>
                </a:lnTo>
                <a:lnTo>
                  <a:pt x="41463" y="51163"/>
                </a:lnTo>
                <a:lnTo>
                  <a:pt x="41482" y="51181"/>
                </a:lnTo>
                <a:lnTo>
                  <a:pt x="41538" y="51200"/>
                </a:lnTo>
                <a:lnTo>
                  <a:pt x="41612" y="51200"/>
                </a:lnTo>
                <a:lnTo>
                  <a:pt x="41705" y="51163"/>
                </a:lnTo>
                <a:lnTo>
                  <a:pt x="41780" y="51107"/>
                </a:lnTo>
                <a:lnTo>
                  <a:pt x="41854" y="51032"/>
                </a:lnTo>
                <a:lnTo>
                  <a:pt x="41929" y="50939"/>
                </a:lnTo>
                <a:lnTo>
                  <a:pt x="42078" y="50697"/>
                </a:lnTo>
                <a:lnTo>
                  <a:pt x="42208" y="50418"/>
                </a:lnTo>
                <a:lnTo>
                  <a:pt x="42394" y="49896"/>
                </a:lnTo>
                <a:lnTo>
                  <a:pt x="42469" y="49710"/>
                </a:lnTo>
                <a:lnTo>
                  <a:pt x="42506" y="49617"/>
                </a:lnTo>
                <a:close/>
                <a:moveTo>
                  <a:pt x="87003" y="49617"/>
                </a:moveTo>
                <a:lnTo>
                  <a:pt x="86798" y="49841"/>
                </a:lnTo>
                <a:lnTo>
                  <a:pt x="86612" y="50083"/>
                </a:lnTo>
                <a:lnTo>
                  <a:pt x="86240" y="50585"/>
                </a:lnTo>
                <a:lnTo>
                  <a:pt x="86147" y="50697"/>
                </a:lnTo>
                <a:lnTo>
                  <a:pt x="86072" y="50809"/>
                </a:lnTo>
                <a:lnTo>
                  <a:pt x="85998" y="50920"/>
                </a:lnTo>
                <a:lnTo>
                  <a:pt x="85960" y="51032"/>
                </a:lnTo>
                <a:lnTo>
                  <a:pt x="85942" y="51088"/>
                </a:lnTo>
                <a:lnTo>
                  <a:pt x="85942" y="51125"/>
                </a:lnTo>
                <a:lnTo>
                  <a:pt x="85960" y="51163"/>
                </a:lnTo>
                <a:lnTo>
                  <a:pt x="85998" y="51181"/>
                </a:lnTo>
                <a:lnTo>
                  <a:pt x="86035" y="51200"/>
                </a:lnTo>
                <a:lnTo>
                  <a:pt x="86109" y="51200"/>
                </a:lnTo>
                <a:lnTo>
                  <a:pt x="86202" y="51163"/>
                </a:lnTo>
                <a:lnTo>
                  <a:pt x="86277" y="51107"/>
                </a:lnTo>
                <a:lnTo>
                  <a:pt x="86370" y="51032"/>
                </a:lnTo>
                <a:lnTo>
                  <a:pt x="86444" y="50939"/>
                </a:lnTo>
                <a:lnTo>
                  <a:pt x="86575" y="50697"/>
                </a:lnTo>
                <a:lnTo>
                  <a:pt x="86705" y="50418"/>
                </a:lnTo>
                <a:lnTo>
                  <a:pt x="86891" y="49896"/>
                </a:lnTo>
                <a:lnTo>
                  <a:pt x="86966" y="49710"/>
                </a:lnTo>
                <a:lnTo>
                  <a:pt x="87003" y="49617"/>
                </a:lnTo>
                <a:close/>
              </a:path>
            </a:pathLst>
          </a:custGeom>
          <a:solidFill>
            <a:srgbClr val="F0C3A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6"/>
          <p:cNvSpPr txBox="1">
            <a:spLocks noGrp="1"/>
          </p:cNvSpPr>
          <p:nvPr>
            <p:ph type="title"/>
          </p:nvPr>
        </p:nvSpPr>
        <p:spPr>
          <a:xfrm>
            <a:off x="1187067" y="274633"/>
            <a:ext cx="9818000" cy="1143200"/>
          </a:xfrm>
          <a:prstGeom prst="rect">
            <a:avLst/>
          </a:prstGeom>
        </p:spPr>
        <p:txBody>
          <a:bodyPr spcFirstLastPara="1" wrap="square" lIns="91425" tIns="91425" rIns="91425" bIns="91425" anchor="b" anchorCtr="0">
            <a:noAutofit/>
          </a:bodyPr>
          <a:lstStyle>
            <a:lvl1pPr lvl="0">
              <a:spcBef>
                <a:spcPts val="0"/>
              </a:spcBef>
              <a:spcAft>
                <a:spcPts val="0"/>
              </a:spcAft>
              <a:buClr>
                <a:srgbClr val="F0C3A3"/>
              </a:buClr>
              <a:buSzPts val="2400"/>
              <a:buNone/>
              <a:defRPr>
                <a:solidFill>
                  <a:srgbClr val="F0C3A3"/>
                </a:solidFill>
              </a:defRPr>
            </a:lvl1pPr>
            <a:lvl2pPr lvl="1">
              <a:spcBef>
                <a:spcPts val="0"/>
              </a:spcBef>
              <a:spcAft>
                <a:spcPts val="0"/>
              </a:spcAft>
              <a:buClr>
                <a:srgbClr val="F0C3A3"/>
              </a:buClr>
              <a:buSzPts val="2400"/>
              <a:buNone/>
              <a:defRPr>
                <a:solidFill>
                  <a:srgbClr val="F0C3A3"/>
                </a:solidFill>
              </a:defRPr>
            </a:lvl2pPr>
            <a:lvl3pPr lvl="2">
              <a:spcBef>
                <a:spcPts val="0"/>
              </a:spcBef>
              <a:spcAft>
                <a:spcPts val="0"/>
              </a:spcAft>
              <a:buClr>
                <a:srgbClr val="F0C3A3"/>
              </a:buClr>
              <a:buSzPts val="2400"/>
              <a:buNone/>
              <a:defRPr>
                <a:solidFill>
                  <a:srgbClr val="F0C3A3"/>
                </a:solidFill>
              </a:defRPr>
            </a:lvl3pPr>
            <a:lvl4pPr lvl="3">
              <a:spcBef>
                <a:spcPts val="0"/>
              </a:spcBef>
              <a:spcAft>
                <a:spcPts val="0"/>
              </a:spcAft>
              <a:buClr>
                <a:srgbClr val="F0C3A3"/>
              </a:buClr>
              <a:buSzPts val="2400"/>
              <a:buNone/>
              <a:defRPr>
                <a:solidFill>
                  <a:srgbClr val="F0C3A3"/>
                </a:solidFill>
              </a:defRPr>
            </a:lvl4pPr>
            <a:lvl5pPr lvl="4">
              <a:spcBef>
                <a:spcPts val="0"/>
              </a:spcBef>
              <a:spcAft>
                <a:spcPts val="0"/>
              </a:spcAft>
              <a:buClr>
                <a:srgbClr val="F0C3A3"/>
              </a:buClr>
              <a:buSzPts val="2400"/>
              <a:buNone/>
              <a:defRPr>
                <a:solidFill>
                  <a:srgbClr val="F0C3A3"/>
                </a:solidFill>
              </a:defRPr>
            </a:lvl5pPr>
            <a:lvl6pPr lvl="5">
              <a:spcBef>
                <a:spcPts val="0"/>
              </a:spcBef>
              <a:spcAft>
                <a:spcPts val="0"/>
              </a:spcAft>
              <a:buClr>
                <a:srgbClr val="F0C3A3"/>
              </a:buClr>
              <a:buSzPts val="2400"/>
              <a:buNone/>
              <a:defRPr>
                <a:solidFill>
                  <a:srgbClr val="F0C3A3"/>
                </a:solidFill>
              </a:defRPr>
            </a:lvl6pPr>
            <a:lvl7pPr lvl="6">
              <a:spcBef>
                <a:spcPts val="0"/>
              </a:spcBef>
              <a:spcAft>
                <a:spcPts val="0"/>
              </a:spcAft>
              <a:buClr>
                <a:srgbClr val="F0C3A3"/>
              </a:buClr>
              <a:buSzPts val="2400"/>
              <a:buNone/>
              <a:defRPr>
                <a:solidFill>
                  <a:srgbClr val="F0C3A3"/>
                </a:solidFill>
              </a:defRPr>
            </a:lvl7pPr>
            <a:lvl8pPr lvl="7">
              <a:spcBef>
                <a:spcPts val="0"/>
              </a:spcBef>
              <a:spcAft>
                <a:spcPts val="0"/>
              </a:spcAft>
              <a:buClr>
                <a:srgbClr val="F0C3A3"/>
              </a:buClr>
              <a:buSzPts val="2400"/>
              <a:buNone/>
              <a:defRPr>
                <a:solidFill>
                  <a:srgbClr val="F0C3A3"/>
                </a:solidFill>
              </a:defRPr>
            </a:lvl8pPr>
            <a:lvl9pPr lvl="8">
              <a:spcBef>
                <a:spcPts val="0"/>
              </a:spcBef>
              <a:spcAft>
                <a:spcPts val="0"/>
              </a:spcAft>
              <a:buClr>
                <a:srgbClr val="F0C3A3"/>
              </a:buClr>
              <a:buSzPts val="2400"/>
              <a:buNone/>
              <a:defRPr>
                <a:solidFill>
                  <a:srgbClr val="F0C3A3"/>
                </a:solidFill>
              </a:defRPr>
            </a:lvl9pPr>
          </a:lstStyle>
          <a:p>
            <a:r>
              <a:rPr lang="fr-FR"/>
              <a:t>Modifiez le style du titre</a:t>
            </a:r>
            <a:endParaRPr/>
          </a:p>
        </p:txBody>
      </p:sp>
      <p:sp>
        <p:nvSpPr>
          <p:cNvPr id="32" name="Google Shape;32;p6"/>
          <p:cNvSpPr txBox="1">
            <a:spLocks noGrp="1"/>
          </p:cNvSpPr>
          <p:nvPr>
            <p:ph type="body" idx="1"/>
          </p:nvPr>
        </p:nvSpPr>
        <p:spPr>
          <a:xfrm>
            <a:off x="1187067" y="1600200"/>
            <a:ext cx="4480800" cy="4213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Clr>
                <a:srgbClr val="F0C3A3"/>
              </a:buClr>
              <a:buSzPts val="2000"/>
              <a:buChar char="‐"/>
              <a:defRPr sz="2667"/>
            </a:lvl1pPr>
            <a:lvl2pPr marL="1219170" lvl="1" indent="-474121">
              <a:spcBef>
                <a:spcPts val="0"/>
              </a:spcBef>
              <a:spcAft>
                <a:spcPts val="0"/>
              </a:spcAft>
              <a:buClr>
                <a:srgbClr val="F0C3A3"/>
              </a:buClr>
              <a:buSzPts val="2000"/>
              <a:buChar char="‐"/>
              <a:defRPr sz="2667"/>
            </a:lvl2pPr>
            <a:lvl3pPr marL="1828754" lvl="2" indent="-474121">
              <a:spcBef>
                <a:spcPts val="0"/>
              </a:spcBef>
              <a:spcAft>
                <a:spcPts val="0"/>
              </a:spcAft>
              <a:buClr>
                <a:srgbClr val="F0C3A3"/>
              </a:buClr>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fr-FR"/>
              <a:t>Cliquez pour modifier les styles du texte du masque</a:t>
            </a:r>
          </a:p>
        </p:txBody>
      </p:sp>
      <p:sp>
        <p:nvSpPr>
          <p:cNvPr id="33" name="Google Shape;33;p6"/>
          <p:cNvSpPr txBox="1">
            <a:spLocks noGrp="1"/>
          </p:cNvSpPr>
          <p:nvPr>
            <p:ph type="body" idx="2"/>
          </p:nvPr>
        </p:nvSpPr>
        <p:spPr>
          <a:xfrm>
            <a:off x="6524283" y="1600200"/>
            <a:ext cx="4480800" cy="4213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Clr>
                <a:srgbClr val="F0C3A3"/>
              </a:buClr>
              <a:buSzPts val="2000"/>
              <a:buChar char="‐"/>
              <a:defRPr sz="2667"/>
            </a:lvl1pPr>
            <a:lvl2pPr marL="1219170" lvl="1" indent="-474121">
              <a:spcBef>
                <a:spcPts val="0"/>
              </a:spcBef>
              <a:spcAft>
                <a:spcPts val="0"/>
              </a:spcAft>
              <a:buClr>
                <a:srgbClr val="F0C3A3"/>
              </a:buClr>
              <a:buSzPts val="2000"/>
              <a:buChar char="‐"/>
              <a:defRPr sz="2667"/>
            </a:lvl2pPr>
            <a:lvl3pPr marL="1828754" lvl="2" indent="-474121">
              <a:spcBef>
                <a:spcPts val="0"/>
              </a:spcBef>
              <a:spcAft>
                <a:spcPts val="0"/>
              </a:spcAft>
              <a:buClr>
                <a:srgbClr val="F0C3A3"/>
              </a:buClr>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fr-FR"/>
              <a:t>Cliquez pour modifier les styles du texte du masque</a:t>
            </a:r>
          </a:p>
        </p:txBody>
      </p:sp>
      <p:sp>
        <p:nvSpPr>
          <p:cNvPr id="34" name="Google Shape;34;p6"/>
          <p:cNvSpPr txBox="1">
            <a:spLocks noGrp="1"/>
          </p:cNvSpPr>
          <p:nvPr>
            <p:ph type="sldNum" idx="12"/>
          </p:nvPr>
        </p:nvSpPr>
        <p:spPr>
          <a:xfrm>
            <a:off x="0" y="6028333"/>
            <a:ext cx="121920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CEDB2D3-DE07-4E1C-8DA5-9BA919DC9466}" type="slidenum">
              <a:rPr lang="en-US" smtClean="0"/>
              <a:t>‹N°›</a:t>
            </a:fld>
            <a:endParaRPr lang="en-US"/>
          </a:p>
        </p:txBody>
      </p:sp>
    </p:spTree>
    <p:extLst>
      <p:ext uri="{BB962C8B-B14F-4D97-AF65-F5344CB8AC3E}">
        <p14:creationId xmlns:p14="http://schemas.microsoft.com/office/powerpoint/2010/main" val="316333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
        <p:cNvGrpSpPr/>
        <p:nvPr/>
      </p:nvGrpSpPr>
      <p:grpSpPr>
        <a:xfrm>
          <a:off x="0" y="0"/>
          <a:ext cx="0" cy="0"/>
          <a:chOff x="0" y="0"/>
          <a:chExt cx="0" cy="0"/>
        </a:xfrm>
      </p:grpSpPr>
      <p:sp>
        <p:nvSpPr>
          <p:cNvPr id="36" name="Google Shape;36;p7"/>
          <p:cNvSpPr/>
          <p:nvPr/>
        </p:nvSpPr>
        <p:spPr>
          <a:xfrm>
            <a:off x="139201" y="209501"/>
            <a:ext cx="11913495" cy="6438943"/>
          </a:xfrm>
          <a:custGeom>
            <a:avLst/>
            <a:gdLst/>
            <a:ahLst/>
            <a:cxnLst/>
            <a:rect l="l" t="t" r="r" b="b"/>
            <a:pathLst>
              <a:path w="92700" h="50102" extrusionOk="0">
                <a:moveTo>
                  <a:pt x="26140" y="187"/>
                </a:moveTo>
                <a:lnTo>
                  <a:pt x="26084" y="205"/>
                </a:lnTo>
                <a:lnTo>
                  <a:pt x="26009" y="224"/>
                </a:lnTo>
                <a:lnTo>
                  <a:pt x="25879" y="336"/>
                </a:lnTo>
                <a:lnTo>
                  <a:pt x="25730" y="485"/>
                </a:lnTo>
                <a:lnTo>
                  <a:pt x="25581" y="652"/>
                </a:lnTo>
                <a:lnTo>
                  <a:pt x="25451" y="838"/>
                </a:lnTo>
                <a:lnTo>
                  <a:pt x="25376" y="987"/>
                </a:lnTo>
                <a:lnTo>
                  <a:pt x="25339" y="1080"/>
                </a:lnTo>
                <a:lnTo>
                  <a:pt x="25358" y="1211"/>
                </a:lnTo>
                <a:lnTo>
                  <a:pt x="25358" y="1229"/>
                </a:lnTo>
                <a:lnTo>
                  <a:pt x="25376" y="1229"/>
                </a:lnTo>
                <a:lnTo>
                  <a:pt x="25432" y="1174"/>
                </a:lnTo>
                <a:lnTo>
                  <a:pt x="25525" y="1062"/>
                </a:lnTo>
                <a:lnTo>
                  <a:pt x="25786" y="745"/>
                </a:lnTo>
                <a:lnTo>
                  <a:pt x="25935" y="596"/>
                </a:lnTo>
                <a:lnTo>
                  <a:pt x="26103" y="447"/>
                </a:lnTo>
                <a:lnTo>
                  <a:pt x="26214" y="652"/>
                </a:lnTo>
                <a:lnTo>
                  <a:pt x="26400" y="969"/>
                </a:lnTo>
                <a:lnTo>
                  <a:pt x="26512" y="1118"/>
                </a:lnTo>
                <a:lnTo>
                  <a:pt x="26605" y="1229"/>
                </a:lnTo>
                <a:lnTo>
                  <a:pt x="26661" y="1267"/>
                </a:lnTo>
                <a:lnTo>
                  <a:pt x="26698" y="1285"/>
                </a:lnTo>
                <a:lnTo>
                  <a:pt x="26736" y="1285"/>
                </a:lnTo>
                <a:lnTo>
                  <a:pt x="26773" y="1267"/>
                </a:lnTo>
                <a:lnTo>
                  <a:pt x="26810" y="1229"/>
                </a:lnTo>
                <a:lnTo>
                  <a:pt x="26829" y="1174"/>
                </a:lnTo>
                <a:lnTo>
                  <a:pt x="26810" y="1118"/>
                </a:lnTo>
                <a:lnTo>
                  <a:pt x="26791" y="1043"/>
                </a:lnTo>
                <a:lnTo>
                  <a:pt x="26717" y="894"/>
                </a:lnTo>
                <a:lnTo>
                  <a:pt x="26624" y="727"/>
                </a:lnTo>
                <a:lnTo>
                  <a:pt x="26382" y="429"/>
                </a:lnTo>
                <a:lnTo>
                  <a:pt x="26233" y="224"/>
                </a:lnTo>
                <a:lnTo>
                  <a:pt x="26196" y="187"/>
                </a:lnTo>
                <a:close/>
                <a:moveTo>
                  <a:pt x="50716" y="187"/>
                </a:moveTo>
                <a:lnTo>
                  <a:pt x="50660" y="205"/>
                </a:lnTo>
                <a:lnTo>
                  <a:pt x="50623" y="243"/>
                </a:lnTo>
                <a:lnTo>
                  <a:pt x="50492" y="373"/>
                </a:lnTo>
                <a:lnTo>
                  <a:pt x="50232" y="689"/>
                </a:lnTo>
                <a:lnTo>
                  <a:pt x="50138" y="820"/>
                </a:lnTo>
                <a:lnTo>
                  <a:pt x="50064" y="876"/>
                </a:lnTo>
                <a:lnTo>
                  <a:pt x="49989" y="913"/>
                </a:lnTo>
                <a:lnTo>
                  <a:pt x="49934" y="932"/>
                </a:lnTo>
                <a:lnTo>
                  <a:pt x="49878" y="932"/>
                </a:lnTo>
                <a:lnTo>
                  <a:pt x="49822" y="894"/>
                </a:lnTo>
                <a:lnTo>
                  <a:pt x="49766" y="857"/>
                </a:lnTo>
                <a:lnTo>
                  <a:pt x="49729" y="801"/>
                </a:lnTo>
                <a:lnTo>
                  <a:pt x="49654" y="671"/>
                </a:lnTo>
                <a:lnTo>
                  <a:pt x="49580" y="541"/>
                </a:lnTo>
                <a:lnTo>
                  <a:pt x="49505" y="429"/>
                </a:lnTo>
                <a:lnTo>
                  <a:pt x="49468" y="392"/>
                </a:lnTo>
                <a:lnTo>
                  <a:pt x="49431" y="354"/>
                </a:lnTo>
                <a:lnTo>
                  <a:pt x="49338" y="354"/>
                </a:lnTo>
                <a:lnTo>
                  <a:pt x="49301" y="373"/>
                </a:lnTo>
                <a:lnTo>
                  <a:pt x="49282" y="410"/>
                </a:lnTo>
                <a:lnTo>
                  <a:pt x="49282" y="466"/>
                </a:lnTo>
                <a:lnTo>
                  <a:pt x="49301" y="541"/>
                </a:lnTo>
                <a:lnTo>
                  <a:pt x="49375" y="689"/>
                </a:lnTo>
                <a:lnTo>
                  <a:pt x="49468" y="838"/>
                </a:lnTo>
                <a:lnTo>
                  <a:pt x="49580" y="1006"/>
                </a:lnTo>
                <a:lnTo>
                  <a:pt x="49710" y="1155"/>
                </a:lnTo>
                <a:lnTo>
                  <a:pt x="49822" y="1248"/>
                </a:lnTo>
                <a:lnTo>
                  <a:pt x="49859" y="1285"/>
                </a:lnTo>
                <a:lnTo>
                  <a:pt x="49915" y="1304"/>
                </a:lnTo>
                <a:lnTo>
                  <a:pt x="49952" y="1304"/>
                </a:lnTo>
                <a:lnTo>
                  <a:pt x="50008" y="1285"/>
                </a:lnTo>
                <a:lnTo>
                  <a:pt x="50138" y="1211"/>
                </a:lnTo>
                <a:lnTo>
                  <a:pt x="50269" y="1099"/>
                </a:lnTo>
                <a:lnTo>
                  <a:pt x="50399" y="969"/>
                </a:lnTo>
                <a:lnTo>
                  <a:pt x="50529" y="801"/>
                </a:lnTo>
                <a:lnTo>
                  <a:pt x="50623" y="652"/>
                </a:lnTo>
                <a:lnTo>
                  <a:pt x="50697" y="522"/>
                </a:lnTo>
                <a:lnTo>
                  <a:pt x="50734" y="410"/>
                </a:lnTo>
                <a:lnTo>
                  <a:pt x="50753" y="317"/>
                </a:lnTo>
                <a:lnTo>
                  <a:pt x="50753" y="243"/>
                </a:lnTo>
                <a:lnTo>
                  <a:pt x="50734" y="205"/>
                </a:lnTo>
                <a:lnTo>
                  <a:pt x="50716" y="187"/>
                </a:lnTo>
                <a:close/>
                <a:moveTo>
                  <a:pt x="28448" y="317"/>
                </a:moveTo>
                <a:lnTo>
                  <a:pt x="28393" y="336"/>
                </a:lnTo>
                <a:lnTo>
                  <a:pt x="28337" y="354"/>
                </a:lnTo>
                <a:lnTo>
                  <a:pt x="28299" y="373"/>
                </a:lnTo>
                <a:lnTo>
                  <a:pt x="28262" y="429"/>
                </a:lnTo>
                <a:lnTo>
                  <a:pt x="28188" y="541"/>
                </a:lnTo>
                <a:lnTo>
                  <a:pt x="28132" y="671"/>
                </a:lnTo>
                <a:lnTo>
                  <a:pt x="28095" y="801"/>
                </a:lnTo>
                <a:lnTo>
                  <a:pt x="28020" y="913"/>
                </a:lnTo>
                <a:lnTo>
                  <a:pt x="27983" y="969"/>
                </a:lnTo>
                <a:lnTo>
                  <a:pt x="27946" y="1006"/>
                </a:lnTo>
                <a:lnTo>
                  <a:pt x="27890" y="1025"/>
                </a:lnTo>
                <a:lnTo>
                  <a:pt x="27834" y="1043"/>
                </a:lnTo>
                <a:lnTo>
                  <a:pt x="27778" y="1043"/>
                </a:lnTo>
                <a:lnTo>
                  <a:pt x="27722" y="1025"/>
                </a:lnTo>
                <a:lnTo>
                  <a:pt x="27666" y="987"/>
                </a:lnTo>
                <a:lnTo>
                  <a:pt x="27629" y="950"/>
                </a:lnTo>
                <a:lnTo>
                  <a:pt x="27573" y="838"/>
                </a:lnTo>
                <a:lnTo>
                  <a:pt x="27517" y="745"/>
                </a:lnTo>
                <a:lnTo>
                  <a:pt x="27369" y="522"/>
                </a:lnTo>
                <a:lnTo>
                  <a:pt x="27238" y="373"/>
                </a:lnTo>
                <a:lnTo>
                  <a:pt x="27238" y="485"/>
                </a:lnTo>
                <a:lnTo>
                  <a:pt x="27275" y="634"/>
                </a:lnTo>
                <a:lnTo>
                  <a:pt x="27313" y="783"/>
                </a:lnTo>
                <a:lnTo>
                  <a:pt x="27369" y="950"/>
                </a:lnTo>
                <a:lnTo>
                  <a:pt x="27443" y="1080"/>
                </a:lnTo>
                <a:lnTo>
                  <a:pt x="27536" y="1211"/>
                </a:lnTo>
                <a:lnTo>
                  <a:pt x="27629" y="1304"/>
                </a:lnTo>
                <a:lnTo>
                  <a:pt x="27704" y="1322"/>
                </a:lnTo>
                <a:lnTo>
                  <a:pt x="27760" y="1341"/>
                </a:lnTo>
                <a:lnTo>
                  <a:pt x="27871" y="1341"/>
                </a:lnTo>
                <a:lnTo>
                  <a:pt x="27964" y="1322"/>
                </a:lnTo>
                <a:lnTo>
                  <a:pt x="28039" y="1267"/>
                </a:lnTo>
                <a:lnTo>
                  <a:pt x="28113" y="1211"/>
                </a:lnTo>
                <a:lnTo>
                  <a:pt x="28169" y="1136"/>
                </a:lnTo>
                <a:lnTo>
                  <a:pt x="28225" y="1043"/>
                </a:lnTo>
                <a:lnTo>
                  <a:pt x="28318" y="876"/>
                </a:lnTo>
                <a:lnTo>
                  <a:pt x="28411" y="727"/>
                </a:lnTo>
                <a:lnTo>
                  <a:pt x="28523" y="559"/>
                </a:lnTo>
                <a:lnTo>
                  <a:pt x="28560" y="466"/>
                </a:lnTo>
                <a:lnTo>
                  <a:pt x="28579" y="392"/>
                </a:lnTo>
                <a:lnTo>
                  <a:pt x="28560" y="373"/>
                </a:lnTo>
                <a:lnTo>
                  <a:pt x="28541" y="336"/>
                </a:lnTo>
                <a:lnTo>
                  <a:pt x="28504" y="336"/>
                </a:lnTo>
                <a:lnTo>
                  <a:pt x="28448" y="317"/>
                </a:lnTo>
                <a:close/>
                <a:moveTo>
                  <a:pt x="32042" y="56"/>
                </a:moveTo>
                <a:lnTo>
                  <a:pt x="32004" y="94"/>
                </a:lnTo>
                <a:lnTo>
                  <a:pt x="31911" y="224"/>
                </a:lnTo>
                <a:lnTo>
                  <a:pt x="31818" y="392"/>
                </a:lnTo>
                <a:lnTo>
                  <a:pt x="31651" y="783"/>
                </a:lnTo>
                <a:lnTo>
                  <a:pt x="31539" y="1043"/>
                </a:lnTo>
                <a:lnTo>
                  <a:pt x="31483" y="969"/>
                </a:lnTo>
                <a:lnTo>
                  <a:pt x="31427" y="838"/>
                </a:lnTo>
                <a:lnTo>
                  <a:pt x="31297" y="578"/>
                </a:lnTo>
                <a:lnTo>
                  <a:pt x="31241" y="447"/>
                </a:lnTo>
                <a:lnTo>
                  <a:pt x="31167" y="354"/>
                </a:lnTo>
                <a:lnTo>
                  <a:pt x="31148" y="336"/>
                </a:lnTo>
                <a:lnTo>
                  <a:pt x="31111" y="317"/>
                </a:lnTo>
                <a:lnTo>
                  <a:pt x="31074" y="336"/>
                </a:lnTo>
                <a:lnTo>
                  <a:pt x="31055" y="354"/>
                </a:lnTo>
                <a:lnTo>
                  <a:pt x="31018" y="392"/>
                </a:lnTo>
                <a:lnTo>
                  <a:pt x="30999" y="447"/>
                </a:lnTo>
                <a:lnTo>
                  <a:pt x="30999" y="522"/>
                </a:lnTo>
                <a:lnTo>
                  <a:pt x="31018" y="578"/>
                </a:lnTo>
                <a:lnTo>
                  <a:pt x="31055" y="727"/>
                </a:lnTo>
                <a:lnTo>
                  <a:pt x="31129" y="876"/>
                </a:lnTo>
                <a:lnTo>
                  <a:pt x="31222" y="1025"/>
                </a:lnTo>
                <a:lnTo>
                  <a:pt x="31316" y="1155"/>
                </a:lnTo>
                <a:lnTo>
                  <a:pt x="31483" y="1341"/>
                </a:lnTo>
                <a:lnTo>
                  <a:pt x="31520" y="1360"/>
                </a:lnTo>
                <a:lnTo>
                  <a:pt x="31558" y="1341"/>
                </a:lnTo>
                <a:lnTo>
                  <a:pt x="31613" y="1322"/>
                </a:lnTo>
                <a:lnTo>
                  <a:pt x="31688" y="1248"/>
                </a:lnTo>
                <a:lnTo>
                  <a:pt x="31800" y="1099"/>
                </a:lnTo>
                <a:lnTo>
                  <a:pt x="31930" y="876"/>
                </a:lnTo>
                <a:lnTo>
                  <a:pt x="32042" y="652"/>
                </a:lnTo>
                <a:lnTo>
                  <a:pt x="32135" y="429"/>
                </a:lnTo>
                <a:lnTo>
                  <a:pt x="32172" y="243"/>
                </a:lnTo>
                <a:lnTo>
                  <a:pt x="32172" y="168"/>
                </a:lnTo>
                <a:lnTo>
                  <a:pt x="32153" y="131"/>
                </a:lnTo>
                <a:lnTo>
                  <a:pt x="32116" y="75"/>
                </a:lnTo>
                <a:lnTo>
                  <a:pt x="32079" y="56"/>
                </a:lnTo>
                <a:close/>
                <a:moveTo>
                  <a:pt x="11413" y="243"/>
                </a:moveTo>
                <a:lnTo>
                  <a:pt x="11376" y="261"/>
                </a:lnTo>
                <a:lnTo>
                  <a:pt x="11189" y="466"/>
                </a:lnTo>
                <a:lnTo>
                  <a:pt x="10892" y="801"/>
                </a:lnTo>
                <a:lnTo>
                  <a:pt x="10743" y="987"/>
                </a:lnTo>
                <a:lnTo>
                  <a:pt x="10631" y="1155"/>
                </a:lnTo>
                <a:lnTo>
                  <a:pt x="10575" y="1285"/>
                </a:lnTo>
                <a:lnTo>
                  <a:pt x="10575" y="1322"/>
                </a:lnTo>
                <a:lnTo>
                  <a:pt x="10594" y="1360"/>
                </a:lnTo>
                <a:lnTo>
                  <a:pt x="10631" y="1378"/>
                </a:lnTo>
                <a:lnTo>
                  <a:pt x="10668" y="1360"/>
                </a:lnTo>
                <a:lnTo>
                  <a:pt x="10780" y="1304"/>
                </a:lnTo>
                <a:lnTo>
                  <a:pt x="10910" y="1192"/>
                </a:lnTo>
                <a:lnTo>
                  <a:pt x="11041" y="1043"/>
                </a:lnTo>
                <a:lnTo>
                  <a:pt x="11283" y="745"/>
                </a:lnTo>
                <a:lnTo>
                  <a:pt x="11431" y="541"/>
                </a:lnTo>
                <a:lnTo>
                  <a:pt x="11543" y="745"/>
                </a:lnTo>
                <a:lnTo>
                  <a:pt x="11711" y="1062"/>
                </a:lnTo>
                <a:lnTo>
                  <a:pt x="11804" y="1192"/>
                </a:lnTo>
                <a:lnTo>
                  <a:pt x="11897" y="1285"/>
                </a:lnTo>
                <a:lnTo>
                  <a:pt x="11953" y="1322"/>
                </a:lnTo>
                <a:lnTo>
                  <a:pt x="11990" y="1322"/>
                </a:lnTo>
                <a:lnTo>
                  <a:pt x="12027" y="1304"/>
                </a:lnTo>
                <a:lnTo>
                  <a:pt x="12065" y="1267"/>
                </a:lnTo>
                <a:lnTo>
                  <a:pt x="12065" y="1229"/>
                </a:lnTo>
                <a:lnTo>
                  <a:pt x="12065" y="1174"/>
                </a:lnTo>
                <a:lnTo>
                  <a:pt x="12009" y="1006"/>
                </a:lnTo>
                <a:lnTo>
                  <a:pt x="11916" y="820"/>
                </a:lnTo>
                <a:lnTo>
                  <a:pt x="11804" y="634"/>
                </a:lnTo>
                <a:lnTo>
                  <a:pt x="11674" y="466"/>
                </a:lnTo>
                <a:lnTo>
                  <a:pt x="11543" y="317"/>
                </a:lnTo>
                <a:lnTo>
                  <a:pt x="11487" y="280"/>
                </a:lnTo>
                <a:lnTo>
                  <a:pt x="11450" y="243"/>
                </a:lnTo>
                <a:close/>
                <a:moveTo>
                  <a:pt x="81268" y="243"/>
                </a:moveTo>
                <a:lnTo>
                  <a:pt x="81156" y="336"/>
                </a:lnTo>
                <a:lnTo>
                  <a:pt x="81026" y="466"/>
                </a:lnTo>
                <a:lnTo>
                  <a:pt x="80895" y="634"/>
                </a:lnTo>
                <a:lnTo>
                  <a:pt x="80784" y="838"/>
                </a:lnTo>
                <a:lnTo>
                  <a:pt x="80691" y="1025"/>
                </a:lnTo>
                <a:lnTo>
                  <a:pt x="80635" y="1174"/>
                </a:lnTo>
                <a:lnTo>
                  <a:pt x="80635" y="1229"/>
                </a:lnTo>
                <a:lnTo>
                  <a:pt x="80635" y="1267"/>
                </a:lnTo>
                <a:lnTo>
                  <a:pt x="80672" y="1304"/>
                </a:lnTo>
                <a:lnTo>
                  <a:pt x="80709" y="1322"/>
                </a:lnTo>
                <a:lnTo>
                  <a:pt x="80747" y="1322"/>
                </a:lnTo>
                <a:lnTo>
                  <a:pt x="80802" y="1285"/>
                </a:lnTo>
                <a:lnTo>
                  <a:pt x="80895" y="1192"/>
                </a:lnTo>
                <a:lnTo>
                  <a:pt x="80989" y="1062"/>
                </a:lnTo>
                <a:lnTo>
                  <a:pt x="81156" y="745"/>
                </a:lnTo>
                <a:lnTo>
                  <a:pt x="81268" y="541"/>
                </a:lnTo>
                <a:lnTo>
                  <a:pt x="81417" y="745"/>
                </a:lnTo>
                <a:lnTo>
                  <a:pt x="81659" y="1043"/>
                </a:lnTo>
                <a:lnTo>
                  <a:pt x="81789" y="1192"/>
                </a:lnTo>
                <a:lnTo>
                  <a:pt x="81919" y="1304"/>
                </a:lnTo>
                <a:lnTo>
                  <a:pt x="82031" y="1360"/>
                </a:lnTo>
                <a:lnTo>
                  <a:pt x="82087" y="1378"/>
                </a:lnTo>
                <a:lnTo>
                  <a:pt x="82124" y="1360"/>
                </a:lnTo>
                <a:lnTo>
                  <a:pt x="82143" y="1322"/>
                </a:lnTo>
                <a:lnTo>
                  <a:pt x="82124" y="1285"/>
                </a:lnTo>
                <a:lnTo>
                  <a:pt x="82068" y="1155"/>
                </a:lnTo>
                <a:lnTo>
                  <a:pt x="81957" y="987"/>
                </a:lnTo>
                <a:lnTo>
                  <a:pt x="81826" y="820"/>
                </a:lnTo>
                <a:lnTo>
                  <a:pt x="81510" y="466"/>
                </a:lnTo>
                <a:lnTo>
                  <a:pt x="81324" y="261"/>
                </a:lnTo>
                <a:lnTo>
                  <a:pt x="81305" y="243"/>
                </a:lnTo>
                <a:close/>
                <a:moveTo>
                  <a:pt x="35877" y="1"/>
                </a:moveTo>
                <a:lnTo>
                  <a:pt x="35821" y="19"/>
                </a:lnTo>
                <a:lnTo>
                  <a:pt x="35765" y="56"/>
                </a:lnTo>
                <a:lnTo>
                  <a:pt x="35709" y="131"/>
                </a:lnTo>
                <a:lnTo>
                  <a:pt x="35598" y="299"/>
                </a:lnTo>
                <a:lnTo>
                  <a:pt x="35467" y="522"/>
                </a:lnTo>
                <a:lnTo>
                  <a:pt x="35356" y="727"/>
                </a:lnTo>
                <a:lnTo>
                  <a:pt x="35244" y="1006"/>
                </a:lnTo>
                <a:lnTo>
                  <a:pt x="34927" y="559"/>
                </a:lnTo>
                <a:lnTo>
                  <a:pt x="34834" y="447"/>
                </a:lnTo>
                <a:lnTo>
                  <a:pt x="34741" y="354"/>
                </a:lnTo>
                <a:lnTo>
                  <a:pt x="34667" y="317"/>
                </a:lnTo>
                <a:lnTo>
                  <a:pt x="34630" y="317"/>
                </a:lnTo>
                <a:lnTo>
                  <a:pt x="34611" y="336"/>
                </a:lnTo>
                <a:lnTo>
                  <a:pt x="34592" y="373"/>
                </a:lnTo>
                <a:lnTo>
                  <a:pt x="34592" y="429"/>
                </a:lnTo>
                <a:lnTo>
                  <a:pt x="34630" y="559"/>
                </a:lnTo>
                <a:lnTo>
                  <a:pt x="34704" y="708"/>
                </a:lnTo>
                <a:lnTo>
                  <a:pt x="34816" y="876"/>
                </a:lnTo>
                <a:lnTo>
                  <a:pt x="35039" y="1155"/>
                </a:lnTo>
                <a:lnTo>
                  <a:pt x="35207" y="1341"/>
                </a:lnTo>
                <a:lnTo>
                  <a:pt x="35244" y="1378"/>
                </a:lnTo>
                <a:lnTo>
                  <a:pt x="35281" y="1397"/>
                </a:lnTo>
                <a:lnTo>
                  <a:pt x="35300" y="1397"/>
                </a:lnTo>
                <a:lnTo>
                  <a:pt x="35337" y="1378"/>
                </a:lnTo>
                <a:lnTo>
                  <a:pt x="35393" y="1341"/>
                </a:lnTo>
                <a:lnTo>
                  <a:pt x="35430" y="1267"/>
                </a:lnTo>
                <a:lnTo>
                  <a:pt x="35505" y="1080"/>
                </a:lnTo>
                <a:lnTo>
                  <a:pt x="35542" y="950"/>
                </a:lnTo>
                <a:lnTo>
                  <a:pt x="35635" y="783"/>
                </a:lnTo>
                <a:lnTo>
                  <a:pt x="35784" y="541"/>
                </a:lnTo>
                <a:lnTo>
                  <a:pt x="35914" y="317"/>
                </a:lnTo>
                <a:lnTo>
                  <a:pt x="35951" y="224"/>
                </a:lnTo>
                <a:lnTo>
                  <a:pt x="35951" y="131"/>
                </a:lnTo>
                <a:lnTo>
                  <a:pt x="35933" y="56"/>
                </a:lnTo>
                <a:lnTo>
                  <a:pt x="35914" y="1"/>
                </a:lnTo>
                <a:close/>
                <a:moveTo>
                  <a:pt x="44516" y="373"/>
                </a:moveTo>
                <a:lnTo>
                  <a:pt x="44460" y="392"/>
                </a:lnTo>
                <a:lnTo>
                  <a:pt x="44385" y="429"/>
                </a:lnTo>
                <a:lnTo>
                  <a:pt x="44311" y="485"/>
                </a:lnTo>
                <a:lnTo>
                  <a:pt x="44199" y="596"/>
                </a:lnTo>
                <a:lnTo>
                  <a:pt x="44088" y="727"/>
                </a:lnTo>
                <a:lnTo>
                  <a:pt x="43901" y="1006"/>
                </a:lnTo>
                <a:lnTo>
                  <a:pt x="43864" y="1080"/>
                </a:lnTo>
                <a:lnTo>
                  <a:pt x="43808" y="1248"/>
                </a:lnTo>
                <a:lnTo>
                  <a:pt x="43790" y="1322"/>
                </a:lnTo>
                <a:lnTo>
                  <a:pt x="43771" y="1360"/>
                </a:lnTo>
                <a:lnTo>
                  <a:pt x="43790" y="1378"/>
                </a:lnTo>
                <a:lnTo>
                  <a:pt x="43790" y="1397"/>
                </a:lnTo>
                <a:lnTo>
                  <a:pt x="43846" y="1360"/>
                </a:lnTo>
                <a:lnTo>
                  <a:pt x="43994" y="1248"/>
                </a:lnTo>
                <a:lnTo>
                  <a:pt x="44125" y="1099"/>
                </a:lnTo>
                <a:lnTo>
                  <a:pt x="44255" y="950"/>
                </a:lnTo>
                <a:lnTo>
                  <a:pt x="44404" y="820"/>
                </a:lnTo>
                <a:lnTo>
                  <a:pt x="44497" y="745"/>
                </a:lnTo>
                <a:lnTo>
                  <a:pt x="44553" y="708"/>
                </a:lnTo>
                <a:lnTo>
                  <a:pt x="44590" y="727"/>
                </a:lnTo>
                <a:lnTo>
                  <a:pt x="44609" y="745"/>
                </a:lnTo>
                <a:lnTo>
                  <a:pt x="44702" y="820"/>
                </a:lnTo>
                <a:lnTo>
                  <a:pt x="44739" y="876"/>
                </a:lnTo>
                <a:lnTo>
                  <a:pt x="44776" y="969"/>
                </a:lnTo>
                <a:lnTo>
                  <a:pt x="44870" y="1155"/>
                </a:lnTo>
                <a:lnTo>
                  <a:pt x="44925" y="1248"/>
                </a:lnTo>
                <a:lnTo>
                  <a:pt x="44981" y="1322"/>
                </a:lnTo>
                <a:lnTo>
                  <a:pt x="45037" y="1378"/>
                </a:lnTo>
                <a:lnTo>
                  <a:pt x="45093" y="1397"/>
                </a:lnTo>
                <a:lnTo>
                  <a:pt x="45186" y="1397"/>
                </a:lnTo>
                <a:lnTo>
                  <a:pt x="45223" y="1360"/>
                </a:lnTo>
                <a:lnTo>
                  <a:pt x="45242" y="1304"/>
                </a:lnTo>
                <a:lnTo>
                  <a:pt x="45242" y="1248"/>
                </a:lnTo>
                <a:lnTo>
                  <a:pt x="45205" y="1099"/>
                </a:lnTo>
                <a:lnTo>
                  <a:pt x="45149" y="987"/>
                </a:lnTo>
                <a:lnTo>
                  <a:pt x="45000" y="708"/>
                </a:lnTo>
                <a:lnTo>
                  <a:pt x="44907" y="578"/>
                </a:lnTo>
                <a:lnTo>
                  <a:pt x="44814" y="485"/>
                </a:lnTo>
                <a:lnTo>
                  <a:pt x="44702" y="392"/>
                </a:lnTo>
                <a:lnTo>
                  <a:pt x="44646" y="373"/>
                </a:lnTo>
                <a:close/>
                <a:moveTo>
                  <a:pt x="54328" y="56"/>
                </a:moveTo>
                <a:lnTo>
                  <a:pt x="54290" y="75"/>
                </a:lnTo>
                <a:lnTo>
                  <a:pt x="54253" y="112"/>
                </a:lnTo>
                <a:lnTo>
                  <a:pt x="53992" y="652"/>
                </a:lnTo>
                <a:lnTo>
                  <a:pt x="53899" y="820"/>
                </a:lnTo>
                <a:lnTo>
                  <a:pt x="53806" y="969"/>
                </a:lnTo>
                <a:lnTo>
                  <a:pt x="53713" y="1062"/>
                </a:lnTo>
                <a:lnTo>
                  <a:pt x="53676" y="1099"/>
                </a:lnTo>
                <a:lnTo>
                  <a:pt x="53639" y="1118"/>
                </a:lnTo>
                <a:lnTo>
                  <a:pt x="53601" y="1099"/>
                </a:lnTo>
                <a:lnTo>
                  <a:pt x="53564" y="1080"/>
                </a:lnTo>
                <a:lnTo>
                  <a:pt x="53471" y="969"/>
                </a:lnTo>
                <a:lnTo>
                  <a:pt x="53378" y="820"/>
                </a:lnTo>
                <a:lnTo>
                  <a:pt x="53285" y="652"/>
                </a:lnTo>
                <a:lnTo>
                  <a:pt x="53192" y="485"/>
                </a:lnTo>
                <a:lnTo>
                  <a:pt x="53117" y="336"/>
                </a:lnTo>
                <a:lnTo>
                  <a:pt x="53043" y="261"/>
                </a:lnTo>
                <a:lnTo>
                  <a:pt x="53006" y="243"/>
                </a:lnTo>
                <a:lnTo>
                  <a:pt x="52987" y="243"/>
                </a:lnTo>
                <a:lnTo>
                  <a:pt x="52968" y="280"/>
                </a:lnTo>
                <a:lnTo>
                  <a:pt x="52950" y="317"/>
                </a:lnTo>
                <a:lnTo>
                  <a:pt x="52987" y="485"/>
                </a:lnTo>
                <a:lnTo>
                  <a:pt x="53043" y="708"/>
                </a:lnTo>
                <a:lnTo>
                  <a:pt x="53155" y="932"/>
                </a:lnTo>
                <a:lnTo>
                  <a:pt x="53266" y="1155"/>
                </a:lnTo>
                <a:lnTo>
                  <a:pt x="53341" y="1248"/>
                </a:lnTo>
                <a:lnTo>
                  <a:pt x="53415" y="1322"/>
                </a:lnTo>
                <a:lnTo>
                  <a:pt x="53490" y="1378"/>
                </a:lnTo>
                <a:lnTo>
                  <a:pt x="53564" y="1416"/>
                </a:lnTo>
                <a:lnTo>
                  <a:pt x="53657" y="1416"/>
                </a:lnTo>
                <a:lnTo>
                  <a:pt x="53732" y="1397"/>
                </a:lnTo>
                <a:lnTo>
                  <a:pt x="53806" y="1341"/>
                </a:lnTo>
                <a:lnTo>
                  <a:pt x="53881" y="1267"/>
                </a:lnTo>
                <a:lnTo>
                  <a:pt x="54011" y="1062"/>
                </a:lnTo>
                <a:lnTo>
                  <a:pt x="54234" y="671"/>
                </a:lnTo>
                <a:lnTo>
                  <a:pt x="54383" y="447"/>
                </a:lnTo>
                <a:lnTo>
                  <a:pt x="54458" y="317"/>
                </a:lnTo>
                <a:lnTo>
                  <a:pt x="54476" y="243"/>
                </a:lnTo>
                <a:lnTo>
                  <a:pt x="54495" y="187"/>
                </a:lnTo>
                <a:lnTo>
                  <a:pt x="54458" y="112"/>
                </a:lnTo>
                <a:lnTo>
                  <a:pt x="54402" y="56"/>
                </a:lnTo>
                <a:close/>
                <a:moveTo>
                  <a:pt x="58126" y="168"/>
                </a:moveTo>
                <a:lnTo>
                  <a:pt x="58051" y="187"/>
                </a:lnTo>
                <a:lnTo>
                  <a:pt x="57995" y="243"/>
                </a:lnTo>
                <a:lnTo>
                  <a:pt x="57884" y="373"/>
                </a:lnTo>
                <a:lnTo>
                  <a:pt x="57772" y="522"/>
                </a:lnTo>
                <a:lnTo>
                  <a:pt x="57679" y="689"/>
                </a:lnTo>
                <a:lnTo>
                  <a:pt x="57586" y="857"/>
                </a:lnTo>
                <a:lnTo>
                  <a:pt x="57493" y="987"/>
                </a:lnTo>
                <a:lnTo>
                  <a:pt x="57399" y="1062"/>
                </a:lnTo>
                <a:lnTo>
                  <a:pt x="57362" y="1080"/>
                </a:lnTo>
                <a:lnTo>
                  <a:pt x="57325" y="1080"/>
                </a:lnTo>
                <a:lnTo>
                  <a:pt x="57269" y="1043"/>
                </a:lnTo>
                <a:lnTo>
                  <a:pt x="57195" y="950"/>
                </a:lnTo>
                <a:lnTo>
                  <a:pt x="57046" y="727"/>
                </a:lnTo>
                <a:lnTo>
                  <a:pt x="56897" y="522"/>
                </a:lnTo>
                <a:lnTo>
                  <a:pt x="56841" y="466"/>
                </a:lnTo>
                <a:lnTo>
                  <a:pt x="56804" y="447"/>
                </a:lnTo>
                <a:lnTo>
                  <a:pt x="56785" y="447"/>
                </a:lnTo>
                <a:lnTo>
                  <a:pt x="56804" y="429"/>
                </a:lnTo>
                <a:lnTo>
                  <a:pt x="56822" y="410"/>
                </a:lnTo>
                <a:lnTo>
                  <a:pt x="56804" y="373"/>
                </a:lnTo>
                <a:lnTo>
                  <a:pt x="56748" y="336"/>
                </a:lnTo>
                <a:lnTo>
                  <a:pt x="56692" y="336"/>
                </a:lnTo>
                <a:lnTo>
                  <a:pt x="56636" y="354"/>
                </a:lnTo>
                <a:lnTo>
                  <a:pt x="56618" y="373"/>
                </a:lnTo>
                <a:lnTo>
                  <a:pt x="56599" y="410"/>
                </a:lnTo>
                <a:lnTo>
                  <a:pt x="56599" y="447"/>
                </a:lnTo>
                <a:lnTo>
                  <a:pt x="56618" y="503"/>
                </a:lnTo>
                <a:lnTo>
                  <a:pt x="56673" y="671"/>
                </a:lnTo>
                <a:lnTo>
                  <a:pt x="56785" y="838"/>
                </a:lnTo>
                <a:lnTo>
                  <a:pt x="56915" y="1043"/>
                </a:lnTo>
                <a:lnTo>
                  <a:pt x="57064" y="1211"/>
                </a:lnTo>
                <a:lnTo>
                  <a:pt x="57139" y="1285"/>
                </a:lnTo>
                <a:lnTo>
                  <a:pt x="57213" y="1341"/>
                </a:lnTo>
                <a:lnTo>
                  <a:pt x="57344" y="1397"/>
                </a:lnTo>
                <a:lnTo>
                  <a:pt x="57437" y="1416"/>
                </a:lnTo>
                <a:lnTo>
                  <a:pt x="57511" y="1416"/>
                </a:lnTo>
                <a:lnTo>
                  <a:pt x="57567" y="1397"/>
                </a:lnTo>
                <a:lnTo>
                  <a:pt x="57623" y="1341"/>
                </a:lnTo>
                <a:lnTo>
                  <a:pt x="57660" y="1267"/>
                </a:lnTo>
                <a:lnTo>
                  <a:pt x="57753" y="1099"/>
                </a:lnTo>
                <a:lnTo>
                  <a:pt x="57865" y="894"/>
                </a:lnTo>
                <a:lnTo>
                  <a:pt x="58032" y="559"/>
                </a:lnTo>
                <a:lnTo>
                  <a:pt x="58126" y="410"/>
                </a:lnTo>
                <a:lnTo>
                  <a:pt x="58163" y="261"/>
                </a:lnTo>
                <a:lnTo>
                  <a:pt x="58181" y="224"/>
                </a:lnTo>
                <a:lnTo>
                  <a:pt x="58181" y="187"/>
                </a:lnTo>
                <a:lnTo>
                  <a:pt x="58163" y="168"/>
                </a:lnTo>
                <a:close/>
                <a:moveTo>
                  <a:pt x="18711" y="280"/>
                </a:moveTo>
                <a:lnTo>
                  <a:pt x="18674" y="299"/>
                </a:lnTo>
                <a:lnTo>
                  <a:pt x="18655" y="317"/>
                </a:lnTo>
                <a:lnTo>
                  <a:pt x="18599" y="373"/>
                </a:lnTo>
                <a:lnTo>
                  <a:pt x="18525" y="466"/>
                </a:lnTo>
                <a:lnTo>
                  <a:pt x="18376" y="634"/>
                </a:lnTo>
                <a:lnTo>
                  <a:pt x="18153" y="932"/>
                </a:lnTo>
                <a:lnTo>
                  <a:pt x="18041" y="1099"/>
                </a:lnTo>
                <a:lnTo>
                  <a:pt x="17948" y="1229"/>
                </a:lnTo>
                <a:lnTo>
                  <a:pt x="17911" y="1341"/>
                </a:lnTo>
                <a:lnTo>
                  <a:pt x="17911" y="1378"/>
                </a:lnTo>
                <a:lnTo>
                  <a:pt x="17929" y="1416"/>
                </a:lnTo>
                <a:lnTo>
                  <a:pt x="17948" y="1416"/>
                </a:lnTo>
                <a:lnTo>
                  <a:pt x="17966" y="1397"/>
                </a:lnTo>
                <a:lnTo>
                  <a:pt x="18060" y="1304"/>
                </a:lnTo>
                <a:lnTo>
                  <a:pt x="18320" y="1006"/>
                </a:lnTo>
                <a:lnTo>
                  <a:pt x="18730" y="503"/>
                </a:lnTo>
                <a:lnTo>
                  <a:pt x="18823" y="708"/>
                </a:lnTo>
                <a:lnTo>
                  <a:pt x="18972" y="1006"/>
                </a:lnTo>
                <a:lnTo>
                  <a:pt x="19046" y="1136"/>
                </a:lnTo>
                <a:lnTo>
                  <a:pt x="19139" y="1267"/>
                </a:lnTo>
                <a:lnTo>
                  <a:pt x="19214" y="1360"/>
                </a:lnTo>
                <a:lnTo>
                  <a:pt x="19307" y="1416"/>
                </a:lnTo>
                <a:lnTo>
                  <a:pt x="19363" y="1434"/>
                </a:lnTo>
                <a:lnTo>
                  <a:pt x="19400" y="1434"/>
                </a:lnTo>
                <a:lnTo>
                  <a:pt x="19437" y="1416"/>
                </a:lnTo>
                <a:lnTo>
                  <a:pt x="19456" y="1397"/>
                </a:lnTo>
                <a:lnTo>
                  <a:pt x="19456" y="1322"/>
                </a:lnTo>
                <a:lnTo>
                  <a:pt x="19419" y="1229"/>
                </a:lnTo>
                <a:lnTo>
                  <a:pt x="19288" y="1025"/>
                </a:lnTo>
                <a:lnTo>
                  <a:pt x="19177" y="857"/>
                </a:lnTo>
                <a:lnTo>
                  <a:pt x="19009" y="559"/>
                </a:lnTo>
                <a:lnTo>
                  <a:pt x="18916" y="392"/>
                </a:lnTo>
                <a:lnTo>
                  <a:pt x="18860" y="336"/>
                </a:lnTo>
                <a:lnTo>
                  <a:pt x="18823" y="299"/>
                </a:lnTo>
                <a:lnTo>
                  <a:pt x="18767" y="280"/>
                </a:lnTo>
                <a:close/>
                <a:moveTo>
                  <a:pt x="46936" y="224"/>
                </a:moveTo>
                <a:lnTo>
                  <a:pt x="46880" y="261"/>
                </a:lnTo>
                <a:lnTo>
                  <a:pt x="46787" y="354"/>
                </a:lnTo>
                <a:lnTo>
                  <a:pt x="46713" y="447"/>
                </a:lnTo>
                <a:lnTo>
                  <a:pt x="46601" y="689"/>
                </a:lnTo>
                <a:lnTo>
                  <a:pt x="46415" y="1155"/>
                </a:lnTo>
                <a:lnTo>
                  <a:pt x="46266" y="987"/>
                </a:lnTo>
                <a:lnTo>
                  <a:pt x="46024" y="745"/>
                </a:lnTo>
                <a:lnTo>
                  <a:pt x="45819" y="503"/>
                </a:lnTo>
                <a:lnTo>
                  <a:pt x="45726" y="429"/>
                </a:lnTo>
                <a:lnTo>
                  <a:pt x="45689" y="410"/>
                </a:lnTo>
                <a:lnTo>
                  <a:pt x="45651" y="429"/>
                </a:lnTo>
                <a:lnTo>
                  <a:pt x="45651" y="447"/>
                </a:lnTo>
                <a:lnTo>
                  <a:pt x="45651" y="541"/>
                </a:lnTo>
                <a:lnTo>
                  <a:pt x="45707" y="671"/>
                </a:lnTo>
                <a:lnTo>
                  <a:pt x="45782" y="801"/>
                </a:lnTo>
                <a:lnTo>
                  <a:pt x="45968" y="1043"/>
                </a:lnTo>
                <a:lnTo>
                  <a:pt x="46061" y="1174"/>
                </a:lnTo>
                <a:lnTo>
                  <a:pt x="46173" y="1285"/>
                </a:lnTo>
                <a:lnTo>
                  <a:pt x="46285" y="1378"/>
                </a:lnTo>
                <a:lnTo>
                  <a:pt x="46359" y="1416"/>
                </a:lnTo>
                <a:lnTo>
                  <a:pt x="46433" y="1434"/>
                </a:lnTo>
                <a:lnTo>
                  <a:pt x="46508" y="1397"/>
                </a:lnTo>
                <a:lnTo>
                  <a:pt x="46564" y="1341"/>
                </a:lnTo>
                <a:lnTo>
                  <a:pt x="46638" y="1248"/>
                </a:lnTo>
                <a:lnTo>
                  <a:pt x="46713" y="1099"/>
                </a:lnTo>
                <a:lnTo>
                  <a:pt x="46880" y="820"/>
                </a:lnTo>
                <a:lnTo>
                  <a:pt x="46955" y="652"/>
                </a:lnTo>
                <a:lnTo>
                  <a:pt x="46992" y="578"/>
                </a:lnTo>
                <a:lnTo>
                  <a:pt x="46992" y="503"/>
                </a:lnTo>
                <a:lnTo>
                  <a:pt x="47011" y="429"/>
                </a:lnTo>
                <a:lnTo>
                  <a:pt x="47011" y="317"/>
                </a:lnTo>
                <a:lnTo>
                  <a:pt x="46992" y="261"/>
                </a:lnTo>
                <a:lnTo>
                  <a:pt x="46973" y="224"/>
                </a:lnTo>
                <a:close/>
                <a:moveTo>
                  <a:pt x="51833" y="243"/>
                </a:moveTo>
                <a:lnTo>
                  <a:pt x="51740" y="261"/>
                </a:lnTo>
                <a:lnTo>
                  <a:pt x="51684" y="280"/>
                </a:lnTo>
                <a:lnTo>
                  <a:pt x="51647" y="317"/>
                </a:lnTo>
                <a:lnTo>
                  <a:pt x="51553" y="429"/>
                </a:lnTo>
                <a:lnTo>
                  <a:pt x="51423" y="652"/>
                </a:lnTo>
                <a:lnTo>
                  <a:pt x="51311" y="876"/>
                </a:lnTo>
                <a:lnTo>
                  <a:pt x="51218" y="1174"/>
                </a:lnTo>
                <a:lnTo>
                  <a:pt x="51181" y="1360"/>
                </a:lnTo>
                <a:lnTo>
                  <a:pt x="51181" y="1416"/>
                </a:lnTo>
                <a:lnTo>
                  <a:pt x="51218" y="1416"/>
                </a:lnTo>
                <a:lnTo>
                  <a:pt x="51311" y="1341"/>
                </a:lnTo>
                <a:lnTo>
                  <a:pt x="51404" y="1248"/>
                </a:lnTo>
                <a:lnTo>
                  <a:pt x="51498" y="1136"/>
                </a:lnTo>
                <a:lnTo>
                  <a:pt x="51572" y="1025"/>
                </a:lnTo>
                <a:lnTo>
                  <a:pt x="51684" y="764"/>
                </a:lnTo>
                <a:lnTo>
                  <a:pt x="51795" y="541"/>
                </a:lnTo>
                <a:lnTo>
                  <a:pt x="51926" y="652"/>
                </a:lnTo>
                <a:lnTo>
                  <a:pt x="52037" y="783"/>
                </a:lnTo>
                <a:lnTo>
                  <a:pt x="52131" y="913"/>
                </a:lnTo>
                <a:lnTo>
                  <a:pt x="52205" y="1062"/>
                </a:lnTo>
                <a:lnTo>
                  <a:pt x="52298" y="1267"/>
                </a:lnTo>
                <a:lnTo>
                  <a:pt x="52373" y="1378"/>
                </a:lnTo>
                <a:lnTo>
                  <a:pt x="52410" y="1416"/>
                </a:lnTo>
                <a:lnTo>
                  <a:pt x="52447" y="1434"/>
                </a:lnTo>
                <a:lnTo>
                  <a:pt x="52522" y="1434"/>
                </a:lnTo>
                <a:lnTo>
                  <a:pt x="52559" y="1416"/>
                </a:lnTo>
                <a:lnTo>
                  <a:pt x="52577" y="1378"/>
                </a:lnTo>
                <a:lnTo>
                  <a:pt x="52596" y="1341"/>
                </a:lnTo>
                <a:lnTo>
                  <a:pt x="52577" y="1211"/>
                </a:lnTo>
                <a:lnTo>
                  <a:pt x="52522" y="1080"/>
                </a:lnTo>
                <a:lnTo>
                  <a:pt x="52466" y="932"/>
                </a:lnTo>
                <a:lnTo>
                  <a:pt x="52391" y="783"/>
                </a:lnTo>
                <a:lnTo>
                  <a:pt x="52280" y="634"/>
                </a:lnTo>
                <a:lnTo>
                  <a:pt x="52112" y="429"/>
                </a:lnTo>
                <a:lnTo>
                  <a:pt x="52019" y="336"/>
                </a:lnTo>
                <a:lnTo>
                  <a:pt x="51926" y="280"/>
                </a:lnTo>
                <a:lnTo>
                  <a:pt x="51833" y="243"/>
                </a:lnTo>
                <a:close/>
                <a:moveTo>
                  <a:pt x="55649" y="205"/>
                </a:moveTo>
                <a:lnTo>
                  <a:pt x="55575" y="243"/>
                </a:lnTo>
                <a:lnTo>
                  <a:pt x="55500" y="280"/>
                </a:lnTo>
                <a:lnTo>
                  <a:pt x="55407" y="354"/>
                </a:lnTo>
                <a:lnTo>
                  <a:pt x="55314" y="447"/>
                </a:lnTo>
                <a:lnTo>
                  <a:pt x="55147" y="671"/>
                </a:lnTo>
                <a:lnTo>
                  <a:pt x="54979" y="894"/>
                </a:lnTo>
                <a:lnTo>
                  <a:pt x="54849" y="1118"/>
                </a:lnTo>
                <a:lnTo>
                  <a:pt x="54793" y="1285"/>
                </a:lnTo>
                <a:lnTo>
                  <a:pt x="54793" y="1341"/>
                </a:lnTo>
                <a:lnTo>
                  <a:pt x="54812" y="1360"/>
                </a:lnTo>
                <a:lnTo>
                  <a:pt x="54923" y="1248"/>
                </a:lnTo>
                <a:lnTo>
                  <a:pt x="55184" y="969"/>
                </a:lnTo>
                <a:lnTo>
                  <a:pt x="55445" y="671"/>
                </a:lnTo>
                <a:lnTo>
                  <a:pt x="55612" y="485"/>
                </a:lnTo>
                <a:lnTo>
                  <a:pt x="55724" y="708"/>
                </a:lnTo>
                <a:lnTo>
                  <a:pt x="55947" y="1080"/>
                </a:lnTo>
                <a:lnTo>
                  <a:pt x="56059" y="1248"/>
                </a:lnTo>
                <a:lnTo>
                  <a:pt x="56171" y="1378"/>
                </a:lnTo>
                <a:lnTo>
                  <a:pt x="56227" y="1416"/>
                </a:lnTo>
                <a:lnTo>
                  <a:pt x="56264" y="1434"/>
                </a:lnTo>
                <a:lnTo>
                  <a:pt x="56301" y="1434"/>
                </a:lnTo>
                <a:lnTo>
                  <a:pt x="56338" y="1397"/>
                </a:lnTo>
                <a:lnTo>
                  <a:pt x="56357" y="1341"/>
                </a:lnTo>
                <a:lnTo>
                  <a:pt x="56357" y="1285"/>
                </a:lnTo>
                <a:lnTo>
                  <a:pt x="56320" y="1155"/>
                </a:lnTo>
                <a:lnTo>
                  <a:pt x="56245" y="987"/>
                </a:lnTo>
                <a:lnTo>
                  <a:pt x="56133" y="820"/>
                </a:lnTo>
                <a:lnTo>
                  <a:pt x="55910" y="503"/>
                </a:lnTo>
                <a:lnTo>
                  <a:pt x="55742" y="261"/>
                </a:lnTo>
                <a:lnTo>
                  <a:pt x="55705" y="224"/>
                </a:lnTo>
                <a:lnTo>
                  <a:pt x="55649" y="205"/>
                </a:lnTo>
                <a:close/>
                <a:moveTo>
                  <a:pt x="65368" y="261"/>
                </a:moveTo>
                <a:lnTo>
                  <a:pt x="65294" y="299"/>
                </a:lnTo>
                <a:lnTo>
                  <a:pt x="65238" y="336"/>
                </a:lnTo>
                <a:lnTo>
                  <a:pt x="65182" y="392"/>
                </a:lnTo>
                <a:lnTo>
                  <a:pt x="65145" y="466"/>
                </a:lnTo>
                <a:lnTo>
                  <a:pt x="65089" y="615"/>
                </a:lnTo>
                <a:lnTo>
                  <a:pt x="65033" y="764"/>
                </a:lnTo>
                <a:lnTo>
                  <a:pt x="64977" y="913"/>
                </a:lnTo>
                <a:lnTo>
                  <a:pt x="64940" y="969"/>
                </a:lnTo>
                <a:lnTo>
                  <a:pt x="64903" y="1025"/>
                </a:lnTo>
                <a:lnTo>
                  <a:pt x="64865" y="1080"/>
                </a:lnTo>
                <a:lnTo>
                  <a:pt x="64809" y="1099"/>
                </a:lnTo>
                <a:lnTo>
                  <a:pt x="64716" y="1118"/>
                </a:lnTo>
                <a:lnTo>
                  <a:pt x="64661" y="1118"/>
                </a:lnTo>
                <a:lnTo>
                  <a:pt x="64586" y="1080"/>
                </a:lnTo>
                <a:lnTo>
                  <a:pt x="64530" y="1043"/>
                </a:lnTo>
                <a:lnTo>
                  <a:pt x="64418" y="894"/>
                </a:lnTo>
                <a:lnTo>
                  <a:pt x="64307" y="745"/>
                </a:lnTo>
                <a:lnTo>
                  <a:pt x="64214" y="578"/>
                </a:lnTo>
                <a:lnTo>
                  <a:pt x="64139" y="429"/>
                </a:lnTo>
                <a:lnTo>
                  <a:pt x="64083" y="373"/>
                </a:lnTo>
                <a:lnTo>
                  <a:pt x="64046" y="336"/>
                </a:lnTo>
                <a:lnTo>
                  <a:pt x="63990" y="317"/>
                </a:lnTo>
                <a:lnTo>
                  <a:pt x="63953" y="336"/>
                </a:lnTo>
                <a:lnTo>
                  <a:pt x="63934" y="354"/>
                </a:lnTo>
                <a:lnTo>
                  <a:pt x="63934" y="410"/>
                </a:lnTo>
                <a:lnTo>
                  <a:pt x="63990" y="578"/>
                </a:lnTo>
                <a:lnTo>
                  <a:pt x="64065" y="820"/>
                </a:lnTo>
                <a:lnTo>
                  <a:pt x="64195" y="1062"/>
                </a:lnTo>
                <a:lnTo>
                  <a:pt x="64270" y="1174"/>
                </a:lnTo>
                <a:lnTo>
                  <a:pt x="64363" y="1285"/>
                </a:lnTo>
                <a:lnTo>
                  <a:pt x="64456" y="1360"/>
                </a:lnTo>
                <a:lnTo>
                  <a:pt x="64549" y="1416"/>
                </a:lnTo>
                <a:lnTo>
                  <a:pt x="64642" y="1453"/>
                </a:lnTo>
                <a:lnTo>
                  <a:pt x="64754" y="1434"/>
                </a:lnTo>
                <a:lnTo>
                  <a:pt x="64865" y="1397"/>
                </a:lnTo>
                <a:lnTo>
                  <a:pt x="64996" y="1304"/>
                </a:lnTo>
                <a:lnTo>
                  <a:pt x="65052" y="1229"/>
                </a:lnTo>
                <a:lnTo>
                  <a:pt x="65089" y="1155"/>
                </a:lnTo>
                <a:lnTo>
                  <a:pt x="65163" y="987"/>
                </a:lnTo>
                <a:lnTo>
                  <a:pt x="65219" y="820"/>
                </a:lnTo>
                <a:lnTo>
                  <a:pt x="65256" y="727"/>
                </a:lnTo>
                <a:lnTo>
                  <a:pt x="65312" y="652"/>
                </a:lnTo>
                <a:lnTo>
                  <a:pt x="65424" y="578"/>
                </a:lnTo>
                <a:lnTo>
                  <a:pt x="65591" y="447"/>
                </a:lnTo>
                <a:lnTo>
                  <a:pt x="65647" y="392"/>
                </a:lnTo>
                <a:lnTo>
                  <a:pt x="65685" y="336"/>
                </a:lnTo>
                <a:lnTo>
                  <a:pt x="65666" y="299"/>
                </a:lnTo>
                <a:lnTo>
                  <a:pt x="65647" y="280"/>
                </a:lnTo>
                <a:lnTo>
                  <a:pt x="65554" y="261"/>
                </a:lnTo>
                <a:close/>
                <a:moveTo>
                  <a:pt x="13833" y="75"/>
                </a:moveTo>
                <a:lnTo>
                  <a:pt x="13777" y="94"/>
                </a:lnTo>
                <a:lnTo>
                  <a:pt x="13647" y="187"/>
                </a:lnTo>
                <a:lnTo>
                  <a:pt x="13517" y="299"/>
                </a:lnTo>
                <a:lnTo>
                  <a:pt x="13405" y="429"/>
                </a:lnTo>
                <a:lnTo>
                  <a:pt x="13293" y="559"/>
                </a:lnTo>
                <a:lnTo>
                  <a:pt x="13088" y="857"/>
                </a:lnTo>
                <a:lnTo>
                  <a:pt x="12921" y="1155"/>
                </a:lnTo>
                <a:lnTo>
                  <a:pt x="12698" y="652"/>
                </a:lnTo>
                <a:lnTo>
                  <a:pt x="12530" y="354"/>
                </a:lnTo>
                <a:lnTo>
                  <a:pt x="12474" y="280"/>
                </a:lnTo>
                <a:lnTo>
                  <a:pt x="12437" y="243"/>
                </a:lnTo>
                <a:lnTo>
                  <a:pt x="12418" y="243"/>
                </a:lnTo>
                <a:lnTo>
                  <a:pt x="12455" y="503"/>
                </a:lnTo>
                <a:lnTo>
                  <a:pt x="12493" y="745"/>
                </a:lnTo>
                <a:lnTo>
                  <a:pt x="12567" y="1006"/>
                </a:lnTo>
                <a:lnTo>
                  <a:pt x="12660" y="1248"/>
                </a:lnTo>
                <a:lnTo>
                  <a:pt x="12716" y="1341"/>
                </a:lnTo>
                <a:lnTo>
                  <a:pt x="12772" y="1416"/>
                </a:lnTo>
                <a:lnTo>
                  <a:pt x="12846" y="1471"/>
                </a:lnTo>
                <a:lnTo>
                  <a:pt x="12921" y="1471"/>
                </a:lnTo>
                <a:lnTo>
                  <a:pt x="12995" y="1453"/>
                </a:lnTo>
                <a:lnTo>
                  <a:pt x="13070" y="1378"/>
                </a:lnTo>
                <a:lnTo>
                  <a:pt x="13219" y="1192"/>
                </a:lnTo>
                <a:lnTo>
                  <a:pt x="13349" y="987"/>
                </a:lnTo>
                <a:lnTo>
                  <a:pt x="13479" y="783"/>
                </a:lnTo>
                <a:lnTo>
                  <a:pt x="13628" y="578"/>
                </a:lnTo>
                <a:lnTo>
                  <a:pt x="13796" y="410"/>
                </a:lnTo>
                <a:lnTo>
                  <a:pt x="13889" y="317"/>
                </a:lnTo>
                <a:lnTo>
                  <a:pt x="13908" y="261"/>
                </a:lnTo>
                <a:lnTo>
                  <a:pt x="13926" y="224"/>
                </a:lnTo>
                <a:lnTo>
                  <a:pt x="13908" y="168"/>
                </a:lnTo>
                <a:lnTo>
                  <a:pt x="13908" y="112"/>
                </a:lnTo>
                <a:lnTo>
                  <a:pt x="13889" y="94"/>
                </a:lnTo>
                <a:lnTo>
                  <a:pt x="13852" y="75"/>
                </a:lnTo>
                <a:close/>
                <a:moveTo>
                  <a:pt x="19884" y="131"/>
                </a:moveTo>
                <a:lnTo>
                  <a:pt x="19865" y="150"/>
                </a:lnTo>
                <a:lnTo>
                  <a:pt x="19847" y="224"/>
                </a:lnTo>
                <a:lnTo>
                  <a:pt x="19828" y="317"/>
                </a:lnTo>
                <a:lnTo>
                  <a:pt x="19847" y="392"/>
                </a:lnTo>
                <a:lnTo>
                  <a:pt x="19865" y="485"/>
                </a:lnTo>
                <a:lnTo>
                  <a:pt x="19903" y="559"/>
                </a:lnTo>
                <a:lnTo>
                  <a:pt x="19996" y="745"/>
                </a:lnTo>
                <a:lnTo>
                  <a:pt x="20126" y="913"/>
                </a:lnTo>
                <a:lnTo>
                  <a:pt x="20294" y="1080"/>
                </a:lnTo>
                <a:lnTo>
                  <a:pt x="20443" y="1229"/>
                </a:lnTo>
                <a:lnTo>
                  <a:pt x="20703" y="1434"/>
                </a:lnTo>
                <a:lnTo>
                  <a:pt x="20778" y="1471"/>
                </a:lnTo>
                <a:lnTo>
                  <a:pt x="20834" y="1453"/>
                </a:lnTo>
                <a:lnTo>
                  <a:pt x="20871" y="1397"/>
                </a:lnTo>
                <a:lnTo>
                  <a:pt x="20889" y="1341"/>
                </a:lnTo>
                <a:lnTo>
                  <a:pt x="20945" y="1174"/>
                </a:lnTo>
                <a:lnTo>
                  <a:pt x="20964" y="1062"/>
                </a:lnTo>
                <a:lnTo>
                  <a:pt x="21020" y="913"/>
                </a:lnTo>
                <a:lnTo>
                  <a:pt x="21113" y="727"/>
                </a:lnTo>
                <a:lnTo>
                  <a:pt x="21206" y="541"/>
                </a:lnTo>
                <a:lnTo>
                  <a:pt x="21225" y="466"/>
                </a:lnTo>
                <a:lnTo>
                  <a:pt x="21225" y="410"/>
                </a:lnTo>
                <a:lnTo>
                  <a:pt x="21206" y="354"/>
                </a:lnTo>
                <a:lnTo>
                  <a:pt x="21169" y="317"/>
                </a:lnTo>
                <a:lnTo>
                  <a:pt x="21132" y="299"/>
                </a:lnTo>
                <a:lnTo>
                  <a:pt x="21094" y="317"/>
                </a:lnTo>
                <a:lnTo>
                  <a:pt x="21057" y="354"/>
                </a:lnTo>
                <a:lnTo>
                  <a:pt x="21001" y="392"/>
                </a:lnTo>
                <a:lnTo>
                  <a:pt x="20908" y="541"/>
                </a:lnTo>
                <a:lnTo>
                  <a:pt x="20834" y="689"/>
                </a:lnTo>
                <a:lnTo>
                  <a:pt x="20759" y="857"/>
                </a:lnTo>
                <a:lnTo>
                  <a:pt x="20666" y="1080"/>
                </a:lnTo>
                <a:lnTo>
                  <a:pt x="20517" y="950"/>
                </a:lnTo>
                <a:lnTo>
                  <a:pt x="20387" y="801"/>
                </a:lnTo>
                <a:lnTo>
                  <a:pt x="20275" y="634"/>
                </a:lnTo>
                <a:lnTo>
                  <a:pt x="20163" y="447"/>
                </a:lnTo>
                <a:lnTo>
                  <a:pt x="20089" y="336"/>
                </a:lnTo>
                <a:lnTo>
                  <a:pt x="20014" y="187"/>
                </a:lnTo>
                <a:lnTo>
                  <a:pt x="19959" y="150"/>
                </a:lnTo>
                <a:lnTo>
                  <a:pt x="19903" y="131"/>
                </a:lnTo>
                <a:close/>
                <a:moveTo>
                  <a:pt x="33419" y="261"/>
                </a:moveTo>
                <a:lnTo>
                  <a:pt x="33345" y="299"/>
                </a:lnTo>
                <a:lnTo>
                  <a:pt x="33270" y="373"/>
                </a:lnTo>
                <a:lnTo>
                  <a:pt x="33196" y="485"/>
                </a:lnTo>
                <a:lnTo>
                  <a:pt x="33103" y="615"/>
                </a:lnTo>
                <a:lnTo>
                  <a:pt x="32954" y="876"/>
                </a:lnTo>
                <a:lnTo>
                  <a:pt x="32861" y="1043"/>
                </a:lnTo>
                <a:lnTo>
                  <a:pt x="32768" y="1229"/>
                </a:lnTo>
                <a:lnTo>
                  <a:pt x="32712" y="1416"/>
                </a:lnTo>
                <a:lnTo>
                  <a:pt x="32712" y="1453"/>
                </a:lnTo>
                <a:lnTo>
                  <a:pt x="32712" y="1471"/>
                </a:lnTo>
                <a:lnTo>
                  <a:pt x="32731" y="1471"/>
                </a:lnTo>
                <a:lnTo>
                  <a:pt x="32786" y="1453"/>
                </a:lnTo>
                <a:lnTo>
                  <a:pt x="32898" y="1360"/>
                </a:lnTo>
                <a:lnTo>
                  <a:pt x="32973" y="1267"/>
                </a:lnTo>
                <a:lnTo>
                  <a:pt x="33047" y="1174"/>
                </a:lnTo>
                <a:lnTo>
                  <a:pt x="33196" y="950"/>
                </a:lnTo>
                <a:lnTo>
                  <a:pt x="33326" y="727"/>
                </a:lnTo>
                <a:lnTo>
                  <a:pt x="33475" y="522"/>
                </a:lnTo>
                <a:lnTo>
                  <a:pt x="33568" y="727"/>
                </a:lnTo>
                <a:lnTo>
                  <a:pt x="33699" y="987"/>
                </a:lnTo>
                <a:lnTo>
                  <a:pt x="33792" y="1118"/>
                </a:lnTo>
                <a:lnTo>
                  <a:pt x="33866" y="1229"/>
                </a:lnTo>
                <a:lnTo>
                  <a:pt x="33959" y="1322"/>
                </a:lnTo>
                <a:lnTo>
                  <a:pt x="34015" y="1341"/>
                </a:lnTo>
                <a:lnTo>
                  <a:pt x="34071" y="1360"/>
                </a:lnTo>
                <a:lnTo>
                  <a:pt x="34108" y="1360"/>
                </a:lnTo>
                <a:lnTo>
                  <a:pt x="34146" y="1341"/>
                </a:lnTo>
                <a:lnTo>
                  <a:pt x="34183" y="1322"/>
                </a:lnTo>
                <a:lnTo>
                  <a:pt x="34183" y="1285"/>
                </a:lnTo>
                <a:lnTo>
                  <a:pt x="34164" y="1211"/>
                </a:lnTo>
                <a:lnTo>
                  <a:pt x="34127" y="1118"/>
                </a:lnTo>
                <a:lnTo>
                  <a:pt x="33997" y="932"/>
                </a:lnTo>
                <a:lnTo>
                  <a:pt x="33903" y="801"/>
                </a:lnTo>
                <a:lnTo>
                  <a:pt x="33810" y="634"/>
                </a:lnTo>
                <a:lnTo>
                  <a:pt x="33717" y="429"/>
                </a:lnTo>
                <a:lnTo>
                  <a:pt x="33661" y="354"/>
                </a:lnTo>
                <a:lnTo>
                  <a:pt x="33587" y="299"/>
                </a:lnTo>
                <a:lnTo>
                  <a:pt x="33513" y="261"/>
                </a:lnTo>
                <a:close/>
                <a:moveTo>
                  <a:pt x="59112" y="299"/>
                </a:moveTo>
                <a:lnTo>
                  <a:pt x="59019" y="354"/>
                </a:lnTo>
                <a:lnTo>
                  <a:pt x="58926" y="429"/>
                </a:lnTo>
                <a:lnTo>
                  <a:pt x="58852" y="541"/>
                </a:lnTo>
                <a:lnTo>
                  <a:pt x="58777" y="652"/>
                </a:lnTo>
                <a:lnTo>
                  <a:pt x="58647" y="913"/>
                </a:lnTo>
                <a:lnTo>
                  <a:pt x="58554" y="1174"/>
                </a:lnTo>
                <a:lnTo>
                  <a:pt x="58498" y="1360"/>
                </a:lnTo>
                <a:lnTo>
                  <a:pt x="58498" y="1453"/>
                </a:lnTo>
                <a:lnTo>
                  <a:pt x="58517" y="1453"/>
                </a:lnTo>
                <a:lnTo>
                  <a:pt x="58535" y="1434"/>
                </a:lnTo>
                <a:lnTo>
                  <a:pt x="58610" y="1378"/>
                </a:lnTo>
                <a:lnTo>
                  <a:pt x="58740" y="1155"/>
                </a:lnTo>
                <a:lnTo>
                  <a:pt x="58889" y="913"/>
                </a:lnTo>
                <a:lnTo>
                  <a:pt x="58982" y="745"/>
                </a:lnTo>
                <a:lnTo>
                  <a:pt x="59056" y="671"/>
                </a:lnTo>
                <a:lnTo>
                  <a:pt x="59131" y="615"/>
                </a:lnTo>
                <a:lnTo>
                  <a:pt x="59205" y="596"/>
                </a:lnTo>
                <a:lnTo>
                  <a:pt x="59261" y="615"/>
                </a:lnTo>
                <a:lnTo>
                  <a:pt x="59317" y="652"/>
                </a:lnTo>
                <a:lnTo>
                  <a:pt x="59354" y="708"/>
                </a:lnTo>
                <a:lnTo>
                  <a:pt x="59466" y="894"/>
                </a:lnTo>
                <a:lnTo>
                  <a:pt x="59559" y="1043"/>
                </a:lnTo>
                <a:lnTo>
                  <a:pt x="59708" y="1285"/>
                </a:lnTo>
                <a:lnTo>
                  <a:pt x="59801" y="1378"/>
                </a:lnTo>
                <a:lnTo>
                  <a:pt x="59876" y="1453"/>
                </a:lnTo>
                <a:lnTo>
                  <a:pt x="59932" y="1471"/>
                </a:lnTo>
                <a:lnTo>
                  <a:pt x="59969" y="1471"/>
                </a:lnTo>
                <a:lnTo>
                  <a:pt x="60006" y="1453"/>
                </a:lnTo>
                <a:lnTo>
                  <a:pt x="60043" y="1434"/>
                </a:lnTo>
                <a:lnTo>
                  <a:pt x="60062" y="1397"/>
                </a:lnTo>
                <a:lnTo>
                  <a:pt x="60062" y="1341"/>
                </a:lnTo>
                <a:lnTo>
                  <a:pt x="60043" y="1229"/>
                </a:lnTo>
                <a:lnTo>
                  <a:pt x="59969" y="1099"/>
                </a:lnTo>
                <a:lnTo>
                  <a:pt x="59876" y="950"/>
                </a:lnTo>
                <a:lnTo>
                  <a:pt x="59690" y="708"/>
                </a:lnTo>
                <a:lnTo>
                  <a:pt x="59559" y="541"/>
                </a:lnTo>
                <a:lnTo>
                  <a:pt x="59447" y="392"/>
                </a:lnTo>
                <a:lnTo>
                  <a:pt x="59336" y="317"/>
                </a:lnTo>
                <a:lnTo>
                  <a:pt x="59224" y="299"/>
                </a:lnTo>
                <a:close/>
                <a:moveTo>
                  <a:pt x="78810" y="112"/>
                </a:moveTo>
                <a:lnTo>
                  <a:pt x="78810" y="150"/>
                </a:lnTo>
                <a:lnTo>
                  <a:pt x="78810" y="187"/>
                </a:lnTo>
                <a:lnTo>
                  <a:pt x="78885" y="299"/>
                </a:lnTo>
                <a:lnTo>
                  <a:pt x="79071" y="559"/>
                </a:lnTo>
                <a:lnTo>
                  <a:pt x="79220" y="745"/>
                </a:lnTo>
                <a:lnTo>
                  <a:pt x="79294" y="857"/>
                </a:lnTo>
                <a:lnTo>
                  <a:pt x="79369" y="1006"/>
                </a:lnTo>
                <a:lnTo>
                  <a:pt x="79536" y="1285"/>
                </a:lnTo>
                <a:lnTo>
                  <a:pt x="79611" y="1397"/>
                </a:lnTo>
                <a:lnTo>
                  <a:pt x="79667" y="1434"/>
                </a:lnTo>
                <a:lnTo>
                  <a:pt x="79704" y="1453"/>
                </a:lnTo>
                <a:lnTo>
                  <a:pt x="79760" y="1471"/>
                </a:lnTo>
                <a:lnTo>
                  <a:pt x="79797" y="1453"/>
                </a:lnTo>
                <a:lnTo>
                  <a:pt x="79853" y="1434"/>
                </a:lnTo>
                <a:lnTo>
                  <a:pt x="79909" y="1378"/>
                </a:lnTo>
                <a:lnTo>
                  <a:pt x="80020" y="1248"/>
                </a:lnTo>
                <a:lnTo>
                  <a:pt x="80095" y="1080"/>
                </a:lnTo>
                <a:lnTo>
                  <a:pt x="80225" y="727"/>
                </a:lnTo>
                <a:lnTo>
                  <a:pt x="80262" y="429"/>
                </a:lnTo>
                <a:lnTo>
                  <a:pt x="80281" y="280"/>
                </a:lnTo>
                <a:lnTo>
                  <a:pt x="80262" y="243"/>
                </a:lnTo>
                <a:lnTo>
                  <a:pt x="80244" y="261"/>
                </a:lnTo>
                <a:lnTo>
                  <a:pt x="80114" y="485"/>
                </a:lnTo>
                <a:lnTo>
                  <a:pt x="80002" y="708"/>
                </a:lnTo>
                <a:lnTo>
                  <a:pt x="79778" y="1155"/>
                </a:lnTo>
                <a:lnTo>
                  <a:pt x="79648" y="894"/>
                </a:lnTo>
                <a:lnTo>
                  <a:pt x="79462" y="615"/>
                </a:lnTo>
                <a:lnTo>
                  <a:pt x="79369" y="485"/>
                </a:lnTo>
                <a:lnTo>
                  <a:pt x="79276" y="354"/>
                </a:lnTo>
                <a:lnTo>
                  <a:pt x="79164" y="261"/>
                </a:lnTo>
                <a:lnTo>
                  <a:pt x="79034" y="187"/>
                </a:lnTo>
                <a:lnTo>
                  <a:pt x="78885" y="112"/>
                </a:lnTo>
                <a:close/>
                <a:moveTo>
                  <a:pt x="17464" y="205"/>
                </a:moveTo>
                <a:lnTo>
                  <a:pt x="17427" y="224"/>
                </a:lnTo>
                <a:lnTo>
                  <a:pt x="17389" y="243"/>
                </a:lnTo>
                <a:lnTo>
                  <a:pt x="17333" y="354"/>
                </a:lnTo>
                <a:lnTo>
                  <a:pt x="17278" y="485"/>
                </a:lnTo>
                <a:lnTo>
                  <a:pt x="17166" y="820"/>
                </a:lnTo>
                <a:lnTo>
                  <a:pt x="17091" y="969"/>
                </a:lnTo>
                <a:lnTo>
                  <a:pt x="17017" y="1080"/>
                </a:lnTo>
                <a:lnTo>
                  <a:pt x="16980" y="1118"/>
                </a:lnTo>
                <a:lnTo>
                  <a:pt x="16942" y="1155"/>
                </a:lnTo>
                <a:lnTo>
                  <a:pt x="16887" y="1155"/>
                </a:lnTo>
                <a:lnTo>
                  <a:pt x="16849" y="1136"/>
                </a:lnTo>
                <a:lnTo>
                  <a:pt x="16812" y="1118"/>
                </a:lnTo>
                <a:lnTo>
                  <a:pt x="16775" y="1080"/>
                </a:lnTo>
                <a:lnTo>
                  <a:pt x="16682" y="950"/>
                </a:lnTo>
                <a:lnTo>
                  <a:pt x="16533" y="652"/>
                </a:lnTo>
                <a:lnTo>
                  <a:pt x="16440" y="503"/>
                </a:lnTo>
                <a:lnTo>
                  <a:pt x="16365" y="392"/>
                </a:lnTo>
                <a:lnTo>
                  <a:pt x="16272" y="317"/>
                </a:lnTo>
                <a:lnTo>
                  <a:pt x="16235" y="299"/>
                </a:lnTo>
                <a:lnTo>
                  <a:pt x="16198" y="299"/>
                </a:lnTo>
                <a:lnTo>
                  <a:pt x="16179" y="336"/>
                </a:lnTo>
                <a:lnTo>
                  <a:pt x="16179" y="373"/>
                </a:lnTo>
                <a:lnTo>
                  <a:pt x="16216" y="522"/>
                </a:lnTo>
                <a:lnTo>
                  <a:pt x="16291" y="727"/>
                </a:lnTo>
                <a:lnTo>
                  <a:pt x="16403" y="969"/>
                </a:lnTo>
                <a:lnTo>
                  <a:pt x="16551" y="1174"/>
                </a:lnTo>
                <a:lnTo>
                  <a:pt x="16700" y="1360"/>
                </a:lnTo>
                <a:lnTo>
                  <a:pt x="16775" y="1434"/>
                </a:lnTo>
                <a:lnTo>
                  <a:pt x="16849" y="1471"/>
                </a:lnTo>
                <a:lnTo>
                  <a:pt x="16942" y="1490"/>
                </a:lnTo>
                <a:lnTo>
                  <a:pt x="17017" y="1490"/>
                </a:lnTo>
                <a:lnTo>
                  <a:pt x="17091" y="1453"/>
                </a:lnTo>
                <a:lnTo>
                  <a:pt x="17147" y="1378"/>
                </a:lnTo>
                <a:lnTo>
                  <a:pt x="17203" y="1304"/>
                </a:lnTo>
                <a:lnTo>
                  <a:pt x="17259" y="1211"/>
                </a:lnTo>
                <a:lnTo>
                  <a:pt x="17352" y="1006"/>
                </a:lnTo>
                <a:lnTo>
                  <a:pt x="17408" y="838"/>
                </a:lnTo>
                <a:lnTo>
                  <a:pt x="17445" y="689"/>
                </a:lnTo>
                <a:lnTo>
                  <a:pt x="17501" y="447"/>
                </a:lnTo>
                <a:lnTo>
                  <a:pt x="17501" y="317"/>
                </a:lnTo>
                <a:lnTo>
                  <a:pt x="17501" y="243"/>
                </a:lnTo>
                <a:lnTo>
                  <a:pt x="17482" y="205"/>
                </a:lnTo>
                <a:close/>
                <a:moveTo>
                  <a:pt x="29714" y="336"/>
                </a:moveTo>
                <a:lnTo>
                  <a:pt x="29621" y="373"/>
                </a:lnTo>
                <a:lnTo>
                  <a:pt x="29528" y="429"/>
                </a:lnTo>
                <a:lnTo>
                  <a:pt x="29323" y="634"/>
                </a:lnTo>
                <a:lnTo>
                  <a:pt x="29026" y="969"/>
                </a:lnTo>
                <a:lnTo>
                  <a:pt x="28895" y="1136"/>
                </a:lnTo>
                <a:lnTo>
                  <a:pt x="28802" y="1285"/>
                </a:lnTo>
                <a:lnTo>
                  <a:pt x="28765" y="1360"/>
                </a:lnTo>
                <a:lnTo>
                  <a:pt x="28746" y="1416"/>
                </a:lnTo>
                <a:lnTo>
                  <a:pt x="28746" y="1453"/>
                </a:lnTo>
                <a:lnTo>
                  <a:pt x="28765" y="1490"/>
                </a:lnTo>
                <a:lnTo>
                  <a:pt x="28802" y="1490"/>
                </a:lnTo>
                <a:lnTo>
                  <a:pt x="28839" y="1471"/>
                </a:lnTo>
                <a:lnTo>
                  <a:pt x="28951" y="1397"/>
                </a:lnTo>
                <a:lnTo>
                  <a:pt x="29230" y="1118"/>
                </a:lnTo>
                <a:lnTo>
                  <a:pt x="29398" y="950"/>
                </a:lnTo>
                <a:lnTo>
                  <a:pt x="29547" y="820"/>
                </a:lnTo>
                <a:lnTo>
                  <a:pt x="29677" y="708"/>
                </a:lnTo>
                <a:lnTo>
                  <a:pt x="29733" y="671"/>
                </a:lnTo>
                <a:lnTo>
                  <a:pt x="29882" y="671"/>
                </a:lnTo>
                <a:lnTo>
                  <a:pt x="29975" y="708"/>
                </a:lnTo>
                <a:lnTo>
                  <a:pt x="30050" y="764"/>
                </a:lnTo>
                <a:lnTo>
                  <a:pt x="30124" y="820"/>
                </a:lnTo>
                <a:lnTo>
                  <a:pt x="30254" y="969"/>
                </a:lnTo>
                <a:lnTo>
                  <a:pt x="30385" y="1136"/>
                </a:lnTo>
                <a:lnTo>
                  <a:pt x="30496" y="1304"/>
                </a:lnTo>
                <a:lnTo>
                  <a:pt x="30589" y="1378"/>
                </a:lnTo>
                <a:lnTo>
                  <a:pt x="30627" y="1397"/>
                </a:lnTo>
                <a:lnTo>
                  <a:pt x="30664" y="1397"/>
                </a:lnTo>
                <a:lnTo>
                  <a:pt x="30738" y="1378"/>
                </a:lnTo>
                <a:lnTo>
                  <a:pt x="30776" y="1322"/>
                </a:lnTo>
                <a:lnTo>
                  <a:pt x="30776" y="1248"/>
                </a:lnTo>
                <a:lnTo>
                  <a:pt x="30776" y="1211"/>
                </a:lnTo>
                <a:lnTo>
                  <a:pt x="30757" y="1192"/>
                </a:lnTo>
                <a:lnTo>
                  <a:pt x="30515" y="876"/>
                </a:lnTo>
                <a:lnTo>
                  <a:pt x="30366" y="708"/>
                </a:lnTo>
                <a:lnTo>
                  <a:pt x="30217" y="541"/>
                </a:lnTo>
                <a:lnTo>
                  <a:pt x="30068" y="410"/>
                </a:lnTo>
                <a:lnTo>
                  <a:pt x="29975" y="373"/>
                </a:lnTo>
                <a:lnTo>
                  <a:pt x="29882" y="336"/>
                </a:lnTo>
                <a:close/>
                <a:moveTo>
                  <a:pt x="72871" y="187"/>
                </a:moveTo>
                <a:lnTo>
                  <a:pt x="72834" y="205"/>
                </a:lnTo>
                <a:lnTo>
                  <a:pt x="72797" y="224"/>
                </a:lnTo>
                <a:lnTo>
                  <a:pt x="72759" y="261"/>
                </a:lnTo>
                <a:lnTo>
                  <a:pt x="72610" y="503"/>
                </a:lnTo>
                <a:lnTo>
                  <a:pt x="72424" y="745"/>
                </a:lnTo>
                <a:lnTo>
                  <a:pt x="72238" y="969"/>
                </a:lnTo>
                <a:lnTo>
                  <a:pt x="72033" y="1192"/>
                </a:lnTo>
                <a:lnTo>
                  <a:pt x="71903" y="969"/>
                </a:lnTo>
                <a:lnTo>
                  <a:pt x="71698" y="615"/>
                </a:lnTo>
                <a:lnTo>
                  <a:pt x="71586" y="447"/>
                </a:lnTo>
                <a:lnTo>
                  <a:pt x="71493" y="317"/>
                </a:lnTo>
                <a:lnTo>
                  <a:pt x="71400" y="243"/>
                </a:lnTo>
                <a:lnTo>
                  <a:pt x="71363" y="224"/>
                </a:lnTo>
                <a:lnTo>
                  <a:pt x="71344" y="243"/>
                </a:lnTo>
                <a:lnTo>
                  <a:pt x="71326" y="280"/>
                </a:lnTo>
                <a:lnTo>
                  <a:pt x="71326" y="336"/>
                </a:lnTo>
                <a:lnTo>
                  <a:pt x="71363" y="485"/>
                </a:lnTo>
                <a:lnTo>
                  <a:pt x="71419" y="671"/>
                </a:lnTo>
                <a:lnTo>
                  <a:pt x="71512" y="876"/>
                </a:lnTo>
                <a:lnTo>
                  <a:pt x="71717" y="1267"/>
                </a:lnTo>
                <a:lnTo>
                  <a:pt x="71810" y="1397"/>
                </a:lnTo>
                <a:lnTo>
                  <a:pt x="71884" y="1471"/>
                </a:lnTo>
                <a:lnTo>
                  <a:pt x="71940" y="1490"/>
                </a:lnTo>
                <a:lnTo>
                  <a:pt x="72052" y="1490"/>
                </a:lnTo>
                <a:lnTo>
                  <a:pt x="72108" y="1471"/>
                </a:lnTo>
                <a:lnTo>
                  <a:pt x="72238" y="1397"/>
                </a:lnTo>
                <a:lnTo>
                  <a:pt x="72368" y="1285"/>
                </a:lnTo>
                <a:lnTo>
                  <a:pt x="72480" y="1174"/>
                </a:lnTo>
                <a:lnTo>
                  <a:pt x="72592" y="1043"/>
                </a:lnTo>
                <a:lnTo>
                  <a:pt x="72759" y="820"/>
                </a:lnTo>
                <a:lnTo>
                  <a:pt x="72927" y="578"/>
                </a:lnTo>
                <a:lnTo>
                  <a:pt x="73001" y="429"/>
                </a:lnTo>
                <a:lnTo>
                  <a:pt x="73020" y="373"/>
                </a:lnTo>
                <a:lnTo>
                  <a:pt x="73020" y="299"/>
                </a:lnTo>
                <a:lnTo>
                  <a:pt x="73001" y="261"/>
                </a:lnTo>
                <a:lnTo>
                  <a:pt x="72983" y="243"/>
                </a:lnTo>
                <a:lnTo>
                  <a:pt x="72908" y="187"/>
                </a:lnTo>
                <a:close/>
                <a:moveTo>
                  <a:pt x="40718" y="168"/>
                </a:moveTo>
                <a:lnTo>
                  <a:pt x="40643" y="205"/>
                </a:lnTo>
                <a:lnTo>
                  <a:pt x="40569" y="261"/>
                </a:lnTo>
                <a:lnTo>
                  <a:pt x="40476" y="354"/>
                </a:lnTo>
                <a:lnTo>
                  <a:pt x="40401" y="447"/>
                </a:lnTo>
                <a:lnTo>
                  <a:pt x="40252" y="671"/>
                </a:lnTo>
                <a:lnTo>
                  <a:pt x="40159" y="838"/>
                </a:lnTo>
                <a:lnTo>
                  <a:pt x="40085" y="969"/>
                </a:lnTo>
                <a:lnTo>
                  <a:pt x="40010" y="1155"/>
                </a:lnTo>
                <a:lnTo>
                  <a:pt x="39992" y="1248"/>
                </a:lnTo>
                <a:lnTo>
                  <a:pt x="39992" y="1322"/>
                </a:lnTo>
                <a:lnTo>
                  <a:pt x="40010" y="1341"/>
                </a:lnTo>
                <a:lnTo>
                  <a:pt x="40010" y="1360"/>
                </a:lnTo>
                <a:lnTo>
                  <a:pt x="40047" y="1378"/>
                </a:lnTo>
                <a:lnTo>
                  <a:pt x="40085" y="1360"/>
                </a:lnTo>
                <a:lnTo>
                  <a:pt x="40159" y="1322"/>
                </a:lnTo>
                <a:lnTo>
                  <a:pt x="40252" y="1229"/>
                </a:lnTo>
                <a:lnTo>
                  <a:pt x="40438" y="987"/>
                </a:lnTo>
                <a:lnTo>
                  <a:pt x="40625" y="708"/>
                </a:lnTo>
                <a:lnTo>
                  <a:pt x="40755" y="503"/>
                </a:lnTo>
                <a:lnTo>
                  <a:pt x="40885" y="727"/>
                </a:lnTo>
                <a:lnTo>
                  <a:pt x="41090" y="1062"/>
                </a:lnTo>
                <a:lnTo>
                  <a:pt x="41183" y="1211"/>
                </a:lnTo>
                <a:lnTo>
                  <a:pt x="41295" y="1360"/>
                </a:lnTo>
                <a:lnTo>
                  <a:pt x="41407" y="1453"/>
                </a:lnTo>
                <a:lnTo>
                  <a:pt x="41462" y="1490"/>
                </a:lnTo>
                <a:lnTo>
                  <a:pt x="41518" y="1490"/>
                </a:lnTo>
                <a:lnTo>
                  <a:pt x="41574" y="1509"/>
                </a:lnTo>
                <a:lnTo>
                  <a:pt x="41611" y="1490"/>
                </a:lnTo>
                <a:lnTo>
                  <a:pt x="41649" y="1471"/>
                </a:lnTo>
                <a:lnTo>
                  <a:pt x="41649" y="1434"/>
                </a:lnTo>
                <a:lnTo>
                  <a:pt x="41630" y="1341"/>
                </a:lnTo>
                <a:lnTo>
                  <a:pt x="41574" y="1211"/>
                </a:lnTo>
                <a:lnTo>
                  <a:pt x="41425" y="987"/>
                </a:lnTo>
                <a:lnTo>
                  <a:pt x="41313" y="820"/>
                </a:lnTo>
                <a:lnTo>
                  <a:pt x="41202" y="652"/>
                </a:lnTo>
                <a:lnTo>
                  <a:pt x="41071" y="429"/>
                </a:lnTo>
                <a:lnTo>
                  <a:pt x="40978" y="317"/>
                </a:lnTo>
                <a:lnTo>
                  <a:pt x="40904" y="243"/>
                </a:lnTo>
                <a:lnTo>
                  <a:pt x="40811" y="187"/>
                </a:lnTo>
                <a:lnTo>
                  <a:pt x="40774" y="168"/>
                </a:lnTo>
                <a:close/>
                <a:moveTo>
                  <a:pt x="43455" y="112"/>
                </a:moveTo>
                <a:lnTo>
                  <a:pt x="43399" y="150"/>
                </a:lnTo>
                <a:lnTo>
                  <a:pt x="43343" y="187"/>
                </a:lnTo>
                <a:lnTo>
                  <a:pt x="43194" y="336"/>
                </a:lnTo>
                <a:lnTo>
                  <a:pt x="43026" y="541"/>
                </a:lnTo>
                <a:lnTo>
                  <a:pt x="42728" y="969"/>
                </a:lnTo>
                <a:lnTo>
                  <a:pt x="42561" y="1211"/>
                </a:lnTo>
                <a:lnTo>
                  <a:pt x="42300" y="857"/>
                </a:lnTo>
                <a:lnTo>
                  <a:pt x="42040" y="503"/>
                </a:lnTo>
                <a:lnTo>
                  <a:pt x="41946" y="373"/>
                </a:lnTo>
                <a:lnTo>
                  <a:pt x="41853" y="280"/>
                </a:lnTo>
                <a:lnTo>
                  <a:pt x="41816" y="261"/>
                </a:lnTo>
                <a:lnTo>
                  <a:pt x="41798" y="299"/>
                </a:lnTo>
                <a:lnTo>
                  <a:pt x="41798" y="354"/>
                </a:lnTo>
                <a:lnTo>
                  <a:pt x="41835" y="485"/>
                </a:lnTo>
                <a:lnTo>
                  <a:pt x="41872" y="596"/>
                </a:lnTo>
                <a:lnTo>
                  <a:pt x="41946" y="745"/>
                </a:lnTo>
                <a:lnTo>
                  <a:pt x="42058" y="950"/>
                </a:lnTo>
                <a:lnTo>
                  <a:pt x="42189" y="1136"/>
                </a:lnTo>
                <a:lnTo>
                  <a:pt x="42337" y="1322"/>
                </a:lnTo>
                <a:lnTo>
                  <a:pt x="42468" y="1453"/>
                </a:lnTo>
                <a:lnTo>
                  <a:pt x="42524" y="1490"/>
                </a:lnTo>
                <a:lnTo>
                  <a:pt x="42580" y="1509"/>
                </a:lnTo>
                <a:lnTo>
                  <a:pt x="42617" y="1509"/>
                </a:lnTo>
                <a:lnTo>
                  <a:pt x="42673" y="1471"/>
                </a:lnTo>
                <a:lnTo>
                  <a:pt x="42877" y="1211"/>
                </a:lnTo>
                <a:lnTo>
                  <a:pt x="43194" y="820"/>
                </a:lnTo>
                <a:lnTo>
                  <a:pt x="43343" y="615"/>
                </a:lnTo>
                <a:lnTo>
                  <a:pt x="43473" y="410"/>
                </a:lnTo>
                <a:lnTo>
                  <a:pt x="43529" y="261"/>
                </a:lnTo>
                <a:lnTo>
                  <a:pt x="43548" y="187"/>
                </a:lnTo>
                <a:lnTo>
                  <a:pt x="43529" y="150"/>
                </a:lnTo>
                <a:lnTo>
                  <a:pt x="43492" y="112"/>
                </a:lnTo>
                <a:close/>
                <a:moveTo>
                  <a:pt x="75273" y="224"/>
                </a:moveTo>
                <a:lnTo>
                  <a:pt x="75217" y="243"/>
                </a:lnTo>
                <a:lnTo>
                  <a:pt x="75180" y="261"/>
                </a:lnTo>
                <a:lnTo>
                  <a:pt x="75161" y="317"/>
                </a:lnTo>
                <a:lnTo>
                  <a:pt x="75142" y="392"/>
                </a:lnTo>
                <a:lnTo>
                  <a:pt x="75161" y="485"/>
                </a:lnTo>
                <a:lnTo>
                  <a:pt x="75217" y="689"/>
                </a:lnTo>
                <a:lnTo>
                  <a:pt x="75291" y="913"/>
                </a:lnTo>
                <a:lnTo>
                  <a:pt x="75403" y="1136"/>
                </a:lnTo>
                <a:lnTo>
                  <a:pt x="75533" y="1322"/>
                </a:lnTo>
                <a:lnTo>
                  <a:pt x="75608" y="1397"/>
                </a:lnTo>
                <a:lnTo>
                  <a:pt x="75682" y="1453"/>
                </a:lnTo>
                <a:lnTo>
                  <a:pt x="75738" y="1490"/>
                </a:lnTo>
                <a:lnTo>
                  <a:pt x="75813" y="1509"/>
                </a:lnTo>
                <a:lnTo>
                  <a:pt x="75887" y="1471"/>
                </a:lnTo>
                <a:lnTo>
                  <a:pt x="75962" y="1416"/>
                </a:lnTo>
                <a:lnTo>
                  <a:pt x="76036" y="1360"/>
                </a:lnTo>
                <a:lnTo>
                  <a:pt x="76092" y="1267"/>
                </a:lnTo>
                <a:lnTo>
                  <a:pt x="76222" y="1080"/>
                </a:lnTo>
                <a:lnTo>
                  <a:pt x="76297" y="932"/>
                </a:lnTo>
                <a:lnTo>
                  <a:pt x="76446" y="708"/>
                </a:lnTo>
                <a:lnTo>
                  <a:pt x="76502" y="596"/>
                </a:lnTo>
                <a:lnTo>
                  <a:pt x="76520" y="485"/>
                </a:lnTo>
                <a:lnTo>
                  <a:pt x="76520" y="410"/>
                </a:lnTo>
                <a:lnTo>
                  <a:pt x="76502" y="317"/>
                </a:lnTo>
                <a:lnTo>
                  <a:pt x="76483" y="280"/>
                </a:lnTo>
                <a:lnTo>
                  <a:pt x="76464" y="261"/>
                </a:lnTo>
                <a:lnTo>
                  <a:pt x="76427" y="280"/>
                </a:lnTo>
                <a:lnTo>
                  <a:pt x="76371" y="336"/>
                </a:lnTo>
                <a:lnTo>
                  <a:pt x="76278" y="541"/>
                </a:lnTo>
                <a:lnTo>
                  <a:pt x="76148" y="801"/>
                </a:lnTo>
                <a:lnTo>
                  <a:pt x="76073" y="950"/>
                </a:lnTo>
                <a:lnTo>
                  <a:pt x="75980" y="1062"/>
                </a:lnTo>
                <a:lnTo>
                  <a:pt x="75906" y="1136"/>
                </a:lnTo>
                <a:lnTo>
                  <a:pt x="75850" y="1155"/>
                </a:lnTo>
                <a:lnTo>
                  <a:pt x="75813" y="1174"/>
                </a:lnTo>
                <a:lnTo>
                  <a:pt x="75757" y="1174"/>
                </a:lnTo>
                <a:lnTo>
                  <a:pt x="75720" y="1136"/>
                </a:lnTo>
                <a:lnTo>
                  <a:pt x="75682" y="1099"/>
                </a:lnTo>
                <a:lnTo>
                  <a:pt x="75645" y="1025"/>
                </a:lnTo>
                <a:lnTo>
                  <a:pt x="75571" y="876"/>
                </a:lnTo>
                <a:lnTo>
                  <a:pt x="75515" y="671"/>
                </a:lnTo>
                <a:lnTo>
                  <a:pt x="75459" y="485"/>
                </a:lnTo>
                <a:lnTo>
                  <a:pt x="75403" y="336"/>
                </a:lnTo>
                <a:lnTo>
                  <a:pt x="75366" y="280"/>
                </a:lnTo>
                <a:lnTo>
                  <a:pt x="75310" y="243"/>
                </a:lnTo>
                <a:lnTo>
                  <a:pt x="75273" y="224"/>
                </a:lnTo>
                <a:close/>
                <a:moveTo>
                  <a:pt x="82590" y="112"/>
                </a:moveTo>
                <a:lnTo>
                  <a:pt x="82552" y="131"/>
                </a:lnTo>
                <a:lnTo>
                  <a:pt x="82534" y="168"/>
                </a:lnTo>
                <a:lnTo>
                  <a:pt x="82534" y="280"/>
                </a:lnTo>
                <a:lnTo>
                  <a:pt x="82571" y="447"/>
                </a:lnTo>
                <a:lnTo>
                  <a:pt x="82646" y="634"/>
                </a:lnTo>
                <a:lnTo>
                  <a:pt x="82795" y="987"/>
                </a:lnTo>
                <a:lnTo>
                  <a:pt x="82888" y="1211"/>
                </a:lnTo>
                <a:lnTo>
                  <a:pt x="82962" y="1360"/>
                </a:lnTo>
                <a:lnTo>
                  <a:pt x="83037" y="1471"/>
                </a:lnTo>
                <a:lnTo>
                  <a:pt x="83092" y="1509"/>
                </a:lnTo>
                <a:lnTo>
                  <a:pt x="83167" y="1509"/>
                </a:lnTo>
                <a:lnTo>
                  <a:pt x="83223" y="1453"/>
                </a:lnTo>
                <a:lnTo>
                  <a:pt x="83297" y="1378"/>
                </a:lnTo>
                <a:lnTo>
                  <a:pt x="83483" y="1136"/>
                </a:lnTo>
                <a:lnTo>
                  <a:pt x="83707" y="894"/>
                </a:lnTo>
                <a:lnTo>
                  <a:pt x="83800" y="764"/>
                </a:lnTo>
                <a:lnTo>
                  <a:pt x="83874" y="615"/>
                </a:lnTo>
                <a:lnTo>
                  <a:pt x="83930" y="466"/>
                </a:lnTo>
                <a:lnTo>
                  <a:pt x="83949" y="410"/>
                </a:lnTo>
                <a:lnTo>
                  <a:pt x="83930" y="373"/>
                </a:lnTo>
                <a:lnTo>
                  <a:pt x="83912" y="373"/>
                </a:lnTo>
                <a:lnTo>
                  <a:pt x="83856" y="410"/>
                </a:lnTo>
                <a:lnTo>
                  <a:pt x="83651" y="596"/>
                </a:lnTo>
                <a:lnTo>
                  <a:pt x="83483" y="801"/>
                </a:lnTo>
                <a:lnTo>
                  <a:pt x="83130" y="1229"/>
                </a:lnTo>
                <a:lnTo>
                  <a:pt x="83055" y="987"/>
                </a:lnTo>
                <a:lnTo>
                  <a:pt x="82906" y="578"/>
                </a:lnTo>
                <a:lnTo>
                  <a:pt x="82832" y="392"/>
                </a:lnTo>
                <a:lnTo>
                  <a:pt x="82757" y="224"/>
                </a:lnTo>
                <a:lnTo>
                  <a:pt x="82701" y="168"/>
                </a:lnTo>
                <a:lnTo>
                  <a:pt x="82664" y="131"/>
                </a:lnTo>
                <a:lnTo>
                  <a:pt x="82627" y="112"/>
                </a:lnTo>
                <a:close/>
                <a:moveTo>
                  <a:pt x="85103" y="354"/>
                </a:moveTo>
                <a:lnTo>
                  <a:pt x="85066" y="373"/>
                </a:lnTo>
                <a:lnTo>
                  <a:pt x="84954" y="447"/>
                </a:lnTo>
                <a:lnTo>
                  <a:pt x="84805" y="596"/>
                </a:lnTo>
                <a:lnTo>
                  <a:pt x="84656" y="783"/>
                </a:lnTo>
                <a:lnTo>
                  <a:pt x="84507" y="987"/>
                </a:lnTo>
                <a:lnTo>
                  <a:pt x="84396" y="1174"/>
                </a:lnTo>
                <a:lnTo>
                  <a:pt x="84321" y="1341"/>
                </a:lnTo>
                <a:lnTo>
                  <a:pt x="84303" y="1397"/>
                </a:lnTo>
                <a:lnTo>
                  <a:pt x="84303" y="1453"/>
                </a:lnTo>
                <a:lnTo>
                  <a:pt x="84340" y="1490"/>
                </a:lnTo>
                <a:lnTo>
                  <a:pt x="84377" y="1509"/>
                </a:lnTo>
                <a:lnTo>
                  <a:pt x="84414" y="1490"/>
                </a:lnTo>
                <a:lnTo>
                  <a:pt x="84470" y="1471"/>
                </a:lnTo>
                <a:lnTo>
                  <a:pt x="84582" y="1360"/>
                </a:lnTo>
                <a:lnTo>
                  <a:pt x="84712" y="1192"/>
                </a:lnTo>
                <a:lnTo>
                  <a:pt x="84936" y="838"/>
                </a:lnTo>
                <a:lnTo>
                  <a:pt x="85066" y="615"/>
                </a:lnTo>
                <a:lnTo>
                  <a:pt x="85215" y="820"/>
                </a:lnTo>
                <a:lnTo>
                  <a:pt x="85438" y="1118"/>
                </a:lnTo>
                <a:lnTo>
                  <a:pt x="85550" y="1248"/>
                </a:lnTo>
                <a:lnTo>
                  <a:pt x="85662" y="1360"/>
                </a:lnTo>
                <a:lnTo>
                  <a:pt x="85773" y="1416"/>
                </a:lnTo>
                <a:lnTo>
                  <a:pt x="85811" y="1434"/>
                </a:lnTo>
                <a:lnTo>
                  <a:pt x="85848" y="1416"/>
                </a:lnTo>
                <a:lnTo>
                  <a:pt x="85848" y="1397"/>
                </a:lnTo>
                <a:lnTo>
                  <a:pt x="85848" y="1360"/>
                </a:lnTo>
                <a:lnTo>
                  <a:pt x="85792" y="1248"/>
                </a:lnTo>
                <a:lnTo>
                  <a:pt x="85550" y="894"/>
                </a:lnTo>
                <a:lnTo>
                  <a:pt x="85289" y="559"/>
                </a:lnTo>
                <a:lnTo>
                  <a:pt x="85140" y="354"/>
                </a:lnTo>
                <a:close/>
                <a:moveTo>
                  <a:pt x="2588" y="224"/>
                </a:moveTo>
                <a:lnTo>
                  <a:pt x="2551" y="243"/>
                </a:lnTo>
                <a:lnTo>
                  <a:pt x="2532" y="299"/>
                </a:lnTo>
                <a:lnTo>
                  <a:pt x="2290" y="783"/>
                </a:lnTo>
                <a:lnTo>
                  <a:pt x="2029" y="1248"/>
                </a:lnTo>
                <a:lnTo>
                  <a:pt x="1918" y="1062"/>
                </a:lnTo>
                <a:lnTo>
                  <a:pt x="1769" y="764"/>
                </a:lnTo>
                <a:lnTo>
                  <a:pt x="1601" y="485"/>
                </a:lnTo>
                <a:lnTo>
                  <a:pt x="1527" y="392"/>
                </a:lnTo>
                <a:lnTo>
                  <a:pt x="1508" y="373"/>
                </a:lnTo>
                <a:lnTo>
                  <a:pt x="1489" y="373"/>
                </a:lnTo>
                <a:lnTo>
                  <a:pt x="1452" y="392"/>
                </a:lnTo>
                <a:lnTo>
                  <a:pt x="1415" y="429"/>
                </a:lnTo>
                <a:lnTo>
                  <a:pt x="1415" y="485"/>
                </a:lnTo>
                <a:lnTo>
                  <a:pt x="1415" y="559"/>
                </a:lnTo>
                <a:lnTo>
                  <a:pt x="1452" y="708"/>
                </a:lnTo>
                <a:lnTo>
                  <a:pt x="1508" y="876"/>
                </a:lnTo>
                <a:lnTo>
                  <a:pt x="1601" y="1043"/>
                </a:lnTo>
                <a:lnTo>
                  <a:pt x="1676" y="1192"/>
                </a:lnTo>
                <a:lnTo>
                  <a:pt x="1806" y="1378"/>
                </a:lnTo>
                <a:lnTo>
                  <a:pt x="1936" y="1490"/>
                </a:lnTo>
                <a:lnTo>
                  <a:pt x="1992" y="1509"/>
                </a:lnTo>
                <a:lnTo>
                  <a:pt x="2029" y="1527"/>
                </a:lnTo>
                <a:lnTo>
                  <a:pt x="2122" y="1527"/>
                </a:lnTo>
                <a:lnTo>
                  <a:pt x="2216" y="1453"/>
                </a:lnTo>
                <a:lnTo>
                  <a:pt x="2290" y="1360"/>
                </a:lnTo>
                <a:lnTo>
                  <a:pt x="2346" y="1248"/>
                </a:lnTo>
                <a:lnTo>
                  <a:pt x="2495" y="969"/>
                </a:lnTo>
                <a:lnTo>
                  <a:pt x="2644" y="689"/>
                </a:lnTo>
                <a:lnTo>
                  <a:pt x="2737" y="522"/>
                </a:lnTo>
                <a:lnTo>
                  <a:pt x="2737" y="447"/>
                </a:lnTo>
                <a:lnTo>
                  <a:pt x="2737" y="392"/>
                </a:lnTo>
                <a:lnTo>
                  <a:pt x="2718" y="317"/>
                </a:lnTo>
                <a:lnTo>
                  <a:pt x="2662" y="243"/>
                </a:lnTo>
                <a:lnTo>
                  <a:pt x="2625" y="224"/>
                </a:lnTo>
                <a:close/>
                <a:moveTo>
                  <a:pt x="6274" y="224"/>
                </a:moveTo>
                <a:lnTo>
                  <a:pt x="6237" y="243"/>
                </a:lnTo>
                <a:lnTo>
                  <a:pt x="6218" y="280"/>
                </a:lnTo>
                <a:lnTo>
                  <a:pt x="5939" y="783"/>
                </a:lnTo>
                <a:lnTo>
                  <a:pt x="5660" y="1267"/>
                </a:lnTo>
                <a:lnTo>
                  <a:pt x="5604" y="1192"/>
                </a:lnTo>
                <a:lnTo>
                  <a:pt x="5548" y="1062"/>
                </a:lnTo>
                <a:lnTo>
                  <a:pt x="5418" y="745"/>
                </a:lnTo>
                <a:lnTo>
                  <a:pt x="5288" y="466"/>
                </a:lnTo>
                <a:lnTo>
                  <a:pt x="5232" y="392"/>
                </a:lnTo>
                <a:lnTo>
                  <a:pt x="5213" y="373"/>
                </a:lnTo>
                <a:lnTo>
                  <a:pt x="5194" y="354"/>
                </a:lnTo>
                <a:lnTo>
                  <a:pt x="5157" y="373"/>
                </a:lnTo>
                <a:lnTo>
                  <a:pt x="5139" y="410"/>
                </a:lnTo>
                <a:lnTo>
                  <a:pt x="5120" y="447"/>
                </a:lnTo>
                <a:lnTo>
                  <a:pt x="5120" y="522"/>
                </a:lnTo>
                <a:lnTo>
                  <a:pt x="5139" y="652"/>
                </a:lnTo>
                <a:lnTo>
                  <a:pt x="5176" y="820"/>
                </a:lnTo>
                <a:lnTo>
                  <a:pt x="5306" y="1118"/>
                </a:lnTo>
                <a:lnTo>
                  <a:pt x="5399" y="1304"/>
                </a:lnTo>
                <a:lnTo>
                  <a:pt x="5511" y="1434"/>
                </a:lnTo>
                <a:lnTo>
                  <a:pt x="5567" y="1471"/>
                </a:lnTo>
                <a:lnTo>
                  <a:pt x="5604" y="1509"/>
                </a:lnTo>
                <a:lnTo>
                  <a:pt x="5660" y="1527"/>
                </a:lnTo>
                <a:lnTo>
                  <a:pt x="5697" y="1509"/>
                </a:lnTo>
                <a:lnTo>
                  <a:pt x="5772" y="1471"/>
                </a:lnTo>
                <a:lnTo>
                  <a:pt x="5865" y="1397"/>
                </a:lnTo>
                <a:lnTo>
                  <a:pt x="5939" y="1304"/>
                </a:lnTo>
                <a:lnTo>
                  <a:pt x="6088" y="1043"/>
                </a:lnTo>
                <a:lnTo>
                  <a:pt x="6293" y="708"/>
                </a:lnTo>
                <a:lnTo>
                  <a:pt x="6386" y="503"/>
                </a:lnTo>
                <a:lnTo>
                  <a:pt x="6405" y="429"/>
                </a:lnTo>
                <a:lnTo>
                  <a:pt x="6405" y="373"/>
                </a:lnTo>
                <a:lnTo>
                  <a:pt x="6386" y="299"/>
                </a:lnTo>
                <a:lnTo>
                  <a:pt x="6330" y="243"/>
                </a:lnTo>
                <a:lnTo>
                  <a:pt x="6312" y="224"/>
                </a:lnTo>
                <a:close/>
                <a:moveTo>
                  <a:pt x="7671" y="373"/>
                </a:moveTo>
                <a:lnTo>
                  <a:pt x="7540" y="447"/>
                </a:lnTo>
                <a:lnTo>
                  <a:pt x="7410" y="578"/>
                </a:lnTo>
                <a:lnTo>
                  <a:pt x="7242" y="745"/>
                </a:lnTo>
                <a:lnTo>
                  <a:pt x="7093" y="932"/>
                </a:lnTo>
                <a:lnTo>
                  <a:pt x="6963" y="1118"/>
                </a:lnTo>
                <a:lnTo>
                  <a:pt x="6889" y="1267"/>
                </a:lnTo>
                <a:lnTo>
                  <a:pt x="6870" y="1322"/>
                </a:lnTo>
                <a:lnTo>
                  <a:pt x="6851" y="1360"/>
                </a:lnTo>
                <a:lnTo>
                  <a:pt x="6870" y="1416"/>
                </a:lnTo>
                <a:lnTo>
                  <a:pt x="6889" y="1453"/>
                </a:lnTo>
                <a:lnTo>
                  <a:pt x="6926" y="1453"/>
                </a:lnTo>
                <a:lnTo>
                  <a:pt x="6945" y="1434"/>
                </a:lnTo>
                <a:lnTo>
                  <a:pt x="7075" y="1304"/>
                </a:lnTo>
                <a:lnTo>
                  <a:pt x="7224" y="1155"/>
                </a:lnTo>
                <a:lnTo>
                  <a:pt x="7373" y="969"/>
                </a:lnTo>
                <a:lnTo>
                  <a:pt x="7633" y="615"/>
                </a:lnTo>
                <a:lnTo>
                  <a:pt x="7745" y="820"/>
                </a:lnTo>
                <a:lnTo>
                  <a:pt x="7969" y="1174"/>
                </a:lnTo>
                <a:lnTo>
                  <a:pt x="8080" y="1341"/>
                </a:lnTo>
                <a:lnTo>
                  <a:pt x="8192" y="1453"/>
                </a:lnTo>
                <a:lnTo>
                  <a:pt x="8248" y="1509"/>
                </a:lnTo>
                <a:lnTo>
                  <a:pt x="8304" y="1527"/>
                </a:lnTo>
                <a:lnTo>
                  <a:pt x="8341" y="1527"/>
                </a:lnTo>
                <a:lnTo>
                  <a:pt x="8378" y="1509"/>
                </a:lnTo>
                <a:lnTo>
                  <a:pt x="8397" y="1471"/>
                </a:lnTo>
                <a:lnTo>
                  <a:pt x="8397" y="1416"/>
                </a:lnTo>
                <a:lnTo>
                  <a:pt x="8360" y="1285"/>
                </a:lnTo>
                <a:lnTo>
                  <a:pt x="8266" y="1118"/>
                </a:lnTo>
                <a:lnTo>
                  <a:pt x="8155" y="932"/>
                </a:lnTo>
                <a:lnTo>
                  <a:pt x="7894" y="596"/>
                </a:lnTo>
                <a:lnTo>
                  <a:pt x="7726" y="392"/>
                </a:lnTo>
                <a:lnTo>
                  <a:pt x="7708" y="373"/>
                </a:lnTo>
                <a:close/>
                <a:moveTo>
                  <a:pt x="39675" y="187"/>
                </a:moveTo>
                <a:lnTo>
                  <a:pt x="39601" y="205"/>
                </a:lnTo>
                <a:lnTo>
                  <a:pt x="39545" y="243"/>
                </a:lnTo>
                <a:lnTo>
                  <a:pt x="39433" y="354"/>
                </a:lnTo>
                <a:lnTo>
                  <a:pt x="39321" y="485"/>
                </a:lnTo>
                <a:lnTo>
                  <a:pt x="39210" y="634"/>
                </a:lnTo>
                <a:lnTo>
                  <a:pt x="39023" y="950"/>
                </a:lnTo>
                <a:lnTo>
                  <a:pt x="38875" y="1211"/>
                </a:lnTo>
                <a:lnTo>
                  <a:pt x="38744" y="1006"/>
                </a:lnTo>
                <a:lnTo>
                  <a:pt x="38577" y="689"/>
                </a:lnTo>
                <a:lnTo>
                  <a:pt x="38390" y="392"/>
                </a:lnTo>
                <a:lnTo>
                  <a:pt x="38316" y="299"/>
                </a:lnTo>
                <a:lnTo>
                  <a:pt x="38279" y="261"/>
                </a:lnTo>
                <a:lnTo>
                  <a:pt x="38241" y="261"/>
                </a:lnTo>
                <a:lnTo>
                  <a:pt x="38204" y="280"/>
                </a:lnTo>
                <a:lnTo>
                  <a:pt x="38186" y="299"/>
                </a:lnTo>
                <a:lnTo>
                  <a:pt x="38167" y="354"/>
                </a:lnTo>
                <a:lnTo>
                  <a:pt x="38167" y="410"/>
                </a:lnTo>
                <a:lnTo>
                  <a:pt x="38223" y="559"/>
                </a:lnTo>
                <a:lnTo>
                  <a:pt x="38279" y="745"/>
                </a:lnTo>
                <a:lnTo>
                  <a:pt x="38465" y="1080"/>
                </a:lnTo>
                <a:lnTo>
                  <a:pt x="38577" y="1285"/>
                </a:lnTo>
                <a:lnTo>
                  <a:pt x="38707" y="1434"/>
                </a:lnTo>
                <a:lnTo>
                  <a:pt x="38763" y="1490"/>
                </a:lnTo>
                <a:lnTo>
                  <a:pt x="38819" y="1509"/>
                </a:lnTo>
                <a:lnTo>
                  <a:pt x="38875" y="1527"/>
                </a:lnTo>
                <a:lnTo>
                  <a:pt x="38930" y="1527"/>
                </a:lnTo>
                <a:lnTo>
                  <a:pt x="38968" y="1509"/>
                </a:lnTo>
                <a:lnTo>
                  <a:pt x="39023" y="1471"/>
                </a:lnTo>
                <a:lnTo>
                  <a:pt x="39117" y="1378"/>
                </a:lnTo>
                <a:lnTo>
                  <a:pt x="39191" y="1267"/>
                </a:lnTo>
                <a:lnTo>
                  <a:pt x="39396" y="969"/>
                </a:lnTo>
                <a:lnTo>
                  <a:pt x="39489" y="820"/>
                </a:lnTo>
                <a:lnTo>
                  <a:pt x="39656" y="522"/>
                </a:lnTo>
                <a:lnTo>
                  <a:pt x="39712" y="392"/>
                </a:lnTo>
                <a:lnTo>
                  <a:pt x="39750" y="261"/>
                </a:lnTo>
                <a:lnTo>
                  <a:pt x="39768" y="224"/>
                </a:lnTo>
                <a:lnTo>
                  <a:pt x="39750" y="187"/>
                </a:lnTo>
                <a:close/>
                <a:moveTo>
                  <a:pt x="10035" y="94"/>
                </a:moveTo>
                <a:lnTo>
                  <a:pt x="9998" y="131"/>
                </a:lnTo>
                <a:lnTo>
                  <a:pt x="9979" y="168"/>
                </a:lnTo>
                <a:lnTo>
                  <a:pt x="9570" y="1229"/>
                </a:lnTo>
                <a:lnTo>
                  <a:pt x="9421" y="1025"/>
                </a:lnTo>
                <a:lnTo>
                  <a:pt x="9179" y="727"/>
                </a:lnTo>
                <a:lnTo>
                  <a:pt x="9048" y="578"/>
                </a:lnTo>
                <a:lnTo>
                  <a:pt x="8937" y="466"/>
                </a:lnTo>
                <a:lnTo>
                  <a:pt x="8825" y="410"/>
                </a:lnTo>
                <a:lnTo>
                  <a:pt x="8750" y="410"/>
                </a:lnTo>
                <a:lnTo>
                  <a:pt x="8732" y="447"/>
                </a:lnTo>
                <a:lnTo>
                  <a:pt x="8750" y="485"/>
                </a:lnTo>
                <a:lnTo>
                  <a:pt x="8788" y="578"/>
                </a:lnTo>
                <a:lnTo>
                  <a:pt x="8993" y="876"/>
                </a:lnTo>
                <a:lnTo>
                  <a:pt x="9235" y="1174"/>
                </a:lnTo>
                <a:lnTo>
                  <a:pt x="9365" y="1341"/>
                </a:lnTo>
                <a:lnTo>
                  <a:pt x="9495" y="1490"/>
                </a:lnTo>
                <a:lnTo>
                  <a:pt x="9532" y="1527"/>
                </a:lnTo>
                <a:lnTo>
                  <a:pt x="9570" y="1546"/>
                </a:lnTo>
                <a:lnTo>
                  <a:pt x="9607" y="1546"/>
                </a:lnTo>
                <a:lnTo>
                  <a:pt x="9663" y="1527"/>
                </a:lnTo>
                <a:lnTo>
                  <a:pt x="9700" y="1490"/>
                </a:lnTo>
                <a:lnTo>
                  <a:pt x="9737" y="1434"/>
                </a:lnTo>
                <a:lnTo>
                  <a:pt x="9812" y="1267"/>
                </a:lnTo>
                <a:lnTo>
                  <a:pt x="9905" y="950"/>
                </a:lnTo>
                <a:lnTo>
                  <a:pt x="10091" y="596"/>
                </a:lnTo>
                <a:lnTo>
                  <a:pt x="10165" y="373"/>
                </a:lnTo>
                <a:lnTo>
                  <a:pt x="10184" y="299"/>
                </a:lnTo>
                <a:lnTo>
                  <a:pt x="10184" y="243"/>
                </a:lnTo>
                <a:lnTo>
                  <a:pt x="10147" y="168"/>
                </a:lnTo>
                <a:lnTo>
                  <a:pt x="10091" y="112"/>
                </a:lnTo>
                <a:lnTo>
                  <a:pt x="10072" y="94"/>
                </a:lnTo>
                <a:close/>
                <a:moveTo>
                  <a:pt x="70320" y="224"/>
                </a:moveTo>
                <a:lnTo>
                  <a:pt x="70246" y="243"/>
                </a:lnTo>
                <a:lnTo>
                  <a:pt x="70171" y="280"/>
                </a:lnTo>
                <a:lnTo>
                  <a:pt x="70097" y="354"/>
                </a:lnTo>
                <a:lnTo>
                  <a:pt x="70004" y="466"/>
                </a:lnTo>
                <a:lnTo>
                  <a:pt x="69874" y="652"/>
                </a:lnTo>
                <a:lnTo>
                  <a:pt x="69762" y="801"/>
                </a:lnTo>
                <a:lnTo>
                  <a:pt x="69706" y="932"/>
                </a:lnTo>
                <a:lnTo>
                  <a:pt x="69632" y="1099"/>
                </a:lnTo>
                <a:lnTo>
                  <a:pt x="69613" y="1174"/>
                </a:lnTo>
                <a:lnTo>
                  <a:pt x="69613" y="1229"/>
                </a:lnTo>
                <a:lnTo>
                  <a:pt x="69632" y="1248"/>
                </a:lnTo>
                <a:lnTo>
                  <a:pt x="69725" y="1248"/>
                </a:lnTo>
                <a:lnTo>
                  <a:pt x="69780" y="1211"/>
                </a:lnTo>
                <a:lnTo>
                  <a:pt x="69855" y="1136"/>
                </a:lnTo>
                <a:lnTo>
                  <a:pt x="70023" y="913"/>
                </a:lnTo>
                <a:lnTo>
                  <a:pt x="70171" y="689"/>
                </a:lnTo>
                <a:lnTo>
                  <a:pt x="70283" y="541"/>
                </a:lnTo>
                <a:lnTo>
                  <a:pt x="70395" y="764"/>
                </a:lnTo>
                <a:lnTo>
                  <a:pt x="70544" y="1062"/>
                </a:lnTo>
                <a:lnTo>
                  <a:pt x="70618" y="1229"/>
                </a:lnTo>
                <a:lnTo>
                  <a:pt x="70711" y="1360"/>
                </a:lnTo>
                <a:lnTo>
                  <a:pt x="70804" y="1471"/>
                </a:lnTo>
                <a:lnTo>
                  <a:pt x="70898" y="1527"/>
                </a:lnTo>
                <a:lnTo>
                  <a:pt x="70953" y="1546"/>
                </a:lnTo>
                <a:lnTo>
                  <a:pt x="71009" y="1527"/>
                </a:lnTo>
                <a:lnTo>
                  <a:pt x="71028" y="1527"/>
                </a:lnTo>
                <a:lnTo>
                  <a:pt x="71047" y="1490"/>
                </a:lnTo>
                <a:lnTo>
                  <a:pt x="71028" y="1397"/>
                </a:lnTo>
                <a:lnTo>
                  <a:pt x="70991" y="1285"/>
                </a:lnTo>
                <a:lnTo>
                  <a:pt x="70860" y="1025"/>
                </a:lnTo>
                <a:lnTo>
                  <a:pt x="70767" y="876"/>
                </a:lnTo>
                <a:lnTo>
                  <a:pt x="70581" y="503"/>
                </a:lnTo>
                <a:lnTo>
                  <a:pt x="70451" y="317"/>
                </a:lnTo>
                <a:lnTo>
                  <a:pt x="70376" y="243"/>
                </a:lnTo>
                <a:lnTo>
                  <a:pt x="70320" y="224"/>
                </a:lnTo>
                <a:close/>
                <a:moveTo>
                  <a:pt x="86351" y="243"/>
                </a:moveTo>
                <a:lnTo>
                  <a:pt x="86313" y="261"/>
                </a:lnTo>
                <a:lnTo>
                  <a:pt x="86295" y="299"/>
                </a:lnTo>
                <a:lnTo>
                  <a:pt x="86295" y="354"/>
                </a:lnTo>
                <a:lnTo>
                  <a:pt x="86295" y="410"/>
                </a:lnTo>
                <a:lnTo>
                  <a:pt x="86351" y="559"/>
                </a:lnTo>
                <a:lnTo>
                  <a:pt x="86425" y="708"/>
                </a:lnTo>
                <a:lnTo>
                  <a:pt x="86593" y="1006"/>
                </a:lnTo>
                <a:lnTo>
                  <a:pt x="86723" y="1192"/>
                </a:lnTo>
                <a:lnTo>
                  <a:pt x="86797" y="1322"/>
                </a:lnTo>
                <a:lnTo>
                  <a:pt x="86872" y="1453"/>
                </a:lnTo>
                <a:lnTo>
                  <a:pt x="86928" y="1509"/>
                </a:lnTo>
                <a:lnTo>
                  <a:pt x="86965" y="1527"/>
                </a:lnTo>
                <a:lnTo>
                  <a:pt x="87039" y="1546"/>
                </a:lnTo>
                <a:lnTo>
                  <a:pt x="87114" y="1527"/>
                </a:lnTo>
                <a:lnTo>
                  <a:pt x="87151" y="1509"/>
                </a:lnTo>
                <a:lnTo>
                  <a:pt x="87188" y="1471"/>
                </a:lnTo>
                <a:lnTo>
                  <a:pt x="87263" y="1378"/>
                </a:lnTo>
                <a:lnTo>
                  <a:pt x="87393" y="1174"/>
                </a:lnTo>
                <a:lnTo>
                  <a:pt x="87449" y="1043"/>
                </a:lnTo>
                <a:lnTo>
                  <a:pt x="87524" y="894"/>
                </a:lnTo>
                <a:lnTo>
                  <a:pt x="87561" y="727"/>
                </a:lnTo>
                <a:lnTo>
                  <a:pt x="87561" y="578"/>
                </a:lnTo>
                <a:lnTo>
                  <a:pt x="87542" y="522"/>
                </a:lnTo>
                <a:lnTo>
                  <a:pt x="87486" y="392"/>
                </a:lnTo>
                <a:lnTo>
                  <a:pt x="87468" y="354"/>
                </a:lnTo>
                <a:lnTo>
                  <a:pt x="87430" y="336"/>
                </a:lnTo>
                <a:lnTo>
                  <a:pt x="87412" y="354"/>
                </a:lnTo>
                <a:lnTo>
                  <a:pt x="87393" y="429"/>
                </a:lnTo>
                <a:lnTo>
                  <a:pt x="87356" y="652"/>
                </a:lnTo>
                <a:lnTo>
                  <a:pt x="87281" y="876"/>
                </a:lnTo>
                <a:lnTo>
                  <a:pt x="87170" y="1080"/>
                </a:lnTo>
                <a:lnTo>
                  <a:pt x="87039" y="1267"/>
                </a:lnTo>
                <a:lnTo>
                  <a:pt x="86723" y="671"/>
                </a:lnTo>
                <a:lnTo>
                  <a:pt x="86630" y="485"/>
                </a:lnTo>
                <a:lnTo>
                  <a:pt x="86518" y="354"/>
                </a:lnTo>
                <a:lnTo>
                  <a:pt x="86425" y="261"/>
                </a:lnTo>
                <a:lnTo>
                  <a:pt x="86388" y="243"/>
                </a:lnTo>
                <a:close/>
                <a:moveTo>
                  <a:pt x="4226" y="336"/>
                </a:moveTo>
                <a:lnTo>
                  <a:pt x="4170" y="354"/>
                </a:lnTo>
                <a:lnTo>
                  <a:pt x="4096" y="373"/>
                </a:lnTo>
                <a:lnTo>
                  <a:pt x="4022" y="429"/>
                </a:lnTo>
                <a:lnTo>
                  <a:pt x="3817" y="578"/>
                </a:lnTo>
                <a:lnTo>
                  <a:pt x="3612" y="764"/>
                </a:lnTo>
                <a:lnTo>
                  <a:pt x="3388" y="987"/>
                </a:lnTo>
                <a:lnTo>
                  <a:pt x="3221" y="1192"/>
                </a:lnTo>
                <a:lnTo>
                  <a:pt x="3091" y="1378"/>
                </a:lnTo>
                <a:lnTo>
                  <a:pt x="3072" y="1434"/>
                </a:lnTo>
                <a:lnTo>
                  <a:pt x="3053" y="1490"/>
                </a:lnTo>
                <a:lnTo>
                  <a:pt x="3072" y="1546"/>
                </a:lnTo>
                <a:lnTo>
                  <a:pt x="3109" y="1565"/>
                </a:lnTo>
                <a:lnTo>
                  <a:pt x="3165" y="1546"/>
                </a:lnTo>
                <a:lnTo>
                  <a:pt x="3240" y="1527"/>
                </a:lnTo>
                <a:lnTo>
                  <a:pt x="3388" y="1397"/>
                </a:lnTo>
                <a:lnTo>
                  <a:pt x="3575" y="1229"/>
                </a:lnTo>
                <a:lnTo>
                  <a:pt x="3928" y="876"/>
                </a:lnTo>
                <a:lnTo>
                  <a:pt x="4133" y="634"/>
                </a:lnTo>
                <a:lnTo>
                  <a:pt x="4245" y="820"/>
                </a:lnTo>
                <a:lnTo>
                  <a:pt x="4450" y="1099"/>
                </a:lnTo>
                <a:lnTo>
                  <a:pt x="4543" y="1229"/>
                </a:lnTo>
                <a:lnTo>
                  <a:pt x="4655" y="1341"/>
                </a:lnTo>
                <a:lnTo>
                  <a:pt x="4692" y="1360"/>
                </a:lnTo>
                <a:lnTo>
                  <a:pt x="4785" y="1360"/>
                </a:lnTo>
                <a:lnTo>
                  <a:pt x="4803" y="1322"/>
                </a:lnTo>
                <a:lnTo>
                  <a:pt x="4822" y="1285"/>
                </a:lnTo>
                <a:lnTo>
                  <a:pt x="4822" y="1229"/>
                </a:lnTo>
                <a:lnTo>
                  <a:pt x="4785" y="1118"/>
                </a:lnTo>
                <a:lnTo>
                  <a:pt x="4710" y="969"/>
                </a:lnTo>
                <a:lnTo>
                  <a:pt x="4617" y="838"/>
                </a:lnTo>
                <a:lnTo>
                  <a:pt x="4394" y="541"/>
                </a:lnTo>
                <a:lnTo>
                  <a:pt x="4264" y="354"/>
                </a:lnTo>
                <a:lnTo>
                  <a:pt x="4226" y="336"/>
                </a:lnTo>
                <a:close/>
                <a:moveTo>
                  <a:pt x="15006" y="168"/>
                </a:moveTo>
                <a:lnTo>
                  <a:pt x="14876" y="261"/>
                </a:lnTo>
                <a:lnTo>
                  <a:pt x="14708" y="410"/>
                </a:lnTo>
                <a:lnTo>
                  <a:pt x="14522" y="596"/>
                </a:lnTo>
                <a:lnTo>
                  <a:pt x="14336" y="801"/>
                </a:lnTo>
                <a:lnTo>
                  <a:pt x="14187" y="1006"/>
                </a:lnTo>
                <a:lnTo>
                  <a:pt x="14094" y="1155"/>
                </a:lnTo>
                <a:lnTo>
                  <a:pt x="14075" y="1229"/>
                </a:lnTo>
                <a:lnTo>
                  <a:pt x="14057" y="1267"/>
                </a:lnTo>
                <a:lnTo>
                  <a:pt x="14075" y="1341"/>
                </a:lnTo>
                <a:lnTo>
                  <a:pt x="14112" y="1360"/>
                </a:lnTo>
                <a:lnTo>
                  <a:pt x="14150" y="1360"/>
                </a:lnTo>
                <a:lnTo>
                  <a:pt x="14187" y="1322"/>
                </a:lnTo>
                <a:lnTo>
                  <a:pt x="14280" y="1229"/>
                </a:lnTo>
                <a:lnTo>
                  <a:pt x="14355" y="1155"/>
                </a:lnTo>
                <a:lnTo>
                  <a:pt x="14671" y="783"/>
                </a:lnTo>
                <a:lnTo>
                  <a:pt x="15006" y="410"/>
                </a:lnTo>
                <a:lnTo>
                  <a:pt x="15192" y="671"/>
                </a:lnTo>
                <a:lnTo>
                  <a:pt x="15472" y="1080"/>
                </a:lnTo>
                <a:lnTo>
                  <a:pt x="15621" y="1285"/>
                </a:lnTo>
                <a:lnTo>
                  <a:pt x="15751" y="1453"/>
                </a:lnTo>
                <a:lnTo>
                  <a:pt x="15863" y="1546"/>
                </a:lnTo>
                <a:lnTo>
                  <a:pt x="15900" y="1565"/>
                </a:lnTo>
                <a:lnTo>
                  <a:pt x="15918" y="1565"/>
                </a:lnTo>
                <a:lnTo>
                  <a:pt x="15956" y="1509"/>
                </a:lnTo>
                <a:lnTo>
                  <a:pt x="15956" y="1434"/>
                </a:lnTo>
                <a:lnTo>
                  <a:pt x="15956" y="1360"/>
                </a:lnTo>
                <a:lnTo>
                  <a:pt x="15918" y="1267"/>
                </a:lnTo>
                <a:lnTo>
                  <a:pt x="15807" y="1062"/>
                </a:lnTo>
                <a:lnTo>
                  <a:pt x="15658" y="838"/>
                </a:lnTo>
                <a:lnTo>
                  <a:pt x="15490" y="615"/>
                </a:lnTo>
                <a:lnTo>
                  <a:pt x="15323" y="429"/>
                </a:lnTo>
                <a:lnTo>
                  <a:pt x="15081" y="168"/>
                </a:lnTo>
                <a:close/>
                <a:moveTo>
                  <a:pt x="61793" y="168"/>
                </a:moveTo>
                <a:lnTo>
                  <a:pt x="61737" y="187"/>
                </a:lnTo>
                <a:lnTo>
                  <a:pt x="61626" y="261"/>
                </a:lnTo>
                <a:lnTo>
                  <a:pt x="61514" y="354"/>
                </a:lnTo>
                <a:lnTo>
                  <a:pt x="61421" y="485"/>
                </a:lnTo>
                <a:lnTo>
                  <a:pt x="61328" y="615"/>
                </a:lnTo>
                <a:lnTo>
                  <a:pt x="61198" y="913"/>
                </a:lnTo>
                <a:lnTo>
                  <a:pt x="61104" y="1174"/>
                </a:lnTo>
                <a:lnTo>
                  <a:pt x="60881" y="932"/>
                </a:lnTo>
                <a:lnTo>
                  <a:pt x="60676" y="652"/>
                </a:lnTo>
                <a:lnTo>
                  <a:pt x="60490" y="429"/>
                </a:lnTo>
                <a:lnTo>
                  <a:pt x="60378" y="299"/>
                </a:lnTo>
                <a:lnTo>
                  <a:pt x="60341" y="261"/>
                </a:lnTo>
                <a:lnTo>
                  <a:pt x="60323" y="261"/>
                </a:lnTo>
                <a:lnTo>
                  <a:pt x="60323" y="336"/>
                </a:lnTo>
                <a:lnTo>
                  <a:pt x="60341" y="410"/>
                </a:lnTo>
                <a:lnTo>
                  <a:pt x="60397" y="615"/>
                </a:lnTo>
                <a:lnTo>
                  <a:pt x="60490" y="838"/>
                </a:lnTo>
                <a:lnTo>
                  <a:pt x="60602" y="1062"/>
                </a:lnTo>
                <a:lnTo>
                  <a:pt x="60751" y="1267"/>
                </a:lnTo>
                <a:lnTo>
                  <a:pt x="60900" y="1434"/>
                </a:lnTo>
                <a:lnTo>
                  <a:pt x="60974" y="1490"/>
                </a:lnTo>
                <a:lnTo>
                  <a:pt x="61049" y="1546"/>
                </a:lnTo>
                <a:lnTo>
                  <a:pt x="61123" y="1565"/>
                </a:lnTo>
                <a:lnTo>
                  <a:pt x="61198" y="1565"/>
                </a:lnTo>
                <a:lnTo>
                  <a:pt x="61253" y="1527"/>
                </a:lnTo>
                <a:lnTo>
                  <a:pt x="61309" y="1434"/>
                </a:lnTo>
                <a:lnTo>
                  <a:pt x="61440" y="1192"/>
                </a:lnTo>
                <a:lnTo>
                  <a:pt x="61551" y="913"/>
                </a:lnTo>
                <a:lnTo>
                  <a:pt x="61626" y="745"/>
                </a:lnTo>
                <a:lnTo>
                  <a:pt x="61700" y="634"/>
                </a:lnTo>
                <a:lnTo>
                  <a:pt x="61812" y="392"/>
                </a:lnTo>
                <a:lnTo>
                  <a:pt x="61849" y="280"/>
                </a:lnTo>
                <a:lnTo>
                  <a:pt x="61868" y="205"/>
                </a:lnTo>
                <a:lnTo>
                  <a:pt x="61849" y="168"/>
                </a:lnTo>
                <a:close/>
                <a:moveTo>
                  <a:pt x="62855" y="168"/>
                </a:moveTo>
                <a:lnTo>
                  <a:pt x="62799" y="187"/>
                </a:lnTo>
                <a:lnTo>
                  <a:pt x="62743" y="224"/>
                </a:lnTo>
                <a:lnTo>
                  <a:pt x="62687" y="280"/>
                </a:lnTo>
                <a:lnTo>
                  <a:pt x="62575" y="392"/>
                </a:lnTo>
                <a:lnTo>
                  <a:pt x="62501" y="522"/>
                </a:lnTo>
                <a:lnTo>
                  <a:pt x="62352" y="801"/>
                </a:lnTo>
                <a:lnTo>
                  <a:pt x="62240" y="1006"/>
                </a:lnTo>
                <a:lnTo>
                  <a:pt x="62203" y="1118"/>
                </a:lnTo>
                <a:lnTo>
                  <a:pt x="62184" y="1211"/>
                </a:lnTo>
                <a:lnTo>
                  <a:pt x="62184" y="1322"/>
                </a:lnTo>
                <a:lnTo>
                  <a:pt x="62184" y="1360"/>
                </a:lnTo>
                <a:lnTo>
                  <a:pt x="62203" y="1378"/>
                </a:lnTo>
                <a:lnTo>
                  <a:pt x="62222" y="1378"/>
                </a:lnTo>
                <a:lnTo>
                  <a:pt x="62259" y="1360"/>
                </a:lnTo>
                <a:lnTo>
                  <a:pt x="62389" y="1155"/>
                </a:lnTo>
                <a:lnTo>
                  <a:pt x="62557" y="857"/>
                </a:lnTo>
                <a:lnTo>
                  <a:pt x="62724" y="578"/>
                </a:lnTo>
                <a:lnTo>
                  <a:pt x="62799" y="485"/>
                </a:lnTo>
                <a:lnTo>
                  <a:pt x="62873" y="429"/>
                </a:lnTo>
                <a:lnTo>
                  <a:pt x="62892" y="429"/>
                </a:lnTo>
                <a:lnTo>
                  <a:pt x="62910" y="466"/>
                </a:lnTo>
                <a:lnTo>
                  <a:pt x="62985" y="559"/>
                </a:lnTo>
                <a:lnTo>
                  <a:pt x="63171" y="894"/>
                </a:lnTo>
                <a:lnTo>
                  <a:pt x="63357" y="1248"/>
                </a:lnTo>
                <a:lnTo>
                  <a:pt x="63469" y="1434"/>
                </a:lnTo>
                <a:lnTo>
                  <a:pt x="63562" y="1527"/>
                </a:lnTo>
                <a:lnTo>
                  <a:pt x="63618" y="1546"/>
                </a:lnTo>
                <a:lnTo>
                  <a:pt x="63655" y="1565"/>
                </a:lnTo>
                <a:lnTo>
                  <a:pt x="63674" y="1546"/>
                </a:lnTo>
                <a:lnTo>
                  <a:pt x="63692" y="1509"/>
                </a:lnTo>
                <a:lnTo>
                  <a:pt x="63711" y="1453"/>
                </a:lnTo>
                <a:lnTo>
                  <a:pt x="63711" y="1378"/>
                </a:lnTo>
                <a:lnTo>
                  <a:pt x="63692" y="1285"/>
                </a:lnTo>
                <a:lnTo>
                  <a:pt x="63655" y="1192"/>
                </a:lnTo>
                <a:lnTo>
                  <a:pt x="63543" y="1006"/>
                </a:lnTo>
                <a:lnTo>
                  <a:pt x="63413" y="838"/>
                </a:lnTo>
                <a:lnTo>
                  <a:pt x="63320" y="671"/>
                </a:lnTo>
                <a:lnTo>
                  <a:pt x="63208" y="466"/>
                </a:lnTo>
                <a:lnTo>
                  <a:pt x="63134" y="354"/>
                </a:lnTo>
                <a:lnTo>
                  <a:pt x="63059" y="261"/>
                </a:lnTo>
                <a:lnTo>
                  <a:pt x="62985" y="205"/>
                </a:lnTo>
                <a:lnTo>
                  <a:pt x="62948" y="187"/>
                </a:lnTo>
                <a:lnTo>
                  <a:pt x="62892" y="168"/>
                </a:lnTo>
                <a:close/>
                <a:moveTo>
                  <a:pt x="77712" y="168"/>
                </a:moveTo>
                <a:lnTo>
                  <a:pt x="77656" y="187"/>
                </a:lnTo>
                <a:lnTo>
                  <a:pt x="77563" y="224"/>
                </a:lnTo>
                <a:lnTo>
                  <a:pt x="77451" y="317"/>
                </a:lnTo>
                <a:lnTo>
                  <a:pt x="77358" y="410"/>
                </a:lnTo>
                <a:lnTo>
                  <a:pt x="77190" y="652"/>
                </a:lnTo>
                <a:lnTo>
                  <a:pt x="77060" y="857"/>
                </a:lnTo>
                <a:lnTo>
                  <a:pt x="76948" y="1025"/>
                </a:lnTo>
                <a:lnTo>
                  <a:pt x="76818" y="1304"/>
                </a:lnTo>
                <a:lnTo>
                  <a:pt x="76781" y="1416"/>
                </a:lnTo>
                <a:lnTo>
                  <a:pt x="76781" y="1509"/>
                </a:lnTo>
                <a:lnTo>
                  <a:pt x="76781" y="1546"/>
                </a:lnTo>
                <a:lnTo>
                  <a:pt x="76818" y="1565"/>
                </a:lnTo>
                <a:lnTo>
                  <a:pt x="76874" y="1565"/>
                </a:lnTo>
                <a:lnTo>
                  <a:pt x="76930" y="1546"/>
                </a:lnTo>
                <a:lnTo>
                  <a:pt x="76967" y="1509"/>
                </a:lnTo>
                <a:lnTo>
                  <a:pt x="77023" y="1453"/>
                </a:lnTo>
                <a:lnTo>
                  <a:pt x="77116" y="1267"/>
                </a:lnTo>
                <a:lnTo>
                  <a:pt x="77284" y="950"/>
                </a:lnTo>
                <a:lnTo>
                  <a:pt x="77470" y="671"/>
                </a:lnTo>
                <a:lnTo>
                  <a:pt x="77693" y="410"/>
                </a:lnTo>
                <a:lnTo>
                  <a:pt x="77991" y="745"/>
                </a:lnTo>
                <a:lnTo>
                  <a:pt x="78289" y="1080"/>
                </a:lnTo>
                <a:lnTo>
                  <a:pt x="78382" y="1155"/>
                </a:lnTo>
                <a:lnTo>
                  <a:pt x="78531" y="1267"/>
                </a:lnTo>
                <a:lnTo>
                  <a:pt x="78643" y="1341"/>
                </a:lnTo>
                <a:lnTo>
                  <a:pt x="78661" y="1341"/>
                </a:lnTo>
                <a:lnTo>
                  <a:pt x="78661" y="1322"/>
                </a:lnTo>
                <a:lnTo>
                  <a:pt x="78643" y="1267"/>
                </a:lnTo>
                <a:lnTo>
                  <a:pt x="78457" y="969"/>
                </a:lnTo>
                <a:lnTo>
                  <a:pt x="78233" y="689"/>
                </a:lnTo>
                <a:lnTo>
                  <a:pt x="78010" y="410"/>
                </a:lnTo>
                <a:lnTo>
                  <a:pt x="77879" y="261"/>
                </a:lnTo>
                <a:lnTo>
                  <a:pt x="77823" y="205"/>
                </a:lnTo>
                <a:lnTo>
                  <a:pt x="77768" y="168"/>
                </a:lnTo>
                <a:close/>
                <a:moveTo>
                  <a:pt x="37218" y="317"/>
                </a:moveTo>
                <a:lnTo>
                  <a:pt x="37143" y="354"/>
                </a:lnTo>
                <a:lnTo>
                  <a:pt x="37069" y="429"/>
                </a:lnTo>
                <a:lnTo>
                  <a:pt x="36957" y="559"/>
                </a:lnTo>
                <a:lnTo>
                  <a:pt x="36715" y="783"/>
                </a:lnTo>
                <a:lnTo>
                  <a:pt x="36603" y="913"/>
                </a:lnTo>
                <a:lnTo>
                  <a:pt x="36529" y="1062"/>
                </a:lnTo>
                <a:lnTo>
                  <a:pt x="36491" y="1118"/>
                </a:lnTo>
                <a:lnTo>
                  <a:pt x="36454" y="1248"/>
                </a:lnTo>
                <a:lnTo>
                  <a:pt x="36454" y="1304"/>
                </a:lnTo>
                <a:lnTo>
                  <a:pt x="36454" y="1341"/>
                </a:lnTo>
                <a:lnTo>
                  <a:pt x="36491" y="1341"/>
                </a:lnTo>
                <a:lnTo>
                  <a:pt x="36566" y="1285"/>
                </a:lnTo>
                <a:lnTo>
                  <a:pt x="36733" y="1136"/>
                </a:lnTo>
                <a:lnTo>
                  <a:pt x="36901" y="987"/>
                </a:lnTo>
                <a:lnTo>
                  <a:pt x="37218" y="652"/>
                </a:lnTo>
                <a:lnTo>
                  <a:pt x="37273" y="876"/>
                </a:lnTo>
                <a:lnTo>
                  <a:pt x="37404" y="1211"/>
                </a:lnTo>
                <a:lnTo>
                  <a:pt x="37478" y="1360"/>
                </a:lnTo>
                <a:lnTo>
                  <a:pt x="37571" y="1490"/>
                </a:lnTo>
                <a:lnTo>
                  <a:pt x="37608" y="1546"/>
                </a:lnTo>
                <a:lnTo>
                  <a:pt x="37664" y="1583"/>
                </a:lnTo>
                <a:lnTo>
                  <a:pt x="37757" y="1583"/>
                </a:lnTo>
                <a:lnTo>
                  <a:pt x="37795" y="1565"/>
                </a:lnTo>
                <a:lnTo>
                  <a:pt x="37832" y="1527"/>
                </a:lnTo>
                <a:lnTo>
                  <a:pt x="37832" y="1490"/>
                </a:lnTo>
                <a:lnTo>
                  <a:pt x="37832" y="1434"/>
                </a:lnTo>
                <a:lnTo>
                  <a:pt x="37813" y="1304"/>
                </a:lnTo>
                <a:lnTo>
                  <a:pt x="37757" y="1155"/>
                </a:lnTo>
                <a:lnTo>
                  <a:pt x="37608" y="876"/>
                </a:lnTo>
                <a:lnTo>
                  <a:pt x="37497" y="671"/>
                </a:lnTo>
                <a:lnTo>
                  <a:pt x="37385" y="410"/>
                </a:lnTo>
                <a:lnTo>
                  <a:pt x="37329" y="354"/>
                </a:lnTo>
                <a:lnTo>
                  <a:pt x="37292" y="317"/>
                </a:lnTo>
                <a:close/>
                <a:moveTo>
                  <a:pt x="66727" y="373"/>
                </a:moveTo>
                <a:lnTo>
                  <a:pt x="66634" y="410"/>
                </a:lnTo>
                <a:lnTo>
                  <a:pt x="66541" y="466"/>
                </a:lnTo>
                <a:lnTo>
                  <a:pt x="66448" y="559"/>
                </a:lnTo>
                <a:lnTo>
                  <a:pt x="66355" y="652"/>
                </a:lnTo>
                <a:lnTo>
                  <a:pt x="66280" y="783"/>
                </a:lnTo>
                <a:lnTo>
                  <a:pt x="66131" y="1043"/>
                </a:lnTo>
                <a:lnTo>
                  <a:pt x="66020" y="1304"/>
                </a:lnTo>
                <a:lnTo>
                  <a:pt x="65945" y="1490"/>
                </a:lnTo>
                <a:lnTo>
                  <a:pt x="65945" y="1565"/>
                </a:lnTo>
                <a:lnTo>
                  <a:pt x="65964" y="1583"/>
                </a:lnTo>
                <a:lnTo>
                  <a:pt x="66020" y="1583"/>
                </a:lnTo>
                <a:lnTo>
                  <a:pt x="66094" y="1509"/>
                </a:lnTo>
                <a:lnTo>
                  <a:pt x="66243" y="1304"/>
                </a:lnTo>
                <a:lnTo>
                  <a:pt x="66485" y="913"/>
                </a:lnTo>
                <a:lnTo>
                  <a:pt x="66597" y="764"/>
                </a:lnTo>
                <a:lnTo>
                  <a:pt x="66634" y="727"/>
                </a:lnTo>
                <a:lnTo>
                  <a:pt x="66671" y="689"/>
                </a:lnTo>
                <a:lnTo>
                  <a:pt x="66709" y="689"/>
                </a:lnTo>
                <a:lnTo>
                  <a:pt x="66746" y="708"/>
                </a:lnTo>
                <a:lnTo>
                  <a:pt x="66783" y="745"/>
                </a:lnTo>
                <a:lnTo>
                  <a:pt x="66839" y="820"/>
                </a:lnTo>
                <a:lnTo>
                  <a:pt x="66895" y="987"/>
                </a:lnTo>
                <a:lnTo>
                  <a:pt x="67006" y="1248"/>
                </a:lnTo>
                <a:lnTo>
                  <a:pt x="67062" y="1378"/>
                </a:lnTo>
                <a:lnTo>
                  <a:pt x="67137" y="1471"/>
                </a:lnTo>
                <a:lnTo>
                  <a:pt x="67174" y="1490"/>
                </a:lnTo>
                <a:lnTo>
                  <a:pt x="67211" y="1509"/>
                </a:lnTo>
                <a:lnTo>
                  <a:pt x="67248" y="1509"/>
                </a:lnTo>
                <a:lnTo>
                  <a:pt x="67286" y="1490"/>
                </a:lnTo>
                <a:lnTo>
                  <a:pt x="67304" y="1453"/>
                </a:lnTo>
                <a:lnTo>
                  <a:pt x="67323" y="1416"/>
                </a:lnTo>
                <a:lnTo>
                  <a:pt x="67304" y="1304"/>
                </a:lnTo>
                <a:lnTo>
                  <a:pt x="67267" y="1174"/>
                </a:lnTo>
                <a:lnTo>
                  <a:pt x="67211" y="1025"/>
                </a:lnTo>
                <a:lnTo>
                  <a:pt x="67081" y="745"/>
                </a:lnTo>
                <a:lnTo>
                  <a:pt x="66969" y="559"/>
                </a:lnTo>
                <a:lnTo>
                  <a:pt x="66895" y="447"/>
                </a:lnTo>
                <a:lnTo>
                  <a:pt x="66820" y="392"/>
                </a:lnTo>
                <a:lnTo>
                  <a:pt x="66727" y="373"/>
                </a:lnTo>
                <a:close/>
                <a:moveTo>
                  <a:pt x="88566" y="317"/>
                </a:moveTo>
                <a:lnTo>
                  <a:pt x="88510" y="354"/>
                </a:lnTo>
                <a:lnTo>
                  <a:pt x="88454" y="392"/>
                </a:lnTo>
                <a:lnTo>
                  <a:pt x="88343" y="503"/>
                </a:lnTo>
                <a:lnTo>
                  <a:pt x="88212" y="671"/>
                </a:lnTo>
                <a:lnTo>
                  <a:pt x="88082" y="838"/>
                </a:lnTo>
                <a:lnTo>
                  <a:pt x="87989" y="1006"/>
                </a:lnTo>
                <a:lnTo>
                  <a:pt x="87914" y="1136"/>
                </a:lnTo>
                <a:lnTo>
                  <a:pt x="87896" y="1229"/>
                </a:lnTo>
                <a:lnTo>
                  <a:pt x="87914" y="1304"/>
                </a:lnTo>
                <a:lnTo>
                  <a:pt x="87933" y="1341"/>
                </a:lnTo>
                <a:lnTo>
                  <a:pt x="87970" y="1360"/>
                </a:lnTo>
                <a:lnTo>
                  <a:pt x="88008" y="1341"/>
                </a:lnTo>
                <a:lnTo>
                  <a:pt x="88063" y="1322"/>
                </a:lnTo>
                <a:lnTo>
                  <a:pt x="88101" y="1285"/>
                </a:lnTo>
                <a:lnTo>
                  <a:pt x="88212" y="1155"/>
                </a:lnTo>
                <a:lnTo>
                  <a:pt x="88436" y="857"/>
                </a:lnTo>
                <a:lnTo>
                  <a:pt x="88566" y="634"/>
                </a:lnTo>
                <a:lnTo>
                  <a:pt x="88771" y="876"/>
                </a:lnTo>
                <a:lnTo>
                  <a:pt x="89087" y="1229"/>
                </a:lnTo>
                <a:lnTo>
                  <a:pt x="89255" y="1397"/>
                </a:lnTo>
                <a:lnTo>
                  <a:pt x="89404" y="1527"/>
                </a:lnTo>
                <a:lnTo>
                  <a:pt x="89478" y="1565"/>
                </a:lnTo>
                <a:lnTo>
                  <a:pt x="89553" y="1583"/>
                </a:lnTo>
                <a:lnTo>
                  <a:pt x="89609" y="1583"/>
                </a:lnTo>
                <a:lnTo>
                  <a:pt x="89646" y="1565"/>
                </a:lnTo>
                <a:lnTo>
                  <a:pt x="89665" y="1527"/>
                </a:lnTo>
                <a:lnTo>
                  <a:pt x="89646" y="1471"/>
                </a:lnTo>
                <a:lnTo>
                  <a:pt x="89553" y="1322"/>
                </a:lnTo>
                <a:lnTo>
                  <a:pt x="89423" y="1136"/>
                </a:lnTo>
                <a:lnTo>
                  <a:pt x="89236" y="932"/>
                </a:lnTo>
                <a:lnTo>
                  <a:pt x="88864" y="559"/>
                </a:lnTo>
                <a:lnTo>
                  <a:pt x="88641" y="336"/>
                </a:lnTo>
                <a:lnTo>
                  <a:pt x="88603" y="317"/>
                </a:lnTo>
                <a:close/>
                <a:moveTo>
                  <a:pt x="90037" y="261"/>
                </a:moveTo>
                <a:lnTo>
                  <a:pt x="90000" y="280"/>
                </a:lnTo>
                <a:lnTo>
                  <a:pt x="89962" y="317"/>
                </a:lnTo>
                <a:lnTo>
                  <a:pt x="89962" y="373"/>
                </a:lnTo>
                <a:lnTo>
                  <a:pt x="89962" y="429"/>
                </a:lnTo>
                <a:lnTo>
                  <a:pt x="89981" y="522"/>
                </a:lnTo>
                <a:lnTo>
                  <a:pt x="90056" y="708"/>
                </a:lnTo>
                <a:lnTo>
                  <a:pt x="90149" y="894"/>
                </a:lnTo>
                <a:lnTo>
                  <a:pt x="90391" y="1285"/>
                </a:lnTo>
                <a:lnTo>
                  <a:pt x="90540" y="1527"/>
                </a:lnTo>
                <a:lnTo>
                  <a:pt x="90595" y="1565"/>
                </a:lnTo>
                <a:lnTo>
                  <a:pt x="90633" y="1583"/>
                </a:lnTo>
                <a:lnTo>
                  <a:pt x="90689" y="1565"/>
                </a:lnTo>
                <a:lnTo>
                  <a:pt x="90744" y="1527"/>
                </a:lnTo>
                <a:lnTo>
                  <a:pt x="90856" y="1416"/>
                </a:lnTo>
                <a:lnTo>
                  <a:pt x="90986" y="1248"/>
                </a:lnTo>
                <a:lnTo>
                  <a:pt x="91098" y="1043"/>
                </a:lnTo>
                <a:lnTo>
                  <a:pt x="91173" y="857"/>
                </a:lnTo>
                <a:lnTo>
                  <a:pt x="91247" y="689"/>
                </a:lnTo>
                <a:lnTo>
                  <a:pt x="91266" y="596"/>
                </a:lnTo>
                <a:lnTo>
                  <a:pt x="91247" y="447"/>
                </a:lnTo>
                <a:lnTo>
                  <a:pt x="91229" y="410"/>
                </a:lnTo>
                <a:lnTo>
                  <a:pt x="91210" y="392"/>
                </a:lnTo>
                <a:lnTo>
                  <a:pt x="91191" y="410"/>
                </a:lnTo>
                <a:lnTo>
                  <a:pt x="91154" y="447"/>
                </a:lnTo>
                <a:lnTo>
                  <a:pt x="91080" y="559"/>
                </a:lnTo>
                <a:lnTo>
                  <a:pt x="90968" y="727"/>
                </a:lnTo>
                <a:lnTo>
                  <a:pt x="90875" y="894"/>
                </a:lnTo>
                <a:lnTo>
                  <a:pt x="90782" y="1080"/>
                </a:lnTo>
                <a:lnTo>
                  <a:pt x="90670" y="1248"/>
                </a:lnTo>
                <a:lnTo>
                  <a:pt x="90558" y="1006"/>
                </a:lnTo>
                <a:lnTo>
                  <a:pt x="90372" y="634"/>
                </a:lnTo>
                <a:lnTo>
                  <a:pt x="90279" y="466"/>
                </a:lnTo>
                <a:lnTo>
                  <a:pt x="90167" y="336"/>
                </a:lnTo>
                <a:lnTo>
                  <a:pt x="90130" y="280"/>
                </a:lnTo>
                <a:lnTo>
                  <a:pt x="90074" y="261"/>
                </a:lnTo>
                <a:close/>
                <a:moveTo>
                  <a:pt x="22342" y="261"/>
                </a:moveTo>
                <a:lnTo>
                  <a:pt x="22304" y="280"/>
                </a:lnTo>
                <a:lnTo>
                  <a:pt x="22230" y="317"/>
                </a:lnTo>
                <a:lnTo>
                  <a:pt x="22155" y="392"/>
                </a:lnTo>
                <a:lnTo>
                  <a:pt x="22081" y="485"/>
                </a:lnTo>
                <a:lnTo>
                  <a:pt x="21932" y="689"/>
                </a:lnTo>
                <a:lnTo>
                  <a:pt x="21839" y="838"/>
                </a:lnTo>
                <a:lnTo>
                  <a:pt x="21765" y="969"/>
                </a:lnTo>
                <a:lnTo>
                  <a:pt x="21671" y="1136"/>
                </a:lnTo>
                <a:lnTo>
                  <a:pt x="21634" y="1211"/>
                </a:lnTo>
                <a:lnTo>
                  <a:pt x="21634" y="1285"/>
                </a:lnTo>
                <a:lnTo>
                  <a:pt x="21634" y="1304"/>
                </a:lnTo>
                <a:lnTo>
                  <a:pt x="21653" y="1322"/>
                </a:lnTo>
                <a:lnTo>
                  <a:pt x="21690" y="1341"/>
                </a:lnTo>
                <a:lnTo>
                  <a:pt x="21727" y="1341"/>
                </a:lnTo>
                <a:lnTo>
                  <a:pt x="21802" y="1322"/>
                </a:lnTo>
                <a:lnTo>
                  <a:pt x="21895" y="1248"/>
                </a:lnTo>
                <a:lnTo>
                  <a:pt x="21969" y="1155"/>
                </a:lnTo>
                <a:lnTo>
                  <a:pt x="22062" y="1043"/>
                </a:lnTo>
                <a:lnTo>
                  <a:pt x="22230" y="820"/>
                </a:lnTo>
                <a:lnTo>
                  <a:pt x="22323" y="671"/>
                </a:lnTo>
                <a:lnTo>
                  <a:pt x="22453" y="876"/>
                </a:lnTo>
                <a:lnTo>
                  <a:pt x="22602" y="1174"/>
                </a:lnTo>
                <a:lnTo>
                  <a:pt x="22695" y="1322"/>
                </a:lnTo>
                <a:lnTo>
                  <a:pt x="22807" y="1453"/>
                </a:lnTo>
                <a:lnTo>
                  <a:pt x="22900" y="1546"/>
                </a:lnTo>
                <a:lnTo>
                  <a:pt x="22937" y="1583"/>
                </a:lnTo>
                <a:lnTo>
                  <a:pt x="22993" y="1602"/>
                </a:lnTo>
                <a:lnTo>
                  <a:pt x="23086" y="1602"/>
                </a:lnTo>
                <a:lnTo>
                  <a:pt x="23105" y="1565"/>
                </a:lnTo>
                <a:lnTo>
                  <a:pt x="23124" y="1527"/>
                </a:lnTo>
                <a:lnTo>
                  <a:pt x="23105" y="1434"/>
                </a:lnTo>
                <a:lnTo>
                  <a:pt x="23068" y="1322"/>
                </a:lnTo>
                <a:lnTo>
                  <a:pt x="22937" y="1080"/>
                </a:lnTo>
                <a:lnTo>
                  <a:pt x="22844" y="932"/>
                </a:lnTo>
                <a:lnTo>
                  <a:pt x="22640" y="559"/>
                </a:lnTo>
                <a:lnTo>
                  <a:pt x="22528" y="373"/>
                </a:lnTo>
                <a:lnTo>
                  <a:pt x="22453" y="317"/>
                </a:lnTo>
                <a:lnTo>
                  <a:pt x="22398" y="280"/>
                </a:lnTo>
                <a:lnTo>
                  <a:pt x="22342" y="261"/>
                </a:lnTo>
                <a:close/>
                <a:moveTo>
                  <a:pt x="23459" y="299"/>
                </a:moveTo>
                <a:lnTo>
                  <a:pt x="23422" y="317"/>
                </a:lnTo>
                <a:lnTo>
                  <a:pt x="23403" y="317"/>
                </a:lnTo>
                <a:lnTo>
                  <a:pt x="23384" y="354"/>
                </a:lnTo>
                <a:lnTo>
                  <a:pt x="23366" y="410"/>
                </a:lnTo>
                <a:lnTo>
                  <a:pt x="23366" y="485"/>
                </a:lnTo>
                <a:lnTo>
                  <a:pt x="23403" y="596"/>
                </a:lnTo>
                <a:lnTo>
                  <a:pt x="23552" y="857"/>
                </a:lnTo>
                <a:lnTo>
                  <a:pt x="23738" y="1118"/>
                </a:lnTo>
                <a:lnTo>
                  <a:pt x="23850" y="1285"/>
                </a:lnTo>
                <a:lnTo>
                  <a:pt x="23961" y="1434"/>
                </a:lnTo>
                <a:lnTo>
                  <a:pt x="24017" y="1509"/>
                </a:lnTo>
                <a:lnTo>
                  <a:pt x="24092" y="1546"/>
                </a:lnTo>
                <a:lnTo>
                  <a:pt x="24166" y="1583"/>
                </a:lnTo>
                <a:lnTo>
                  <a:pt x="24241" y="1602"/>
                </a:lnTo>
                <a:lnTo>
                  <a:pt x="24315" y="1583"/>
                </a:lnTo>
                <a:lnTo>
                  <a:pt x="24408" y="1546"/>
                </a:lnTo>
                <a:lnTo>
                  <a:pt x="24464" y="1490"/>
                </a:lnTo>
                <a:lnTo>
                  <a:pt x="24520" y="1416"/>
                </a:lnTo>
                <a:lnTo>
                  <a:pt x="24594" y="1229"/>
                </a:lnTo>
                <a:lnTo>
                  <a:pt x="24650" y="1043"/>
                </a:lnTo>
                <a:lnTo>
                  <a:pt x="24706" y="876"/>
                </a:lnTo>
                <a:lnTo>
                  <a:pt x="24799" y="764"/>
                </a:lnTo>
                <a:lnTo>
                  <a:pt x="24948" y="559"/>
                </a:lnTo>
                <a:lnTo>
                  <a:pt x="25004" y="466"/>
                </a:lnTo>
                <a:lnTo>
                  <a:pt x="25060" y="373"/>
                </a:lnTo>
                <a:lnTo>
                  <a:pt x="25060" y="317"/>
                </a:lnTo>
                <a:lnTo>
                  <a:pt x="25041" y="299"/>
                </a:lnTo>
                <a:lnTo>
                  <a:pt x="24930" y="299"/>
                </a:lnTo>
                <a:lnTo>
                  <a:pt x="24855" y="317"/>
                </a:lnTo>
                <a:lnTo>
                  <a:pt x="24781" y="354"/>
                </a:lnTo>
                <a:lnTo>
                  <a:pt x="24706" y="410"/>
                </a:lnTo>
                <a:lnTo>
                  <a:pt x="24594" y="522"/>
                </a:lnTo>
                <a:lnTo>
                  <a:pt x="24501" y="671"/>
                </a:lnTo>
                <a:lnTo>
                  <a:pt x="24464" y="801"/>
                </a:lnTo>
                <a:lnTo>
                  <a:pt x="24408" y="987"/>
                </a:lnTo>
                <a:lnTo>
                  <a:pt x="24352" y="1136"/>
                </a:lnTo>
                <a:lnTo>
                  <a:pt x="24315" y="1211"/>
                </a:lnTo>
                <a:lnTo>
                  <a:pt x="24278" y="1248"/>
                </a:lnTo>
                <a:lnTo>
                  <a:pt x="24203" y="1248"/>
                </a:lnTo>
                <a:lnTo>
                  <a:pt x="24129" y="1229"/>
                </a:lnTo>
                <a:lnTo>
                  <a:pt x="24055" y="1155"/>
                </a:lnTo>
                <a:lnTo>
                  <a:pt x="23999" y="1080"/>
                </a:lnTo>
                <a:lnTo>
                  <a:pt x="23887" y="894"/>
                </a:lnTo>
                <a:lnTo>
                  <a:pt x="23813" y="745"/>
                </a:lnTo>
                <a:lnTo>
                  <a:pt x="23719" y="596"/>
                </a:lnTo>
                <a:lnTo>
                  <a:pt x="23589" y="410"/>
                </a:lnTo>
                <a:lnTo>
                  <a:pt x="23515" y="336"/>
                </a:lnTo>
                <a:lnTo>
                  <a:pt x="23459" y="299"/>
                </a:lnTo>
                <a:close/>
                <a:moveTo>
                  <a:pt x="74063" y="224"/>
                </a:moveTo>
                <a:lnTo>
                  <a:pt x="74025" y="243"/>
                </a:lnTo>
                <a:lnTo>
                  <a:pt x="73988" y="261"/>
                </a:lnTo>
                <a:lnTo>
                  <a:pt x="73914" y="354"/>
                </a:lnTo>
                <a:lnTo>
                  <a:pt x="73821" y="503"/>
                </a:lnTo>
                <a:lnTo>
                  <a:pt x="73728" y="652"/>
                </a:lnTo>
                <a:lnTo>
                  <a:pt x="73541" y="969"/>
                </a:lnTo>
                <a:lnTo>
                  <a:pt x="73430" y="1174"/>
                </a:lnTo>
                <a:lnTo>
                  <a:pt x="73337" y="1360"/>
                </a:lnTo>
                <a:lnTo>
                  <a:pt x="73299" y="1453"/>
                </a:lnTo>
                <a:lnTo>
                  <a:pt x="73281" y="1546"/>
                </a:lnTo>
                <a:lnTo>
                  <a:pt x="73281" y="1602"/>
                </a:lnTo>
                <a:lnTo>
                  <a:pt x="73299" y="1620"/>
                </a:lnTo>
                <a:lnTo>
                  <a:pt x="73318" y="1620"/>
                </a:lnTo>
                <a:lnTo>
                  <a:pt x="73392" y="1602"/>
                </a:lnTo>
                <a:lnTo>
                  <a:pt x="73504" y="1509"/>
                </a:lnTo>
                <a:lnTo>
                  <a:pt x="73597" y="1416"/>
                </a:lnTo>
                <a:lnTo>
                  <a:pt x="73672" y="1304"/>
                </a:lnTo>
                <a:lnTo>
                  <a:pt x="73821" y="1080"/>
                </a:lnTo>
                <a:lnTo>
                  <a:pt x="74100" y="634"/>
                </a:lnTo>
                <a:lnTo>
                  <a:pt x="74174" y="857"/>
                </a:lnTo>
                <a:lnTo>
                  <a:pt x="74286" y="1136"/>
                </a:lnTo>
                <a:lnTo>
                  <a:pt x="74342" y="1267"/>
                </a:lnTo>
                <a:lnTo>
                  <a:pt x="74416" y="1397"/>
                </a:lnTo>
                <a:lnTo>
                  <a:pt x="74509" y="1490"/>
                </a:lnTo>
                <a:lnTo>
                  <a:pt x="74603" y="1546"/>
                </a:lnTo>
                <a:lnTo>
                  <a:pt x="74658" y="1565"/>
                </a:lnTo>
                <a:lnTo>
                  <a:pt x="74696" y="1565"/>
                </a:lnTo>
                <a:lnTo>
                  <a:pt x="74733" y="1546"/>
                </a:lnTo>
                <a:lnTo>
                  <a:pt x="74733" y="1527"/>
                </a:lnTo>
                <a:lnTo>
                  <a:pt x="74733" y="1434"/>
                </a:lnTo>
                <a:lnTo>
                  <a:pt x="74696" y="1322"/>
                </a:lnTo>
                <a:lnTo>
                  <a:pt x="74584" y="1099"/>
                </a:lnTo>
                <a:lnTo>
                  <a:pt x="74509" y="950"/>
                </a:lnTo>
                <a:lnTo>
                  <a:pt x="74435" y="727"/>
                </a:lnTo>
                <a:lnTo>
                  <a:pt x="74361" y="485"/>
                </a:lnTo>
                <a:lnTo>
                  <a:pt x="74305" y="373"/>
                </a:lnTo>
                <a:lnTo>
                  <a:pt x="74249" y="280"/>
                </a:lnTo>
                <a:lnTo>
                  <a:pt x="74156" y="224"/>
                </a:lnTo>
                <a:close/>
                <a:moveTo>
                  <a:pt x="47942" y="243"/>
                </a:moveTo>
                <a:lnTo>
                  <a:pt x="47867" y="299"/>
                </a:lnTo>
                <a:lnTo>
                  <a:pt x="47793" y="354"/>
                </a:lnTo>
                <a:lnTo>
                  <a:pt x="47644" y="541"/>
                </a:lnTo>
                <a:lnTo>
                  <a:pt x="47513" y="727"/>
                </a:lnTo>
                <a:lnTo>
                  <a:pt x="47402" y="894"/>
                </a:lnTo>
                <a:lnTo>
                  <a:pt x="47364" y="1006"/>
                </a:lnTo>
                <a:lnTo>
                  <a:pt x="47308" y="1118"/>
                </a:lnTo>
                <a:lnTo>
                  <a:pt x="47290" y="1211"/>
                </a:lnTo>
                <a:lnTo>
                  <a:pt x="47271" y="1304"/>
                </a:lnTo>
                <a:lnTo>
                  <a:pt x="47290" y="1341"/>
                </a:lnTo>
                <a:lnTo>
                  <a:pt x="47308" y="1360"/>
                </a:lnTo>
                <a:lnTo>
                  <a:pt x="47327" y="1360"/>
                </a:lnTo>
                <a:lnTo>
                  <a:pt x="47402" y="1304"/>
                </a:lnTo>
                <a:lnTo>
                  <a:pt x="47513" y="1174"/>
                </a:lnTo>
                <a:lnTo>
                  <a:pt x="47662" y="932"/>
                </a:lnTo>
                <a:lnTo>
                  <a:pt x="47755" y="783"/>
                </a:lnTo>
                <a:lnTo>
                  <a:pt x="47830" y="671"/>
                </a:lnTo>
                <a:lnTo>
                  <a:pt x="47923" y="596"/>
                </a:lnTo>
                <a:lnTo>
                  <a:pt x="47979" y="559"/>
                </a:lnTo>
                <a:lnTo>
                  <a:pt x="48090" y="559"/>
                </a:lnTo>
                <a:lnTo>
                  <a:pt x="48146" y="578"/>
                </a:lnTo>
                <a:lnTo>
                  <a:pt x="48202" y="615"/>
                </a:lnTo>
                <a:lnTo>
                  <a:pt x="48258" y="689"/>
                </a:lnTo>
                <a:lnTo>
                  <a:pt x="48370" y="838"/>
                </a:lnTo>
                <a:lnTo>
                  <a:pt x="48463" y="987"/>
                </a:lnTo>
                <a:lnTo>
                  <a:pt x="48686" y="1322"/>
                </a:lnTo>
                <a:lnTo>
                  <a:pt x="48798" y="1490"/>
                </a:lnTo>
                <a:lnTo>
                  <a:pt x="48872" y="1583"/>
                </a:lnTo>
                <a:lnTo>
                  <a:pt x="48910" y="1620"/>
                </a:lnTo>
                <a:lnTo>
                  <a:pt x="48947" y="1639"/>
                </a:lnTo>
                <a:lnTo>
                  <a:pt x="49021" y="1639"/>
                </a:lnTo>
                <a:lnTo>
                  <a:pt x="49096" y="1620"/>
                </a:lnTo>
                <a:lnTo>
                  <a:pt x="49133" y="1602"/>
                </a:lnTo>
                <a:lnTo>
                  <a:pt x="49152" y="1565"/>
                </a:lnTo>
                <a:lnTo>
                  <a:pt x="49152" y="1527"/>
                </a:lnTo>
                <a:lnTo>
                  <a:pt x="49114" y="1471"/>
                </a:lnTo>
                <a:lnTo>
                  <a:pt x="48910" y="1155"/>
                </a:lnTo>
                <a:lnTo>
                  <a:pt x="48779" y="932"/>
                </a:lnTo>
                <a:lnTo>
                  <a:pt x="48612" y="708"/>
                </a:lnTo>
                <a:lnTo>
                  <a:pt x="48444" y="503"/>
                </a:lnTo>
                <a:lnTo>
                  <a:pt x="48370" y="410"/>
                </a:lnTo>
                <a:lnTo>
                  <a:pt x="48277" y="336"/>
                </a:lnTo>
                <a:lnTo>
                  <a:pt x="48202" y="280"/>
                </a:lnTo>
                <a:lnTo>
                  <a:pt x="48109" y="243"/>
                </a:lnTo>
                <a:close/>
                <a:moveTo>
                  <a:pt x="69222" y="205"/>
                </a:moveTo>
                <a:lnTo>
                  <a:pt x="69166" y="224"/>
                </a:lnTo>
                <a:lnTo>
                  <a:pt x="69054" y="261"/>
                </a:lnTo>
                <a:lnTo>
                  <a:pt x="68961" y="317"/>
                </a:lnTo>
                <a:lnTo>
                  <a:pt x="68887" y="392"/>
                </a:lnTo>
                <a:lnTo>
                  <a:pt x="68812" y="466"/>
                </a:lnTo>
                <a:lnTo>
                  <a:pt x="68757" y="559"/>
                </a:lnTo>
                <a:lnTo>
                  <a:pt x="68701" y="652"/>
                </a:lnTo>
                <a:lnTo>
                  <a:pt x="68626" y="857"/>
                </a:lnTo>
                <a:lnTo>
                  <a:pt x="68589" y="1006"/>
                </a:lnTo>
                <a:lnTo>
                  <a:pt x="68533" y="1174"/>
                </a:lnTo>
                <a:lnTo>
                  <a:pt x="68496" y="1248"/>
                </a:lnTo>
                <a:lnTo>
                  <a:pt x="68459" y="1304"/>
                </a:lnTo>
                <a:lnTo>
                  <a:pt x="68403" y="1341"/>
                </a:lnTo>
                <a:lnTo>
                  <a:pt x="68347" y="1341"/>
                </a:lnTo>
                <a:lnTo>
                  <a:pt x="68291" y="1304"/>
                </a:lnTo>
                <a:lnTo>
                  <a:pt x="68235" y="1229"/>
                </a:lnTo>
                <a:lnTo>
                  <a:pt x="68123" y="1025"/>
                </a:lnTo>
                <a:lnTo>
                  <a:pt x="67993" y="801"/>
                </a:lnTo>
                <a:lnTo>
                  <a:pt x="67919" y="671"/>
                </a:lnTo>
                <a:lnTo>
                  <a:pt x="67788" y="503"/>
                </a:lnTo>
                <a:lnTo>
                  <a:pt x="67714" y="429"/>
                </a:lnTo>
                <a:lnTo>
                  <a:pt x="67677" y="429"/>
                </a:lnTo>
                <a:lnTo>
                  <a:pt x="67677" y="447"/>
                </a:lnTo>
                <a:lnTo>
                  <a:pt x="67658" y="503"/>
                </a:lnTo>
                <a:lnTo>
                  <a:pt x="67695" y="596"/>
                </a:lnTo>
                <a:lnTo>
                  <a:pt x="67733" y="727"/>
                </a:lnTo>
                <a:lnTo>
                  <a:pt x="67844" y="987"/>
                </a:lnTo>
                <a:lnTo>
                  <a:pt x="67937" y="1192"/>
                </a:lnTo>
                <a:lnTo>
                  <a:pt x="68068" y="1416"/>
                </a:lnTo>
                <a:lnTo>
                  <a:pt x="68142" y="1527"/>
                </a:lnTo>
                <a:lnTo>
                  <a:pt x="68235" y="1602"/>
                </a:lnTo>
                <a:lnTo>
                  <a:pt x="68328" y="1658"/>
                </a:lnTo>
                <a:lnTo>
                  <a:pt x="68384" y="1676"/>
                </a:lnTo>
                <a:lnTo>
                  <a:pt x="68440" y="1676"/>
                </a:lnTo>
                <a:lnTo>
                  <a:pt x="68514" y="1658"/>
                </a:lnTo>
                <a:lnTo>
                  <a:pt x="68589" y="1620"/>
                </a:lnTo>
                <a:lnTo>
                  <a:pt x="68645" y="1565"/>
                </a:lnTo>
                <a:lnTo>
                  <a:pt x="68701" y="1490"/>
                </a:lnTo>
                <a:lnTo>
                  <a:pt x="68775" y="1341"/>
                </a:lnTo>
                <a:lnTo>
                  <a:pt x="68831" y="1192"/>
                </a:lnTo>
                <a:lnTo>
                  <a:pt x="68924" y="876"/>
                </a:lnTo>
                <a:lnTo>
                  <a:pt x="68980" y="727"/>
                </a:lnTo>
                <a:lnTo>
                  <a:pt x="69036" y="652"/>
                </a:lnTo>
                <a:lnTo>
                  <a:pt x="69092" y="596"/>
                </a:lnTo>
                <a:lnTo>
                  <a:pt x="69147" y="559"/>
                </a:lnTo>
                <a:lnTo>
                  <a:pt x="69203" y="522"/>
                </a:lnTo>
                <a:lnTo>
                  <a:pt x="69278" y="485"/>
                </a:lnTo>
                <a:lnTo>
                  <a:pt x="69315" y="447"/>
                </a:lnTo>
                <a:lnTo>
                  <a:pt x="69334" y="354"/>
                </a:lnTo>
                <a:lnTo>
                  <a:pt x="69315" y="280"/>
                </a:lnTo>
                <a:lnTo>
                  <a:pt x="69296" y="243"/>
                </a:lnTo>
                <a:lnTo>
                  <a:pt x="69259" y="224"/>
                </a:lnTo>
                <a:lnTo>
                  <a:pt x="69222" y="205"/>
                </a:lnTo>
                <a:close/>
                <a:moveTo>
                  <a:pt x="298" y="1136"/>
                </a:moveTo>
                <a:lnTo>
                  <a:pt x="223" y="1174"/>
                </a:lnTo>
                <a:lnTo>
                  <a:pt x="205" y="1192"/>
                </a:lnTo>
                <a:lnTo>
                  <a:pt x="205" y="1211"/>
                </a:lnTo>
                <a:lnTo>
                  <a:pt x="205" y="1285"/>
                </a:lnTo>
                <a:lnTo>
                  <a:pt x="242" y="1341"/>
                </a:lnTo>
                <a:lnTo>
                  <a:pt x="372" y="1471"/>
                </a:lnTo>
                <a:lnTo>
                  <a:pt x="503" y="1546"/>
                </a:lnTo>
                <a:lnTo>
                  <a:pt x="745" y="1751"/>
                </a:lnTo>
                <a:lnTo>
                  <a:pt x="838" y="1825"/>
                </a:lnTo>
                <a:lnTo>
                  <a:pt x="912" y="1900"/>
                </a:lnTo>
                <a:lnTo>
                  <a:pt x="912" y="1937"/>
                </a:lnTo>
                <a:lnTo>
                  <a:pt x="931" y="1993"/>
                </a:lnTo>
                <a:lnTo>
                  <a:pt x="912" y="2030"/>
                </a:lnTo>
                <a:lnTo>
                  <a:pt x="894" y="2067"/>
                </a:lnTo>
                <a:lnTo>
                  <a:pt x="801" y="2179"/>
                </a:lnTo>
                <a:lnTo>
                  <a:pt x="652" y="2291"/>
                </a:lnTo>
                <a:lnTo>
                  <a:pt x="540" y="2384"/>
                </a:lnTo>
                <a:lnTo>
                  <a:pt x="410" y="2477"/>
                </a:lnTo>
                <a:lnTo>
                  <a:pt x="372" y="2533"/>
                </a:lnTo>
                <a:lnTo>
                  <a:pt x="391" y="2570"/>
                </a:lnTo>
                <a:lnTo>
                  <a:pt x="428" y="2589"/>
                </a:lnTo>
                <a:lnTo>
                  <a:pt x="521" y="2607"/>
                </a:lnTo>
                <a:lnTo>
                  <a:pt x="596" y="2589"/>
                </a:lnTo>
                <a:lnTo>
                  <a:pt x="670" y="2570"/>
                </a:lnTo>
                <a:lnTo>
                  <a:pt x="819" y="2495"/>
                </a:lnTo>
                <a:lnTo>
                  <a:pt x="968" y="2384"/>
                </a:lnTo>
                <a:lnTo>
                  <a:pt x="1080" y="2309"/>
                </a:lnTo>
                <a:lnTo>
                  <a:pt x="1192" y="2179"/>
                </a:lnTo>
                <a:lnTo>
                  <a:pt x="1266" y="2067"/>
                </a:lnTo>
                <a:lnTo>
                  <a:pt x="1285" y="2011"/>
                </a:lnTo>
                <a:lnTo>
                  <a:pt x="1285" y="1956"/>
                </a:lnTo>
                <a:lnTo>
                  <a:pt x="1266" y="1862"/>
                </a:lnTo>
                <a:lnTo>
                  <a:pt x="1192" y="1769"/>
                </a:lnTo>
                <a:lnTo>
                  <a:pt x="1117" y="1676"/>
                </a:lnTo>
                <a:lnTo>
                  <a:pt x="875" y="1471"/>
                </a:lnTo>
                <a:lnTo>
                  <a:pt x="763" y="1378"/>
                </a:lnTo>
                <a:lnTo>
                  <a:pt x="614" y="1248"/>
                </a:lnTo>
                <a:lnTo>
                  <a:pt x="521" y="1192"/>
                </a:lnTo>
                <a:lnTo>
                  <a:pt x="447" y="1155"/>
                </a:lnTo>
                <a:lnTo>
                  <a:pt x="372" y="1136"/>
                </a:lnTo>
                <a:close/>
                <a:moveTo>
                  <a:pt x="92513" y="1174"/>
                </a:moveTo>
                <a:lnTo>
                  <a:pt x="92457" y="1192"/>
                </a:lnTo>
                <a:lnTo>
                  <a:pt x="92364" y="1229"/>
                </a:lnTo>
                <a:lnTo>
                  <a:pt x="92159" y="1397"/>
                </a:lnTo>
                <a:lnTo>
                  <a:pt x="91973" y="1583"/>
                </a:lnTo>
                <a:lnTo>
                  <a:pt x="91843" y="1713"/>
                </a:lnTo>
                <a:lnTo>
                  <a:pt x="91694" y="1844"/>
                </a:lnTo>
                <a:lnTo>
                  <a:pt x="91489" y="2030"/>
                </a:lnTo>
                <a:lnTo>
                  <a:pt x="91415" y="2142"/>
                </a:lnTo>
                <a:lnTo>
                  <a:pt x="91359" y="2235"/>
                </a:lnTo>
                <a:lnTo>
                  <a:pt x="91340" y="2291"/>
                </a:lnTo>
                <a:lnTo>
                  <a:pt x="91340" y="2328"/>
                </a:lnTo>
                <a:lnTo>
                  <a:pt x="91359" y="2365"/>
                </a:lnTo>
                <a:lnTo>
                  <a:pt x="91377" y="2384"/>
                </a:lnTo>
                <a:lnTo>
                  <a:pt x="91564" y="2533"/>
                </a:lnTo>
                <a:lnTo>
                  <a:pt x="91843" y="2737"/>
                </a:lnTo>
                <a:lnTo>
                  <a:pt x="91992" y="2831"/>
                </a:lnTo>
                <a:lnTo>
                  <a:pt x="92122" y="2905"/>
                </a:lnTo>
                <a:lnTo>
                  <a:pt x="92252" y="2942"/>
                </a:lnTo>
                <a:lnTo>
                  <a:pt x="92308" y="2961"/>
                </a:lnTo>
                <a:lnTo>
                  <a:pt x="92346" y="2942"/>
                </a:lnTo>
                <a:lnTo>
                  <a:pt x="92383" y="2924"/>
                </a:lnTo>
                <a:lnTo>
                  <a:pt x="92401" y="2886"/>
                </a:lnTo>
                <a:lnTo>
                  <a:pt x="92383" y="2849"/>
                </a:lnTo>
                <a:lnTo>
                  <a:pt x="92364" y="2793"/>
                </a:lnTo>
                <a:lnTo>
                  <a:pt x="92271" y="2700"/>
                </a:lnTo>
                <a:lnTo>
                  <a:pt x="92141" y="2589"/>
                </a:lnTo>
                <a:lnTo>
                  <a:pt x="91843" y="2384"/>
                </a:lnTo>
                <a:lnTo>
                  <a:pt x="91657" y="2272"/>
                </a:lnTo>
                <a:lnTo>
                  <a:pt x="91899" y="2049"/>
                </a:lnTo>
                <a:lnTo>
                  <a:pt x="92271" y="1695"/>
                </a:lnTo>
                <a:lnTo>
                  <a:pt x="92420" y="1527"/>
                </a:lnTo>
                <a:lnTo>
                  <a:pt x="92532" y="1360"/>
                </a:lnTo>
                <a:lnTo>
                  <a:pt x="92569" y="1304"/>
                </a:lnTo>
                <a:lnTo>
                  <a:pt x="92588" y="1248"/>
                </a:lnTo>
                <a:lnTo>
                  <a:pt x="92569" y="1211"/>
                </a:lnTo>
                <a:lnTo>
                  <a:pt x="92513" y="1174"/>
                </a:lnTo>
                <a:close/>
                <a:moveTo>
                  <a:pt x="91526" y="3333"/>
                </a:moveTo>
                <a:lnTo>
                  <a:pt x="91433" y="3352"/>
                </a:lnTo>
                <a:lnTo>
                  <a:pt x="91415" y="3370"/>
                </a:lnTo>
                <a:lnTo>
                  <a:pt x="91377" y="3389"/>
                </a:lnTo>
                <a:lnTo>
                  <a:pt x="91377" y="3426"/>
                </a:lnTo>
                <a:lnTo>
                  <a:pt x="91377" y="3464"/>
                </a:lnTo>
                <a:lnTo>
                  <a:pt x="91396" y="3482"/>
                </a:lnTo>
                <a:lnTo>
                  <a:pt x="91433" y="3519"/>
                </a:lnTo>
                <a:lnTo>
                  <a:pt x="91545" y="3538"/>
                </a:lnTo>
                <a:lnTo>
                  <a:pt x="91750" y="3575"/>
                </a:lnTo>
                <a:lnTo>
                  <a:pt x="91899" y="3613"/>
                </a:lnTo>
                <a:lnTo>
                  <a:pt x="92029" y="3687"/>
                </a:lnTo>
                <a:lnTo>
                  <a:pt x="92159" y="3761"/>
                </a:lnTo>
                <a:lnTo>
                  <a:pt x="92290" y="3855"/>
                </a:lnTo>
                <a:lnTo>
                  <a:pt x="92085" y="3985"/>
                </a:lnTo>
                <a:lnTo>
                  <a:pt x="91880" y="4097"/>
                </a:lnTo>
                <a:lnTo>
                  <a:pt x="91471" y="4320"/>
                </a:lnTo>
                <a:lnTo>
                  <a:pt x="91340" y="4376"/>
                </a:lnTo>
                <a:lnTo>
                  <a:pt x="91284" y="4413"/>
                </a:lnTo>
                <a:lnTo>
                  <a:pt x="91266" y="4450"/>
                </a:lnTo>
                <a:lnTo>
                  <a:pt x="91247" y="4469"/>
                </a:lnTo>
                <a:lnTo>
                  <a:pt x="91266" y="4525"/>
                </a:lnTo>
                <a:lnTo>
                  <a:pt x="91284" y="4581"/>
                </a:lnTo>
                <a:lnTo>
                  <a:pt x="91322" y="4618"/>
                </a:lnTo>
                <a:lnTo>
                  <a:pt x="91359" y="4618"/>
                </a:lnTo>
                <a:lnTo>
                  <a:pt x="91377" y="4599"/>
                </a:lnTo>
                <a:lnTo>
                  <a:pt x="91657" y="4506"/>
                </a:lnTo>
                <a:lnTo>
                  <a:pt x="91955" y="4376"/>
                </a:lnTo>
                <a:lnTo>
                  <a:pt x="92234" y="4208"/>
                </a:lnTo>
                <a:lnTo>
                  <a:pt x="92364" y="4115"/>
                </a:lnTo>
                <a:lnTo>
                  <a:pt x="92457" y="4022"/>
                </a:lnTo>
                <a:lnTo>
                  <a:pt x="92513" y="3929"/>
                </a:lnTo>
                <a:lnTo>
                  <a:pt x="92532" y="3873"/>
                </a:lnTo>
                <a:lnTo>
                  <a:pt x="92532" y="3836"/>
                </a:lnTo>
                <a:lnTo>
                  <a:pt x="92513" y="3743"/>
                </a:lnTo>
                <a:lnTo>
                  <a:pt x="92439" y="3668"/>
                </a:lnTo>
                <a:lnTo>
                  <a:pt x="92364" y="3613"/>
                </a:lnTo>
                <a:lnTo>
                  <a:pt x="92271" y="3538"/>
                </a:lnTo>
                <a:lnTo>
                  <a:pt x="92048" y="3445"/>
                </a:lnTo>
                <a:lnTo>
                  <a:pt x="91899" y="3389"/>
                </a:lnTo>
                <a:lnTo>
                  <a:pt x="91657" y="3352"/>
                </a:lnTo>
                <a:lnTo>
                  <a:pt x="91526" y="3333"/>
                </a:lnTo>
                <a:close/>
                <a:moveTo>
                  <a:pt x="1545" y="2775"/>
                </a:moveTo>
                <a:lnTo>
                  <a:pt x="1489" y="2793"/>
                </a:lnTo>
                <a:lnTo>
                  <a:pt x="1173" y="3017"/>
                </a:lnTo>
                <a:lnTo>
                  <a:pt x="950" y="3147"/>
                </a:lnTo>
                <a:lnTo>
                  <a:pt x="726" y="3296"/>
                </a:lnTo>
                <a:lnTo>
                  <a:pt x="521" y="3464"/>
                </a:lnTo>
                <a:lnTo>
                  <a:pt x="428" y="3557"/>
                </a:lnTo>
                <a:lnTo>
                  <a:pt x="354" y="3631"/>
                </a:lnTo>
                <a:lnTo>
                  <a:pt x="298" y="3724"/>
                </a:lnTo>
                <a:lnTo>
                  <a:pt x="261" y="3817"/>
                </a:lnTo>
                <a:lnTo>
                  <a:pt x="261" y="3892"/>
                </a:lnTo>
                <a:lnTo>
                  <a:pt x="261" y="3985"/>
                </a:lnTo>
                <a:lnTo>
                  <a:pt x="317" y="4059"/>
                </a:lnTo>
                <a:lnTo>
                  <a:pt x="372" y="4134"/>
                </a:lnTo>
                <a:lnTo>
                  <a:pt x="559" y="4283"/>
                </a:lnTo>
                <a:lnTo>
                  <a:pt x="745" y="4413"/>
                </a:lnTo>
                <a:lnTo>
                  <a:pt x="912" y="4506"/>
                </a:lnTo>
                <a:lnTo>
                  <a:pt x="1024" y="4562"/>
                </a:lnTo>
                <a:lnTo>
                  <a:pt x="1136" y="4599"/>
                </a:lnTo>
                <a:lnTo>
                  <a:pt x="1229" y="4637"/>
                </a:lnTo>
                <a:lnTo>
                  <a:pt x="1359" y="4637"/>
                </a:lnTo>
                <a:lnTo>
                  <a:pt x="1378" y="4618"/>
                </a:lnTo>
                <a:lnTo>
                  <a:pt x="1359" y="4599"/>
                </a:lnTo>
                <a:lnTo>
                  <a:pt x="1322" y="4525"/>
                </a:lnTo>
                <a:lnTo>
                  <a:pt x="1192" y="4413"/>
                </a:lnTo>
                <a:lnTo>
                  <a:pt x="931" y="4264"/>
                </a:lnTo>
                <a:lnTo>
                  <a:pt x="801" y="4171"/>
                </a:lnTo>
                <a:lnTo>
                  <a:pt x="689" y="4078"/>
                </a:lnTo>
                <a:lnTo>
                  <a:pt x="614" y="3985"/>
                </a:lnTo>
                <a:lnTo>
                  <a:pt x="577" y="3929"/>
                </a:lnTo>
                <a:lnTo>
                  <a:pt x="577" y="3892"/>
                </a:lnTo>
                <a:lnTo>
                  <a:pt x="577" y="3836"/>
                </a:lnTo>
                <a:lnTo>
                  <a:pt x="596" y="3780"/>
                </a:lnTo>
                <a:lnTo>
                  <a:pt x="633" y="3724"/>
                </a:lnTo>
                <a:lnTo>
                  <a:pt x="707" y="3668"/>
                </a:lnTo>
                <a:lnTo>
                  <a:pt x="856" y="3557"/>
                </a:lnTo>
                <a:lnTo>
                  <a:pt x="1005" y="3445"/>
                </a:lnTo>
                <a:lnTo>
                  <a:pt x="1322" y="3240"/>
                </a:lnTo>
                <a:lnTo>
                  <a:pt x="1508" y="3128"/>
                </a:lnTo>
                <a:lnTo>
                  <a:pt x="1601" y="3054"/>
                </a:lnTo>
                <a:lnTo>
                  <a:pt x="1638" y="3017"/>
                </a:lnTo>
                <a:lnTo>
                  <a:pt x="1657" y="2980"/>
                </a:lnTo>
                <a:lnTo>
                  <a:pt x="1657" y="2905"/>
                </a:lnTo>
                <a:lnTo>
                  <a:pt x="1638" y="2812"/>
                </a:lnTo>
                <a:lnTo>
                  <a:pt x="1620" y="2775"/>
                </a:lnTo>
                <a:close/>
                <a:moveTo>
                  <a:pt x="335" y="5027"/>
                </a:moveTo>
                <a:lnTo>
                  <a:pt x="298" y="5046"/>
                </a:lnTo>
                <a:lnTo>
                  <a:pt x="279" y="5065"/>
                </a:lnTo>
                <a:lnTo>
                  <a:pt x="261" y="5102"/>
                </a:lnTo>
                <a:lnTo>
                  <a:pt x="279" y="5158"/>
                </a:lnTo>
                <a:lnTo>
                  <a:pt x="298" y="5195"/>
                </a:lnTo>
                <a:lnTo>
                  <a:pt x="354" y="5232"/>
                </a:lnTo>
                <a:lnTo>
                  <a:pt x="484" y="5325"/>
                </a:lnTo>
                <a:lnTo>
                  <a:pt x="633" y="5400"/>
                </a:lnTo>
                <a:lnTo>
                  <a:pt x="950" y="5549"/>
                </a:lnTo>
                <a:lnTo>
                  <a:pt x="1173" y="5642"/>
                </a:lnTo>
                <a:lnTo>
                  <a:pt x="1043" y="5791"/>
                </a:lnTo>
                <a:lnTo>
                  <a:pt x="894" y="5921"/>
                </a:lnTo>
                <a:lnTo>
                  <a:pt x="596" y="6163"/>
                </a:lnTo>
                <a:lnTo>
                  <a:pt x="484" y="6275"/>
                </a:lnTo>
                <a:lnTo>
                  <a:pt x="447" y="6312"/>
                </a:lnTo>
                <a:lnTo>
                  <a:pt x="447" y="6349"/>
                </a:lnTo>
                <a:lnTo>
                  <a:pt x="447" y="6368"/>
                </a:lnTo>
                <a:lnTo>
                  <a:pt x="484" y="6368"/>
                </a:lnTo>
                <a:lnTo>
                  <a:pt x="652" y="6349"/>
                </a:lnTo>
                <a:lnTo>
                  <a:pt x="745" y="6312"/>
                </a:lnTo>
                <a:lnTo>
                  <a:pt x="894" y="6219"/>
                </a:lnTo>
                <a:lnTo>
                  <a:pt x="1043" y="6089"/>
                </a:lnTo>
                <a:lnTo>
                  <a:pt x="1210" y="5940"/>
                </a:lnTo>
                <a:lnTo>
                  <a:pt x="1359" y="5809"/>
                </a:lnTo>
                <a:lnTo>
                  <a:pt x="1452" y="5661"/>
                </a:lnTo>
                <a:lnTo>
                  <a:pt x="1471" y="5605"/>
                </a:lnTo>
                <a:lnTo>
                  <a:pt x="1471" y="5549"/>
                </a:lnTo>
                <a:lnTo>
                  <a:pt x="1452" y="5512"/>
                </a:lnTo>
                <a:lnTo>
                  <a:pt x="1415" y="5474"/>
                </a:lnTo>
                <a:lnTo>
                  <a:pt x="1173" y="5344"/>
                </a:lnTo>
                <a:lnTo>
                  <a:pt x="819" y="5158"/>
                </a:lnTo>
                <a:lnTo>
                  <a:pt x="633" y="5083"/>
                </a:lnTo>
                <a:lnTo>
                  <a:pt x="465" y="5027"/>
                </a:lnTo>
                <a:close/>
                <a:moveTo>
                  <a:pt x="92439" y="5102"/>
                </a:moveTo>
                <a:lnTo>
                  <a:pt x="92383" y="5121"/>
                </a:lnTo>
                <a:lnTo>
                  <a:pt x="92159" y="5251"/>
                </a:lnTo>
                <a:lnTo>
                  <a:pt x="91843" y="5437"/>
                </a:lnTo>
                <a:lnTo>
                  <a:pt x="91675" y="5530"/>
                </a:lnTo>
                <a:lnTo>
                  <a:pt x="91545" y="5642"/>
                </a:lnTo>
                <a:lnTo>
                  <a:pt x="91433" y="5735"/>
                </a:lnTo>
                <a:lnTo>
                  <a:pt x="91396" y="5791"/>
                </a:lnTo>
                <a:lnTo>
                  <a:pt x="91377" y="5828"/>
                </a:lnTo>
                <a:lnTo>
                  <a:pt x="91377" y="5884"/>
                </a:lnTo>
                <a:lnTo>
                  <a:pt x="91377" y="5921"/>
                </a:lnTo>
                <a:lnTo>
                  <a:pt x="91433" y="6014"/>
                </a:lnTo>
                <a:lnTo>
                  <a:pt x="91508" y="6089"/>
                </a:lnTo>
                <a:lnTo>
                  <a:pt x="91601" y="6163"/>
                </a:lnTo>
                <a:lnTo>
                  <a:pt x="91806" y="6312"/>
                </a:lnTo>
                <a:lnTo>
                  <a:pt x="91992" y="6405"/>
                </a:lnTo>
                <a:lnTo>
                  <a:pt x="92122" y="6498"/>
                </a:lnTo>
                <a:lnTo>
                  <a:pt x="92308" y="6610"/>
                </a:lnTo>
                <a:lnTo>
                  <a:pt x="92420" y="6647"/>
                </a:lnTo>
                <a:lnTo>
                  <a:pt x="92513" y="6647"/>
                </a:lnTo>
                <a:lnTo>
                  <a:pt x="92532" y="6629"/>
                </a:lnTo>
                <a:lnTo>
                  <a:pt x="92550" y="6591"/>
                </a:lnTo>
                <a:lnTo>
                  <a:pt x="92532" y="6536"/>
                </a:lnTo>
                <a:lnTo>
                  <a:pt x="92532" y="6498"/>
                </a:lnTo>
                <a:lnTo>
                  <a:pt x="92495" y="6442"/>
                </a:lnTo>
                <a:lnTo>
                  <a:pt x="92401" y="6349"/>
                </a:lnTo>
                <a:lnTo>
                  <a:pt x="92290" y="6256"/>
                </a:lnTo>
                <a:lnTo>
                  <a:pt x="92141" y="6163"/>
                </a:lnTo>
                <a:lnTo>
                  <a:pt x="91843" y="6014"/>
                </a:lnTo>
                <a:lnTo>
                  <a:pt x="91638" y="5903"/>
                </a:lnTo>
                <a:lnTo>
                  <a:pt x="92252" y="5400"/>
                </a:lnTo>
                <a:lnTo>
                  <a:pt x="92401" y="5214"/>
                </a:lnTo>
                <a:lnTo>
                  <a:pt x="92439" y="5158"/>
                </a:lnTo>
                <a:lnTo>
                  <a:pt x="92457" y="5121"/>
                </a:lnTo>
                <a:lnTo>
                  <a:pt x="92439" y="5102"/>
                </a:lnTo>
                <a:close/>
                <a:moveTo>
                  <a:pt x="1192" y="6833"/>
                </a:moveTo>
                <a:lnTo>
                  <a:pt x="1061" y="6908"/>
                </a:lnTo>
                <a:lnTo>
                  <a:pt x="931" y="6964"/>
                </a:lnTo>
                <a:lnTo>
                  <a:pt x="782" y="7057"/>
                </a:lnTo>
                <a:lnTo>
                  <a:pt x="652" y="7150"/>
                </a:lnTo>
                <a:lnTo>
                  <a:pt x="540" y="7243"/>
                </a:lnTo>
                <a:lnTo>
                  <a:pt x="447" y="7336"/>
                </a:lnTo>
                <a:lnTo>
                  <a:pt x="428" y="7392"/>
                </a:lnTo>
                <a:lnTo>
                  <a:pt x="410" y="7448"/>
                </a:lnTo>
                <a:lnTo>
                  <a:pt x="391" y="7522"/>
                </a:lnTo>
                <a:lnTo>
                  <a:pt x="410" y="7578"/>
                </a:lnTo>
                <a:lnTo>
                  <a:pt x="428" y="7634"/>
                </a:lnTo>
                <a:lnTo>
                  <a:pt x="465" y="7708"/>
                </a:lnTo>
                <a:lnTo>
                  <a:pt x="521" y="7783"/>
                </a:lnTo>
                <a:lnTo>
                  <a:pt x="596" y="7857"/>
                </a:lnTo>
                <a:lnTo>
                  <a:pt x="782" y="8006"/>
                </a:lnTo>
                <a:lnTo>
                  <a:pt x="1061" y="8211"/>
                </a:lnTo>
                <a:lnTo>
                  <a:pt x="1192" y="8286"/>
                </a:lnTo>
                <a:lnTo>
                  <a:pt x="1303" y="8304"/>
                </a:lnTo>
                <a:lnTo>
                  <a:pt x="1322" y="8304"/>
                </a:lnTo>
                <a:lnTo>
                  <a:pt x="1341" y="8286"/>
                </a:lnTo>
                <a:lnTo>
                  <a:pt x="1341" y="8230"/>
                </a:lnTo>
                <a:lnTo>
                  <a:pt x="1322" y="8174"/>
                </a:lnTo>
                <a:lnTo>
                  <a:pt x="1303" y="8099"/>
                </a:lnTo>
                <a:lnTo>
                  <a:pt x="1247" y="8044"/>
                </a:lnTo>
                <a:lnTo>
                  <a:pt x="1136" y="7932"/>
                </a:lnTo>
                <a:lnTo>
                  <a:pt x="894" y="7746"/>
                </a:lnTo>
                <a:lnTo>
                  <a:pt x="801" y="7653"/>
                </a:lnTo>
                <a:lnTo>
                  <a:pt x="763" y="7597"/>
                </a:lnTo>
                <a:lnTo>
                  <a:pt x="745" y="7541"/>
                </a:lnTo>
                <a:lnTo>
                  <a:pt x="763" y="7504"/>
                </a:lnTo>
                <a:lnTo>
                  <a:pt x="782" y="7448"/>
                </a:lnTo>
                <a:lnTo>
                  <a:pt x="838" y="7392"/>
                </a:lnTo>
                <a:lnTo>
                  <a:pt x="912" y="7336"/>
                </a:lnTo>
                <a:lnTo>
                  <a:pt x="1043" y="7280"/>
                </a:lnTo>
                <a:lnTo>
                  <a:pt x="1229" y="7169"/>
                </a:lnTo>
                <a:lnTo>
                  <a:pt x="1303" y="7113"/>
                </a:lnTo>
                <a:lnTo>
                  <a:pt x="1378" y="7057"/>
                </a:lnTo>
                <a:lnTo>
                  <a:pt x="1415" y="7001"/>
                </a:lnTo>
                <a:lnTo>
                  <a:pt x="1415" y="6927"/>
                </a:lnTo>
                <a:lnTo>
                  <a:pt x="1378" y="6871"/>
                </a:lnTo>
                <a:lnTo>
                  <a:pt x="1322" y="6833"/>
                </a:lnTo>
                <a:close/>
                <a:moveTo>
                  <a:pt x="91433" y="7094"/>
                </a:moveTo>
                <a:lnTo>
                  <a:pt x="91415" y="7113"/>
                </a:lnTo>
                <a:lnTo>
                  <a:pt x="91396" y="7150"/>
                </a:lnTo>
                <a:lnTo>
                  <a:pt x="91415" y="7187"/>
                </a:lnTo>
                <a:lnTo>
                  <a:pt x="91508" y="7280"/>
                </a:lnTo>
                <a:lnTo>
                  <a:pt x="91619" y="7411"/>
                </a:lnTo>
                <a:lnTo>
                  <a:pt x="91768" y="7541"/>
                </a:lnTo>
                <a:lnTo>
                  <a:pt x="92085" y="7764"/>
                </a:lnTo>
                <a:lnTo>
                  <a:pt x="92252" y="7895"/>
                </a:lnTo>
                <a:lnTo>
                  <a:pt x="91806" y="8062"/>
                </a:lnTo>
                <a:lnTo>
                  <a:pt x="91582" y="8137"/>
                </a:lnTo>
                <a:lnTo>
                  <a:pt x="91377" y="8230"/>
                </a:lnTo>
                <a:lnTo>
                  <a:pt x="91229" y="8286"/>
                </a:lnTo>
                <a:lnTo>
                  <a:pt x="91173" y="8323"/>
                </a:lnTo>
                <a:lnTo>
                  <a:pt x="91154" y="8342"/>
                </a:lnTo>
                <a:lnTo>
                  <a:pt x="91135" y="8379"/>
                </a:lnTo>
                <a:lnTo>
                  <a:pt x="91135" y="8435"/>
                </a:lnTo>
                <a:lnTo>
                  <a:pt x="91154" y="8490"/>
                </a:lnTo>
                <a:lnTo>
                  <a:pt x="91191" y="8528"/>
                </a:lnTo>
                <a:lnTo>
                  <a:pt x="91247" y="8528"/>
                </a:lnTo>
                <a:lnTo>
                  <a:pt x="91973" y="8248"/>
                </a:lnTo>
                <a:lnTo>
                  <a:pt x="92252" y="8155"/>
                </a:lnTo>
                <a:lnTo>
                  <a:pt x="92401" y="8099"/>
                </a:lnTo>
                <a:lnTo>
                  <a:pt x="92457" y="8062"/>
                </a:lnTo>
                <a:lnTo>
                  <a:pt x="92495" y="8044"/>
                </a:lnTo>
                <a:lnTo>
                  <a:pt x="92532" y="7951"/>
                </a:lnTo>
                <a:lnTo>
                  <a:pt x="92532" y="7876"/>
                </a:lnTo>
                <a:lnTo>
                  <a:pt x="92495" y="7802"/>
                </a:lnTo>
                <a:lnTo>
                  <a:pt x="92439" y="7727"/>
                </a:lnTo>
                <a:lnTo>
                  <a:pt x="92271" y="7615"/>
                </a:lnTo>
                <a:lnTo>
                  <a:pt x="92104" y="7504"/>
                </a:lnTo>
                <a:lnTo>
                  <a:pt x="91973" y="7392"/>
                </a:lnTo>
                <a:lnTo>
                  <a:pt x="91750" y="7224"/>
                </a:lnTo>
                <a:lnTo>
                  <a:pt x="91657" y="7150"/>
                </a:lnTo>
                <a:lnTo>
                  <a:pt x="91545" y="7113"/>
                </a:lnTo>
                <a:lnTo>
                  <a:pt x="91471" y="7094"/>
                </a:lnTo>
                <a:close/>
                <a:moveTo>
                  <a:pt x="279" y="8286"/>
                </a:moveTo>
                <a:lnTo>
                  <a:pt x="205" y="8304"/>
                </a:lnTo>
                <a:lnTo>
                  <a:pt x="112" y="8360"/>
                </a:lnTo>
                <a:lnTo>
                  <a:pt x="93" y="8379"/>
                </a:lnTo>
                <a:lnTo>
                  <a:pt x="93" y="8416"/>
                </a:lnTo>
                <a:lnTo>
                  <a:pt x="112" y="8472"/>
                </a:lnTo>
                <a:lnTo>
                  <a:pt x="168" y="8509"/>
                </a:lnTo>
                <a:lnTo>
                  <a:pt x="1229" y="9272"/>
                </a:lnTo>
                <a:lnTo>
                  <a:pt x="912" y="9514"/>
                </a:lnTo>
                <a:lnTo>
                  <a:pt x="596" y="9738"/>
                </a:lnTo>
                <a:lnTo>
                  <a:pt x="521" y="9794"/>
                </a:lnTo>
                <a:lnTo>
                  <a:pt x="372" y="9887"/>
                </a:lnTo>
                <a:lnTo>
                  <a:pt x="317" y="9943"/>
                </a:lnTo>
                <a:lnTo>
                  <a:pt x="279" y="9999"/>
                </a:lnTo>
                <a:lnTo>
                  <a:pt x="279" y="10017"/>
                </a:lnTo>
                <a:lnTo>
                  <a:pt x="279" y="10036"/>
                </a:lnTo>
                <a:lnTo>
                  <a:pt x="335" y="10054"/>
                </a:lnTo>
                <a:lnTo>
                  <a:pt x="391" y="10073"/>
                </a:lnTo>
                <a:lnTo>
                  <a:pt x="447" y="10054"/>
                </a:lnTo>
                <a:lnTo>
                  <a:pt x="577" y="10017"/>
                </a:lnTo>
                <a:lnTo>
                  <a:pt x="726" y="9943"/>
                </a:lnTo>
                <a:lnTo>
                  <a:pt x="894" y="9831"/>
                </a:lnTo>
                <a:lnTo>
                  <a:pt x="1192" y="9626"/>
                </a:lnTo>
                <a:lnTo>
                  <a:pt x="1378" y="9459"/>
                </a:lnTo>
                <a:lnTo>
                  <a:pt x="1489" y="9347"/>
                </a:lnTo>
                <a:lnTo>
                  <a:pt x="1527" y="9291"/>
                </a:lnTo>
                <a:lnTo>
                  <a:pt x="1527" y="9254"/>
                </a:lnTo>
                <a:lnTo>
                  <a:pt x="1508" y="9217"/>
                </a:lnTo>
                <a:lnTo>
                  <a:pt x="1471" y="9179"/>
                </a:lnTo>
                <a:lnTo>
                  <a:pt x="1341" y="9049"/>
                </a:lnTo>
                <a:lnTo>
                  <a:pt x="1117" y="8881"/>
                </a:lnTo>
                <a:lnTo>
                  <a:pt x="894" y="8732"/>
                </a:lnTo>
                <a:lnTo>
                  <a:pt x="596" y="8472"/>
                </a:lnTo>
                <a:lnTo>
                  <a:pt x="428" y="8342"/>
                </a:lnTo>
                <a:lnTo>
                  <a:pt x="354" y="8304"/>
                </a:lnTo>
                <a:lnTo>
                  <a:pt x="279" y="8286"/>
                </a:lnTo>
                <a:close/>
                <a:moveTo>
                  <a:pt x="92327" y="8993"/>
                </a:moveTo>
                <a:lnTo>
                  <a:pt x="92252" y="9030"/>
                </a:lnTo>
                <a:lnTo>
                  <a:pt x="92048" y="9123"/>
                </a:lnTo>
                <a:lnTo>
                  <a:pt x="91843" y="9272"/>
                </a:lnTo>
                <a:lnTo>
                  <a:pt x="91638" y="9440"/>
                </a:lnTo>
                <a:lnTo>
                  <a:pt x="91415" y="9645"/>
                </a:lnTo>
                <a:lnTo>
                  <a:pt x="91340" y="9719"/>
                </a:lnTo>
                <a:lnTo>
                  <a:pt x="91303" y="9794"/>
                </a:lnTo>
                <a:lnTo>
                  <a:pt x="91303" y="9868"/>
                </a:lnTo>
                <a:lnTo>
                  <a:pt x="91340" y="9943"/>
                </a:lnTo>
                <a:lnTo>
                  <a:pt x="91415" y="10036"/>
                </a:lnTo>
                <a:lnTo>
                  <a:pt x="91564" y="10129"/>
                </a:lnTo>
                <a:lnTo>
                  <a:pt x="91731" y="10222"/>
                </a:lnTo>
                <a:lnTo>
                  <a:pt x="92029" y="10371"/>
                </a:lnTo>
                <a:lnTo>
                  <a:pt x="92178" y="10427"/>
                </a:lnTo>
                <a:lnTo>
                  <a:pt x="92290" y="10445"/>
                </a:lnTo>
                <a:lnTo>
                  <a:pt x="92327" y="10445"/>
                </a:lnTo>
                <a:lnTo>
                  <a:pt x="92346" y="10427"/>
                </a:lnTo>
                <a:lnTo>
                  <a:pt x="92364" y="10371"/>
                </a:lnTo>
                <a:lnTo>
                  <a:pt x="92346" y="10315"/>
                </a:lnTo>
                <a:lnTo>
                  <a:pt x="92308" y="10241"/>
                </a:lnTo>
                <a:lnTo>
                  <a:pt x="92234" y="10166"/>
                </a:lnTo>
                <a:lnTo>
                  <a:pt x="92122" y="10110"/>
                </a:lnTo>
                <a:lnTo>
                  <a:pt x="91992" y="10036"/>
                </a:lnTo>
                <a:lnTo>
                  <a:pt x="91564" y="9831"/>
                </a:lnTo>
                <a:lnTo>
                  <a:pt x="91787" y="9663"/>
                </a:lnTo>
                <a:lnTo>
                  <a:pt x="92010" y="9477"/>
                </a:lnTo>
                <a:lnTo>
                  <a:pt x="92215" y="9272"/>
                </a:lnTo>
                <a:lnTo>
                  <a:pt x="92308" y="9161"/>
                </a:lnTo>
                <a:lnTo>
                  <a:pt x="92383" y="9049"/>
                </a:lnTo>
                <a:lnTo>
                  <a:pt x="92401" y="8993"/>
                </a:lnTo>
                <a:close/>
                <a:moveTo>
                  <a:pt x="1434" y="10296"/>
                </a:moveTo>
                <a:lnTo>
                  <a:pt x="1322" y="10315"/>
                </a:lnTo>
                <a:lnTo>
                  <a:pt x="1247" y="10334"/>
                </a:lnTo>
                <a:lnTo>
                  <a:pt x="1136" y="10371"/>
                </a:lnTo>
                <a:lnTo>
                  <a:pt x="1043" y="10445"/>
                </a:lnTo>
                <a:lnTo>
                  <a:pt x="838" y="10613"/>
                </a:lnTo>
                <a:lnTo>
                  <a:pt x="521" y="10799"/>
                </a:lnTo>
                <a:lnTo>
                  <a:pt x="335" y="10929"/>
                </a:lnTo>
                <a:lnTo>
                  <a:pt x="279" y="10985"/>
                </a:lnTo>
                <a:lnTo>
                  <a:pt x="242" y="11041"/>
                </a:lnTo>
                <a:lnTo>
                  <a:pt x="205" y="11116"/>
                </a:lnTo>
                <a:lnTo>
                  <a:pt x="205" y="11171"/>
                </a:lnTo>
                <a:lnTo>
                  <a:pt x="205" y="11209"/>
                </a:lnTo>
                <a:lnTo>
                  <a:pt x="223" y="11246"/>
                </a:lnTo>
                <a:lnTo>
                  <a:pt x="279" y="11339"/>
                </a:lnTo>
                <a:lnTo>
                  <a:pt x="391" y="11432"/>
                </a:lnTo>
                <a:lnTo>
                  <a:pt x="559" y="11581"/>
                </a:lnTo>
                <a:lnTo>
                  <a:pt x="856" y="11786"/>
                </a:lnTo>
                <a:lnTo>
                  <a:pt x="1024" y="11879"/>
                </a:lnTo>
                <a:lnTo>
                  <a:pt x="1173" y="11935"/>
                </a:lnTo>
                <a:lnTo>
                  <a:pt x="1285" y="11972"/>
                </a:lnTo>
                <a:lnTo>
                  <a:pt x="1322" y="11953"/>
                </a:lnTo>
                <a:lnTo>
                  <a:pt x="1359" y="11935"/>
                </a:lnTo>
                <a:lnTo>
                  <a:pt x="1359" y="11898"/>
                </a:lnTo>
                <a:lnTo>
                  <a:pt x="1359" y="11860"/>
                </a:lnTo>
                <a:lnTo>
                  <a:pt x="1285" y="11767"/>
                </a:lnTo>
                <a:lnTo>
                  <a:pt x="1173" y="11674"/>
                </a:lnTo>
                <a:lnTo>
                  <a:pt x="1043" y="11544"/>
                </a:lnTo>
                <a:lnTo>
                  <a:pt x="726" y="11320"/>
                </a:lnTo>
                <a:lnTo>
                  <a:pt x="521" y="11171"/>
                </a:lnTo>
                <a:lnTo>
                  <a:pt x="782" y="11004"/>
                </a:lnTo>
                <a:lnTo>
                  <a:pt x="1061" y="10836"/>
                </a:lnTo>
                <a:lnTo>
                  <a:pt x="1192" y="10743"/>
                </a:lnTo>
                <a:lnTo>
                  <a:pt x="1322" y="10632"/>
                </a:lnTo>
                <a:lnTo>
                  <a:pt x="1434" y="10520"/>
                </a:lnTo>
                <a:lnTo>
                  <a:pt x="1508" y="10408"/>
                </a:lnTo>
                <a:lnTo>
                  <a:pt x="1545" y="10352"/>
                </a:lnTo>
                <a:lnTo>
                  <a:pt x="1527" y="10315"/>
                </a:lnTo>
                <a:lnTo>
                  <a:pt x="1489" y="10296"/>
                </a:lnTo>
                <a:close/>
                <a:moveTo>
                  <a:pt x="91322" y="10855"/>
                </a:moveTo>
                <a:lnTo>
                  <a:pt x="91284" y="10874"/>
                </a:lnTo>
                <a:lnTo>
                  <a:pt x="91266" y="10874"/>
                </a:lnTo>
                <a:lnTo>
                  <a:pt x="91266" y="10911"/>
                </a:lnTo>
                <a:lnTo>
                  <a:pt x="91284" y="10929"/>
                </a:lnTo>
                <a:lnTo>
                  <a:pt x="91377" y="11004"/>
                </a:lnTo>
                <a:lnTo>
                  <a:pt x="91675" y="11171"/>
                </a:lnTo>
                <a:lnTo>
                  <a:pt x="92178" y="11395"/>
                </a:lnTo>
                <a:lnTo>
                  <a:pt x="91973" y="11507"/>
                </a:lnTo>
                <a:lnTo>
                  <a:pt x="91768" y="11618"/>
                </a:lnTo>
                <a:lnTo>
                  <a:pt x="91582" y="11767"/>
                </a:lnTo>
                <a:lnTo>
                  <a:pt x="91396" y="11916"/>
                </a:lnTo>
                <a:lnTo>
                  <a:pt x="91229" y="12084"/>
                </a:lnTo>
                <a:lnTo>
                  <a:pt x="91154" y="12177"/>
                </a:lnTo>
                <a:lnTo>
                  <a:pt x="91117" y="12214"/>
                </a:lnTo>
                <a:lnTo>
                  <a:pt x="91117" y="12251"/>
                </a:lnTo>
                <a:lnTo>
                  <a:pt x="91117" y="12326"/>
                </a:lnTo>
                <a:lnTo>
                  <a:pt x="91135" y="12382"/>
                </a:lnTo>
                <a:lnTo>
                  <a:pt x="91154" y="12400"/>
                </a:lnTo>
                <a:lnTo>
                  <a:pt x="91173" y="12419"/>
                </a:lnTo>
                <a:lnTo>
                  <a:pt x="91210" y="12419"/>
                </a:lnTo>
                <a:lnTo>
                  <a:pt x="91247" y="12400"/>
                </a:lnTo>
                <a:lnTo>
                  <a:pt x="91396" y="12270"/>
                </a:lnTo>
                <a:lnTo>
                  <a:pt x="91545" y="12158"/>
                </a:lnTo>
                <a:lnTo>
                  <a:pt x="91675" y="12028"/>
                </a:lnTo>
                <a:lnTo>
                  <a:pt x="91824" y="11898"/>
                </a:lnTo>
                <a:lnTo>
                  <a:pt x="91992" y="11804"/>
                </a:lnTo>
                <a:lnTo>
                  <a:pt x="92215" y="11693"/>
                </a:lnTo>
                <a:lnTo>
                  <a:pt x="92420" y="11562"/>
                </a:lnTo>
                <a:lnTo>
                  <a:pt x="92495" y="11507"/>
                </a:lnTo>
                <a:lnTo>
                  <a:pt x="92532" y="11451"/>
                </a:lnTo>
                <a:lnTo>
                  <a:pt x="92532" y="11395"/>
                </a:lnTo>
                <a:lnTo>
                  <a:pt x="92513" y="11339"/>
                </a:lnTo>
                <a:lnTo>
                  <a:pt x="92457" y="11265"/>
                </a:lnTo>
                <a:lnTo>
                  <a:pt x="92383" y="11209"/>
                </a:lnTo>
                <a:lnTo>
                  <a:pt x="92178" y="11116"/>
                </a:lnTo>
                <a:lnTo>
                  <a:pt x="91936" y="11004"/>
                </a:lnTo>
                <a:lnTo>
                  <a:pt x="91694" y="10929"/>
                </a:lnTo>
                <a:lnTo>
                  <a:pt x="91489" y="10892"/>
                </a:lnTo>
                <a:lnTo>
                  <a:pt x="91322" y="10855"/>
                </a:lnTo>
                <a:close/>
                <a:moveTo>
                  <a:pt x="261" y="12158"/>
                </a:moveTo>
                <a:lnTo>
                  <a:pt x="242" y="12195"/>
                </a:lnTo>
                <a:lnTo>
                  <a:pt x="223" y="12233"/>
                </a:lnTo>
                <a:lnTo>
                  <a:pt x="223" y="12307"/>
                </a:lnTo>
                <a:lnTo>
                  <a:pt x="242" y="12344"/>
                </a:lnTo>
                <a:lnTo>
                  <a:pt x="279" y="12400"/>
                </a:lnTo>
                <a:lnTo>
                  <a:pt x="372" y="12512"/>
                </a:lnTo>
                <a:lnTo>
                  <a:pt x="503" y="12624"/>
                </a:lnTo>
                <a:lnTo>
                  <a:pt x="670" y="12717"/>
                </a:lnTo>
                <a:lnTo>
                  <a:pt x="1005" y="12922"/>
                </a:lnTo>
                <a:lnTo>
                  <a:pt x="1229" y="13052"/>
                </a:lnTo>
                <a:lnTo>
                  <a:pt x="1117" y="13126"/>
                </a:lnTo>
                <a:lnTo>
                  <a:pt x="1005" y="13201"/>
                </a:lnTo>
                <a:lnTo>
                  <a:pt x="726" y="13331"/>
                </a:lnTo>
                <a:lnTo>
                  <a:pt x="577" y="13406"/>
                </a:lnTo>
                <a:lnTo>
                  <a:pt x="465" y="13480"/>
                </a:lnTo>
                <a:lnTo>
                  <a:pt x="354" y="13573"/>
                </a:lnTo>
                <a:lnTo>
                  <a:pt x="279" y="13666"/>
                </a:lnTo>
                <a:lnTo>
                  <a:pt x="279" y="13685"/>
                </a:lnTo>
                <a:lnTo>
                  <a:pt x="279" y="13704"/>
                </a:lnTo>
                <a:lnTo>
                  <a:pt x="317" y="13722"/>
                </a:lnTo>
                <a:lnTo>
                  <a:pt x="465" y="13722"/>
                </a:lnTo>
                <a:lnTo>
                  <a:pt x="633" y="13685"/>
                </a:lnTo>
                <a:lnTo>
                  <a:pt x="726" y="13666"/>
                </a:lnTo>
                <a:lnTo>
                  <a:pt x="875" y="13610"/>
                </a:lnTo>
                <a:lnTo>
                  <a:pt x="1024" y="13536"/>
                </a:lnTo>
                <a:lnTo>
                  <a:pt x="1303" y="13350"/>
                </a:lnTo>
                <a:lnTo>
                  <a:pt x="1434" y="13257"/>
                </a:lnTo>
                <a:lnTo>
                  <a:pt x="1527" y="13164"/>
                </a:lnTo>
                <a:lnTo>
                  <a:pt x="1545" y="13108"/>
                </a:lnTo>
                <a:lnTo>
                  <a:pt x="1564" y="13052"/>
                </a:lnTo>
                <a:lnTo>
                  <a:pt x="1564" y="12977"/>
                </a:lnTo>
                <a:lnTo>
                  <a:pt x="1527" y="12903"/>
                </a:lnTo>
                <a:lnTo>
                  <a:pt x="1489" y="12847"/>
                </a:lnTo>
                <a:lnTo>
                  <a:pt x="1415" y="12791"/>
                </a:lnTo>
                <a:lnTo>
                  <a:pt x="1247" y="12680"/>
                </a:lnTo>
                <a:lnTo>
                  <a:pt x="912" y="12475"/>
                </a:lnTo>
                <a:lnTo>
                  <a:pt x="745" y="12363"/>
                </a:lnTo>
                <a:lnTo>
                  <a:pt x="503" y="12214"/>
                </a:lnTo>
                <a:lnTo>
                  <a:pt x="391" y="12158"/>
                </a:lnTo>
                <a:close/>
                <a:moveTo>
                  <a:pt x="92290" y="12624"/>
                </a:moveTo>
                <a:lnTo>
                  <a:pt x="92178" y="12661"/>
                </a:lnTo>
                <a:lnTo>
                  <a:pt x="92048" y="12735"/>
                </a:lnTo>
                <a:lnTo>
                  <a:pt x="91806" y="12922"/>
                </a:lnTo>
                <a:lnTo>
                  <a:pt x="91657" y="13052"/>
                </a:lnTo>
                <a:lnTo>
                  <a:pt x="91415" y="13238"/>
                </a:lnTo>
                <a:lnTo>
                  <a:pt x="91322" y="13331"/>
                </a:lnTo>
                <a:lnTo>
                  <a:pt x="91266" y="13406"/>
                </a:lnTo>
                <a:lnTo>
                  <a:pt x="91229" y="13499"/>
                </a:lnTo>
                <a:lnTo>
                  <a:pt x="91210" y="13536"/>
                </a:lnTo>
                <a:lnTo>
                  <a:pt x="91229" y="13592"/>
                </a:lnTo>
                <a:lnTo>
                  <a:pt x="91266" y="13685"/>
                </a:lnTo>
                <a:lnTo>
                  <a:pt x="91377" y="13797"/>
                </a:lnTo>
                <a:lnTo>
                  <a:pt x="91638" y="14020"/>
                </a:lnTo>
                <a:lnTo>
                  <a:pt x="91899" y="14206"/>
                </a:lnTo>
                <a:lnTo>
                  <a:pt x="92197" y="14374"/>
                </a:lnTo>
                <a:lnTo>
                  <a:pt x="92346" y="14430"/>
                </a:lnTo>
                <a:lnTo>
                  <a:pt x="92495" y="14485"/>
                </a:lnTo>
                <a:lnTo>
                  <a:pt x="92569" y="14485"/>
                </a:lnTo>
                <a:lnTo>
                  <a:pt x="92588" y="14467"/>
                </a:lnTo>
                <a:lnTo>
                  <a:pt x="92606" y="14430"/>
                </a:lnTo>
                <a:lnTo>
                  <a:pt x="92588" y="14355"/>
                </a:lnTo>
                <a:lnTo>
                  <a:pt x="92569" y="14318"/>
                </a:lnTo>
                <a:lnTo>
                  <a:pt x="92550" y="14281"/>
                </a:lnTo>
                <a:lnTo>
                  <a:pt x="92513" y="14243"/>
                </a:lnTo>
                <a:lnTo>
                  <a:pt x="92401" y="14188"/>
                </a:lnTo>
                <a:lnTo>
                  <a:pt x="92197" y="14094"/>
                </a:lnTo>
                <a:lnTo>
                  <a:pt x="91787" y="13834"/>
                </a:lnTo>
                <a:lnTo>
                  <a:pt x="91601" y="13704"/>
                </a:lnTo>
                <a:lnTo>
                  <a:pt x="91415" y="13555"/>
                </a:lnTo>
                <a:lnTo>
                  <a:pt x="91638" y="13387"/>
                </a:lnTo>
                <a:lnTo>
                  <a:pt x="91955" y="13145"/>
                </a:lnTo>
                <a:lnTo>
                  <a:pt x="92104" y="13015"/>
                </a:lnTo>
                <a:lnTo>
                  <a:pt x="92234" y="12903"/>
                </a:lnTo>
                <a:lnTo>
                  <a:pt x="92327" y="12791"/>
                </a:lnTo>
                <a:lnTo>
                  <a:pt x="92364" y="12735"/>
                </a:lnTo>
                <a:lnTo>
                  <a:pt x="92364" y="12698"/>
                </a:lnTo>
                <a:lnTo>
                  <a:pt x="92364" y="12661"/>
                </a:lnTo>
                <a:lnTo>
                  <a:pt x="92346" y="12624"/>
                </a:lnTo>
                <a:close/>
                <a:moveTo>
                  <a:pt x="1527" y="14076"/>
                </a:moveTo>
                <a:lnTo>
                  <a:pt x="1396" y="14094"/>
                </a:lnTo>
                <a:lnTo>
                  <a:pt x="1303" y="14113"/>
                </a:lnTo>
                <a:lnTo>
                  <a:pt x="1192" y="14150"/>
                </a:lnTo>
                <a:lnTo>
                  <a:pt x="1080" y="14225"/>
                </a:lnTo>
                <a:lnTo>
                  <a:pt x="838" y="14337"/>
                </a:lnTo>
                <a:lnTo>
                  <a:pt x="596" y="14430"/>
                </a:lnTo>
                <a:lnTo>
                  <a:pt x="484" y="14467"/>
                </a:lnTo>
                <a:lnTo>
                  <a:pt x="410" y="14504"/>
                </a:lnTo>
                <a:lnTo>
                  <a:pt x="335" y="14560"/>
                </a:lnTo>
                <a:lnTo>
                  <a:pt x="335" y="14597"/>
                </a:lnTo>
                <a:lnTo>
                  <a:pt x="317" y="14634"/>
                </a:lnTo>
                <a:lnTo>
                  <a:pt x="335" y="14672"/>
                </a:lnTo>
                <a:lnTo>
                  <a:pt x="354" y="14728"/>
                </a:lnTo>
                <a:lnTo>
                  <a:pt x="447" y="14839"/>
                </a:lnTo>
                <a:lnTo>
                  <a:pt x="596" y="14988"/>
                </a:lnTo>
                <a:lnTo>
                  <a:pt x="856" y="15230"/>
                </a:lnTo>
                <a:lnTo>
                  <a:pt x="1005" y="15342"/>
                </a:lnTo>
                <a:lnTo>
                  <a:pt x="1117" y="15435"/>
                </a:lnTo>
                <a:lnTo>
                  <a:pt x="1229" y="15491"/>
                </a:lnTo>
                <a:lnTo>
                  <a:pt x="1285" y="15491"/>
                </a:lnTo>
                <a:lnTo>
                  <a:pt x="1303" y="15454"/>
                </a:lnTo>
                <a:lnTo>
                  <a:pt x="1322" y="15416"/>
                </a:lnTo>
                <a:lnTo>
                  <a:pt x="1303" y="15361"/>
                </a:lnTo>
                <a:lnTo>
                  <a:pt x="1285" y="15305"/>
                </a:lnTo>
                <a:lnTo>
                  <a:pt x="1210" y="15193"/>
                </a:lnTo>
                <a:lnTo>
                  <a:pt x="1098" y="15063"/>
                </a:lnTo>
                <a:lnTo>
                  <a:pt x="838" y="14839"/>
                </a:lnTo>
                <a:lnTo>
                  <a:pt x="670" y="14690"/>
                </a:lnTo>
                <a:lnTo>
                  <a:pt x="912" y="14616"/>
                </a:lnTo>
                <a:lnTo>
                  <a:pt x="1154" y="14523"/>
                </a:lnTo>
                <a:lnTo>
                  <a:pt x="1285" y="14467"/>
                </a:lnTo>
                <a:lnTo>
                  <a:pt x="1396" y="14392"/>
                </a:lnTo>
                <a:lnTo>
                  <a:pt x="1489" y="14318"/>
                </a:lnTo>
                <a:lnTo>
                  <a:pt x="1583" y="14225"/>
                </a:lnTo>
                <a:lnTo>
                  <a:pt x="1620" y="14169"/>
                </a:lnTo>
                <a:lnTo>
                  <a:pt x="1620" y="14113"/>
                </a:lnTo>
                <a:lnTo>
                  <a:pt x="1583" y="14094"/>
                </a:lnTo>
                <a:lnTo>
                  <a:pt x="1527" y="14076"/>
                </a:lnTo>
                <a:close/>
                <a:moveTo>
                  <a:pt x="91377" y="14765"/>
                </a:moveTo>
                <a:lnTo>
                  <a:pt x="91340" y="14783"/>
                </a:lnTo>
                <a:lnTo>
                  <a:pt x="91322" y="14802"/>
                </a:lnTo>
                <a:lnTo>
                  <a:pt x="91322" y="14839"/>
                </a:lnTo>
                <a:lnTo>
                  <a:pt x="91322" y="14895"/>
                </a:lnTo>
                <a:lnTo>
                  <a:pt x="91359" y="14932"/>
                </a:lnTo>
                <a:lnTo>
                  <a:pt x="91396" y="14970"/>
                </a:lnTo>
                <a:lnTo>
                  <a:pt x="91508" y="15025"/>
                </a:lnTo>
                <a:lnTo>
                  <a:pt x="91731" y="15137"/>
                </a:lnTo>
                <a:lnTo>
                  <a:pt x="91973" y="15286"/>
                </a:lnTo>
                <a:lnTo>
                  <a:pt x="92104" y="15379"/>
                </a:lnTo>
                <a:lnTo>
                  <a:pt x="92159" y="15435"/>
                </a:lnTo>
                <a:lnTo>
                  <a:pt x="92178" y="15472"/>
                </a:lnTo>
                <a:lnTo>
                  <a:pt x="92197" y="15528"/>
                </a:lnTo>
                <a:lnTo>
                  <a:pt x="92178" y="15584"/>
                </a:lnTo>
                <a:lnTo>
                  <a:pt x="92159" y="15621"/>
                </a:lnTo>
                <a:lnTo>
                  <a:pt x="92141" y="15640"/>
                </a:lnTo>
                <a:lnTo>
                  <a:pt x="92029" y="15677"/>
                </a:lnTo>
                <a:lnTo>
                  <a:pt x="91917" y="15714"/>
                </a:lnTo>
                <a:lnTo>
                  <a:pt x="91768" y="15751"/>
                </a:lnTo>
                <a:lnTo>
                  <a:pt x="91526" y="15845"/>
                </a:lnTo>
                <a:lnTo>
                  <a:pt x="91415" y="15900"/>
                </a:lnTo>
                <a:lnTo>
                  <a:pt x="91322" y="15956"/>
                </a:lnTo>
                <a:lnTo>
                  <a:pt x="91266" y="16012"/>
                </a:lnTo>
                <a:lnTo>
                  <a:pt x="91247" y="16049"/>
                </a:lnTo>
                <a:lnTo>
                  <a:pt x="91247" y="16068"/>
                </a:lnTo>
                <a:lnTo>
                  <a:pt x="91266" y="16105"/>
                </a:lnTo>
                <a:lnTo>
                  <a:pt x="91284" y="16142"/>
                </a:lnTo>
                <a:lnTo>
                  <a:pt x="91359" y="16161"/>
                </a:lnTo>
                <a:lnTo>
                  <a:pt x="91452" y="16161"/>
                </a:lnTo>
                <a:lnTo>
                  <a:pt x="91564" y="16142"/>
                </a:lnTo>
                <a:lnTo>
                  <a:pt x="91768" y="16068"/>
                </a:lnTo>
                <a:lnTo>
                  <a:pt x="91917" y="15994"/>
                </a:lnTo>
                <a:lnTo>
                  <a:pt x="92085" y="15919"/>
                </a:lnTo>
                <a:lnTo>
                  <a:pt x="92290" y="15845"/>
                </a:lnTo>
                <a:lnTo>
                  <a:pt x="92383" y="15789"/>
                </a:lnTo>
                <a:lnTo>
                  <a:pt x="92457" y="15714"/>
                </a:lnTo>
                <a:lnTo>
                  <a:pt x="92513" y="15640"/>
                </a:lnTo>
                <a:lnTo>
                  <a:pt x="92532" y="15565"/>
                </a:lnTo>
                <a:lnTo>
                  <a:pt x="92513" y="15472"/>
                </a:lnTo>
                <a:lnTo>
                  <a:pt x="92476" y="15379"/>
                </a:lnTo>
                <a:lnTo>
                  <a:pt x="92401" y="15305"/>
                </a:lnTo>
                <a:lnTo>
                  <a:pt x="92308" y="15230"/>
                </a:lnTo>
                <a:lnTo>
                  <a:pt x="92122" y="15100"/>
                </a:lnTo>
                <a:lnTo>
                  <a:pt x="91936" y="15007"/>
                </a:lnTo>
                <a:lnTo>
                  <a:pt x="91806" y="14932"/>
                </a:lnTo>
                <a:lnTo>
                  <a:pt x="91582" y="14802"/>
                </a:lnTo>
                <a:lnTo>
                  <a:pt x="91471" y="14765"/>
                </a:lnTo>
                <a:close/>
                <a:moveTo>
                  <a:pt x="112" y="15565"/>
                </a:moveTo>
                <a:lnTo>
                  <a:pt x="74" y="15584"/>
                </a:lnTo>
                <a:lnTo>
                  <a:pt x="37" y="15621"/>
                </a:lnTo>
                <a:lnTo>
                  <a:pt x="0" y="15677"/>
                </a:lnTo>
                <a:lnTo>
                  <a:pt x="0" y="15733"/>
                </a:lnTo>
                <a:lnTo>
                  <a:pt x="0" y="15770"/>
                </a:lnTo>
                <a:lnTo>
                  <a:pt x="37" y="15807"/>
                </a:lnTo>
                <a:lnTo>
                  <a:pt x="56" y="15826"/>
                </a:lnTo>
                <a:lnTo>
                  <a:pt x="279" y="15975"/>
                </a:lnTo>
                <a:lnTo>
                  <a:pt x="521" y="16105"/>
                </a:lnTo>
                <a:lnTo>
                  <a:pt x="763" y="16198"/>
                </a:lnTo>
                <a:lnTo>
                  <a:pt x="1005" y="16291"/>
                </a:lnTo>
                <a:lnTo>
                  <a:pt x="838" y="16422"/>
                </a:lnTo>
                <a:lnTo>
                  <a:pt x="559" y="16627"/>
                </a:lnTo>
                <a:lnTo>
                  <a:pt x="447" y="16720"/>
                </a:lnTo>
                <a:lnTo>
                  <a:pt x="354" y="16813"/>
                </a:lnTo>
                <a:lnTo>
                  <a:pt x="335" y="16850"/>
                </a:lnTo>
                <a:lnTo>
                  <a:pt x="335" y="16887"/>
                </a:lnTo>
                <a:lnTo>
                  <a:pt x="354" y="16924"/>
                </a:lnTo>
                <a:lnTo>
                  <a:pt x="391" y="16943"/>
                </a:lnTo>
                <a:lnTo>
                  <a:pt x="428" y="16943"/>
                </a:lnTo>
                <a:lnTo>
                  <a:pt x="484" y="16924"/>
                </a:lnTo>
                <a:lnTo>
                  <a:pt x="614" y="16887"/>
                </a:lnTo>
                <a:lnTo>
                  <a:pt x="763" y="16813"/>
                </a:lnTo>
                <a:lnTo>
                  <a:pt x="931" y="16720"/>
                </a:lnTo>
                <a:lnTo>
                  <a:pt x="1080" y="16608"/>
                </a:lnTo>
                <a:lnTo>
                  <a:pt x="1229" y="16496"/>
                </a:lnTo>
                <a:lnTo>
                  <a:pt x="1322" y="16403"/>
                </a:lnTo>
                <a:lnTo>
                  <a:pt x="1359" y="16329"/>
                </a:lnTo>
                <a:lnTo>
                  <a:pt x="1378" y="16291"/>
                </a:lnTo>
                <a:lnTo>
                  <a:pt x="1378" y="16236"/>
                </a:lnTo>
                <a:lnTo>
                  <a:pt x="1359" y="16198"/>
                </a:lnTo>
                <a:lnTo>
                  <a:pt x="1322" y="16161"/>
                </a:lnTo>
                <a:lnTo>
                  <a:pt x="1229" y="16087"/>
                </a:lnTo>
                <a:lnTo>
                  <a:pt x="1117" y="16031"/>
                </a:lnTo>
                <a:lnTo>
                  <a:pt x="875" y="15938"/>
                </a:lnTo>
                <a:lnTo>
                  <a:pt x="652" y="15863"/>
                </a:lnTo>
                <a:lnTo>
                  <a:pt x="540" y="15789"/>
                </a:lnTo>
                <a:lnTo>
                  <a:pt x="391" y="15677"/>
                </a:lnTo>
                <a:lnTo>
                  <a:pt x="242" y="15603"/>
                </a:lnTo>
                <a:lnTo>
                  <a:pt x="168" y="15584"/>
                </a:lnTo>
                <a:lnTo>
                  <a:pt x="112" y="15565"/>
                </a:lnTo>
                <a:close/>
                <a:moveTo>
                  <a:pt x="92513" y="16608"/>
                </a:moveTo>
                <a:lnTo>
                  <a:pt x="92439" y="16627"/>
                </a:lnTo>
                <a:lnTo>
                  <a:pt x="92290" y="16701"/>
                </a:lnTo>
                <a:lnTo>
                  <a:pt x="92029" y="16850"/>
                </a:lnTo>
                <a:lnTo>
                  <a:pt x="91862" y="16906"/>
                </a:lnTo>
                <a:lnTo>
                  <a:pt x="91657" y="16962"/>
                </a:lnTo>
                <a:lnTo>
                  <a:pt x="91452" y="17036"/>
                </a:lnTo>
                <a:lnTo>
                  <a:pt x="91359" y="17073"/>
                </a:lnTo>
                <a:lnTo>
                  <a:pt x="91303" y="17111"/>
                </a:lnTo>
                <a:lnTo>
                  <a:pt x="91266" y="17166"/>
                </a:lnTo>
                <a:lnTo>
                  <a:pt x="91247" y="17222"/>
                </a:lnTo>
                <a:lnTo>
                  <a:pt x="91247" y="17278"/>
                </a:lnTo>
                <a:lnTo>
                  <a:pt x="91284" y="17334"/>
                </a:lnTo>
                <a:lnTo>
                  <a:pt x="91322" y="17390"/>
                </a:lnTo>
                <a:lnTo>
                  <a:pt x="91377" y="17446"/>
                </a:lnTo>
                <a:lnTo>
                  <a:pt x="91526" y="17557"/>
                </a:lnTo>
                <a:lnTo>
                  <a:pt x="91694" y="17669"/>
                </a:lnTo>
                <a:lnTo>
                  <a:pt x="91862" y="17762"/>
                </a:lnTo>
                <a:lnTo>
                  <a:pt x="92122" y="17911"/>
                </a:lnTo>
                <a:lnTo>
                  <a:pt x="92234" y="17967"/>
                </a:lnTo>
                <a:lnTo>
                  <a:pt x="92401" y="18060"/>
                </a:lnTo>
                <a:lnTo>
                  <a:pt x="92476" y="18097"/>
                </a:lnTo>
                <a:lnTo>
                  <a:pt x="92569" y="18116"/>
                </a:lnTo>
                <a:lnTo>
                  <a:pt x="92662" y="18116"/>
                </a:lnTo>
                <a:lnTo>
                  <a:pt x="92662" y="18097"/>
                </a:lnTo>
                <a:lnTo>
                  <a:pt x="92681" y="18060"/>
                </a:lnTo>
                <a:lnTo>
                  <a:pt x="92662" y="18042"/>
                </a:lnTo>
                <a:lnTo>
                  <a:pt x="92625" y="17967"/>
                </a:lnTo>
                <a:lnTo>
                  <a:pt x="92569" y="17911"/>
                </a:lnTo>
                <a:lnTo>
                  <a:pt x="92495" y="17837"/>
                </a:lnTo>
                <a:lnTo>
                  <a:pt x="92308" y="17706"/>
                </a:lnTo>
                <a:lnTo>
                  <a:pt x="92197" y="17632"/>
                </a:lnTo>
                <a:lnTo>
                  <a:pt x="91657" y="17278"/>
                </a:lnTo>
                <a:lnTo>
                  <a:pt x="91862" y="17185"/>
                </a:lnTo>
                <a:lnTo>
                  <a:pt x="92234" y="17018"/>
                </a:lnTo>
                <a:lnTo>
                  <a:pt x="92401" y="16924"/>
                </a:lnTo>
                <a:lnTo>
                  <a:pt x="92532" y="16813"/>
                </a:lnTo>
                <a:lnTo>
                  <a:pt x="92569" y="16757"/>
                </a:lnTo>
                <a:lnTo>
                  <a:pt x="92588" y="16720"/>
                </a:lnTo>
                <a:lnTo>
                  <a:pt x="92588" y="16664"/>
                </a:lnTo>
                <a:lnTo>
                  <a:pt x="92550" y="16627"/>
                </a:lnTo>
                <a:lnTo>
                  <a:pt x="92513" y="16608"/>
                </a:lnTo>
                <a:close/>
                <a:moveTo>
                  <a:pt x="1341" y="17241"/>
                </a:moveTo>
                <a:lnTo>
                  <a:pt x="1229" y="17278"/>
                </a:lnTo>
                <a:lnTo>
                  <a:pt x="1098" y="17334"/>
                </a:lnTo>
                <a:lnTo>
                  <a:pt x="838" y="17483"/>
                </a:lnTo>
                <a:lnTo>
                  <a:pt x="689" y="17576"/>
                </a:lnTo>
                <a:lnTo>
                  <a:pt x="447" y="17706"/>
                </a:lnTo>
                <a:lnTo>
                  <a:pt x="372" y="17781"/>
                </a:lnTo>
                <a:lnTo>
                  <a:pt x="317" y="17837"/>
                </a:lnTo>
                <a:lnTo>
                  <a:pt x="298" y="17911"/>
                </a:lnTo>
                <a:lnTo>
                  <a:pt x="317" y="17986"/>
                </a:lnTo>
                <a:lnTo>
                  <a:pt x="410" y="18079"/>
                </a:lnTo>
                <a:lnTo>
                  <a:pt x="540" y="18190"/>
                </a:lnTo>
                <a:lnTo>
                  <a:pt x="726" y="18339"/>
                </a:lnTo>
                <a:lnTo>
                  <a:pt x="1024" y="18526"/>
                </a:lnTo>
                <a:lnTo>
                  <a:pt x="1173" y="18619"/>
                </a:lnTo>
                <a:lnTo>
                  <a:pt x="1322" y="18675"/>
                </a:lnTo>
                <a:lnTo>
                  <a:pt x="1452" y="18693"/>
                </a:lnTo>
                <a:lnTo>
                  <a:pt x="1508" y="18693"/>
                </a:lnTo>
                <a:lnTo>
                  <a:pt x="1545" y="18675"/>
                </a:lnTo>
                <a:lnTo>
                  <a:pt x="1396" y="18563"/>
                </a:lnTo>
                <a:lnTo>
                  <a:pt x="1080" y="18321"/>
                </a:lnTo>
                <a:lnTo>
                  <a:pt x="540" y="17911"/>
                </a:lnTo>
                <a:lnTo>
                  <a:pt x="763" y="17799"/>
                </a:lnTo>
                <a:lnTo>
                  <a:pt x="1005" y="17669"/>
                </a:lnTo>
                <a:lnTo>
                  <a:pt x="1117" y="17613"/>
                </a:lnTo>
                <a:lnTo>
                  <a:pt x="1210" y="17520"/>
                </a:lnTo>
                <a:lnTo>
                  <a:pt x="1303" y="17427"/>
                </a:lnTo>
                <a:lnTo>
                  <a:pt x="1359" y="17334"/>
                </a:lnTo>
                <a:lnTo>
                  <a:pt x="1396" y="17278"/>
                </a:lnTo>
                <a:lnTo>
                  <a:pt x="1396" y="17260"/>
                </a:lnTo>
                <a:lnTo>
                  <a:pt x="1378" y="17241"/>
                </a:lnTo>
                <a:close/>
                <a:moveTo>
                  <a:pt x="149" y="18786"/>
                </a:moveTo>
                <a:lnTo>
                  <a:pt x="93" y="18805"/>
                </a:lnTo>
                <a:lnTo>
                  <a:pt x="74" y="18842"/>
                </a:lnTo>
                <a:lnTo>
                  <a:pt x="56" y="18879"/>
                </a:lnTo>
                <a:lnTo>
                  <a:pt x="93" y="18917"/>
                </a:lnTo>
                <a:lnTo>
                  <a:pt x="130" y="18972"/>
                </a:lnTo>
                <a:lnTo>
                  <a:pt x="261" y="19066"/>
                </a:lnTo>
                <a:lnTo>
                  <a:pt x="428" y="19140"/>
                </a:lnTo>
                <a:lnTo>
                  <a:pt x="819" y="19308"/>
                </a:lnTo>
                <a:lnTo>
                  <a:pt x="1061" y="19419"/>
                </a:lnTo>
                <a:lnTo>
                  <a:pt x="968" y="19475"/>
                </a:lnTo>
                <a:lnTo>
                  <a:pt x="838" y="19531"/>
                </a:lnTo>
                <a:lnTo>
                  <a:pt x="540" y="19680"/>
                </a:lnTo>
                <a:lnTo>
                  <a:pt x="410" y="19754"/>
                </a:lnTo>
                <a:lnTo>
                  <a:pt x="335" y="19810"/>
                </a:lnTo>
                <a:lnTo>
                  <a:pt x="335" y="19847"/>
                </a:lnTo>
                <a:lnTo>
                  <a:pt x="354" y="19866"/>
                </a:lnTo>
                <a:lnTo>
                  <a:pt x="391" y="19903"/>
                </a:lnTo>
                <a:lnTo>
                  <a:pt x="465" y="19922"/>
                </a:lnTo>
                <a:lnTo>
                  <a:pt x="596" y="19922"/>
                </a:lnTo>
                <a:lnTo>
                  <a:pt x="745" y="19885"/>
                </a:lnTo>
                <a:lnTo>
                  <a:pt x="912" y="19810"/>
                </a:lnTo>
                <a:lnTo>
                  <a:pt x="1080" y="19736"/>
                </a:lnTo>
                <a:lnTo>
                  <a:pt x="1229" y="19624"/>
                </a:lnTo>
                <a:lnTo>
                  <a:pt x="1322" y="19512"/>
                </a:lnTo>
                <a:lnTo>
                  <a:pt x="1359" y="19456"/>
                </a:lnTo>
                <a:lnTo>
                  <a:pt x="1359" y="19382"/>
                </a:lnTo>
                <a:lnTo>
                  <a:pt x="1359" y="19326"/>
                </a:lnTo>
                <a:lnTo>
                  <a:pt x="1341" y="19270"/>
                </a:lnTo>
                <a:lnTo>
                  <a:pt x="1247" y="19196"/>
                </a:lnTo>
                <a:lnTo>
                  <a:pt x="1117" y="19103"/>
                </a:lnTo>
                <a:lnTo>
                  <a:pt x="931" y="19010"/>
                </a:lnTo>
                <a:lnTo>
                  <a:pt x="745" y="18935"/>
                </a:lnTo>
                <a:lnTo>
                  <a:pt x="540" y="18861"/>
                </a:lnTo>
                <a:lnTo>
                  <a:pt x="354" y="18805"/>
                </a:lnTo>
                <a:lnTo>
                  <a:pt x="205" y="18786"/>
                </a:lnTo>
                <a:close/>
                <a:moveTo>
                  <a:pt x="91359" y="18432"/>
                </a:moveTo>
                <a:lnTo>
                  <a:pt x="91303" y="18451"/>
                </a:lnTo>
                <a:lnTo>
                  <a:pt x="91247" y="18488"/>
                </a:lnTo>
                <a:lnTo>
                  <a:pt x="91210" y="18544"/>
                </a:lnTo>
                <a:lnTo>
                  <a:pt x="91210" y="18581"/>
                </a:lnTo>
                <a:lnTo>
                  <a:pt x="91229" y="18619"/>
                </a:lnTo>
                <a:lnTo>
                  <a:pt x="91284" y="18693"/>
                </a:lnTo>
                <a:lnTo>
                  <a:pt x="91433" y="18768"/>
                </a:lnTo>
                <a:lnTo>
                  <a:pt x="91824" y="19084"/>
                </a:lnTo>
                <a:lnTo>
                  <a:pt x="92029" y="19233"/>
                </a:lnTo>
                <a:lnTo>
                  <a:pt x="92215" y="19419"/>
                </a:lnTo>
                <a:lnTo>
                  <a:pt x="91992" y="19531"/>
                </a:lnTo>
                <a:lnTo>
                  <a:pt x="91675" y="19680"/>
                </a:lnTo>
                <a:lnTo>
                  <a:pt x="91508" y="19773"/>
                </a:lnTo>
                <a:lnTo>
                  <a:pt x="91377" y="19866"/>
                </a:lnTo>
                <a:lnTo>
                  <a:pt x="91284" y="19959"/>
                </a:lnTo>
                <a:lnTo>
                  <a:pt x="91247" y="19996"/>
                </a:lnTo>
                <a:lnTo>
                  <a:pt x="91247" y="20034"/>
                </a:lnTo>
                <a:lnTo>
                  <a:pt x="91247" y="20071"/>
                </a:lnTo>
                <a:lnTo>
                  <a:pt x="91266" y="20108"/>
                </a:lnTo>
                <a:lnTo>
                  <a:pt x="91359" y="20108"/>
                </a:lnTo>
                <a:lnTo>
                  <a:pt x="91489" y="20090"/>
                </a:lnTo>
                <a:lnTo>
                  <a:pt x="91638" y="20034"/>
                </a:lnTo>
                <a:lnTo>
                  <a:pt x="91917" y="19885"/>
                </a:lnTo>
                <a:lnTo>
                  <a:pt x="92085" y="19792"/>
                </a:lnTo>
                <a:lnTo>
                  <a:pt x="92346" y="19643"/>
                </a:lnTo>
                <a:lnTo>
                  <a:pt x="92439" y="19587"/>
                </a:lnTo>
                <a:lnTo>
                  <a:pt x="92495" y="19531"/>
                </a:lnTo>
                <a:lnTo>
                  <a:pt x="92513" y="19456"/>
                </a:lnTo>
                <a:lnTo>
                  <a:pt x="92495" y="19363"/>
                </a:lnTo>
                <a:lnTo>
                  <a:pt x="92439" y="19270"/>
                </a:lnTo>
                <a:lnTo>
                  <a:pt x="92327" y="19140"/>
                </a:lnTo>
                <a:lnTo>
                  <a:pt x="92122" y="18935"/>
                </a:lnTo>
                <a:lnTo>
                  <a:pt x="91899" y="18749"/>
                </a:lnTo>
                <a:lnTo>
                  <a:pt x="91675" y="18581"/>
                </a:lnTo>
                <a:lnTo>
                  <a:pt x="91415" y="18451"/>
                </a:lnTo>
                <a:lnTo>
                  <a:pt x="91359" y="18432"/>
                </a:lnTo>
                <a:close/>
                <a:moveTo>
                  <a:pt x="92495" y="20480"/>
                </a:moveTo>
                <a:lnTo>
                  <a:pt x="92383" y="20499"/>
                </a:lnTo>
                <a:lnTo>
                  <a:pt x="92308" y="20499"/>
                </a:lnTo>
                <a:lnTo>
                  <a:pt x="92197" y="20555"/>
                </a:lnTo>
                <a:lnTo>
                  <a:pt x="92085" y="20611"/>
                </a:lnTo>
                <a:lnTo>
                  <a:pt x="91899" y="20741"/>
                </a:lnTo>
                <a:lnTo>
                  <a:pt x="91675" y="20871"/>
                </a:lnTo>
                <a:lnTo>
                  <a:pt x="91545" y="20927"/>
                </a:lnTo>
                <a:lnTo>
                  <a:pt x="91452" y="20983"/>
                </a:lnTo>
                <a:lnTo>
                  <a:pt x="91359" y="21058"/>
                </a:lnTo>
                <a:lnTo>
                  <a:pt x="91303" y="21151"/>
                </a:lnTo>
                <a:lnTo>
                  <a:pt x="91284" y="21188"/>
                </a:lnTo>
                <a:lnTo>
                  <a:pt x="91303" y="21244"/>
                </a:lnTo>
                <a:lnTo>
                  <a:pt x="91303" y="21300"/>
                </a:lnTo>
                <a:lnTo>
                  <a:pt x="91340" y="21356"/>
                </a:lnTo>
                <a:lnTo>
                  <a:pt x="91489" y="21504"/>
                </a:lnTo>
                <a:lnTo>
                  <a:pt x="91750" y="21728"/>
                </a:lnTo>
                <a:lnTo>
                  <a:pt x="91899" y="21821"/>
                </a:lnTo>
                <a:lnTo>
                  <a:pt x="92048" y="21895"/>
                </a:lnTo>
                <a:lnTo>
                  <a:pt x="92159" y="21933"/>
                </a:lnTo>
                <a:lnTo>
                  <a:pt x="92215" y="21933"/>
                </a:lnTo>
                <a:lnTo>
                  <a:pt x="92252" y="21914"/>
                </a:lnTo>
                <a:lnTo>
                  <a:pt x="92271" y="21877"/>
                </a:lnTo>
                <a:lnTo>
                  <a:pt x="92271" y="21840"/>
                </a:lnTo>
                <a:lnTo>
                  <a:pt x="92252" y="21802"/>
                </a:lnTo>
                <a:lnTo>
                  <a:pt x="92234" y="21765"/>
                </a:lnTo>
                <a:lnTo>
                  <a:pt x="92122" y="21672"/>
                </a:lnTo>
                <a:lnTo>
                  <a:pt x="91992" y="21560"/>
                </a:lnTo>
                <a:lnTo>
                  <a:pt x="91731" y="21356"/>
                </a:lnTo>
                <a:lnTo>
                  <a:pt x="91564" y="21244"/>
                </a:lnTo>
                <a:lnTo>
                  <a:pt x="92066" y="20965"/>
                </a:lnTo>
                <a:lnTo>
                  <a:pt x="92327" y="20797"/>
                </a:lnTo>
                <a:lnTo>
                  <a:pt x="92439" y="20723"/>
                </a:lnTo>
                <a:lnTo>
                  <a:pt x="92550" y="20629"/>
                </a:lnTo>
                <a:lnTo>
                  <a:pt x="92588" y="20555"/>
                </a:lnTo>
                <a:lnTo>
                  <a:pt x="92588" y="20518"/>
                </a:lnTo>
                <a:lnTo>
                  <a:pt x="92550" y="20499"/>
                </a:lnTo>
                <a:lnTo>
                  <a:pt x="92495" y="20480"/>
                </a:lnTo>
                <a:close/>
                <a:moveTo>
                  <a:pt x="1322" y="20294"/>
                </a:moveTo>
                <a:lnTo>
                  <a:pt x="1229" y="20313"/>
                </a:lnTo>
                <a:lnTo>
                  <a:pt x="1154" y="20350"/>
                </a:lnTo>
                <a:lnTo>
                  <a:pt x="1061" y="20425"/>
                </a:lnTo>
                <a:lnTo>
                  <a:pt x="875" y="20574"/>
                </a:lnTo>
                <a:lnTo>
                  <a:pt x="763" y="20685"/>
                </a:lnTo>
                <a:lnTo>
                  <a:pt x="596" y="20834"/>
                </a:lnTo>
                <a:lnTo>
                  <a:pt x="484" y="20983"/>
                </a:lnTo>
                <a:lnTo>
                  <a:pt x="410" y="21113"/>
                </a:lnTo>
                <a:lnTo>
                  <a:pt x="391" y="21188"/>
                </a:lnTo>
                <a:lnTo>
                  <a:pt x="372" y="21244"/>
                </a:lnTo>
                <a:lnTo>
                  <a:pt x="391" y="21318"/>
                </a:lnTo>
                <a:lnTo>
                  <a:pt x="391" y="21374"/>
                </a:lnTo>
                <a:lnTo>
                  <a:pt x="465" y="21504"/>
                </a:lnTo>
                <a:lnTo>
                  <a:pt x="577" y="21653"/>
                </a:lnTo>
                <a:lnTo>
                  <a:pt x="745" y="21802"/>
                </a:lnTo>
                <a:lnTo>
                  <a:pt x="1043" y="22119"/>
                </a:lnTo>
                <a:lnTo>
                  <a:pt x="1229" y="22268"/>
                </a:lnTo>
                <a:lnTo>
                  <a:pt x="1322" y="22324"/>
                </a:lnTo>
                <a:lnTo>
                  <a:pt x="1396" y="22342"/>
                </a:lnTo>
                <a:lnTo>
                  <a:pt x="1452" y="22324"/>
                </a:lnTo>
                <a:lnTo>
                  <a:pt x="1489" y="22305"/>
                </a:lnTo>
                <a:lnTo>
                  <a:pt x="1489" y="22268"/>
                </a:lnTo>
                <a:lnTo>
                  <a:pt x="1489" y="22231"/>
                </a:lnTo>
                <a:lnTo>
                  <a:pt x="1415" y="22137"/>
                </a:lnTo>
                <a:lnTo>
                  <a:pt x="1341" y="22063"/>
                </a:lnTo>
                <a:lnTo>
                  <a:pt x="1210" y="21933"/>
                </a:lnTo>
                <a:lnTo>
                  <a:pt x="1061" y="21784"/>
                </a:lnTo>
                <a:lnTo>
                  <a:pt x="931" y="21653"/>
                </a:lnTo>
                <a:lnTo>
                  <a:pt x="801" y="21523"/>
                </a:lnTo>
                <a:lnTo>
                  <a:pt x="763" y="21449"/>
                </a:lnTo>
                <a:lnTo>
                  <a:pt x="726" y="21374"/>
                </a:lnTo>
                <a:lnTo>
                  <a:pt x="707" y="21300"/>
                </a:lnTo>
                <a:lnTo>
                  <a:pt x="707" y="21225"/>
                </a:lnTo>
                <a:lnTo>
                  <a:pt x="726" y="21151"/>
                </a:lnTo>
                <a:lnTo>
                  <a:pt x="763" y="21076"/>
                </a:lnTo>
                <a:lnTo>
                  <a:pt x="838" y="20983"/>
                </a:lnTo>
                <a:lnTo>
                  <a:pt x="912" y="20890"/>
                </a:lnTo>
                <a:lnTo>
                  <a:pt x="1043" y="20797"/>
                </a:lnTo>
                <a:lnTo>
                  <a:pt x="1229" y="20648"/>
                </a:lnTo>
                <a:lnTo>
                  <a:pt x="1322" y="20555"/>
                </a:lnTo>
                <a:lnTo>
                  <a:pt x="1378" y="20462"/>
                </a:lnTo>
                <a:lnTo>
                  <a:pt x="1396" y="20387"/>
                </a:lnTo>
                <a:lnTo>
                  <a:pt x="1396" y="20350"/>
                </a:lnTo>
                <a:lnTo>
                  <a:pt x="1378" y="20332"/>
                </a:lnTo>
                <a:lnTo>
                  <a:pt x="1341" y="20313"/>
                </a:lnTo>
                <a:lnTo>
                  <a:pt x="1322" y="20294"/>
                </a:lnTo>
                <a:close/>
                <a:moveTo>
                  <a:pt x="428" y="22547"/>
                </a:moveTo>
                <a:lnTo>
                  <a:pt x="372" y="22584"/>
                </a:lnTo>
                <a:lnTo>
                  <a:pt x="335" y="22622"/>
                </a:lnTo>
                <a:lnTo>
                  <a:pt x="335" y="22677"/>
                </a:lnTo>
                <a:lnTo>
                  <a:pt x="372" y="22733"/>
                </a:lnTo>
                <a:lnTo>
                  <a:pt x="465" y="22845"/>
                </a:lnTo>
                <a:lnTo>
                  <a:pt x="559" y="22919"/>
                </a:lnTo>
                <a:lnTo>
                  <a:pt x="819" y="23087"/>
                </a:lnTo>
                <a:lnTo>
                  <a:pt x="912" y="23161"/>
                </a:lnTo>
                <a:lnTo>
                  <a:pt x="987" y="23236"/>
                </a:lnTo>
                <a:lnTo>
                  <a:pt x="1024" y="23273"/>
                </a:lnTo>
                <a:lnTo>
                  <a:pt x="1024" y="23310"/>
                </a:lnTo>
                <a:lnTo>
                  <a:pt x="1024" y="23366"/>
                </a:lnTo>
                <a:lnTo>
                  <a:pt x="1005" y="23404"/>
                </a:lnTo>
                <a:lnTo>
                  <a:pt x="968" y="23459"/>
                </a:lnTo>
                <a:lnTo>
                  <a:pt x="931" y="23497"/>
                </a:lnTo>
                <a:lnTo>
                  <a:pt x="763" y="23608"/>
                </a:lnTo>
                <a:lnTo>
                  <a:pt x="540" y="23757"/>
                </a:lnTo>
                <a:lnTo>
                  <a:pt x="391" y="23888"/>
                </a:lnTo>
                <a:lnTo>
                  <a:pt x="521" y="23888"/>
                </a:lnTo>
                <a:lnTo>
                  <a:pt x="670" y="23850"/>
                </a:lnTo>
                <a:lnTo>
                  <a:pt x="819" y="23813"/>
                </a:lnTo>
                <a:lnTo>
                  <a:pt x="987" y="23739"/>
                </a:lnTo>
                <a:lnTo>
                  <a:pt x="1136" y="23664"/>
                </a:lnTo>
                <a:lnTo>
                  <a:pt x="1247" y="23571"/>
                </a:lnTo>
                <a:lnTo>
                  <a:pt x="1285" y="23515"/>
                </a:lnTo>
                <a:lnTo>
                  <a:pt x="1322" y="23441"/>
                </a:lnTo>
                <a:lnTo>
                  <a:pt x="1359" y="23385"/>
                </a:lnTo>
                <a:lnTo>
                  <a:pt x="1359" y="23310"/>
                </a:lnTo>
                <a:lnTo>
                  <a:pt x="1341" y="23180"/>
                </a:lnTo>
                <a:lnTo>
                  <a:pt x="1303" y="23087"/>
                </a:lnTo>
                <a:lnTo>
                  <a:pt x="1229" y="23013"/>
                </a:lnTo>
                <a:lnTo>
                  <a:pt x="1154" y="22957"/>
                </a:lnTo>
                <a:lnTo>
                  <a:pt x="950" y="22845"/>
                </a:lnTo>
                <a:lnTo>
                  <a:pt x="745" y="22733"/>
                </a:lnTo>
                <a:lnTo>
                  <a:pt x="596" y="22622"/>
                </a:lnTo>
                <a:lnTo>
                  <a:pt x="521" y="22566"/>
                </a:lnTo>
                <a:lnTo>
                  <a:pt x="484" y="22547"/>
                </a:lnTo>
                <a:close/>
                <a:moveTo>
                  <a:pt x="91377" y="22249"/>
                </a:moveTo>
                <a:lnTo>
                  <a:pt x="91322" y="22305"/>
                </a:lnTo>
                <a:lnTo>
                  <a:pt x="91284" y="22361"/>
                </a:lnTo>
                <a:lnTo>
                  <a:pt x="91284" y="22454"/>
                </a:lnTo>
                <a:lnTo>
                  <a:pt x="91303" y="22547"/>
                </a:lnTo>
                <a:lnTo>
                  <a:pt x="91359" y="22659"/>
                </a:lnTo>
                <a:lnTo>
                  <a:pt x="91433" y="22733"/>
                </a:lnTo>
                <a:lnTo>
                  <a:pt x="91508" y="22789"/>
                </a:lnTo>
                <a:lnTo>
                  <a:pt x="91601" y="22845"/>
                </a:lnTo>
                <a:lnTo>
                  <a:pt x="91694" y="22882"/>
                </a:lnTo>
                <a:lnTo>
                  <a:pt x="91880" y="22957"/>
                </a:lnTo>
                <a:lnTo>
                  <a:pt x="92085" y="23013"/>
                </a:lnTo>
                <a:lnTo>
                  <a:pt x="92215" y="23068"/>
                </a:lnTo>
                <a:lnTo>
                  <a:pt x="92290" y="23124"/>
                </a:lnTo>
                <a:lnTo>
                  <a:pt x="92327" y="23180"/>
                </a:lnTo>
                <a:lnTo>
                  <a:pt x="92346" y="23236"/>
                </a:lnTo>
                <a:lnTo>
                  <a:pt x="92308" y="23273"/>
                </a:lnTo>
                <a:lnTo>
                  <a:pt x="92252" y="23329"/>
                </a:lnTo>
                <a:lnTo>
                  <a:pt x="92085" y="23422"/>
                </a:lnTo>
                <a:lnTo>
                  <a:pt x="91880" y="23515"/>
                </a:lnTo>
                <a:lnTo>
                  <a:pt x="91657" y="23608"/>
                </a:lnTo>
                <a:lnTo>
                  <a:pt x="91582" y="23683"/>
                </a:lnTo>
                <a:lnTo>
                  <a:pt x="91508" y="23739"/>
                </a:lnTo>
                <a:lnTo>
                  <a:pt x="91452" y="23794"/>
                </a:lnTo>
                <a:lnTo>
                  <a:pt x="91433" y="23869"/>
                </a:lnTo>
                <a:lnTo>
                  <a:pt x="91452" y="23906"/>
                </a:lnTo>
                <a:lnTo>
                  <a:pt x="91471" y="23925"/>
                </a:lnTo>
                <a:lnTo>
                  <a:pt x="91508" y="23943"/>
                </a:lnTo>
                <a:lnTo>
                  <a:pt x="91564" y="23925"/>
                </a:lnTo>
                <a:lnTo>
                  <a:pt x="91675" y="23906"/>
                </a:lnTo>
                <a:lnTo>
                  <a:pt x="91843" y="23832"/>
                </a:lnTo>
                <a:lnTo>
                  <a:pt x="92141" y="23664"/>
                </a:lnTo>
                <a:lnTo>
                  <a:pt x="92327" y="23571"/>
                </a:lnTo>
                <a:lnTo>
                  <a:pt x="92495" y="23459"/>
                </a:lnTo>
                <a:lnTo>
                  <a:pt x="92569" y="23404"/>
                </a:lnTo>
                <a:lnTo>
                  <a:pt x="92643" y="23329"/>
                </a:lnTo>
                <a:lnTo>
                  <a:pt x="92681" y="23255"/>
                </a:lnTo>
                <a:lnTo>
                  <a:pt x="92699" y="23180"/>
                </a:lnTo>
                <a:lnTo>
                  <a:pt x="92681" y="23087"/>
                </a:lnTo>
                <a:lnTo>
                  <a:pt x="92606" y="22975"/>
                </a:lnTo>
                <a:lnTo>
                  <a:pt x="92569" y="22919"/>
                </a:lnTo>
                <a:lnTo>
                  <a:pt x="92495" y="22864"/>
                </a:lnTo>
                <a:lnTo>
                  <a:pt x="92364" y="22789"/>
                </a:lnTo>
                <a:lnTo>
                  <a:pt x="92197" y="22752"/>
                </a:lnTo>
                <a:lnTo>
                  <a:pt x="92029" y="22696"/>
                </a:lnTo>
                <a:lnTo>
                  <a:pt x="91862" y="22659"/>
                </a:lnTo>
                <a:lnTo>
                  <a:pt x="91713" y="22584"/>
                </a:lnTo>
                <a:lnTo>
                  <a:pt x="91657" y="22547"/>
                </a:lnTo>
                <a:lnTo>
                  <a:pt x="91601" y="22491"/>
                </a:lnTo>
                <a:lnTo>
                  <a:pt x="91545" y="22417"/>
                </a:lnTo>
                <a:lnTo>
                  <a:pt x="91526" y="22342"/>
                </a:lnTo>
                <a:lnTo>
                  <a:pt x="91489" y="22268"/>
                </a:lnTo>
                <a:lnTo>
                  <a:pt x="91433" y="22249"/>
                </a:lnTo>
                <a:close/>
                <a:moveTo>
                  <a:pt x="92327" y="24334"/>
                </a:moveTo>
                <a:lnTo>
                  <a:pt x="92234" y="24353"/>
                </a:lnTo>
                <a:lnTo>
                  <a:pt x="92010" y="24446"/>
                </a:lnTo>
                <a:lnTo>
                  <a:pt x="91806" y="24539"/>
                </a:lnTo>
                <a:lnTo>
                  <a:pt x="91657" y="24632"/>
                </a:lnTo>
                <a:lnTo>
                  <a:pt x="91526" y="24725"/>
                </a:lnTo>
                <a:lnTo>
                  <a:pt x="91471" y="24781"/>
                </a:lnTo>
                <a:lnTo>
                  <a:pt x="91452" y="24837"/>
                </a:lnTo>
                <a:lnTo>
                  <a:pt x="91433" y="24893"/>
                </a:lnTo>
                <a:lnTo>
                  <a:pt x="91433" y="24949"/>
                </a:lnTo>
                <a:lnTo>
                  <a:pt x="91452" y="25023"/>
                </a:lnTo>
                <a:lnTo>
                  <a:pt x="91508" y="25098"/>
                </a:lnTo>
                <a:lnTo>
                  <a:pt x="91619" y="25228"/>
                </a:lnTo>
                <a:lnTo>
                  <a:pt x="91768" y="25340"/>
                </a:lnTo>
                <a:lnTo>
                  <a:pt x="91917" y="25452"/>
                </a:lnTo>
                <a:lnTo>
                  <a:pt x="92066" y="25526"/>
                </a:lnTo>
                <a:lnTo>
                  <a:pt x="92197" y="25582"/>
                </a:lnTo>
                <a:lnTo>
                  <a:pt x="92401" y="25638"/>
                </a:lnTo>
                <a:lnTo>
                  <a:pt x="92569" y="25675"/>
                </a:lnTo>
                <a:lnTo>
                  <a:pt x="92606" y="25675"/>
                </a:lnTo>
                <a:lnTo>
                  <a:pt x="92625" y="25656"/>
                </a:lnTo>
                <a:lnTo>
                  <a:pt x="92606" y="25638"/>
                </a:lnTo>
                <a:lnTo>
                  <a:pt x="92513" y="25563"/>
                </a:lnTo>
                <a:lnTo>
                  <a:pt x="92383" y="25489"/>
                </a:lnTo>
                <a:lnTo>
                  <a:pt x="92066" y="25284"/>
                </a:lnTo>
                <a:lnTo>
                  <a:pt x="91917" y="25172"/>
                </a:lnTo>
                <a:lnTo>
                  <a:pt x="91787" y="25079"/>
                </a:lnTo>
                <a:lnTo>
                  <a:pt x="91694" y="24967"/>
                </a:lnTo>
                <a:lnTo>
                  <a:pt x="91675" y="24930"/>
                </a:lnTo>
                <a:lnTo>
                  <a:pt x="91675" y="24893"/>
                </a:lnTo>
                <a:lnTo>
                  <a:pt x="91731" y="24856"/>
                </a:lnTo>
                <a:lnTo>
                  <a:pt x="91880" y="24800"/>
                </a:lnTo>
                <a:lnTo>
                  <a:pt x="92252" y="24632"/>
                </a:lnTo>
                <a:lnTo>
                  <a:pt x="92420" y="24539"/>
                </a:lnTo>
                <a:lnTo>
                  <a:pt x="92476" y="24483"/>
                </a:lnTo>
                <a:lnTo>
                  <a:pt x="92513" y="24446"/>
                </a:lnTo>
                <a:lnTo>
                  <a:pt x="92532" y="24409"/>
                </a:lnTo>
                <a:lnTo>
                  <a:pt x="92532" y="24372"/>
                </a:lnTo>
                <a:lnTo>
                  <a:pt x="92476" y="24353"/>
                </a:lnTo>
                <a:lnTo>
                  <a:pt x="92401" y="24334"/>
                </a:lnTo>
                <a:close/>
                <a:moveTo>
                  <a:pt x="1117" y="24334"/>
                </a:moveTo>
                <a:lnTo>
                  <a:pt x="968" y="24390"/>
                </a:lnTo>
                <a:lnTo>
                  <a:pt x="801" y="24502"/>
                </a:lnTo>
                <a:lnTo>
                  <a:pt x="614" y="24632"/>
                </a:lnTo>
                <a:lnTo>
                  <a:pt x="428" y="24763"/>
                </a:lnTo>
                <a:lnTo>
                  <a:pt x="298" y="24893"/>
                </a:lnTo>
                <a:lnTo>
                  <a:pt x="205" y="25005"/>
                </a:lnTo>
                <a:lnTo>
                  <a:pt x="186" y="25042"/>
                </a:lnTo>
                <a:lnTo>
                  <a:pt x="205" y="25079"/>
                </a:lnTo>
                <a:lnTo>
                  <a:pt x="372" y="25284"/>
                </a:lnTo>
                <a:lnTo>
                  <a:pt x="503" y="25433"/>
                </a:lnTo>
                <a:lnTo>
                  <a:pt x="652" y="25563"/>
                </a:lnTo>
                <a:lnTo>
                  <a:pt x="801" y="25694"/>
                </a:lnTo>
                <a:lnTo>
                  <a:pt x="950" y="25787"/>
                </a:lnTo>
                <a:lnTo>
                  <a:pt x="1080" y="25824"/>
                </a:lnTo>
                <a:lnTo>
                  <a:pt x="1154" y="25842"/>
                </a:lnTo>
                <a:lnTo>
                  <a:pt x="1210" y="25824"/>
                </a:lnTo>
                <a:lnTo>
                  <a:pt x="1247" y="25805"/>
                </a:lnTo>
                <a:lnTo>
                  <a:pt x="1247" y="25768"/>
                </a:lnTo>
                <a:lnTo>
                  <a:pt x="1229" y="25731"/>
                </a:lnTo>
                <a:lnTo>
                  <a:pt x="1192" y="25694"/>
                </a:lnTo>
                <a:lnTo>
                  <a:pt x="1098" y="25619"/>
                </a:lnTo>
                <a:lnTo>
                  <a:pt x="1024" y="25563"/>
                </a:lnTo>
                <a:lnTo>
                  <a:pt x="856" y="25452"/>
                </a:lnTo>
                <a:lnTo>
                  <a:pt x="726" y="25321"/>
                </a:lnTo>
                <a:lnTo>
                  <a:pt x="596" y="25191"/>
                </a:lnTo>
                <a:lnTo>
                  <a:pt x="465" y="25042"/>
                </a:lnTo>
                <a:lnTo>
                  <a:pt x="670" y="24930"/>
                </a:lnTo>
                <a:lnTo>
                  <a:pt x="1005" y="24707"/>
                </a:lnTo>
                <a:lnTo>
                  <a:pt x="1154" y="24595"/>
                </a:lnTo>
                <a:lnTo>
                  <a:pt x="1266" y="24483"/>
                </a:lnTo>
                <a:lnTo>
                  <a:pt x="1285" y="24446"/>
                </a:lnTo>
                <a:lnTo>
                  <a:pt x="1285" y="24390"/>
                </a:lnTo>
                <a:lnTo>
                  <a:pt x="1266" y="24353"/>
                </a:lnTo>
                <a:lnTo>
                  <a:pt x="1229" y="24334"/>
                </a:lnTo>
                <a:close/>
                <a:moveTo>
                  <a:pt x="354" y="26066"/>
                </a:moveTo>
                <a:lnTo>
                  <a:pt x="317" y="26085"/>
                </a:lnTo>
                <a:lnTo>
                  <a:pt x="298" y="26140"/>
                </a:lnTo>
                <a:lnTo>
                  <a:pt x="317" y="26196"/>
                </a:lnTo>
                <a:lnTo>
                  <a:pt x="335" y="26252"/>
                </a:lnTo>
                <a:lnTo>
                  <a:pt x="410" y="26382"/>
                </a:lnTo>
                <a:lnTo>
                  <a:pt x="465" y="26438"/>
                </a:lnTo>
                <a:lnTo>
                  <a:pt x="521" y="26494"/>
                </a:lnTo>
                <a:lnTo>
                  <a:pt x="689" y="26569"/>
                </a:lnTo>
                <a:lnTo>
                  <a:pt x="1043" y="26718"/>
                </a:lnTo>
                <a:lnTo>
                  <a:pt x="1173" y="26792"/>
                </a:lnTo>
                <a:lnTo>
                  <a:pt x="1210" y="26848"/>
                </a:lnTo>
                <a:lnTo>
                  <a:pt x="1229" y="26885"/>
                </a:lnTo>
                <a:lnTo>
                  <a:pt x="1229" y="26941"/>
                </a:lnTo>
                <a:lnTo>
                  <a:pt x="1210" y="26978"/>
                </a:lnTo>
                <a:lnTo>
                  <a:pt x="1154" y="27053"/>
                </a:lnTo>
                <a:lnTo>
                  <a:pt x="1061" y="27109"/>
                </a:lnTo>
                <a:lnTo>
                  <a:pt x="614" y="27351"/>
                </a:lnTo>
                <a:lnTo>
                  <a:pt x="503" y="27444"/>
                </a:lnTo>
                <a:lnTo>
                  <a:pt x="410" y="27518"/>
                </a:lnTo>
                <a:lnTo>
                  <a:pt x="335" y="27593"/>
                </a:lnTo>
                <a:lnTo>
                  <a:pt x="317" y="27630"/>
                </a:lnTo>
                <a:lnTo>
                  <a:pt x="298" y="27667"/>
                </a:lnTo>
                <a:lnTo>
                  <a:pt x="317" y="27704"/>
                </a:lnTo>
                <a:lnTo>
                  <a:pt x="335" y="27723"/>
                </a:lnTo>
                <a:lnTo>
                  <a:pt x="391" y="27723"/>
                </a:lnTo>
                <a:lnTo>
                  <a:pt x="503" y="27704"/>
                </a:lnTo>
                <a:lnTo>
                  <a:pt x="614" y="27648"/>
                </a:lnTo>
                <a:lnTo>
                  <a:pt x="856" y="27518"/>
                </a:lnTo>
                <a:lnTo>
                  <a:pt x="1005" y="27444"/>
                </a:lnTo>
                <a:lnTo>
                  <a:pt x="1173" y="27332"/>
                </a:lnTo>
                <a:lnTo>
                  <a:pt x="1341" y="27202"/>
                </a:lnTo>
                <a:lnTo>
                  <a:pt x="1471" y="27090"/>
                </a:lnTo>
                <a:lnTo>
                  <a:pt x="1527" y="27034"/>
                </a:lnTo>
                <a:lnTo>
                  <a:pt x="1545" y="26960"/>
                </a:lnTo>
                <a:lnTo>
                  <a:pt x="1564" y="26904"/>
                </a:lnTo>
                <a:lnTo>
                  <a:pt x="1583" y="26848"/>
                </a:lnTo>
                <a:lnTo>
                  <a:pt x="1564" y="26792"/>
                </a:lnTo>
                <a:lnTo>
                  <a:pt x="1527" y="26736"/>
                </a:lnTo>
                <a:lnTo>
                  <a:pt x="1471" y="26662"/>
                </a:lnTo>
                <a:lnTo>
                  <a:pt x="1396" y="26606"/>
                </a:lnTo>
                <a:lnTo>
                  <a:pt x="1303" y="26550"/>
                </a:lnTo>
                <a:lnTo>
                  <a:pt x="1173" y="26513"/>
                </a:lnTo>
                <a:lnTo>
                  <a:pt x="968" y="26420"/>
                </a:lnTo>
                <a:lnTo>
                  <a:pt x="856" y="26382"/>
                </a:lnTo>
                <a:lnTo>
                  <a:pt x="763" y="26327"/>
                </a:lnTo>
                <a:lnTo>
                  <a:pt x="689" y="26271"/>
                </a:lnTo>
                <a:lnTo>
                  <a:pt x="633" y="26196"/>
                </a:lnTo>
                <a:lnTo>
                  <a:pt x="559" y="26122"/>
                </a:lnTo>
                <a:lnTo>
                  <a:pt x="484" y="26085"/>
                </a:lnTo>
                <a:lnTo>
                  <a:pt x="410" y="26066"/>
                </a:lnTo>
                <a:close/>
                <a:moveTo>
                  <a:pt x="91377" y="26047"/>
                </a:moveTo>
                <a:lnTo>
                  <a:pt x="91322" y="26066"/>
                </a:lnTo>
                <a:lnTo>
                  <a:pt x="91303" y="26103"/>
                </a:lnTo>
                <a:lnTo>
                  <a:pt x="91266" y="26122"/>
                </a:lnTo>
                <a:lnTo>
                  <a:pt x="91266" y="26159"/>
                </a:lnTo>
                <a:lnTo>
                  <a:pt x="91266" y="26252"/>
                </a:lnTo>
                <a:lnTo>
                  <a:pt x="91303" y="26327"/>
                </a:lnTo>
                <a:lnTo>
                  <a:pt x="91359" y="26420"/>
                </a:lnTo>
                <a:lnTo>
                  <a:pt x="91415" y="26494"/>
                </a:lnTo>
                <a:lnTo>
                  <a:pt x="91526" y="26606"/>
                </a:lnTo>
                <a:lnTo>
                  <a:pt x="91582" y="26643"/>
                </a:lnTo>
                <a:lnTo>
                  <a:pt x="91657" y="26662"/>
                </a:lnTo>
                <a:lnTo>
                  <a:pt x="91843" y="26736"/>
                </a:lnTo>
                <a:lnTo>
                  <a:pt x="92029" y="26811"/>
                </a:lnTo>
                <a:lnTo>
                  <a:pt x="92085" y="26848"/>
                </a:lnTo>
                <a:lnTo>
                  <a:pt x="92122" y="26904"/>
                </a:lnTo>
                <a:lnTo>
                  <a:pt x="92141" y="26960"/>
                </a:lnTo>
                <a:lnTo>
                  <a:pt x="92122" y="27034"/>
                </a:lnTo>
                <a:lnTo>
                  <a:pt x="92104" y="27090"/>
                </a:lnTo>
                <a:lnTo>
                  <a:pt x="92066" y="27164"/>
                </a:lnTo>
                <a:lnTo>
                  <a:pt x="91955" y="27276"/>
                </a:lnTo>
                <a:lnTo>
                  <a:pt x="91880" y="27351"/>
                </a:lnTo>
                <a:lnTo>
                  <a:pt x="91564" y="27537"/>
                </a:lnTo>
                <a:lnTo>
                  <a:pt x="91471" y="27593"/>
                </a:lnTo>
                <a:lnTo>
                  <a:pt x="91396" y="27667"/>
                </a:lnTo>
                <a:lnTo>
                  <a:pt x="91359" y="27723"/>
                </a:lnTo>
                <a:lnTo>
                  <a:pt x="91340" y="27760"/>
                </a:lnTo>
                <a:lnTo>
                  <a:pt x="91359" y="27779"/>
                </a:lnTo>
                <a:lnTo>
                  <a:pt x="91377" y="27816"/>
                </a:lnTo>
                <a:lnTo>
                  <a:pt x="91415" y="27835"/>
                </a:lnTo>
                <a:lnTo>
                  <a:pt x="91471" y="27816"/>
                </a:lnTo>
                <a:lnTo>
                  <a:pt x="91545" y="27797"/>
                </a:lnTo>
                <a:lnTo>
                  <a:pt x="91731" y="27723"/>
                </a:lnTo>
                <a:lnTo>
                  <a:pt x="91917" y="27611"/>
                </a:lnTo>
                <a:lnTo>
                  <a:pt x="92104" y="27462"/>
                </a:lnTo>
                <a:lnTo>
                  <a:pt x="92271" y="27332"/>
                </a:lnTo>
                <a:lnTo>
                  <a:pt x="92401" y="27183"/>
                </a:lnTo>
                <a:lnTo>
                  <a:pt x="92420" y="27127"/>
                </a:lnTo>
                <a:lnTo>
                  <a:pt x="92439" y="27071"/>
                </a:lnTo>
                <a:lnTo>
                  <a:pt x="92457" y="26978"/>
                </a:lnTo>
                <a:lnTo>
                  <a:pt x="92439" y="26904"/>
                </a:lnTo>
                <a:lnTo>
                  <a:pt x="92420" y="26848"/>
                </a:lnTo>
                <a:lnTo>
                  <a:pt x="92383" y="26792"/>
                </a:lnTo>
                <a:lnTo>
                  <a:pt x="92346" y="26736"/>
                </a:lnTo>
                <a:lnTo>
                  <a:pt x="92290" y="26699"/>
                </a:lnTo>
                <a:lnTo>
                  <a:pt x="92159" y="26643"/>
                </a:lnTo>
                <a:lnTo>
                  <a:pt x="91880" y="26531"/>
                </a:lnTo>
                <a:lnTo>
                  <a:pt x="91750" y="26475"/>
                </a:lnTo>
                <a:lnTo>
                  <a:pt x="91657" y="26382"/>
                </a:lnTo>
                <a:lnTo>
                  <a:pt x="91601" y="26289"/>
                </a:lnTo>
                <a:lnTo>
                  <a:pt x="91545" y="26178"/>
                </a:lnTo>
                <a:lnTo>
                  <a:pt x="91508" y="26122"/>
                </a:lnTo>
                <a:lnTo>
                  <a:pt x="91471" y="26066"/>
                </a:lnTo>
                <a:lnTo>
                  <a:pt x="91433" y="26047"/>
                </a:lnTo>
                <a:close/>
                <a:moveTo>
                  <a:pt x="1508" y="27965"/>
                </a:moveTo>
                <a:lnTo>
                  <a:pt x="1396" y="28002"/>
                </a:lnTo>
                <a:lnTo>
                  <a:pt x="1285" y="28039"/>
                </a:lnTo>
                <a:lnTo>
                  <a:pt x="1061" y="28170"/>
                </a:lnTo>
                <a:lnTo>
                  <a:pt x="652" y="28449"/>
                </a:lnTo>
                <a:lnTo>
                  <a:pt x="428" y="28598"/>
                </a:lnTo>
                <a:lnTo>
                  <a:pt x="354" y="28654"/>
                </a:lnTo>
                <a:lnTo>
                  <a:pt x="317" y="28728"/>
                </a:lnTo>
                <a:lnTo>
                  <a:pt x="317" y="28784"/>
                </a:lnTo>
                <a:lnTo>
                  <a:pt x="354" y="28859"/>
                </a:lnTo>
                <a:lnTo>
                  <a:pt x="447" y="28952"/>
                </a:lnTo>
                <a:lnTo>
                  <a:pt x="559" y="29045"/>
                </a:lnTo>
                <a:lnTo>
                  <a:pt x="707" y="29156"/>
                </a:lnTo>
                <a:lnTo>
                  <a:pt x="950" y="29324"/>
                </a:lnTo>
                <a:lnTo>
                  <a:pt x="1080" y="29399"/>
                </a:lnTo>
                <a:lnTo>
                  <a:pt x="1192" y="29454"/>
                </a:lnTo>
                <a:lnTo>
                  <a:pt x="1285" y="29473"/>
                </a:lnTo>
                <a:lnTo>
                  <a:pt x="1322" y="29454"/>
                </a:lnTo>
                <a:lnTo>
                  <a:pt x="1341" y="29436"/>
                </a:lnTo>
                <a:lnTo>
                  <a:pt x="1359" y="29399"/>
                </a:lnTo>
                <a:lnTo>
                  <a:pt x="1359" y="29361"/>
                </a:lnTo>
                <a:lnTo>
                  <a:pt x="1303" y="29268"/>
                </a:lnTo>
                <a:lnTo>
                  <a:pt x="1210" y="29175"/>
                </a:lnTo>
                <a:lnTo>
                  <a:pt x="1098" y="29063"/>
                </a:lnTo>
                <a:lnTo>
                  <a:pt x="856" y="28877"/>
                </a:lnTo>
                <a:lnTo>
                  <a:pt x="689" y="28766"/>
                </a:lnTo>
                <a:lnTo>
                  <a:pt x="1043" y="28542"/>
                </a:lnTo>
                <a:lnTo>
                  <a:pt x="1229" y="28430"/>
                </a:lnTo>
                <a:lnTo>
                  <a:pt x="1396" y="28319"/>
                </a:lnTo>
                <a:lnTo>
                  <a:pt x="1471" y="28244"/>
                </a:lnTo>
                <a:lnTo>
                  <a:pt x="1583" y="28114"/>
                </a:lnTo>
                <a:lnTo>
                  <a:pt x="1601" y="28039"/>
                </a:lnTo>
                <a:lnTo>
                  <a:pt x="1620" y="27984"/>
                </a:lnTo>
                <a:lnTo>
                  <a:pt x="1601" y="27965"/>
                </a:lnTo>
                <a:close/>
                <a:moveTo>
                  <a:pt x="92476" y="28058"/>
                </a:moveTo>
                <a:lnTo>
                  <a:pt x="92197" y="28151"/>
                </a:lnTo>
                <a:lnTo>
                  <a:pt x="91899" y="28300"/>
                </a:lnTo>
                <a:lnTo>
                  <a:pt x="91619" y="28468"/>
                </a:lnTo>
                <a:lnTo>
                  <a:pt x="91377" y="28635"/>
                </a:lnTo>
                <a:lnTo>
                  <a:pt x="91303" y="28710"/>
                </a:lnTo>
                <a:lnTo>
                  <a:pt x="91229" y="28784"/>
                </a:lnTo>
                <a:lnTo>
                  <a:pt x="91210" y="28859"/>
                </a:lnTo>
                <a:lnTo>
                  <a:pt x="91210" y="28933"/>
                </a:lnTo>
                <a:lnTo>
                  <a:pt x="91229" y="28989"/>
                </a:lnTo>
                <a:lnTo>
                  <a:pt x="91266" y="29063"/>
                </a:lnTo>
                <a:lnTo>
                  <a:pt x="91340" y="29138"/>
                </a:lnTo>
                <a:lnTo>
                  <a:pt x="91433" y="29212"/>
                </a:lnTo>
                <a:lnTo>
                  <a:pt x="91619" y="29324"/>
                </a:lnTo>
                <a:lnTo>
                  <a:pt x="91899" y="29492"/>
                </a:lnTo>
                <a:lnTo>
                  <a:pt x="92048" y="29566"/>
                </a:lnTo>
                <a:lnTo>
                  <a:pt x="92197" y="29603"/>
                </a:lnTo>
                <a:lnTo>
                  <a:pt x="92308" y="29622"/>
                </a:lnTo>
                <a:lnTo>
                  <a:pt x="92346" y="29622"/>
                </a:lnTo>
                <a:lnTo>
                  <a:pt x="92383" y="29603"/>
                </a:lnTo>
                <a:lnTo>
                  <a:pt x="92383" y="29566"/>
                </a:lnTo>
                <a:lnTo>
                  <a:pt x="92383" y="29529"/>
                </a:lnTo>
                <a:lnTo>
                  <a:pt x="92290" y="29454"/>
                </a:lnTo>
                <a:lnTo>
                  <a:pt x="92141" y="29361"/>
                </a:lnTo>
                <a:lnTo>
                  <a:pt x="91973" y="29250"/>
                </a:lnTo>
                <a:lnTo>
                  <a:pt x="91619" y="29045"/>
                </a:lnTo>
                <a:lnTo>
                  <a:pt x="91508" y="28970"/>
                </a:lnTo>
                <a:lnTo>
                  <a:pt x="91452" y="28914"/>
                </a:lnTo>
                <a:lnTo>
                  <a:pt x="91471" y="28877"/>
                </a:lnTo>
                <a:lnTo>
                  <a:pt x="91545" y="28821"/>
                </a:lnTo>
                <a:lnTo>
                  <a:pt x="91768" y="28710"/>
                </a:lnTo>
                <a:lnTo>
                  <a:pt x="92122" y="28523"/>
                </a:lnTo>
                <a:lnTo>
                  <a:pt x="92327" y="28412"/>
                </a:lnTo>
                <a:lnTo>
                  <a:pt x="92439" y="28356"/>
                </a:lnTo>
                <a:lnTo>
                  <a:pt x="92476" y="28319"/>
                </a:lnTo>
                <a:lnTo>
                  <a:pt x="92513" y="28263"/>
                </a:lnTo>
                <a:lnTo>
                  <a:pt x="92550" y="28207"/>
                </a:lnTo>
                <a:lnTo>
                  <a:pt x="92588" y="28133"/>
                </a:lnTo>
                <a:lnTo>
                  <a:pt x="92588" y="28095"/>
                </a:lnTo>
                <a:lnTo>
                  <a:pt x="92569" y="28058"/>
                </a:lnTo>
                <a:close/>
                <a:moveTo>
                  <a:pt x="428" y="29864"/>
                </a:moveTo>
                <a:lnTo>
                  <a:pt x="391" y="29883"/>
                </a:lnTo>
                <a:lnTo>
                  <a:pt x="354" y="29901"/>
                </a:lnTo>
                <a:lnTo>
                  <a:pt x="335" y="29920"/>
                </a:lnTo>
                <a:lnTo>
                  <a:pt x="317" y="29976"/>
                </a:lnTo>
                <a:lnTo>
                  <a:pt x="335" y="30013"/>
                </a:lnTo>
                <a:lnTo>
                  <a:pt x="354" y="30069"/>
                </a:lnTo>
                <a:lnTo>
                  <a:pt x="428" y="30143"/>
                </a:lnTo>
                <a:lnTo>
                  <a:pt x="521" y="30218"/>
                </a:lnTo>
                <a:lnTo>
                  <a:pt x="652" y="30274"/>
                </a:lnTo>
                <a:lnTo>
                  <a:pt x="912" y="30348"/>
                </a:lnTo>
                <a:lnTo>
                  <a:pt x="1098" y="30385"/>
                </a:lnTo>
                <a:lnTo>
                  <a:pt x="968" y="30534"/>
                </a:lnTo>
                <a:lnTo>
                  <a:pt x="801" y="30665"/>
                </a:lnTo>
                <a:lnTo>
                  <a:pt x="652" y="30795"/>
                </a:lnTo>
                <a:lnTo>
                  <a:pt x="465" y="30907"/>
                </a:lnTo>
                <a:lnTo>
                  <a:pt x="372" y="30962"/>
                </a:lnTo>
                <a:lnTo>
                  <a:pt x="223" y="31093"/>
                </a:lnTo>
                <a:lnTo>
                  <a:pt x="168" y="31149"/>
                </a:lnTo>
                <a:lnTo>
                  <a:pt x="149" y="31204"/>
                </a:lnTo>
                <a:lnTo>
                  <a:pt x="149" y="31223"/>
                </a:lnTo>
                <a:lnTo>
                  <a:pt x="242" y="31223"/>
                </a:lnTo>
                <a:lnTo>
                  <a:pt x="372" y="31186"/>
                </a:lnTo>
                <a:lnTo>
                  <a:pt x="503" y="31149"/>
                </a:lnTo>
                <a:lnTo>
                  <a:pt x="745" y="31037"/>
                </a:lnTo>
                <a:lnTo>
                  <a:pt x="968" y="30888"/>
                </a:lnTo>
                <a:lnTo>
                  <a:pt x="1173" y="30702"/>
                </a:lnTo>
                <a:lnTo>
                  <a:pt x="1359" y="30497"/>
                </a:lnTo>
                <a:lnTo>
                  <a:pt x="1415" y="30423"/>
                </a:lnTo>
                <a:lnTo>
                  <a:pt x="1452" y="30348"/>
                </a:lnTo>
                <a:lnTo>
                  <a:pt x="1434" y="30292"/>
                </a:lnTo>
                <a:lnTo>
                  <a:pt x="1396" y="30236"/>
                </a:lnTo>
                <a:lnTo>
                  <a:pt x="1303" y="30180"/>
                </a:lnTo>
                <a:lnTo>
                  <a:pt x="1154" y="30125"/>
                </a:lnTo>
                <a:lnTo>
                  <a:pt x="968" y="30050"/>
                </a:lnTo>
                <a:lnTo>
                  <a:pt x="689" y="29920"/>
                </a:lnTo>
                <a:lnTo>
                  <a:pt x="559" y="29883"/>
                </a:lnTo>
                <a:lnTo>
                  <a:pt x="428" y="29864"/>
                </a:lnTo>
                <a:close/>
                <a:moveTo>
                  <a:pt x="91247" y="29994"/>
                </a:moveTo>
                <a:lnTo>
                  <a:pt x="91210" y="30013"/>
                </a:lnTo>
                <a:lnTo>
                  <a:pt x="91191" y="30050"/>
                </a:lnTo>
                <a:lnTo>
                  <a:pt x="91191" y="30106"/>
                </a:lnTo>
                <a:lnTo>
                  <a:pt x="91210" y="30162"/>
                </a:lnTo>
                <a:lnTo>
                  <a:pt x="91247" y="30218"/>
                </a:lnTo>
                <a:lnTo>
                  <a:pt x="91396" y="30329"/>
                </a:lnTo>
                <a:lnTo>
                  <a:pt x="91582" y="30460"/>
                </a:lnTo>
                <a:lnTo>
                  <a:pt x="91787" y="30571"/>
                </a:lnTo>
                <a:lnTo>
                  <a:pt x="91973" y="30665"/>
                </a:lnTo>
                <a:lnTo>
                  <a:pt x="92197" y="30758"/>
                </a:lnTo>
                <a:lnTo>
                  <a:pt x="91955" y="30981"/>
                </a:lnTo>
                <a:lnTo>
                  <a:pt x="91675" y="31186"/>
                </a:lnTo>
                <a:lnTo>
                  <a:pt x="91452" y="31372"/>
                </a:lnTo>
                <a:lnTo>
                  <a:pt x="91322" y="31484"/>
                </a:lnTo>
                <a:lnTo>
                  <a:pt x="91284" y="31521"/>
                </a:lnTo>
                <a:lnTo>
                  <a:pt x="91396" y="31540"/>
                </a:lnTo>
                <a:lnTo>
                  <a:pt x="91526" y="31521"/>
                </a:lnTo>
                <a:lnTo>
                  <a:pt x="91638" y="31484"/>
                </a:lnTo>
                <a:lnTo>
                  <a:pt x="91750" y="31428"/>
                </a:lnTo>
                <a:lnTo>
                  <a:pt x="91973" y="31298"/>
                </a:lnTo>
                <a:lnTo>
                  <a:pt x="92159" y="31167"/>
                </a:lnTo>
                <a:lnTo>
                  <a:pt x="92308" y="31037"/>
                </a:lnTo>
                <a:lnTo>
                  <a:pt x="92476" y="30869"/>
                </a:lnTo>
                <a:lnTo>
                  <a:pt x="92550" y="30758"/>
                </a:lnTo>
                <a:lnTo>
                  <a:pt x="92588" y="30683"/>
                </a:lnTo>
                <a:lnTo>
                  <a:pt x="92588" y="30646"/>
                </a:lnTo>
                <a:lnTo>
                  <a:pt x="92569" y="30609"/>
                </a:lnTo>
                <a:lnTo>
                  <a:pt x="92532" y="30571"/>
                </a:lnTo>
                <a:lnTo>
                  <a:pt x="92495" y="30553"/>
                </a:lnTo>
                <a:lnTo>
                  <a:pt x="92383" y="30516"/>
                </a:lnTo>
                <a:lnTo>
                  <a:pt x="92215" y="30423"/>
                </a:lnTo>
                <a:lnTo>
                  <a:pt x="91824" y="30218"/>
                </a:lnTo>
                <a:lnTo>
                  <a:pt x="91619" y="30106"/>
                </a:lnTo>
                <a:lnTo>
                  <a:pt x="91433" y="30032"/>
                </a:lnTo>
                <a:lnTo>
                  <a:pt x="91303" y="29994"/>
                </a:lnTo>
                <a:close/>
                <a:moveTo>
                  <a:pt x="1378" y="31577"/>
                </a:moveTo>
                <a:lnTo>
                  <a:pt x="1285" y="31614"/>
                </a:lnTo>
                <a:lnTo>
                  <a:pt x="1117" y="31689"/>
                </a:lnTo>
                <a:lnTo>
                  <a:pt x="745" y="31893"/>
                </a:lnTo>
                <a:lnTo>
                  <a:pt x="577" y="32024"/>
                </a:lnTo>
                <a:lnTo>
                  <a:pt x="428" y="32135"/>
                </a:lnTo>
                <a:lnTo>
                  <a:pt x="317" y="32247"/>
                </a:lnTo>
                <a:lnTo>
                  <a:pt x="298" y="32284"/>
                </a:lnTo>
                <a:lnTo>
                  <a:pt x="279" y="32322"/>
                </a:lnTo>
                <a:lnTo>
                  <a:pt x="298" y="32359"/>
                </a:lnTo>
                <a:lnTo>
                  <a:pt x="335" y="32415"/>
                </a:lnTo>
                <a:lnTo>
                  <a:pt x="465" y="32526"/>
                </a:lnTo>
                <a:lnTo>
                  <a:pt x="633" y="32675"/>
                </a:lnTo>
                <a:lnTo>
                  <a:pt x="819" y="32806"/>
                </a:lnTo>
                <a:lnTo>
                  <a:pt x="1024" y="32955"/>
                </a:lnTo>
                <a:lnTo>
                  <a:pt x="1210" y="33066"/>
                </a:lnTo>
                <a:lnTo>
                  <a:pt x="1359" y="33122"/>
                </a:lnTo>
                <a:lnTo>
                  <a:pt x="1434" y="33122"/>
                </a:lnTo>
                <a:lnTo>
                  <a:pt x="1434" y="33104"/>
                </a:lnTo>
                <a:lnTo>
                  <a:pt x="1415" y="33066"/>
                </a:lnTo>
                <a:lnTo>
                  <a:pt x="1322" y="32973"/>
                </a:lnTo>
                <a:lnTo>
                  <a:pt x="1024" y="32713"/>
                </a:lnTo>
                <a:lnTo>
                  <a:pt x="521" y="32322"/>
                </a:lnTo>
                <a:lnTo>
                  <a:pt x="875" y="32135"/>
                </a:lnTo>
                <a:lnTo>
                  <a:pt x="1043" y="32024"/>
                </a:lnTo>
                <a:lnTo>
                  <a:pt x="1210" y="31912"/>
                </a:lnTo>
                <a:lnTo>
                  <a:pt x="1285" y="31837"/>
                </a:lnTo>
                <a:lnTo>
                  <a:pt x="1415" y="31707"/>
                </a:lnTo>
                <a:lnTo>
                  <a:pt x="1452" y="31651"/>
                </a:lnTo>
                <a:lnTo>
                  <a:pt x="1471" y="31595"/>
                </a:lnTo>
                <a:lnTo>
                  <a:pt x="1471" y="31577"/>
                </a:lnTo>
                <a:close/>
                <a:moveTo>
                  <a:pt x="92364" y="31856"/>
                </a:moveTo>
                <a:lnTo>
                  <a:pt x="92234" y="31893"/>
                </a:lnTo>
                <a:lnTo>
                  <a:pt x="92104" y="31949"/>
                </a:lnTo>
                <a:lnTo>
                  <a:pt x="91973" y="32042"/>
                </a:lnTo>
                <a:lnTo>
                  <a:pt x="91731" y="32228"/>
                </a:lnTo>
                <a:lnTo>
                  <a:pt x="91564" y="32377"/>
                </a:lnTo>
                <a:lnTo>
                  <a:pt x="91433" y="32489"/>
                </a:lnTo>
                <a:lnTo>
                  <a:pt x="91359" y="32619"/>
                </a:lnTo>
                <a:lnTo>
                  <a:pt x="91340" y="32731"/>
                </a:lnTo>
                <a:lnTo>
                  <a:pt x="91359" y="32843"/>
                </a:lnTo>
                <a:lnTo>
                  <a:pt x="91415" y="32936"/>
                </a:lnTo>
                <a:lnTo>
                  <a:pt x="91489" y="33010"/>
                </a:lnTo>
                <a:lnTo>
                  <a:pt x="91582" y="33104"/>
                </a:lnTo>
                <a:lnTo>
                  <a:pt x="91713" y="33178"/>
                </a:lnTo>
                <a:lnTo>
                  <a:pt x="91955" y="33290"/>
                </a:lnTo>
                <a:lnTo>
                  <a:pt x="92215" y="33364"/>
                </a:lnTo>
                <a:lnTo>
                  <a:pt x="92401" y="33420"/>
                </a:lnTo>
                <a:lnTo>
                  <a:pt x="92476" y="33439"/>
                </a:lnTo>
                <a:lnTo>
                  <a:pt x="92476" y="33383"/>
                </a:lnTo>
                <a:lnTo>
                  <a:pt x="92439" y="33346"/>
                </a:lnTo>
                <a:lnTo>
                  <a:pt x="92383" y="33290"/>
                </a:lnTo>
                <a:lnTo>
                  <a:pt x="92308" y="33252"/>
                </a:lnTo>
                <a:lnTo>
                  <a:pt x="91917" y="33048"/>
                </a:lnTo>
                <a:lnTo>
                  <a:pt x="91731" y="32936"/>
                </a:lnTo>
                <a:lnTo>
                  <a:pt x="91657" y="32861"/>
                </a:lnTo>
                <a:lnTo>
                  <a:pt x="91619" y="32806"/>
                </a:lnTo>
                <a:lnTo>
                  <a:pt x="91601" y="32750"/>
                </a:lnTo>
                <a:lnTo>
                  <a:pt x="91601" y="32694"/>
                </a:lnTo>
                <a:lnTo>
                  <a:pt x="91638" y="32619"/>
                </a:lnTo>
                <a:lnTo>
                  <a:pt x="91731" y="32564"/>
                </a:lnTo>
                <a:lnTo>
                  <a:pt x="91917" y="32452"/>
                </a:lnTo>
                <a:lnTo>
                  <a:pt x="92234" y="32266"/>
                </a:lnTo>
                <a:lnTo>
                  <a:pt x="92364" y="32154"/>
                </a:lnTo>
                <a:lnTo>
                  <a:pt x="92457" y="32061"/>
                </a:lnTo>
                <a:lnTo>
                  <a:pt x="92495" y="32005"/>
                </a:lnTo>
                <a:lnTo>
                  <a:pt x="92495" y="31968"/>
                </a:lnTo>
                <a:lnTo>
                  <a:pt x="92476" y="31912"/>
                </a:lnTo>
                <a:lnTo>
                  <a:pt x="92457" y="31893"/>
                </a:lnTo>
                <a:lnTo>
                  <a:pt x="92401" y="31875"/>
                </a:lnTo>
                <a:lnTo>
                  <a:pt x="92364" y="31856"/>
                </a:lnTo>
                <a:close/>
                <a:moveTo>
                  <a:pt x="410" y="33439"/>
                </a:moveTo>
                <a:lnTo>
                  <a:pt x="335" y="33457"/>
                </a:lnTo>
                <a:lnTo>
                  <a:pt x="279" y="33457"/>
                </a:lnTo>
                <a:lnTo>
                  <a:pt x="261" y="33495"/>
                </a:lnTo>
                <a:lnTo>
                  <a:pt x="242" y="33550"/>
                </a:lnTo>
                <a:lnTo>
                  <a:pt x="261" y="33606"/>
                </a:lnTo>
                <a:lnTo>
                  <a:pt x="298" y="33643"/>
                </a:lnTo>
                <a:lnTo>
                  <a:pt x="354" y="33681"/>
                </a:lnTo>
                <a:lnTo>
                  <a:pt x="503" y="33755"/>
                </a:lnTo>
                <a:lnTo>
                  <a:pt x="689" y="33811"/>
                </a:lnTo>
                <a:lnTo>
                  <a:pt x="875" y="33867"/>
                </a:lnTo>
                <a:lnTo>
                  <a:pt x="1043" y="33923"/>
                </a:lnTo>
                <a:lnTo>
                  <a:pt x="1117" y="33960"/>
                </a:lnTo>
                <a:lnTo>
                  <a:pt x="1154" y="33997"/>
                </a:lnTo>
                <a:lnTo>
                  <a:pt x="1192" y="34034"/>
                </a:lnTo>
                <a:lnTo>
                  <a:pt x="1210" y="34072"/>
                </a:lnTo>
                <a:lnTo>
                  <a:pt x="1192" y="34128"/>
                </a:lnTo>
                <a:lnTo>
                  <a:pt x="1173" y="34165"/>
                </a:lnTo>
                <a:lnTo>
                  <a:pt x="1080" y="34258"/>
                </a:lnTo>
                <a:lnTo>
                  <a:pt x="968" y="34332"/>
                </a:lnTo>
                <a:lnTo>
                  <a:pt x="838" y="34425"/>
                </a:lnTo>
                <a:lnTo>
                  <a:pt x="559" y="34556"/>
                </a:lnTo>
                <a:lnTo>
                  <a:pt x="354" y="34667"/>
                </a:lnTo>
                <a:lnTo>
                  <a:pt x="317" y="34705"/>
                </a:lnTo>
                <a:lnTo>
                  <a:pt x="298" y="34723"/>
                </a:lnTo>
                <a:lnTo>
                  <a:pt x="298" y="34761"/>
                </a:lnTo>
                <a:lnTo>
                  <a:pt x="317" y="34779"/>
                </a:lnTo>
                <a:lnTo>
                  <a:pt x="372" y="34816"/>
                </a:lnTo>
                <a:lnTo>
                  <a:pt x="428" y="34854"/>
                </a:lnTo>
                <a:lnTo>
                  <a:pt x="465" y="34854"/>
                </a:lnTo>
                <a:lnTo>
                  <a:pt x="521" y="34835"/>
                </a:lnTo>
                <a:lnTo>
                  <a:pt x="652" y="34761"/>
                </a:lnTo>
                <a:lnTo>
                  <a:pt x="875" y="34630"/>
                </a:lnTo>
                <a:lnTo>
                  <a:pt x="1024" y="34556"/>
                </a:lnTo>
                <a:lnTo>
                  <a:pt x="1229" y="34425"/>
                </a:lnTo>
                <a:lnTo>
                  <a:pt x="1322" y="34370"/>
                </a:lnTo>
                <a:lnTo>
                  <a:pt x="1415" y="34295"/>
                </a:lnTo>
                <a:lnTo>
                  <a:pt x="1471" y="34221"/>
                </a:lnTo>
                <a:lnTo>
                  <a:pt x="1508" y="34146"/>
                </a:lnTo>
                <a:lnTo>
                  <a:pt x="1508" y="34072"/>
                </a:lnTo>
                <a:lnTo>
                  <a:pt x="1489" y="33997"/>
                </a:lnTo>
                <a:lnTo>
                  <a:pt x="1434" y="33923"/>
                </a:lnTo>
                <a:lnTo>
                  <a:pt x="1378" y="33848"/>
                </a:lnTo>
                <a:lnTo>
                  <a:pt x="1285" y="33774"/>
                </a:lnTo>
                <a:lnTo>
                  <a:pt x="1173" y="33699"/>
                </a:lnTo>
                <a:lnTo>
                  <a:pt x="950" y="33588"/>
                </a:lnTo>
                <a:lnTo>
                  <a:pt x="707" y="33495"/>
                </a:lnTo>
                <a:lnTo>
                  <a:pt x="503" y="33457"/>
                </a:lnTo>
                <a:lnTo>
                  <a:pt x="410" y="33439"/>
                </a:lnTo>
                <a:close/>
                <a:moveTo>
                  <a:pt x="91247" y="33792"/>
                </a:moveTo>
                <a:lnTo>
                  <a:pt x="91210" y="33830"/>
                </a:lnTo>
                <a:lnTo>
                  <a:pt x="91210" y="33885"/>
                </a:lnTo>
                <a:lnTo>
                  <a:pt x="91247" y="33979"/>
                </a:lnTo>
                <a:lnTo>
                  <a:pt x="91266" y="34034"/>
                </a:lnTo>
                <a:lnTo>
                  <a:pt x="91322" y="34090"/>
                </a:lnTo>
                <a:lnTo>
                  <a:pt x="91452" y="34183"/>
                </a:lnTo>
                <a:lnTo>
                  <a:pt x="91787" y="34370"/>
                </a:lnTo>
                <a:lnTo>
                  <a:pt x="91936" y="34463"/>
                </a:lnTo>
                <a:lnTo>
                  <a:pt x="92048" y="34556"/>
                </a:lnTo>
                <a:lnTo>
                  <a:pt x="92085" y="34593"/>
                </a:lnTo>
                <a:lnTo>
                  <a:pt x="92104" y="34630"/>
                </a:lnTo>
                <a:lnTo>
                  <a:pt x="92085" y="34686"/>
                </a:lnTo>
                <a:lnTo>
                  <a:pt x="92048" y="34723"/>
                </a:lnTo>
                <a:lnTo>
                  <a:pt x="91731" y="34965"/>
                </a:lnTo>
                <a:lnTo>
                  <a:pt x="91545" y="35114"/>
                </a:lnTo>
                <a:lnTo>
                  <a:pt x="91489" y="35170"/>
                </a:lnTo>
                <a:lnTo>
                  <a:pt x="91471" y="35207"/>
                </a:lnTo>
                <a:lnTo>
                  <a:pt x="91433" y="35170"/>
                </a:lnTo>
                <a:lnTo>
                  <a:pt x="91396" y="35152"/>
                </a:lnTo>
                <a:lnTo>
                  <a:pt x="91377" y="35170"/>
                </a:lnTo>
                <a:lnTo>
                  <a:pt x="91340" y="35189"/>
                </a:lnTo>
                <a:lnTo>
                  <a:pt x="91322" y="35226"/>
                </a:lnTo>
                <a:lnTo>
                  <a:pt x="91322" y="35282"/>
                </a:lnTo>
                <a:lnTo>
                  <a:pt x="91322" y="35319"/>
                </a:lnTo>
                <a:lnTo>
                  <a:pt x="91340" y="35375"/>
                </a:lnTo>
                <a:lnTo>
                  <a:pt x="91377" y="35394"/>
                </a:lnTo>
                <a:lnTo>
                  <a:pt x="91415" y="35412"/>
                </a:lnTo>
                <a:lnTo>
                  <a:pt x="91489" y="35412"/>
                </a:lnTo>
                <a:lnTo>
                  <a:pt x="91582" y="35375"/>
                </a:lnTo>
                <a:lnTo>
                  <a:pt x="91657" y="35338"/>
                </a:lnTo>
                <a:lnTo>
                  <a:pt x="91843" y="35207"/>
                </a:lnTo>
                <a:lnTo>
                  <a:pt x="91955" y="35114"/>
                </a:lnTo>
                <a:lnTo>
                  <a:pt x="92197" y="34928"/>
                </a:lnTo>
                <a:lnTo>
                  <a:pt x="92290" y="34816"/>
                </a:lnTo>
                <a:lnTo>
                  <a:pt x="92383" y="34705"/>
                </a:lnTo>
                <a:lnTo>
                  <a:pt x="92439" y="34593"/>
                </a:lnTo>
                <a:lnTo>
                  <a:pt x="92439" y="34537"/>
                </a:lnTo>
                <a:lnTo>
                  <a:pt x="92420" y="34481"/>
                </a:lnTo>
                <a:lnTo>
                  <a:pt x="92401" y="34425"/>
                </a:lnTo>
                <a:lnTo>
                  <a:pt x="92364" y="34388"/>
                </a:lnTo>
                <a:lnTo>
                  <a:pt x="92290" y="34332"/>
                </a:lnTo>
                <a:lnTo>
                  <a:pt x="92215" y="34276"/>
                </a:lnTo>
                <a:lnTo>
                  <a:pt x="91899" y="34109"/>
                </a:lnTo>
                <a:lnTo>
                  <a:pt x="91564" y="33923"/>
                </a:lnTo>
                <a:lnTo>
                  <a:pt x="91415" y="33830"/>
                </a:lnTo>
                <a:lnTo>
                  <a:pt x="91359" y="33811"/>
                </a:lnTo>
                <a:lnTo>
                  <a:pt x="91284" y="33792"/>
                </a:lnTo>
                <a:close/>
                <a:moveTo>
                  <a:pt x="1489" y="34965"/>
                </a:moveTo>
                <a:lnTo>
                  <a:pt x="1341" y="35021"/>
                </a:lnTo>
                <a:lnTo>
                  <a:pt x="1210" y="35077"/>
                </a:lnTo>
                <a:lnTo>
                  <a:pt x="931" y="35226"/>
                </a:lnTo>
                <a:lnTo>
                  <a:pt x="689" y="35412"/>
                </a:lnTo>
                <a:lnTo>
                  <a:pt x="447" y="35598"/>
                </a:lnTo>
                <a:lnTo>
                  <a:pt x="317" y="35729"/>
                </a:lnTo>
                <a:lnTo>
                  <a:pt x="242" y="35840"/>
                </a:lnTo>
                <a:lnTo>
                  <a:pt x="223" y="35878"/>
                </a:lnTo>
                <a:lnTo>
                  <a:pt x="223" y="35933"/>
                </a:lnTo>
                <a:lnTo>
                  <a:pt x="242" y="36008"/>
                </a:lnTo>
                <a:lnTo>
                  <a:pt x="298" y="36101"/>
                </a:lnTo>
                <a:lnTo>
                  <a:pt x="391" y="36194"/>
                </a:lnTo>
                <a:lnTo>
                  <a:pt x="652" y="36399"/>
                </a:lnTo>
                <a:lnTo>
                  <a:pt x="801" y="36529"/>
                </a:lnTo>
                <a:lnTo>
                  <a:pt x="1024" y="36715"/>
                </a:lnTo>
                <a:lnTo>
                  <a:pt x="1154" y="36790"/>
                </a:lnTo>
                <a:lnTo>
                  <a:pt x="1247" y="36827"/>
                </a:lnTo>
                <a:lnTo>
                  <a:pt x="1303" y="36846"/>
                </a:lnTo>
                <a:lnTo>
                  <a:pt x="1341" y="36827"/>
                </a:lnTo>
                <a:lnTo>
                  <a:pt x="1359" y="36827"/>
                </a:lnTo>
                <a:lnTo>
                  <a:pt x="1378" y="36790"/>
                </a:lnTo>
                <a:lnTo>
                  <a:pt x="1378" y="36753"/>
                </a:lnTo>
                <a:lnTo>
                  <a:pt x="1359" y="36715"/>
                </a:lnTo>
                <a:lnTo>
                  <a:pt x="1266" y="36604"/>
                </a:lnTo>
                <a:lnTo>
                  <a:pt x="950" y="36343"/>
                </a:lnTo>
                <a:lnTo>
                  <a:pt x="428" y="35896"/>
                </a:lnTo>
                <a:lnTo>
                  <a:pt x="596" y="35747"/>
                </a:lnTo>
                <a:lnTo>
                  <a:pt x="801" y="35617"/>
                </a:lnTo>
                <a:lnTo>
                  <a:pt x="1192" y="35375"/>
                </a:lnTo>
                <a:lnTo>
                  <a:pt x="1396" y="35263"/>
                </a:lnTo>
                <a:lnTo>
                  <a:pt x="1508" y="35207"/>
                </a:lnTo>
                <a:lnTo>
                  <a:pt x="1564" y="35152"/>
                </a:lnTo>
                <a:lnTo>
                  <a:pt x="1583" y="35096"/>
                </a:lnTo>
                <a:lnTo>
                  <a:pt x="1601" y="35021"/>
                </a:lnTo>
                <a:lnTo>
                  <a:pt x="1583" y="35003"/>
                </a:lnTo>
                <a:lnTo>
                  <a:pt x="1564" y="34965"/>
                </a:lnTo>
                <a:close/>
                <a:moveTo>
                  <a:pt x="92364" y="35691"/>
                </a:moveTo>
                <a:lnTo>
                  <a:pt x="92327" y="35710"/>
                </a:lnTo>
                <a:lnTo>
                  <a:pt x="92010" y="35840"/>
                </a:lnTo>
                <a:lnTo>
                  <a:pt x="91843" y="35933"/>
                </a:lnTo>
                <a:lnTo>
                  <a:pt x="91657" y="36045"/>
                </a:lnTo>
                <a:lnTo>
                  <a:pt x="91489" y="36157"/>
                </a:lnTo>
                <a:lnTo>
                  <a:pt x="91359" y="36269"/>
                </a:lnTo>
                <a:lnTo>
                  <a:pt x="91322" y="36343"/>
                </a:lnTo>
                <a:lnTo>
                  <a:pt x="91284" y="36399"/>
                </a:lnTo>
                <a:lnTo>
                  <a:pt x="91284" y="36473"/>
                </a:lnTo>
                <a:lnTo>
                  <a:pt x="91303" y="36529"/>
                </a:lnTo>
                <a:lnTo>
                  <a:pt x="91359" y="36604"/>
                </a:lnTo>
                <a:lnTo>
                  <a:pt x="91489" y="36734"/>
                </a:lnTo>
                <a:lnTo>
                  <a:pt x="91657" y="36864"/>
                </a:lnTo>
                <a:lnTo>
                  <a:pt x="91843" y="37013"/>
                </a:lnTo>
                <a:lnTo>
                  <a:pt x="92029" y="37144"/>
                </a:lnTo>
                <a:lnTo>
                  <a:pt x="92197" y="37237"/>
                </a:lnTo>
                <a:lnTo>
                  <a:pt x="92327" y="37274"/>
                </a:lnTo>
                <a:lnTo>
                  <a:pt x="92364" y="37274"/>
                </a:lnTo>
                <a:lnTo>
                  <a:pt x="92383" y="37255"/>
                </a:lnTo>
                <a:lnTo>
                  <a:pt x="92271" y="37144"/>
                </a:lnTo>
                <a:lnTo>
                  <a:pt x="91973" y="36883"/>
                </a:lnTo>
                <a:lnTo>
                  <a:pt x="91675" y="36622"/>
                </a:lnTo>
                <a:lnTo>
                  <a:pt x="91508" y="36455"/>
                </a:lnTo>
                <a:lnTo>
                  <a:pt x="91862" y="36250"/>
                </a:lnTo>
                <a:lnTo>
                  <a:pt x="92215" y="36064"/>
                </a:lnTo>
                <a:lnTo>
                  <a:pt x="92364" y="35971"/>
                </a:lnTo>
                <a:lnTo>
                  <a:pt x="92420" y="35915"/>
                </a:lnTo>
                <a:lnTo>
                  <a:pt x="92439" y="35878"/>
                </a:lnTo>
                <a:lnTo>
                  <a:pt x="92457" y="35859"/>
                </a:lnTo>
                <a:lnTo>
                  <a:pt x="92457" y="35803"/>
                </a:lnTo>
                <a:lnTo>
                  <a:pt x="92439" y="35747"/>
                </a:lnTo>
                <a:lnTo>
                  <a:pt x="92420" y="35710"/>
                </a:lnTo>
                <a:lnTo>
                  <a:pt x="92401" y="35710"/>
                </a:lnTo>
                <a:lnTo>
                  <a:pt x="92364" y="35691"/>
                </a:lnTo>
                <a:close/>
                <a:moveTo>
                  <a:pt x="168" y="37032"/>
                </a:moveTo>
                <a:lnTo>
                  <a:pt x="130" y="37051"/>
                </a:lnTo>
                <a:lnTo>
                  <a:pt x="130" y="37069"/>
                </a:lnTo>
                <a:lnTo>
                  <a:pt x="130" y="37106"/>
                </a:lnTo>
                <a:lnTo>
                  <a:pt x="205" y="37274"/>
                </a:lnTo>
                <a:lnTo>
                  <a:pt x="279" y="37386"/>
                </a:lnTo>
                <a:lnTo>
                  <a:pt x="372" y="37497"/>
                </a:lnTo>
                <a:lnTo>
                  <a:pt x="503" y="37609"/>
                </a:lnTo>
                <a:lnTo>
                  <a:pt x="633" y="37702"/>
                </a:lnTo>
                <a:lnTo>
                  <a:pt x="912" y="37870"/>
                </a:lnTo>
                <a:lnTo>
                  <a:pt x="1173" y="38019"/>
                </a:lnTo>
                <a:lnTo>
                  <a:pt x="670" y="38242"/>
                </a:lnTo>
                <a:lnTo>
                  <a:pt x="372" y="38410"/>
                </a:lnTo>
                <a:lnTo>
                  <a:pt x="279" y="38466"/>
                </a:lnTo>
                <a:lnTo>
                  <a:pt x="261" y="38503"/>
                </a:lnTo>
                <a:lnTo>
                  <a:pt x="261" y="38521"/>
                </a:lnTo>
                <a:lnTo>
                  <a:pt x="279" y="38540"/>
                </a:lnTo>
                <a:lnTo>
                  <a:pt x="317" y="38559"/>
                </a:lnTo>
                <a:lnTo>
                  <a:pt x="447" y="38540"/>
                </a:lnTo>
                <a:lnTo>
                  <a:pt x="633" y="38484"/>
                </a:lnTo>
                <a:lnTo>
                  <a:pt x="856" y="38428"/>
                </a:lnTo>
                <a:lnTo>
                  <a:pt x="1080" y="38335"/>
                </a:lnTo>
                <a:lnTo>
                  <a:pt x="1266" y="38242"/>
                </a:lnTo>
                <a:lnTo>
                  <a:pt x="1415" y="38168"/>
                </a:lnTo>
                <a:lnTo>
                  <a:pt x="1489" y="38112"/>
                </a:lnTo>
                <a:lnTo>
                  <a:pt x="1508" y="38056"/>
                </a:lnTo>
                <a:lnTo>
                  <a:pt x="1489" y="38000"/>
                </a:lnTo>
                <a:lnTo>
                  <a:pt x="1489" y="37944"/>
                </a:lnTo>
                <a:lnTo>
                  <a:pt x="1452" y="37907"/>
                </a:lnTo>
                <a:lnTo>
                  <a:pt x="1359" y="37814"/>
                </a:lnTo>
                <a:lnTo>
                  <a:pt x="1229" y="37721"/>
                </a:lnTo>
                <a:lnTo>
                  <a:pt x="931" y="37553"/>
                </a:lnTo>
                <a:lnTo>
                  <a:pt x="801" y="37479"/>
                </a:lnTo>
                <a:lnTo>
                  <a:pt x="707" y="37404"/>
                </a:lnTo>
                <a:lnTo>
                  <a:pt x="521" y="37255"/>
                </a:lnTo>
                <a:lnTo>
                  <a:pt x="298" y="37088"/>
                </a:lnTo>
                <a:lnTo>
                  <a:pt x="205" y="37051"/>
                </a:lnTo>
                <a:lnTo>
                  <a:pt x="168" y="37032"/>
                </a:lnTo>
                <a:close/>
                <a:moveTo>
                  <a:pt x="91210" y="37646"/>
                </a:moveTo>
                <a:lnTo>
                  <a:pt x="91135" y="37665"/>
                </a:lnTo>
                <a:lnTo>
                  <a:pt x="91098" y="37684"/>
                </a:lnTo>
                <a:lnTo>
                  <a:pt x="91080" y="37739"/>
                </a:lnTo>
                <a:lnTo>
                  <a:pt x="91098" y="37777"/>
                </a:lnTo>
                <a:lnTo>
                  <a:pt x="91173" y="37870"/>
                </a:lnTo>
                <a:lnTo>
                  <a:pt x="91266" y="37963"/>
                </a:lnTo>
                <a:lnTo>
                  <a:pt x="91471" y="38056"/>
                </a:lnTo>
                <a:lnTo>
                  <a:pt x="91768" y="38205"/>
                </a:lnTo>
                <a:lnTo>
                  <a:pt x="91899" y="38279"/>
                </a:lnTo>
                <a:lnTo>
                  <a:pt x="92029" y="38354"/>
                </a:lnTo>
                <a:lnTo>
                  <a:pt x="92104" y="38447"/>
                </a:lnTo>
                <a:lnTo>
                  <a:pt x="92141" y="38484"/>
                </a:lnTo>
                <a:lnTo>
                  <a:pt x="92141" y="38521"/>
                </a:lnTo>
                <a:lnTo>
                  <a:pt x="92141" y="38559"/>
                </a:lnTo>
                <a:lnTo>
                  <a:pt x="92122" y="38596"/>
                </a:lnTo>
                <a:lnTo>
                  <a:pt x="92010" y="38670"/>
                </a:lnTo>
                <a:lnTo>
                  <a:pt x="91675" y="38838"/>
                </a:lnTo>
                <a:lnTo>
                  <a:pt x="91508" y="38931"/>
                </a:lnTo>
                <a:lnTo>
                  <a:pt x="91359" y="39005"/>
                </a:lnTo>
                <a:lnTo>
                  <a:pt x="91266" y="39080"/>
                </a:lnTo>
                <a:lnTo>
                  <a:pt x="91247" y="39117"/>
                </a:lnTo>
                <a:lnTo>
                  <a:pt x="91266" y="39154"/>
                </a:lnTo>
                <a:lnTo>
                  <a:pt x="91284" y="39173"/>
                </a:lnTo>
                <a:lnTo>
                  <a:pt x="91322" y="39173"/>
                </a:lnTo>
                <a:lnTo>
                  <a:pt x="91452" y="39154"/>
                </a:lnTo>
                <a:lnTo>
                  <a:pt x="91601" y="39099"/>
                </a:lnTo>
                <a:lnTo>
                  <a:pt x="91787" y="39043"/>
                </a:lnTo>
                <a:lnTo>
                  <a:pt x="92122" y="38875"/>
                </a:lnTo>
                <a:lnTo>
                  <a:pt x="92252" y="38801"/>
                </a:lnTo>
                <a:lnTo>
                  <a:pt x="92327" y="38763"/>
                </a:lnTo>
                <a:lnTo>
                  <a:pt x="92401" y="38689"/>
                </a:lnTo>
                <a:lnTo>
                  <a:pt x="92439" y="38633"/>
                </a:lnTo>
                <a:lnTo>
                  <a:pt x="92457" y="38577"/>
                </a:lnTo>
                <a:lnTo>
                  <a:pt x="92457" y="38521"/>
                </a:lnTo>
                <a:lnTo>
                  <a:pt x="92439" y="38466"/>
                </a:lnTo>
                <a:lnTo>
                  <a:pt x="92420" y="38410"/>
                </a:lnTo>
                <a:lnTo>
                  <a:pt x="92346" y="38317"/>
                </a:lnTo>
                <a:lnTo>
                  <a:pt x="92234" y="38223"/>
                </a:lnTo>
                <a:lnTo>
                  <a:pt x="92104" y="38149"/>
                </a:lnTo>
                <a:lnTo>
                  <a:pt x="91880" y="38000"/>
                </a:lnTo>
                <a:lnTo>
                  <a:pt x="91545" y="37777"/>
                </a:lnTo>
                <a:lnTo>
                  <a:pt x="91377" y="37684"/>
                </a:lnTo>
                <a:lnTo>
                  <a:pt x="91284" y="37646"/>
                </a:lnTo>
                <a:close/>
                <a:moveTo>
                  <a:pt x="1192" y="39024"/>
                </a:moveTo>
                <a:lnTo>
                  <a:pt x="968" y="39099"/>
                </a:lnTo>
                <a:lnTo>
                  <a:pt x="856" y="39136"/>
                </a:lnTo>
                <a:lnTo>
                  <a:pt x="707" y="39210"/>
                </a:lnTo>
                <a:lnTo>
                  <a:pt x="503" y="39322"/>
                </a:lnTo>
                <a:lnTo>
                  <a:pt x="335" y="39434"/>
                </a:lnTo>
                <a:lnTo>
                  <a:pt x="261" y="39508"/>
                </a:lnTo>
                <a:lnTo>
                  <a:pt x="242" y="39564"/>
                </a:lnTo>
                <a:lnTo>
                  <a:pt x="242" y="39601"/>
                </a:lnTo>
                <a:lnTo>
                  <a:pt x="279" y="39657"/>
                </a:lnTo>
                <a:lnTo>
                  <a:pt x="391" y="39787"/>
                </a:lnTo>
                <a:lnTo>
                  <a:pt x="577" y="39955"/>
                </a:lnTo>
                <a:lnTo>
                  <a:pt x="763" y="40123"/>
                </a:lnTo>
                <a:lnTo>
                  <a:pt x="968" y="40271"/>
                </a:lnTo>
                <a:lnTo>
                  <a:pt x="1154" y="40383"/>
                </a:lnTo>
                <a:lnTo>
                  <a:pt x="1303" y="40458"/>
                </a:lnTo>
                <a:lnTo>
                  <a:pt x="1359" y="40458"/>
                </a:lnTo>
                <a:lnTo>
                  <a:pt x="1378" y="40439"/>
                </a:lnTo>
                <a:lnTo>
                  <a:pt x="1396" y="40420"/>
                </a:lnTo>
                <a:lnTo>
                  <a:pt x="1378" y="40365"/>
                </a:lnTo>
                <a:lnTo>
                  <a:pt x="1322" y="40253"/>
                </a:lnTo>
                <a:lnTo>
                  <a:pt x="1210" y="40123"/>
                </a:lnTo>
                <a:lnTo>
                  <a:pt x="1061" y="39992"/>
                </a:lnTo>
                <a:lnTo>
                  <a:pt x="763" y="39750"/>
                </a:lnTo>
                <a:lnTo>
                  <a:pt x="559" y="39601"/>
                </a:lnTo>
                <a:lnTo>
                  <a:pt x="987" y="39396"/>
                </a:lnTo>
                <a:lnTo>
                  <a:pt x="1192" y="39266"/>
                </a:lnTo>
                <a:lnTo>
                  <a:pt x="1266" y="39192"/>
                </a:lnTo>
                <a:lnTo>
                  <a:pt x="1341" y="39117"/>
                </a:lnTo>
                <a:lnTo>
                  <a:pt x="1378" y="39080"/>
                </a:lnTo>
                <a:lnTo>
                  <a:pt x="1378" y="39043"/>
                </a:lnTo>
                <a:lnTo>
                  <a:pt x="1378" y="39024"/>
                </a:lnTo>
                <a:close/>
                <a:moveTo>
                  <a:pt x="92234" y="39583"/>
                </a:moveTo>
                <a:lnTo>
                  <a:pt x="92122" y="39620"/>
                </a:lnTo>
                <a:lnTo>
                  <a:pt x="91992" y="39676"/>
                </a:lnTo>
                <a:lnTo>
                  <a:pt x="91862" y="39750"/>
                </a:lnTo>
                <a:lnTo>
                  <a:pt x="91638" y="39936"/>
                </a:lnTo>
                <a:lnTo>
                  <a:pt x="91471" y="40085"/>
                </a:lnTo>
                <a:lnTo>
                  <a:pt x="91303" y="40271"/>
                </a:lnTo>
                <a:lnTo>
                  <a:pt x="91266" y="40346"/>
                </a:lnTo>
                <a:lnTo>
                  <a:pt x="91247" y="40420"/>
                </a:lnTo>
                <a:lnTo>
                  <a:pt x="91266" y="40495"/>
                </a:lnTo>
                <a:lnTo>
                  <a:pt x="91322" y="40551"/>
                </a:lnTo>
                <a:lnTo>
                  <a:pt x="91396" y="40625"/>
                </a:lnTo>
                <a:lnTo>
                  <a:pt x="91526" y="40681"/>
                </a:lnTo>
                <a:lnTo>
                  <a:pt x="92010" y="40886"/>
                </a:lnTo>
                <a:lnTo>
                  <a:pt x="92308" y="40979"/>
                </a:lnTo>
                <a:lnTo>
                  <a:pt x="92401" y="40998"/>
                </a:lnTo>
                <a:lnTo>
                  <a:pt x="92439" y="40998"/>
                </a:lnTo>
                <a:lnTo>
                  <a:pt x="92439" y="40979"/>
                </a:lnTo>
                <a:lnTo>
                  <a:pt x="92364" y="40886"/>
                </a:lnTo>
                <a:lnTo>
                  <a:pt x="92271" y="40793"/>
                </a:lnTo>
                <a:lnTo>
                  <a:pt x="92159" y="40718"/>
                </a:lnTo>
                <a:lnTo>
                  <a:pt x="92048" y="40644"/>
                </a:lnTo>
                <a:lnTo>
                  <a:pt x="91787" y="40514"/>
                </a:lnTo>
                <a:lnTo>
                  <a:pt x="91564" y="40402"/>
                </a:lnTo>
                <a:lnTo>
                  <a:pt x="91731" y="40216"/>
                </a:lnTo>
                <a:lnTo>
                  <a:pt x="91917" y="40067"/>
                </a:lnTo>
                <a:lnTo>
                  <a:pt x="92085" y="39992"/>
                </a:lnTo>
                <a:lnTo>
                  <a:pt x="92308" y="39880"/>
                </a:lnTo>
                <a:lnTo>
                  <a:pt x="92401" y="39806"/>
                </a:lnTo>
                <a:lnTo>
                  <a:pt x="92439" y="39769"/>
                </a:lnTo>
                <a:lnTo>
                  <a:pt x="92439" y="39732"/>
                </a:lnTo>
                <a:lnTo>
                  <a:pt x="92457" y="39713"/>
                </a:lnTo>
                <a:lnTo>
                  <a:pt x="92439" y="39676"/>
                </a:lnTo>
                <a:lnTo>
                  <a:pt x="92401" y="39638"/>
                </a:lnTo>
                <a:lnTo>
                  <a:pt x="92346" y="39601"/>
                </a:lnTo>
                <a:lnTo>
                  <a:pt x="92290" y="39583"/>
                </a:lnTo>
                <a:close/>
                <a:moveTo>
                  <a:pt x="186" y="40700"/>
                </a:moveTo>
                <a:lnTo>
                  <a:pt x="149" y="40718"/>
                </a:lnTo>
                <a:lnTo>
                  <a:pt x="130" y="40756"/>
                </a:lnTo>
                <a:lnTo>
                  <a:pt x="112" y="40793"/>
                </a:lnTo>
                <a:lnTo>
                  <a:pt x="149" y="40830"/>
                </a:lnTo>
                <a:lnTo>
                  <a:pt x="186" y="40867"/>
                </a:lnTo>
                <a:lnTo>
                  <a:pt x="242" y="40923"/>
                </a:lnTo>
                <a:lnTo>
                  <a:pt x="410" y="40998"/>
                </a:lnTo>
                <a:lnTo>
                  <a:pt x="596" y="41091"/>
                </a:lnTo>
                <a:lnTo>
                  <a:pt x="987" y="41221"/>
                </a:lnTo>
                <a:lnTo>
                  <a:pt x="1247" y="41295"/>
                </a:lnTo>
                <a:lnTo>
                  <a:pt x="819" y="41649"/>
                </a:lnTo>
                <a:lnTo>
                  <a:pt x="614" y="41835"/>
                </a:lnTo>
                <a:lnTo>
                  <a:pt x="428" y="42022"/>
                </a:lnTo>
                <a:lnTo>
                  <a:pt x="391" y="42077"/>
                </a:lnTo>
                <a:lnTo>
                  <a:pt x="391" y="42096"/>
                </a:lnTo>
                <a:lnTo>
                  <a:pt x="428" y="42115"/>
                </a:lnTo>
                <a:lnTo>
                  <a:pt x="484" y="42096"/>
                </a:lnTo>
                <a:lnTo>
                  <a:pt x="633" y="42040"/>
                </a:lnTo>
                <a:lnTo>
                  <a:pt x="763" y="41966"/>
                </a:lnTo>
                <a:lnTo>
                  <a:pt x="912" y="41873"/>
                </a:lnTo>
                <a:lnTo>
                  <a:pt x="1154" y="41649"/>
                </a:lnTo>
                <a:lnTo>
                  <a:pt x="1396" y="41463"/>
                </a:lnTo>
                <a:lnTo>
                  <a:pt x="1471" y="41389"/>
                </a:lnTo>
                <a:lnTo>
                  <a:pt x="1527" y="41333"/>
                </a:lnTo>
                <a:lnTo>
                  <a:pt x="1527" y="41295"/>
                </a:lnTo>
                <a:lnTo>
                  <a:pt x="1527" y="41258"/>
                </a:lnTo>
                <a:lnTo>
                  <a:pt x="1489" y="41202"/>
                </a:lnTo>
                <a:lnTo>
                  <a:pt x="1378" y="41128"/>
                </a:lnTo>
                <a:lnTo>
                  <a:pt x="1229" y="41072"/>
                </a:lnTo>
                <a:lnTo>
                  <a:pt x="1005" y="40960"/>
                </a:lnTo>
                <a:lnTo>
                  <a:pt x="652" y="40811"/>
                </a:lnTo>
                <a:lnTo>
                  <a:pt x="465" y="40737"/>
                </a:lnTo>
                <a:lnTo>
                  <a:pt x="298" y="40700"/>
                </a:lnTo>
                <a:close/>
                <a:moveTo>
                  <a:pt x="91303" y="41500"/>
                </a:moveTo>
                <a:lnTo>
                  <a:pt x="91229" y="41538"/>
                </a:lnTo>
                <a:lnTo>
                  <a:pt x="91210" y="41593"/>
                </a:lnTo>
                <a:lnTo>
                  <a:pt x="91210" y="41631"/>
                </a:lnTo>
                <a:lnTo>
                  <a:pt x="91229" y="41686"/>
                </a:lnTo>
                <a:lnTo>
                  <a:pt x="91340" y="41798"/>
                </a:lnTo>
                <a:lnTo>
                  <a:pt x="91433" y="41873"/>
                </a:lnTo>
                <a:lnTo>
                  <a:pt x="91713" y="42077"/>
                </a:lnTo>
                <a:lnTo>
                  <a:pt x="91824" y="42152"/>
                </a:lnTo>
                <a:lnTo>
                  <a:pt x="91899" y="42226"/>
                </a:lnTo>
                <a:lnTo>
                  <a:pt x="91917" y="42282"/>
                </a:lnTo>
                <a:lnTo>
                  <a:pt x="91917" y="42319"/>
                </a:lnTo>
                <a:lnTo>
                  <a:pt x="91917" y="42357"/>
                </a:lnTo>
                <a:lnTo>
                  <a:pt x="91899" y="42413"/>
                </a:lnTo>
                <a:lnTo>
                  <a:pt x="91862" y="42468"/>
                </a:lnTo>
                <a:lnTo>
                  <a:pt x="91824" y="42524"/>
                </a:lnTo>
                <a:lnTo>
                  <a:pt x="91657" y="42636"/>
                </a:lnTo>
                <a:lnTo>
                  <a:pt x="91545" y="42710"/>
                </a:lnTo>
                <a:lnTo>
                  <a:pt x="91433" y="42785"/>
                </a:lnTo>
                <a:lnTo>
                  <a:pt x="91396" y="42841"/>
                </a:lnTo>
                <a:lnTo>
                  <a:pt x="91396" y="42878"/>
                </a:lnTo>
                <a:lnTo>
                  <a:pt x="91396" y="42915"/>
                </a:lnTo>
                <a:lnTo>
                  <a:pt x="91452" y="42952"/>
                </a:lnTo>
                <a:lnTo>
                  <a:pt x="91526" y="42952"/>
                </a:lnTo>
                <a:lnTo>
                  <a:pt x="91601" y="42934"/>
                </a:lnTo>
                <a:lnTo>
                  <a:pt x="91694" y="42915"/>
                </a:lnTo>
                <a:lnTo>
                  <a:pt x="91768" y="42859"/>
                </a:lnTo>
                <a:lnTo>
                  <a:pt x="91936" y="42748"/>
                </a:lnTo>
                <a:lnTo>
                  <a:pt x="92048" y="42673"/>
                </a:lnTo>
                <a:lnTo>
                  <a:pt x="92197" y="42543"/>
                </a:lnTo>
                <a:lnTo>
                  <a:pt x="92234" y="42487"/>
                </a:lnTo>
                <a:lnTo>
                  <a:pt x="92271" y="42413"/>
                </a:lnTo>
                <a:lnTo>
                  <a:pt x="92290" y="42357"/>
                </a:lnTo>
                <a:lnTo>
                  <a:pt x="92290" y="42301"/>
                </a:lnTo>
                <a:lnTo>
                  <a:pt x="92271" y="42245"/>
                </a:lnTo>
                <a:lnTo>
                  <a:pt x="92252" y="42208"/>
                </a:lnTo>
                <a:lnTo>
                  <a:pt x="92178" y="42096"/>
                </a:lnTo>
                <a:lnTo>
                  <a:pt x="92066" y="42003"/>
                </a:lnTo>
                <a:lnTo>
                  <a:pt x="91824" y="41798"/>
                </a:lnTo>
                <a:lnTo>
                  <a:pt x="91582" y="41612"/>
                </a:lnTo>
                <a:lnTo>
                  <a:pt x="91433" y="41519"/>
                </a:lnTo>
                <a:lnTo>
                  <a:pt x="91359" y="41500"/>
                </a:lnTo>
                <a:close/>
                <a:moveTo>
                  <a:pt x="1489" y="42226"/>
                </a:moveTo>
                <a:lnTo>
                  <a:pt x="1378" y="42245"/>
                </a:lnTo>
                <a:lnTo>
                  <a:pt x="1322" y="42264"/>
                </a:lnTo>
                <a:lnTo>
                  <a:pt x="1210" y="42301"/>
                </a:lnTo>
                <a:lnTo>
                  <a:pt x="1117" y="42357"/>
                </a:lnTo>
                <a:lnTo>
                  <a:pt x="912" y="42506"/>
                </a:lnTo>
                <a:lnTo>
                  <a:pt x="670" y="42655"/>
                </a:lnTo>
                <a:lnTo>
                  <a:pt x="559" y="42729"/>
                </a:lnTo>
                <a:lnTo>
                  <a:pt x="465" y="42804"/>
                </a:lnTo>
                <a:lnTo>
                  <a:pt x="410" y="42897"/>
                </a:lnTo>
                <a:lnTo>
                  <a:pt x="410" y="42934"/>
                </a:lnTo>
                <a:lnTo>
                  <a:pt x="410" y="42971"/>
                </a:lnTo>
                <a:lnTo>
                  <a:pt x="428" y="43027"/>
                </a:lnTo>
                <a:lnTo>
                  <a:pt x="465" y="43083"/>
                </a:lnTo>
                <a:lnTo>
                  <a:pt x="577" y="43195"/>
                </a:lnTo>
                <a:lnTo>
                  <a:pt x="745" y="43325"/>
                </a:lnTo>
                <a:lnTo>
                  <a:pt x="1024" y="43530"/>
                </a:lnTo>
                <a:lnTo>
                  <a:pt x="1173" y="43623"/>
                </a:lnTo>
                <a:lnTo>
                  <a:pt x="1303" y="43697"/>
                </a:lnTo>
                <a:lnTo>
                  <a:pt x="1396" y="43734"/>
                </a:lnTo>
                <a:lnTo>
                  <a:pt x="1434" y="43734"/>
                </a:lnTo>
                <a:lnTo>
                  <a:pt x="1452" y="43716"/>
                </a:lnTo>
                <a:lnTo>
                  <a:pt x="1471" y="43697"/>
                </a:lnTo>
                <a:lnTo>
                  <a:pt x="1452" y="43660"/>
                </a:lnTo>
                <a:lnTo>
                  <a:pt x="1378" y="43567"/>
                </a:lnTo>
                <a:lnTo>
                  <a:pt x="1266" y="43455"/>
                </a:lnTo>
                <a:lnTo>
                  <a:pt x="1117" y="43343"/>
                </a:lnTo>
                <a:lnTo>
                  <a:pt x="633" y="42971"/>
                </a:lnTo>
                <a:lnTo>
                  <a:pt x="1117" y="42673"/>
                </a:lnTo>
                <a:lnTo>
                  <a:pt x="1341" y="42524"/>
                </a:lnTo>
                <a:lnTo>
                  <a:pt x="1434" y="42431"/>
                </a:lnTo>
                <a:lnTo>
                  <a:pt x="1527" y="42319"/>
                </a:lnTo>
                <a:lnTo>
                  <a:pt x="1564" y="42282"/>
                </a:lnTo>
                <a:lnTo>
                  <a:pt x="1564" y="42245"/>
                </a:lnTo>
                <a:lnTo>
                  <a:pt x="1527" y="42226"/>
                </a:lnTo>
                <a:close/>
                <a:moveTo>
                  <a:pt x="92550" y="43213"/>
                </a:moveTo>
                <a:lnTo>
                  <a:pt x="92495" y="43232"/>
                </a:lnTo>
                <a:lnTo>
                  <a:pt x="92178" y="43437"/>
                </a:lnTo>
                <a:lnTo>
                  <a:pt x="91955" y="43567"/>
                </a:lnTo>
                <a:lnTo>
                  <a:pt x="91731" y="43734"/>
                </a:lnTo>
                <a:lnTo>
                  <a:pt x="91526" y="43883"/>
                </a:lnTo>
                <a:lnTo>
                  <a:pt x="91433" y="43976"/>
                </a:lnTo>
                <a:lnTo>
                  <a:pt x="91359" y="44051"/>
                </a:lnTo>
                <a:lnTo>
                  <a:pt x="91303" y="44144"/>
                </a:lnTo>
                <a:lnTo>
                  <a:pt x="91266" y="44219"/>
                </a:lnTo>
                <a:lnTo>
                  <a:pt x="91247" y="44312"/>
                </a:lnTo>
                <a:lnTo>
                  <a:pt x="91266" y="44386"/>
                </a:lnTo>
                <a:lnTo>
                  <a:pt x="91303" y="44461"/>
                </a:lnTo>
                <a:lnTo>
                  <a:pt x="91377" y="44535"/>
                </a:lnTo>
                <a:lnTo>
                  <a:pt x="91545" y="44684"/>
                </a:lnTo>
                <a:lnTo>
                  <a:pt x="91750" y="44814"/>
                </a:lnTo>
                <a:lnTo>
                  <a:pt x="91917" y="44907"/>
                </a:lnTo>
                <a:lnTo>
                  <a:pt x="92141" y="45000"/>
                </a:lnTo>
                <a:lnTo>
                  <a:pt x="92234" y="45038"/>
                </a:lnTo>
                <a:lnTo>
                  <a:pt x="92308" y="45056"/>
                </a:lnTo>
                <a:lnTo>
                  <a:pt x="92364" y="45038"/>
                </a:lnTo>
                <a:lnTo>
                  <a:pt x="92364" y="45019"/>
                </a:lnTo>
                <a:lnTo>
                  <a:pt x="92364" y="45000"/>
                </a:lnTo>
                <a:lnTo>
                  <a:pt x="92308" y="44926"/>
                </a:lnTo>
                <a:lnTo>
                  <a:pt x="92197" y="44814"/>
                </a:lnTo>
                <a:lnTo>
                  <a:pt x="92085" y="44740"/>
                </a:lnTo>
                <a:lnTo>
                  <a:pt x="91955" y="44665"/>
                </a:lnTo>
                <a:lnTo>
                  <a:pt x="91824" y="44572"/>
                </a:lnTo>
                <a:lnTo>
                  <a:pt x="91694" y="44498"/>
                </a:lnTo>
                <a:lnTo>
                  <a:pt x="91601" y="44405"/>
                </a:lnTo>
                <a:lnTo>
                  <a:pt x="91582" y="44349"/>
                </a:lnTo>
                <a:lnTo>
                  <a:pt x="91564" y="44312"/>
                </a:lnTo>
                <a:lnTo>
                  <a:pt x="91582" y="44256"/>
                </a:lnTo>
                <a:lnTo>
                  <a:pt x="91601" y="44200"/>
                </a:lnTo>
                <a:lnTo>
                  <a:pt x="91638" y="44144"/>
                </a:lnTo>
                <a:lnTo>
                  <a:pt x="91694" y="44088"/>
                </a:lnTo>
                <a:lnTo>
                  <a:pt x="91862" y="43976"/>
                </a:lnTo>
                <a:lnTo>
                  <a:pt x="92010" y="43865"/>
                </a:lnTo>
                <a:lnTo>
                  <a:pt x="92327" y="43660"/>
                </a:lnTo>
                <a:lnTo>
                  <a:pt x="92513" y="43548"/>
                </a:lnTo>
                <a:lnTo>
                  <a:pt x="92606" y="43474"/>
                </a:lnTo>
                <a:lnTo>
                  <a:pt x="92643" y="43455"/>
                </a:lnTo>
                <a:lnTo>
                  <a:pt x="92662" y="43399"/>
                </a:lnTo>
                <a:lnTo>
                  <a:pt x="92662" y="43325"/>
                </a:lnTo>
                <a:lnTo>
                  <a:pt x="92643" y="43250"/>
                </a:lnTo>
                <a:lnTo>
                  <a:pt x="92625" y="43213"/>
                </a:lnTo>
                <a:close/>
                <a:moveTo>
                  <a:pt x="391" y="43921"/>
                </a:moveTo>
                <a:lnTo>
                  <a:pt x="317" y="43958"/>
                </a:lnTo>
                <a:lnTo>
                  <a:pt x="261" y="43995"/>
                </a:lnTo>
                <a:lnTo>
                  <a:pt x="242" y="44032"/>
                </a:lnTo>
                <a:lnTo>
                  <a:pt x="242" y="44070"/>
                </a:lnTo>
                <a:lnTo>
                  <a:pt x="261" y="44088"/>
                </a:lnTo>
                <a:lnTo>
                  <a:pt x="298" y="44125"/>
                </a:lnTo>
                <a:lnTo>
                  <a:pt x="801" y="44386"/>
                </a:lnTo>
                <a:lnTo>
                  <a:pt x="1285" y="44684"/>
                </a:lnTo>
                <a:lnTo>
                  <a:pt x="1210" y="44721"/>
                </a:lnTo>
                <a:lnTo>
                  <a:pt x="1080" y="44777"/>
                </a:lnTo>
                <a:lnTo>
                  <a:pt x="763" y="44907"/>
                </a:lnTo>
                <a:lnTo>
                  <a:pt x="484" y="45038"/>
                </a:lnTo>
                <a:lnTo>
                  <a:pt x="410" y="45094"/>
                </a:lnTo>
                <a:lnTo>
                  <a:pt x="391" y="45131"/>
                </a:lnTo>
                <a:lnTo>
                  <a:pt x="372" y="45149"/>
                </a:lnTo>
                <a:lnTo>
                  <a:pt x="391" y="45187"/>
                </a:lnTo>
                <a:lnTo>
                  <a:pt x="428" y="45205"/>
                </a:lnTo>
                <a:lnTo>
                  <a:pt x="465" y="45224"/>
                </a:lnTo>
                <a:lnTo>
                  <a:pt x="521" y="45224"/>
                </a:lnTo>
                <a:lnTo>
                  <a:pt x="670" y="45205"/>
                </a:lnTo>
                <a:lnTo>
                  <a:pt x="838" y="45149"/>
                </a:lnTo>
                <a:lnTo>
                  <a:pt x="1136" y="45038"/>
                </a:lnTo>
                <a:lnTo>
                  <a:pt x="1322" y="44945"/>
                </a:lnTo>
                <a:lnTo>
                  <a:pt x="1452" y="44833"/>
                </a:lnTo>
                <a:lnTo>
                  <a:pt x="1489" y="44777"/>
                </a:lnTo>
                <a:lnTo>
                  <a:pt x="1527" y="44721"/>
                </a:lnTo>
                <a:lnTo>
                  <a:pt x="1527" y="44684"/>
                </a:lnTo>
                <a:lnTo>
                  <a:pt x="1527" y="44628"/>
                </a:lnTo>
                <a:lnTo>
                  <a:pt x="1489" y="44554"/>
                </a:lnTo>
                <a:lnTo>
                  <a:pt x="1415" y="44479"/>
                </a:lnTo>
                <a:lnTo>
                  <a:pt x="1322" y="44405"/>
                </a:lnTo>
                <a:lnTo>
                  <a:pt x="1061" y="44256"/>
                </a:lnTo>
                <a:lnTo>
                  <a:pt x="726" y="44051"/>
                </a:lnTo>
                <a:lnTo>
                  <a:pt x="521" y="43958"/>
                </a:lnTo>
                <a:lnTo>
                  <a:pt x="447" y="43921"/>
                </a:lnTo>
                <a:close/>
                <a:moveTo>
                  <a:pt x="91303" y="45391"/>
                </a:moveTo>
                <a:lnTo>
                  <a:pt x="91284" y="45410"/>
                </a:lnTo>
                <a:lnTo>
                  <a:pt x="91266" y="45447"/>
                </a:lnTo>
                <a:lnTo>
                  <a:pt x="91284" y="45503"/>
                </a:lnTo>
                <a:lnTo>
                  <a:pt x="91303" y="45540"/>
                </a:lnTo>
                <a:lnTo>
                  <a:pt x="91340" y="45596"/>
                </a:lnTo>
                <a:lnTo>
                  <a:pt x="91471" y="45671"/>
                </a:lnTo>
                <a:lnTo>
                  <a:pt x="91619" y="45764"/>
                </a:lnTo>
                <a:lnTo>
                  <a:pt x="91955" y="45913"/>
                </a:lnTo>
                <a:lnTo>
                  <a:pt x="92178" y="46006"/>
                </a:lnTo>
                <a:lnTo>
                  <a:pt x="92010" y="46192"/>
                </a:lnTo>
                <a:lnTo>
                  <a:pt x="91824" y="46378"/>
                </a:lnTo>
                <a:lnTo>
                  <a:pt x="91601" y="46509"/>
                </a:lnTo>
                <a:lnTo>
                  <a:pt x="91471" y="46602"/>
                </a:lnTo>
                <a:lnTo>
                  <a:pt x="91433" y="46657"/>
                </a:lnTo>
                <a:lnTo>
                  <a:pt x="91415" y="46695"/>
                </a:lnTo>
                <a:lnTo>
                  <a:pt x="91452" y="46713"/>
                </a:lnTo>
                <a:lnTo>
                  <a:pt x="91489" y="46732"/>
                </a:lnTo>
                <a:lnTo>
                  <a:pt x="91545" y="46732"/>
                </a:lnTo>
                <a:lnTo>
                  <a:pt x="91619" y="46713"/>
                </a:lnTo>
                <a:lnTo>
                  <a:pt x="91750" y="46657"/>
                </a:lnTo>
                <a:lnTo>
                  <a:pt x="91824" y="46602"/>
                </a:lnTo>
                <a:lnTo>
                  <a:pt x="92048" y="46471"/>
                </a:lnTo>
                <a:lnTo>
                  <a:pt x="92159" y="46378"/>
                </a:lnTo>
                <a:lnTo>
                  <a:pt x="92271" y="46285"/>
                </a:lnTo>
                <a:lnTo>
                  <a:pt x="92364" y="46173"/>
                </a:lnTo>
                <a:lnTo>
                  <a:pt x="92439" y="46062"/>
                </a:lnTo>
                <a:lnTo>
                  <a:pt x="92457" y="46006"/>
                </a:lnTo>
                <a:lnTo>
                  <a:pt x="92457" y="45950"/>
                </a:lnTo>
                <a:lnTo>
                  <a:pt x="92439" y="45894"/>
                </a:lnTo>
                <a:lnTo>
                  <a:pt x="92420" y="45838"/>
                </a:lnTo>
                <a:lnTo>
                  <a:pt x="92346" y="45782"/>
                </a:lnTo>
                <a:lnTo>
                  <a:pt x="92215" y="45708"/>
                </a:lnTo>
                <a:lnTo>
                  <a:pt x="91862" y="45540"/>
                </a:lnTo>
                <a:lnTo>
                  <a:pt x="91657" y="45466"/>
                </a:lnTo>
                <a:lnTo>
                  <a:pt x="91489" y="45410"/>
                </a:lnTo>
                <a:lnTo>
                  <a:pt x="91359" y="45391"/>
                </a:lnTo>
                <a:close/>
                <a:moveTo>
                  <a:pt x="1322" y="45466"/>
                </a:moveTo>
                <a:lnTo>
                  <a:pt x="1247" y="45503"/>
                </a:lnTo>
                <a:lnTo>
                  <a:pt x="1024" y="45615"/>
                </a:lnTo>
                <a:lnTo>
                  <a:pt x="726" y="45782"/>
                </a:lnTo>
                <a:lnTo>
                  <a:pt x="577" y="45876"/>
                </a:lnTo>
                <a:lnTo>
                  <a:pt x="447" y="45969"/>
                </a:lnTo>
                <a:lnTo>
                  <a:pt x="354" y="46062"/>
                </a:lnTo>
                <a:lnTo>
                  <a:pt x="335" y="46099"/>
                </a:lnTo>
                <a:lnTo>
                  <a:pt x="317" y="46155"/>
                </a:lnTo>
                <a:lnTo>
                  <a:pt x="317" y="46192"/>
                </a:lnTo>
                <a:lnTo>
                  <a:pt x="335" y="46229"/>
                </a:lnTo>
                <a:lnTo>
                  <a:pt x="410" y="46341"/>
                </a:lnTo>
                <a:lnTo>
                  <a:pt x="521" y="46453"/>
                </a:lnTo>
                <a:lnTo>
                  <a:pt x="652" y="46583"/>
                </a:lnTo>
                <a:lnTo>
                  <a:pt x="912" y="46825"/>
                </a:lnTo>
                <a:lnTo>
                  <a:pt x="1098" y="46955"/>
                </a:lnTo>
                <a:lnTo>
                  <a:pt x="1266" y="47104"/>
                </a:lnTo>
                <a:lnTo>
                  <a:pt x="1452" y="47216"/>
                </a:lnTo>
                <a:lnTo>
                  <a:pt x="1527" y="47235"/>
                </a:lnTo>
                <a:lnTo>
                  <a:pt x="1583" y="47235"/>
                </a:lnTo>
                <a:lnTo>
                  <a:pt x="1583" y="47197"/>
                </a:lnTo>
                <a:lnTo>
                  <a:pt x="1583" y="47160"/>
                </a:lnTo>
                <a:lnTo>
                  <a:pt x="1527" y="47011"/>
                </a:lnTo>
                <a:lnTo>
                  <a:pt x="1452" y="46900"/>
                </a:lnTo>
                <a:lnTo>
                  <a:pt x="1359" y="46788"/>
                </a:lnTo>
                <a:lnTo>
                  <a:pt x="1247" y="46676"/>
                </a:lnTo>
                <a:lnTo>
                  <a:pt x="1117" y="46564"/>
                </a:lnTo>
                <a:lnTo>
                  <a:pt x="652" y="46173"/>
                </a:lnTo>
                <a:lnTo>
                  <a:pt x="950" y="45987"/>
                </a:lnTo>
                <a:lnTo>
                  <a:pt x="1098" y="45894"/>
                </a:lnTo>
                <a:lnTo>
                  <a:pt x="1229" y="45782"/>
                </a:lnTo>
                <a:lnTo>
                  <a:pt x="1285" y="45708"/>
                </a:lnTo>
                <a:lnTo>
                  <a:pt x="1359" y="45578"/>
                </a:lnTo>
                <a:lnTo>
                  <a:pt x="1378" y="45522"/>
                </a:lnTo>
                <a:lnTo>
                  <a:pt x="1359" y="45485"/>
                </a:lnTo>
                <a:lnTo>
                  <a:pt x="1322" y="45466"/>
                </a:lnTo>
                <a:close/>
                <a:moveTo>
                  <a:pt x="391" y="47365"/>
                </a:moveTo>
                <a:lnTo>
                  <a:pt x="335" y="47384"/>
                </a:lnTo>
                <a:lnTo>
                  <a:pt x="279" y="47402"/>
                </a:lnTo>
                <a:lnTo>
                  <a:pt x="279" y="47439"/>
                </a:lnTo>
                <a:lnTo>
                  <a:pt x="279" y="47495"/>
                </a:lnTo>
                <a:lnTo>
                  <a:pt x="298" y="47533"/>
                </a:lnTo>
                <a:lnTo>
                  <a:pt x="354" y="47588"/>
                </a:lnTo>
                <a:lnTo>
                  <a:pt x="484" y="47681"/>
                </a:lnTo>
                <a:lnTo>
                  <a:pt x="652" y="47793"/>
                </a:lnTo>
                <a:lnTo>
                  <a:pt x="1024" y="47961"/>
                </a:lnTo>
                <a:lnTo>
                  <a:pt x="1266" y="48091"/>
                </a:lnTo>
                <a:lnTo>
                  <a:pt x="1117" y="48184"/>
                </a:lnTo>
                <a:lnTo>
                  <a:pt x="968" y="48277"/>
                </a:lnTo>
                <a:lnTo>
                  <a:pt x="633" y="48445"/>
                </a:lnTo>
                <a:lnTo>
                  <a:pt x="503" y="48519"/>
                </a:lnTo>
                <a:lnTo>
                  <a:pt x="410" y="48594"/>
                </a:lnTo>
                <a:lnTo>
                  <a:pt x="410" y="48612"/>
                </a:lnTo>
                <a:lnTo>
                  <a:pt x="428" y="48650"/>
                </a:lnTo>
                <a:lnTo>
                  <a:pt x="503" y="48650"/>
                </a:lnTo>
                <a:lnTo>
                  <a:pt x="614" y="48668"/>
                </a:lnTo>
                <a:lnTo>
                  <a:pt x="726" y="48650"/>
                </a:lnTo>
                <a:lnTo>
                  <a:pt x="875" y="48594"/>
                </a:lnTo>
                <a:lnTo>
                  <a:pt x="1080" y="48501"/>
                </a:lnTo>
                <a:lnTo>
                  <a:pt x="1266" y="48389"/>
                </a:lnTo>
                <a:lnTo>
                  <a:pt x="1434" y="48277"/>
                </a:lnTo>
                <a:lnTo>
                  <a:pt x="1545" y="48147"/>
                </a:lnTo>
                <a:lnTo>
                  <a:pt x="1583" y="48091"/>
                </a:lnTo>
                <a:lnTo>
                  <a:pt x="1601" y="48035"/>
                </a:lnTo>
                <a:lnTo>
                  <a:pt x="1583" y="47998"/>
                </a:lnTo>
                <a:lnTo>
                  <a:pt x="1545" y="47961"/>
                </a:lnTo>
                <a:lnTo>
                  <a:pt x="1303" y="47793"/>
                </a:lnTo>
                <a:lnTo>
                  <a:pt x="912" y="47551"/>
                </a:lnTo>
                <a:lnTo>
                  <a:pt x="707" y="47458"/>
                </a:lnTo>
                <a:lnTo>
                  <a:pt x="540" y="47384"/>
                </a:lnTo>
                <a:lnTo>
                  <a:pt x="447" y="47365"/>
                </a:lnTo>
                <a:close/>
                <a:moveTo>
                  <a:pt x="92476" y="47197"/>
                </a:moveTo>
                <a:lnTo>
                  <a:pt x="92197" y="47290"/>
                </a:lnTo>
                <a:lnTo>
                  <a:pt x="91917" y="47439"/>
                </a:lnTo>
                <a:lnTo>
                  <a:pt x="91619" y="47588"/>
                </a:lnTo>
                <a:lnTo>
                  <a:pt x="91377" y="47756"/>
                </a:lnTo>
                <a:lnTo>
                  <a:pt x="91303" y="47830"/>
                </a:lnTo>
                <a:lnTo>
                  <a:pt x="91229" y="47905"/>
                </a:lnTo>
                <a:lnTo>
                  <a:pt x="91210" y="47979"/>
                </a:lnTo>
                <a:lnTo>
                  <a:pt x="91210" y="48054"/>
                </a:lnTo>
                <a:lnTo>
                  <a:pt x="91229" y="48110"/>
                </a:lnTo>
                <a:lnTo>
                  <a:pt x="91266" y="48184"/>
                </a:lnTo>
                <a:lnTo>
                  <a:pt x="91340" y="48259"/>
                </a:lnTo>
                <a:lnTo>
                  <a:pt x="91433" y="48333"/>
                </a:lnTo>
                <a:lnTo>
                  <a:pt x="91619" y="48445"/>
                </a:lnTo>
                <a:lnTo>
                  <a:pt x="91899" y="48594"/>
                </a:lnTo>
                <a:lnTo>
                  <a:pt x="92048" y="48668"/>
                </a:lnTo>
                <a:lnTo>
                  <a:pt x="92197" y="48724"/>
                </a:lnTo>
                <a:lnTo>
                  <a:pt x="92308" y="48743"/>
                </a:lnTo>
                <a:lnTo>
                  <a:pt x="92346" y="48724"/>
                </a:lnTo>
                <a:lnTo>
                  <a:pt x="92383" y="48705"/>
                </a:lnTo>
                <a:lnTo>
                  <a:pt x="92383" y="48668"/>
                </a:lnTo>
                <a:lnTo>
                  <a:pt x="92364" y="48650"/>
                </a:lnTo>
                <a:lnTo>
                  <a:pt x="92290" y="48557"/>
                </a:lnTo>
                <a:lnTo>
                  <a:pt x="92141" y="48463"/>
                </a:lnTo>
                <a:lnTo>
                  <a:pt x="91973" y="48370"/>
                </a:lnTo>
                <a:lnTo>
                  <a:pt x="91619" y="48166"/>
                </a:lnTo>
                <a:lnTo>
                  <a:pt x="91508" y="48091"/>
                </a:lnTo>
                <a:lnTo>
                  <a:pt x="91452" y="48035"/>
                </a:lnTo>
                <a:lnTo>
                  <a:pt x="91471" y="47998"/>
                </a:lnTo>
                <a:lnTo>
                  <a:pt x="91545" y="47961"/>
                </a:lnTo>
                <a:lnTo>
                  <a:pt x="91768" y="47830"/>
                </a:lnTo>
                <a:lnTo>
                  <a:pt x="92122" y="47644"/>
                </a:lnTo>
                <a:lnTo>
                  <a:pt x="92327" y="47551"/>
                </a:lnTo>
                <a:lnTo>
                  <a:pt x="92439" y="47495"/>
                </a:lnTo>
                <a:lnTo>
                  <a:pt x="92476" y="47458"/>
                </a:lnTo>
                <a:lnTo>
                  <a:pt x="92513" y="47402"/>
                </a:lnTo>
                <a:lnTo>
                  <a:pt x="92550" y="47346"/>
                </a:lnTo>
                <a:lnTo>
                  <a:pt x="92588" y="47272"/>
                </a:lnTo>
                <a:lnTo>
                  <a:pt x="92588" y="47235"/>
                </a:lnTo>
                <a:lnTo>
                  <a:pt x="92569" y="47197"/>
                </a:lnTo>
                <a:close/>
                <a:moveTo>
                  <a:pt x="26661" y="48501"/>
                </a:moveTo>
                <a:lnTo>
                  <a:pt x="26642" y="48519"/>
                </a:lnTo>
                <a:lnTo>
                  <a:pt x="26568" y="48594"/>
                </a:lnTo>
                <a:lnTo>
                  <a:pt x="26494" y="48724"/>
                </a:lnTo>
                <a:lnTo>
                  <a:pt x="26289" y="49041"/>
                </a:lnTo>
                <a:lnTo>
                  <a:pt x="26177" y="49208"/>
                </a:lnTo>
                <a:lnTo>
                  <a:pt x="26084" y="49338"/>
                </a:lnTo>
                <a:lnTo>
                  <a:pt x="25972" y="49413"/>
                </a:lnTo>
                <a:lnTo>
                  <a:pt x="25935" y="49432"/>
                </a:lnTo>
                <a:lnTo>
                  <a:pt x="25898" y="49432"/>
                </a:lnTo>
                <a:lnTo>
                  <a:pt x="25860" y="49376"/>
                </a:lnTo>
                <a:lnTo>
                  <a:pt x="25786" y="49245"/>
                </a:lnTo>
                <a:lnTo>
                  <a:pt x="25618" y="48873"/>
                </a:lnTo>
                <a:lnTo>
                  <a:pt x="25544" y="48705"/>
                </a:lnTo>
                <a:lnTo>
                  <a:pt x="25488" y="48631"/>
                </a:lnTo>
                <a:lnTo>
                  <a:pt x="25451" y="48594"/>
                </a:lnTo>
                <a:lnTo>
                  <a:pt x="25414" y="48575"/>
                </a:lnTo>
                <a:lnTo>
                  <a:pt x="25376" y="48594"/>
                </a:lnTo>
                <a:lnTo>
                  <a:pt x="25358" y="48631"/>
                </a:lnTo>
                <a:lnTo>
                  <a:pt x="25339" y="48724"/>
                </a:lnTo>
                <a:lnTo>
                  <a:pt x="25339" y="48799"/>
                </a:lnTo>
                <a:lnTo>
                  <a:pt x="25358" y="48873"/>
                </a:lnTo>
                <a:lnTo>
                  <a:pt x="25451" y="49096"/>
                </a:lnTo>
                <a:lnTo>
                  <a:pt x="25544" y="49301"/>
                </a:lnTo>
                <a:lnTo>
                  <a:pt x="25637" y="49450"/>
                </a:lnTo>
                <a:lnTo>
                  <a:pt x="25730" y="49599"/>
                </a:lnTo>
                <a:lnTo>
                  <a:pt x="25786" y="49636"/>
                </a:lnTo>
                <a:lnTo>
                  <a:pt x="25842" y="49674"/>
                </a:lnTo>
                <a:lnTo>
                  <a:pt x="25898" y="49692"/>
                </a:lnTo>
                <a:lnTo>
                  <a:pt x="25954" y="49674"/>
                </a:lnTo>
                <a:lnTo>
                  <a:pt x="26028" y="49655"/>
                </a:lnTo>
                <a:lnTo>
                  <a:pt x="26103" y="49618"/>
                </a:lnTo>
                <a:lnTo>
                  <a:pt x="26233" y="49506"/>
                </a:lnTo>
                <a:lnTo>
                  <a:pt x="26345" y="49357"/>
                </a:lnTo>
                <a:lnTo>
                  <a:pt x="26456" y="49190"/>
                </a:lnTo>
                <a:lnTo>
                  <a:pt x="26531" y="49041"/>
                </a:lnTo>
                <a:lnTo>
                  <a:pt x="26587" y="48910"/>
                </a:lnTo>
                <a:lnTo>
                  <a:pt x="26642" y="48705"/>
                </a:lnTo>
                <a:lnTo>
                  <a:pt x="26680" y="48538"/>
                </a:lnTo>
                <a:lnTo>
                  <a:pt x="26661" y="48501"/>
                </a:lnTo>
                <a:close/>
                <a:moveTo>
                  <a:pt x="8304" y="48538"/>
                </a:moveTo>
                <a:lnTo>
                  <a:pt x="8248" y="48575"/>
                </a:lnTo>
                <a:lnTo>
                  <a:pt x="8155" y="48668"/>
                </a:lnTo>
                <a:lnTo>
                  <a:pt x="8062" y="48780"/>
                </a:lnTo>
                <a:lnTo>
                  <a:pt x="7894" y="49003"/>
                </a:lnTo>
                <a:lnTo>
                  <a:pt x="7615" y="49469"/>
                </a:lnTo>
                <a:lnTo>
                  <a:pt x="7242" y="49003"/>
                </a:lnTo>
                <a:lnTo>
                  <a:pt x="7019" y="48743"/>
                </a:lnTo>
                <a:lnTo>
                  <a:pt x="6926" y="48650"/>
                </a:lnTo>
                <a:lnTo>
                  <a:pt x="6907" y="48631"/>
                </a:lnTo>
                <a:lnTo>
                  <a:pt x="6889" y="48631"/>
                </a:lnTo>
                <a:lnTo>
                  <a:pt x="6870" y="48668"/>
                </a:lnTo>
                <a:lnTo>
                  <a:pt x="6851" y="48705"/>
                </a:lnTo>
                <a:lnTo>
                  <a:pt x="6889" y="48817"/>
                </a:lnTo>
                <a:lnTo>
                  <a:pt x="6945" y="48947"/>
                </a:lnTo>
                <a:lnTo>
                  <a:pt x="7038" y="49078"/>
                </a:lnTo>
                <a:lnTo>
                  <a:pt x="7242" y="49357"/>
                </a:lnTo>
                <a:lnTo>
                  <a:pt x="7391" y="49525"/>
                </a:lnTo>
                <a:lnTo>
                  <a:pt x="7503" y="49636"/>
                </a:lnTo>
                <a:lnTo>
                  <a:pt x="7596" y="49692"/>
                </a:lnTo>
                <a:lnTo>
                  <a:pt x="7633" y="49711"/>
                </a:lnTo>
                <a:lnTo>
                  <a:pt x="7671" y="49711"/>
                </a:lnTo>
                <a:lnTo>
                  <a:pt x="7745" y="49674"/>
                </a:lnTo>
                <a:lnTo>
                  <a:pt x="7820" y="49599"/>
                </a:lnTo>
                <a:lnTo>
                  <a:pt x="7875" y="49506"/>
                </a:lnTo>
                <a:lnTo>
                  <a:pt x="8043" y="49264"/>
                </a:lnTo>
                <a:lnTo>
                  <a:pt x="8192" y="49041"/>
                </a:lnTo>
                <a:lnTo>
                  <a:pt x="8266" y="48910"/>
                </a:lnTo>
                <a:lnTo>
                  <a:pt x="8322" y="48780"/>
                </a:lnTo>
                <a:lnTo>
                  <a:pt x="8341" y="48743"/>
                </a:lnTo>
                <a:lnTo>
                  <a:pt x="8360" y="48631"/>
                </a:lnTo>
                <a:lnTo>
                  <a:pt x="8360" y="48575"/>
                </a:lnTo>
                <a:lnTo>
                  <a:pt x="8341" y="48538"/>
                </a:lnTo>
                <a:close/>
                <a:moveTo>
                  <a:pt x="84228" y="48557"/>
                </a:moveTo>
                <a:lnTo>
                  <a:pt x="84191" y="48575"/>
                </a:lnTo>
                <a:lnTo>
                  <a:pt x="84172" y="48612"/>
                </a:lnTo>
                <a:lnTo>
                  <a:pt x="84172" y="48668"/>
                </a:lnTo>
                <a:lnTo>
                  <a:pt x="84172" y="48705"/>
                </a:lnTo>
                <a:lnTo>
                  <a:pt x="84209" y="48817"/>
                </a:lnTo>
                <a:lnTo>
                  <a:pt x="84284" y="48947"/>
                </a:lnTo>
                <a:lnTo>
                  <a:pt x="84433" y="49171"/>
                </a:lnTo>
                <a:lnTo>
                  <a:pt x="84545" y="49320"/>
                </a:lnTo>
                <a:lnTo>
                  <a:pt x="84731" y="49581"/>
                </a:lnTo>
                <a:lnTo>
                  <a:pt x="84787" y="49655"/>
                </a:lnTo>
                <a:lnTo>
                  <a:pt x="84861" y="49711"/>
                </a:lnTo>
                <a:lnTo>
                  <a:pt x="84936" y="49711"/>
                </a:lnTo>
                <a:lnTo>
                  <a:pt x="85010" y="49674"/>
                </a:lnTo>
                <a:lnTo>
                  <a:pt x="85103" y="49599"/>
                </a:lnTo>
                <a:lnTo>
                  <a:pt x="85215" y="49450"/>
                </a:lnTo>
                <a:lnTo>
                  <a:pt x="85438" y="49190"/>
                </a:lnTo>
                <a:lnTo>
                  <a:pt x="85531" y="49041"/>
                </a:lnTo>
                <a:lnTo>
                  <a:pt x="85606" y="48873"/>
                </a:lnTo>
                <a:lnTo>
                  <a:pt x="85662" y="48743"/>
                </a:lnTo>
                <a:lnTo>
                  <a:pt x="85662" y="48668"/>
                </a:lnTo>
                <a:lnTo>
                  <a:pt x="85680" y="48612"/>
                </a:lnTo>
                <a:lnTo>
                  <a:pt x="85643" y="48612"/>
                </a:lnTo>
                <a:lnTo>
                  <a:pt x="85606" y="48650"/>
                </a:lnTo>
                <a:lnTo>
                  <a:pt x="85252" y="49059"/>
                </a:lnTo>
                <a:lnTo>
                  <a:pt x="84917" y="49469"/>
                </a:lnTo>
                <a:lnTo>
                  <a:pt x="84805" y="49283"/>
                </a:lnTo>
                <a:lnTo>
                  <a:pt x="84600" y="48947"/>
                </a:lnTo>
                <a:lnTo>
                  <a:pt x="84489" y="48780"/>
                </a:lnTo>
                <a:lnTo>
                  <a:pt x="84396" y="48650"/>
                </a:lnTo>
                <a:lnTo>
                  <a:pt x="84303" y="48575"/>
                </a:lnTo>
                <a:lnTo>
                  <a:pt x="84265" y="48557"/>
                </a:lnTo>
                <a:close/>
                <a:moveTo>
                  <a:pt x="47513" y="48687"/>
                </a:moveTo>
                <a:lnTo>
                  <a:pt x="47439" y="48705"/>
                </a:lnTo>
                <a:lnTo>
                  <a:pt x="47383" y="48743"/>
                </a:lnTo>
                <a:lnTo>
                  <a:pt x="47364" y="48780"/>
                </a:lnTo>
                <a:lnTo>
                  <a:pt x="47364" y="48854"/>
                </a:lnTo>
                <a:lnTo>
                  <a:pt x="47420" y="48985"/>
                </a:lnTo>
                <a:lnTo>
                  <a:pt x="47476" y="49096"/>
                </a:lnTo>
                <a:lnTo>
                  <a:pt x="47625" y="49376"/>
                </a:lnTo>
                <a:lnTo>
                  <a:pt x="47699" y="49506"/>
                </a:lnTo>
                <a:lnTo>
                  <a:pt x="47811" y="49618"/>
                </a:lnTo>
                <a:lnTo>
                  <a:pt x="47904" y="49692"/>
                </a:lnTo>
                <a:lnTo>
                  <a:pt x="47979" y="49711"/>
                </a:lnTo>
                <a:lnTo>
                  <a:pt x="48035" y="49729"/>
                </a:lnTo>
                <a:lnTo>
                  <a:pt x="48090" y="49729"/>
                </a:lnTo>
                <a:lnTo>
                  <a:pt x="48165" y="49692"/>
                </a:lnTo>
                <a:lnTo>
                  <a:pt x="48239" y="49655"/>
                </a:lnTo>
                <a:lnTo>
                  <a:pt x="48314" y="49599"/>
                </a:lnTo>
                <a:lnTo>
                  <a:pt x="48426" y="49487"/>
                </a:lnTo>
                <a:lnTo>
                  <a:pt x="48519" y="49357"/>
                </a:lnTo>
                <a:lnTo>
                  <a:pt x="48705" y="49096"/>
                </a:lnTo>
                <a:lnTo>
                  <a:pt x="48742" y="49003"/>
                </a:lnTo>
                <a:lnTo>
                  <a:pt x="48817" y="48854"/>
                </a:lnTo>
                <a:lnTo>
                  <a:pt x="48835" y="48780"/>
                </a:lnTo>
                <a:lnTo>
                  <a:pt x="48835" y="48724"/>
                </a:lnTo>
                <a:lnTo>
                  <a:pt x="48835" y="48705"/>
                </a:lnTo>
                <a:lnTo>
                  <a:pt x="48817" y="48705"/>
                </a:lnTo>
                <a:lnTo>
                  <a:pt x="48779" y="48724"/>
                </a:lnTo>
                <a:lnTo>
                  <a:pt x="48612" y="48854"/>
                </a:lnTo>
                <a:lnTo>
                  <a:pt x="48481" y="49003"/>
                </a:lnTo>
                <a:lnTo>
                  <a:pt x="48351" y="49134"/>
                </a:lnTo>
                <a:lnTo>
                  <a:pt x="48221" y="49264"/>
                </a:lnTo>
                <a:lnTo>
                  <a:pt x="48109" y="49357"/>
                </a:lnTo>
                <a:lnTo>
                  <a:pt x="48053" y="49376"/>
                </a:lnTo>
                <a:lnTo>
                  <a:pt x="48035" y="49376"/>
                </a:lnTo>
                <a:lnTo>
                  <a:pt x="47997" y="49357"/>
                </a:lnTo>
                <a:lnTo>
                  <a:pt x="47923" y="49264"/>
                </a:lnTo>
                <a:lnTo>
                  <a:pt x="47867" y="49208"/>
                </a:lnTo>
                <a:lnTo>
                  <a:pt x="47830" y="49134"/>
                </a:lnTo>
                <a:lnTo>
                  <a:pt x="47737" y="48947"/>
                </a:lnTo>
                <a:lnTo>
                  <a:pt x="47699" y="48854"/>
                </a:lnTo>
                <a:lnTo>
                  <a:pt x="47644" y="48780"/>
                </a:lnTo>
                <a:lnTo>
                  <a:pt x="47588" y="48724"/>
                </a:lnTo>
                <a:lnTo>
                  <a:pt x="47513" y="48687"/>
                </a:lnTo>
                <a:close/>
                <a:moveTo>
                  <a:pt x="63785" y="48594"/>
                </a:moveTo>
                <a:lnTo>
                  <a:pt x="63748" y="48612"/>
                </a:lnTo>
                <a:lnTo>
                  <a:pt x="63637" y="48724"/>
                </a:lnTo>
                <a:lnTo>
                  <a:pt x="63506" y="48854"/>
                </a:lnTo>
                <a:lnTo>
                  <a:pt x="63376" y="49022"/>
                </a:lnTo>
                <a:lnTo>
                  <a:pt x="63227" y="49171"/>
                </a:lnTo>
                <a:lnTo>
                  <a:pt x="63078" y="49301"/>
                </a:lnTo>
                <a:lnTo>
                  <a:pt x="63004" y="49357"/>
                </a:lnTo>
                <a:lnTo>
                  <a:pt x="62929" y="49394"/>
                </a:lnTo>
                <a:lnTo>
                  <a:pt x="62855" y="49432"/>
                </a:lnTo>
                <a:lnTo>
                  <a:pt x="62687" y="49432"/>
                </a:lnTo>
                <a:lnTo>
                  <a:pt x="62594" y="49394"/>
                </a:lnTo>
                <a:lnTo>
                  <a:pt x="62519" y="49338"/>
                </a:lnTo>
                <a:lnTo>
                  <a:pt x="62445" y="49245"/>
                </a:lnTo>
                <a:lnTo>
                  <a:pt x="62315" y="49041"/>
                </a:lnTo>
                <a:lnTo>
                  <a:pt x="62240" y="48947"/>
                </a:lnTo>
                <a:lnTo>
                  <a:pt x="62166" y="48854"/>
                </a:lnTo>
                <a:lnTo>
                  <a:pt x="62091" y="48780"/>
                </a:lnTo>
                <a:lnTo>
                  <a:pt x="62017" y="48743"/>
                </a:lnTo>
                <a:lnTo>
                  <a:pt x="61924" y="48724"/>
                </a:lnTo>
                <a:lnTo>
                  <a:pt x="61868" y="48724"/>
                </a:lnTo>
                <a:lnTo>
                  <a:pt x="61831" y="48761"/>
                </a:lnTo>
                <a:lnTo>
                  <a:pt x="61831" y="48817"/>
                </a:lnTo>
                <a:lnTo>
                  <a:pt x="61849" y="48873"/>
                </a:lnTo>
                <a:lnTo>
                  <a:pt x="61886" y="48929"/>
                </a:lnTo>
                <a:lnTo>
                  <a:pt x="61961" y="49059"/>
                </a:lnTo>
                <a:lnTo>
                  <a:pt x="62184" y="49357"/>
                </a:lnTo>
                <a:lnTo>
                  <a:pt x="62315" y="49506"/>
                </a:lnTo>
                <a:lnTo>
                  <a:pt x="62464" y="49636"/>
                </a:lnTo>
                <a:lnTo>
                  <a:pt x="62538" y="49674"/>
                </a:lnTo>
                <a:lnTo>
                  <a:pt x="62613" y="49711"/>
                </a:lnTo>
                <a:lnTo>
                  <a:pt x="62687" y="49748"/>
                </a:lnTo>
                <a:lnTo>
                  <a:pt x="62855" y="49748"/>
                </a:lnTo>
                <a:lnTo>
                  <a:pt x="62948" y="49729"/>
                </a:lnTo>
                <a:lnTo>
                  <a:pt x="63022" y="49674"/>
                </a:lnTo>
                <a:lnTo>
                  <a:pt x="63115" y="49618"/>
                </a:lnTo>
                <a:lnTo>
                  <a:pt x="63246" y="49487"/>
                </a:lnTo>
                <a:lnTo>
                  <a:pt x="63376" y="49338"/>
                </a:lnTo>
                <a:lnTo>
                  <a:pt x="63618" y="49059"/>
                </a:lnTo>
                <a:lnTo>
                  <a:pt x="63748" y="48892"/>
                </a:lnTo>
                <a:lnTo>
                  <a:pt x="63841" y="48799"/>
                </a:lnTo>
                <a:lnTo>
                  <a:pt x="63860" y="48761"/>
                </a:lnTo>
                <a:lnTo>
                  <a:pt x="63860" y="48724"/>
                </a:lnTo>
                <a:lnTo>
                  <a:pt x="63841" y="48631"/>
                </a:lnTo>
                <a:lnTo>
                  <a:pt x="63804" y="48594"/>
                </a:lnTo>
                <a:close/>
                <a:moveTo>
                  <a:pt x="89460" y="48482"/>
                </a:moveTo>
                <a:lnTo>
                  <a:pt x="89385" y="48501"/>
                </a:lnTo>
                <a:lnTo>
                  <a:pt x="89255" y="48594"/>
                </a:lnTo>
                <a:lnTo>
                  <a:pt x="89106" y="48705"/>
                </a:lnTo>
                <a:lnTo>
                  <a:pt x="88864" y="48947"/>
                </a:lnTo>
                <a:lnTo>
                  <a:pt x="88641" y="49190"/>
                </a:lnTo>
                <a:lnTo>
                  <a:pt x="88417" y="49469"/>
                </a:lnTo>
                <a:lnTo>
                  <a:pt x="88305" y="49283"/>
                </a:lnTo>
                <a:lnTo>
                  <a:pt x="88101" y="48985"/>
                </a:lnTo>
                <a:lnTo>
                  <a:pt x="87989" y="48854"/>
                </a:lnTo>
                <a:lnTo>
                  <a:pt x="87896" y="48761"/>
                </a:lnTo>
                <a:lnTo>
                  <a:pt x="87840" y="48724"/>
                </a:lnTo>
                <a:lnTo>
                  <a:pt x="87766" y="48724"/>
                </a:lnTo>
                <a:lnTo>
                  <a:pt x="87747" y="48761"/>
                </a:lnTo>
                <a:lnTo>
                  <a:pt x="87747" y="48836"/>
                </a:lnTo>
                <a:lnTo>
                  <a:pt x="87784" y="48966"/>
                </a:lnTo>
                <a:lnTo>
                  <a:pt x="87952" y="49283"/>
                </a:lnTo>
                <a:lnTo>
                  <a:pt x="88157" y="49581"/>
                </a:lnTo>
                <a:lnTo>
                  <a:pt x="88231" y="49674"/>
                </a:lnTo>
                <a:lnTo>
                  <a:pt x="88287" y="49729"/>
                </a:lnTo>
                <a:lnTo>
                  <a:pt x="88343" y="49748"/>
                </a:lnTo>
                <a:lnTo>
                  <a:pt x="88399" y="49748"/>
                </a:lnTo>
                <a:lnTo>
                  <a:pt x="88510" y="49711"/>
                </a:lnTo>
                <a:lnTo>
                  <a:pt x="88622" y="49655"/>
                </a:lnTo>
                <a:lnTo>
                  <a:pt x="88715" y="49562"/>
                </a:lnTo>
                <a:lnTo>
                  <a:pt x="88920" y="49338"/>
                </a:lnTo>
                <a:lnTo>
                  <a:pt x="89087" y="49134"/>
                </a:lnTo>
                <a:lnTo>
                  <a:pt x="89255" y="48947"/>
                </a:lnTo>
                <a:lnTo>
                  <a:pt x="89348" y="48854"/>
                </a:lnTo>
                <a:lnTo>
                  <a:pt x="89404" y="48743"/>
                </a:lnTo>
                <a:lnTo>
                  <a:pt x="89423" y="48705"/>
                </a:lnTo>
                <a:lnTo>
                  <a:pt x="89478" y="48594"/>
                </a:lnTo>
                <a:lnTo>
                  <a:pt x="89478" y="48538"/>
                </a:lnTo>
                <a:lnTo>
                  <a:pt x="89478" y="48501"/>
                </a:lnTo>
                <a:lnTo>
                  <a:pt x="89460" y="48482"/>
                </a:lnTo>
                <a:close/>
                <a:moveTo>
                  <a:pt x="3146" y="48501"/>
                </a:moveTo>
                <a:lnTo>
                  <a:pt x="3109" y="48519"/>
                </a:lnTo>
                <a:lnTo>
                  <a:pt x="3072" y="48538"/>
                </a:lnTo>
                <a:lnTo>
                  <a:pt x="3053" y="48575"/>
                </a:lnTo>
                <a:lnTo>
                  <a:pt x="3072" y="48612"/>
                </a:lnTo>
                <a:lnTo>
                  <a:pt x="3109" y="48705"/>
                </a:lnTo>
                <a:lnTo>
                  <a:pt x="3184" y="48836"/>
                </a:lnTo>
                <a:lnTo>
                  <a:pt x="3370" y="49059"/>
                </a:lnTo>
                <a:lnTo>
                  <a:pt x="3519" y="49208"/>
                </a:lnTo>
                <a:lnTo>
                  <a:pt x="3724" y="49432"/>
                </a:lnTo>
                <a:lnTo>
                  <a:pt x="3947" y="49636"/>
                </a:lnTo>
                <a:lnTo>
                  <a:pt x="4077" y="49729"/>
                </a:lnTo>
                <a:lnTo>
                  <a:pt x="4115" y="49767"/>
                </a:lnTo>
                <a:lnTo>
                  <a:pt x="4152" y="49767"/>
                </a:lnTo>
                <a:lnTo>
                  <a:pt x="4189" y="49748"/>
                </a:lnTo>
                <a:lnTo>
                  <a:pt x="4226" y="49711"/>
                </a:lnTo>
                <a:lnTo>
                  <a:pt x="4338" y="49581"/>
                </a:lnTo>
                <a:lnTo>
                  <a:pt x="4543" y="49320"/>
                </a:lnTo>
                <a:lnTo>
                  <a:pt x="4636" y="49171"/>
                </a:lnTo>
                <a:lnTo>
                  <a:pt x="4710" y="49022"/>
                </a:lnTo>
                <a:lnTo>
                  <a:pt x="4729" y="48929"/>
                </a:lnTo>
                <a:lnTo>
                  <a:pt x="4748" y="48780"/>
                </a:lnTo>
                <a:lnTo>
                  <a:pt x="4748" y="48724"/>
                </a:lnTo>
                <a:lnTo>
                  <a:pt x="4729" y="48687"/>
                </a:lnTo>
                <a:lnTo>
                  <a:pt x="4710" y="48668"/>
                </a:lnTo>
                <a:lnTo>
                  <a:pt x="4692" y="48687"/>
                </a:lnTo>
                <a:lnTo>
                  <a:pt x="4636" y="48743"/>
                </a:lnTo>
                <a:lnTo>
                  <a:pt x="4375" y="49096"/>
                </a:lnTo>
                <a:lnTo>
                  <a:pt x="4133" y="49469"/>
                </a:lnTo>
                <a:lnTo>
                  <a:pt x="3947" y="49227"/>
                </a:lnTo>
                <a:lnTo>
                  <a:pt x="3686" y="48892"/>
                </a:lnTo>
                <a:lnTo>
                  <a:pt x="3537" y="48743"/>
                </a:lnTo>
                <a:lnTo>
                  <a:pt x="3388" y="48612"/>
                </a:lnTo>
                <a:lnTo>
                  <a:pt x="3258" y="48519"/>
                </a:lnTo>
                <a:lnTo>
                  <a:pt x="3202" y="48501"/>
                </a:lnTo>
                <a:close/>
                <a:moveTo>
                  <a:pt x="34127" y="48631"/>
                </a:moveTo>
                <a:lnTo>
                  <a:pt x="34090" y="48668"/>
                </a:lnTo>
                <a:lnTo>
                  <a:pt x="34015" y="48761"/>
                </a:lnTo>
                <a:lnTo>
                  <a:pt x="33941" y="48910"/>
                </a:lnTo>
                <a:lnTo>
                  <a:pt x="33848" y="49078"/>
                </a:lnTo>
                <a:lnTo>
                  <a:pt x="33755" y="49227"/>
                </a:lnTo>
                <a:lnTo>
                  <a:pt x="33643" y="49357"/>
                </a:lnTo>
                <a:lnTo>
                  <a:pt x="33587" y="49413"/>
                </a:lnTo>
                <a:lnTo>
                  <a:pt x="33531" y="49450"/>
                </a:lnTo>
                <a:lnTo>
                  <a:pt x="33475" y="49469"/>
                </a:lnTo>
                <a:lnTo>
                  <a:pt x="33419" y="49487"/>
                </a:lnTo>
                <a:lnTo>
                  <a:pt x="33364" y="49469"/>
                </a:lnTo>
                <a:lnTo>
                  <a:pt x="33308" y="49432"/>
                </a:lnTo>
                <a:lnTo>
                  <a:pt x="33252" y="49376"/>
                </a:lnTo>
                <a:lnTo>
                  <a:pt x="33196" y="49301"/>
                </a:lnTo>
                <a:lnTo>
                  <a:pt x="33103" y="49134"/>
                </a:lnTo>
                <a:lnTo>
                  <a:pt x="33028" y="48966"/>
                </a:lnTo>
                <a:lnTo>
                  <a:pt x="32935" y="48817"/>
                </a:lnTo>
                <a:lnTo>
                  <a:pt x="32861" y="48743"/>
                </a:lnTo>
                <a:lnTo>
                  <a:pt x="32786" y="48687"/>
                </a:lnTo>
                <a:lnTo>
                  <a:pt x="32731" y="48650"/>
                </a:lnTo>
                <a:lnTo>
                  <a:pt x="32675" y="48650"/>
                </a:lnTo>
                <a:lnTo>
                  <a:pt x="32637" y="48668"/>
                </a:lnTo>
                <a:lnTo>
                  <a:pt x="32619" y="48705"/>
                </a:lnTo>
                <a:lnTo>
                  <a:pt x="32619" y="48799"/>
                </a:lnTo>
                <a:lnTo>
                  <a:pt x="32637" y="48910"/>
                </a:lnTo>
                <a:lnTo>
                  <a:pt x="32693" y="49041"/>
                </a:lnTo>
                <a:lnTo>
                  <a:pt x="32786" y="49190"/>
                </a:lnTo>
                <a:lnTo>
                  <a:pt x="32879" y="49357"/>
                </a:lnTo>
                <a:lnTo>
                  <a:pt x="33010" y="49506"/>
                </a:lnTo>
                <a:lnTo>
                  <a:pt x="33140" y="49636"/>
                </a:lnTo>
                <a:lnTo>
                  <a:pt x="33289" y="49729"/>
                </a:lnTo>
                <a:lnTo>
                  <a:pt x="33364" y="49767"/>
                </a:lnTo>
                <a:lnTo>
                  <a:pt x="33494" y="49767"/>
                </a:lnTo>
                <a:lnTo>
                  <a:pt x="33568" y="49748"/>
                </a:lnTo>
                <a:lnTo>
                  <a:pt x="33643" y="49711"/>
                </a:lnTo>
                <a:lnTo>
                  <a:pt x="33699" y="49655"/>
                </a:lnTo>
                <a:lnTo>
                  <a:pt x="33829" y="49506"/>
                </a:lnTo>
                <a:lnTo>
                  <a:pt x="33941" y="49338"/>
                </a:lnTo>
                <a:lnTo>
                  <a:pt x="34015" y="49190"/>
                </a:lnTo>
                <a:lnTo>
                  <a:pt x="34108" y="49022"/>
                </a:lnTo>
                <a:lnTo>
                  <a:pt x="34146" y="48929"/>
                </a:lnTo>
                <a:lnTo>
                  <a:pt x="34164" y="48854"/>
                </a:lnTo>
                <a:lnTo>
                  <a:pt x="34164" y="48705"/>
                </a:lnTo>
                <a:lnTo>
                  <a:pt x="34164" y="48668"/>
                </a:lnTo>
                <a:lnTo>
                  <a:pt x="34146" y="48631"/>
                </a:lnTo>
                <a:close/>
                <a:moveTo>
                  <a:pt x="64716" y="48743"/>
                </a:moveTo>
                <a:lnTo>
                  <a:pt x="64623" y="48780"/>
                </a:lnTo>
                <a:lnTo>
                  <a:pt x="64549" y="48817"/>
                </a:lnTo>
                <a:lnTo>
                  <a:pt x="64474" y="48892"/>
                </a:lnTo>
                <a:lnTo>
                  <a:pt x="64418" y="48966"/>
                </a:lnTo>
                <a:lnTo>
                  <a:pt x="64363" y="49041"/>
                </a:lnTo>
                <a:lnTo>
                  <a:pt x="64270" y="49227"/>
                </a:lnTo>
                <a:lnTo>
                  <a:pt x="64176" y="49357"/>
                </a:lnTo>
                <a:lnTo>
                  <a:pt x="64065" y="49543"/>
                </a:lnTo>
                <a:lnTo>
                  <a:pt x="64028" y="49618"/>
                </a:lnTo>
                <a:lnTo>
                  <a:pt x="64028" y="49692"/>
                </a:lnTo>
                <a:lnTo>
                  <a:pt x="64028" y="49729"/>
                </a:lnTo>
                <a:lnTo>
                  <a:pt x="64046" y="49748"/>
                </a:lnTo>
                <a:lnTo>
                  <a:pt x="64083" y="49767"/>
                </a:lnTo>
                <a:lnTo>
                  <a:pt x="64195" y="49767"/>
                </a:lnTo>
                <a:lnTo>
                  <a:pt x="64251" y="49748"/>
                </a:lnTo>
                <a:lnTo>
                  <a:pt x="64307" y="49711"/>
                </a:lnTo>
                <a:lnTo>
                  <a:pt x="64344" y="49674"/>
                </a:lnTo>
                <a:lnTo>
                  <a:pt x="64400" y="49562"/>
                </a:lnTo>
                <a:lnTo>
                  <a:pt x="64456" y="49432"/>
                </a:lnTo>
                <a:lnTo>
                  <a:pt x="64512" y="49283"/>
                </a:lnTo>
                <a:lnTo>
                  <a:pt x="64567" y="49171"/>
                </a:lnTo>
                <a:lnTo>
                  <a:pt x="64605" y="49134"/>
                </a:lnTo>
                <a:lnTo>
                  <a:pt x="64642" y="49078"/>
                </a:lnTo>
                <a:lnTo>
                  <a:pt x="64698" y="49059"/>
                </a:lnTo>
                <a:lnTo>
                  <a:pt x="64754" y="49041"/>
                </a:lnTo>
                <a:lnTo>
                  <a:pt x="64828" y="49059"/>
                </a:lnTo>
                <a:lnTo>
                  <a:pt x="64865" y="49078"/>
                </a:lnTo>
                <a:lnTo>
                  <a:pt x="64921" y="49096"/>
                </a:lnTo>
                <a:lnTo>
                  <a:pt x="64958" y="49152"/>
                </a:lnTo>
                <a:lnTo>
                  <a:pt x="65014" y="49245"/>
                </a:lnTo>
                <a:lnTo>
                  <a:pt x="65070" y="49357"/>
                </a:lnTo>
                <a:lnTo>
                  <a:pt x="65219" y="49562"/>
                </a:lnTo>
                <a:lnTo>
                  <a:pt x="65349" y="49729"/>
                </a:lnTo>
                <a:lnTo>
                  <a:pt x="65349" y="49599"/>
                </a:lnTo>
                <a:lnTo>
                  <a:pt x="65312" y="49450"/>
                </a:lnTo>
                <a:lnTo>
                  <a:pt x="65275" y="49301"/>
                </a:lnTo>
                <a:lnTo>
                  <a:pt x="65219" y="49152"/>
                </a:lnTo>
                <a:lnTo>
                  <a:pt x="65145" y="49003"/>
                </a:lnTo>
                <a:lnTo>
                  <a:pt x="65052" y="48892"/>
                </a:lnTo>
                <a:lnTo>
                  <a:pt x="64958" y="48799"/>
                </a:lnTo>
                <a:lnTo>
                  <a:pt x="64884" y="48761"/>
                </a:lnTo>
                <a:lnTo>
                  <a:pt x="64828" y="48761"/>
                </a:lnTo>
                <a:lnTo>
                  <a:pt x="64716" y="48743"/>
                </a:lnTo>
                <a:close/>
                <a:moveTo>
                  <a:pt x="54849" y="48501"/>
                </a:moveTo>
                <a:lnTo>
                  <a:pt x="54812" y="48519"/>
                </a:lnTo>
                <a:lnTo>
                  <a:pt x="54774" y="48557"/>
                </a:lnTo>
                <a:lnTo>
                  <a:pt x="54774" y="48612"/>
                </a:lnTo>
                <a:lnTo>
                  <a:pt x="54774" y="48650"/>
                </a:lnTo>
                <a:lnTo>
                  <a:pt x="54793" y="48780"/>
                </a:lnTo>
                <a:lnTo>
                  <a:pt x="54849" y="48929"/>
                </a:lnTo>
                <a:lnTo>
                  <a:pt x="54998" y="49227"/>
                </a:lnTo>
                <a:lnTo>
                  <a:pt x="55109" y="49413"/>
                </a:lnTo>
                <a:lnTo>
                  <a:pt x="55221" y="49674"/>
                </a:lnTo>
                <a:lnTo>
                  <a:pt x="55258" y="49748"/>
                </a:lnTo>
                <a:lnTo>
                  <a:pt x="55314" y="49785"/>
                </a:lnTo>
                <a:lnTo>
                  <a:pt x="55389" y="49785"/>
                </a:lnTo>
                <a:lnTo>
                  <a:pt x="55463" y="49729"/>
                </a:lnTo>
                <a:lnTo>
                  <a:pt x="55538" y="49655"/>
                </a:lnTo>
                <a:lnTo>
                  <a:pt x="55649" y="49543"/>
                </a:lnTo>
                <a:lnTo>
                  <a:pt x="55891" y="49301"/>
                </a:lnTo>
                <a:lnTo>
                  <a:pt x="56003" y="49171"/>
                </a:lnTo>
                <a:lnTo>
                  <a:pt x="56078" y="49041"/>
                </a:lnTo>
                <a:lnTo>
                  <a:pt x="56115" y="48985"/>
                </a:lnTo>
                <a:lnTo>
                  <a:pt x="56152" y="48854"/>
                </a:lnTo>
                <a:lnTo>
                  <a:pt x="56152" y="48799"/>
                </a:lnTo>
                <a:lnTo>
                  <a:pt x="56152" y="48761"/>
                </a:lnTo>
                <a:lnTo>
                  <a:pt x="56115" y="48761"/>
                </a:lnTo>
                <a:lnTo>
                  <a:pt x="56040" y="48799"/>
                </a:lnTo>
                <a:lnTo>
                  <a:pt x="55873" y="48947"/>
                </a:lnTo>
                <a:lnTo>
                  <a:pt x="55705" y="49115"/>
                </a:lnTo>
                <a:lnTo>
                  <a:pt x="55389" y="49432"/>
                </a:lnTo>
                <a:lnTo>
                  <a:pt x="55333" y="49208"/>
                </a:lnTo>
                <a:lnTo>
                  <a:pt x="55203" y="48892"/>
                </a:lnTo>
                <a:lnTo>
                  <a:pt x="55128" y="48724"/>
                </a:lnTo>
                <a:lnTo>
                  <a:pt x="55035" y="48594"/>
                </a:lnTo>
                <a:lnTo>
                  <a:pt x="54979" y="48557"/>
                </a:lnTo>
                <a:lnTo>
                  <a:pt x="54942" y="48519"/>
                </a:lnTo>
                <a:lnTo>
                  <a:pt x="54886" y="48501"/>
                </a:lnTo>
                <a:close/>
                <a:moveTo>
                  <a:pt x="69520" y="48482"/>
                </a:moveTo>
                <a:lnTo>
                  <a:pt x="69483" y="48519"/>
                </a:lnTo>
                <a:lnTo>
                  <a:pt x="69464" y="48557"/>
                </a:lnTo>
                <a:lnTo>
                  <a:pt x="69445" y="48594"/>
                </a:lnTo>
                <a:lnTo>
                  <a:pt x="69445" y="48650"/>
                </a:lnTo>
                <a:lnTo>
                  <a:pt x="69483" y="48761"/>
                </a:lnTo>
                <a:lnTo>
                  <a:pt x="69557" y="48892"/>
                </a:lnTo>
                <a:lnTo>
                  <a:pt x="69706" y="49152"/>
                </a:lnTo>
                <a:lnTo>
                  <a:pt x="69836" y="49320"/>
                </a:lnTo>
                <a:lnTo>
                  <a:pt x="69985" y="49562"/>
                </a:lnTo>
                <a:lnTo>
                  <a:pt x="70041" y="49655"/>
                </a:lnTo>
                <a:lnTo>
                  <a:pt x="70116" y="49748"/>
                </a:lnTo>
                <a:lnTo>
                  <a:pt x="70190" y="49785"/>
                </a:lnTo>
                <a:lnTo>
                  <a:pt x="70265" y="49785"/>
                </a:lnTo>
                <a:lnTo>
                  <a:pt x="70358" y="49729"/>
                </a:lnTo>
                <a:lnTo>
                  <a:pt x="70469" y="49618"/>
                </a:lnTo>
                <a:lnTo>
                  <a:pt x="70693" y="49338"/>
                </a:lnTo>
                <a:lnTo>
                  <a:pt x="70786" y="49190"/>
                </a:lnTo>
                <a:lnTo>
                  <a:pt x="70879" y="49022"/>
                </a:lnTo>
                <a:lnTo>
                  <a:pt x="70898" y="48966"/>
                </a:lnTo>
                <a:lnTo>
                  <a:pt x="70935" y="48817"/>
                </a:lnTo>
                <a:lnTo>
                  <a:pt x="70935" y="48761"/>
                </a:lnTo>
                <a:lnTo>
                  <a:pt x="70916" y="48724"/>
                </a:lnTo>
                <a:lnTo>
                  <a:pt x="70879" y="48724"/>
                </a:lnTo>
                <a:lnTo>
                  <a:pt x="70804" y="48761"/>
                </a:lnTo>
                <a:lnTo>
                  <a:pt x="70656" y="48910"/>
                </a:lnTo>
                <a:lnTo>
                  <a:pt x="70507" y="49078"/>
                </a:lnTo>
                <a:lnTo>
                  <a:pt x="70246" y="49432"/>
                </a:lnTo>
                <a:lnTo>
                  <a:pt x="70134" y="49208"/>
                </a:lnTo>
                <a:lnTo>
                  <a:pt x="69929" y="48873"/>
                </a:lnTo>
                <a:lnTo>
                  <a:pt x="69818" y="48705"/>
                </a:lnTo>
                <a:lnTo>
                  <a:pt x="69706" y="48575"/>
                </a:lnTo>
                <a:lnTo>
                  <a:pt x="69594" y="48501"/>
                </a:lnTo>
                <a:lnTo>
                  <a:pt x="69557" y="48482"/>
                </a:lnTo>
                <a:close/>
                <a:moveTo>
                  <a:pt x="73225" y="48631"/>
                </a:moveTo>
                <a:lnTo>
                  <a:pt x="73169" y="48650"/>
                </a:lnTo>
                <a:lnTo>
                  <a:pt x="73150" y="48668"/>
                </a:lnTo>
                <a:lnTo>
                  <a:pt x="73132" y="48687"/>
                </a:lnTo>
                <a:lnTo>
                  <a:pt x="73132" y="48743"/>
                </a:lnTo>
                <a:lnTo>
                  <a:pt x="73169" y="48854"/>
                </a:lnTo>
                <a:lnTo>
                  <a:pt x="73243" y="49003"/>
                </a:lnTo>
                <a:lnTo>
                  <a:pt x="73411" y="49264"/>
                </a:lnTo>
                <a:lnTo>
                  <a:pt x="73523" y="49450"/>
                </a:lnTo>
                <a:lnTo>
                  <a:pt x="73690" y="49692"/>
                </a:lnTo>
                <a:lnTo>
                  <a:pt x="73765" y="49748"/>
                </a:lnTo>
                <a:lnTo>
                  <a:pt x="73821" y="49785"/>
                </a:lnTo>
                <a:lnTo>
                  <a:pt x="73895" y="49767"/>
                </a:lnTo>
                <a:lnTo>
                  <a:pt x="73970" y="49711"/>
                </a:lnTo>
                <a:lnTo>
                  <a:pt x="74044" y="49618"/>
                </a:lnTo>
                <a:lnTo>
                  <a:pt x="74156" y="49487"/>
                </a:lnTo>
                <a:lnTo>
                  <a:pt x="74342" y="49264"/>
                </a:lnTo>
                <a:lnTo>
                  <a:pt x="74509" y="49022"/>
                </a:lnTo>
                <a:lnTo>
                  <a:pt x="74603" y="48817"/>
                </a:lnTo>
                <a:lnTo>
                  <a:pt x="74640" y="48687"/>
                </a:lnTo>
                <a:lnTo>
                  <a:pt x="74621" y="48668"/>
                </a:lnTo>
                <a:lnTo>
                  <a:pt x="74603" y="48687"/>
                </a:lnTo>
                <a:lnTo>
                  <a:pt x="74398" y="48910"/>
                </a:lnTo>
                <a:lnTo>
                  <a:pt x="74212" y="49134"/>
                </a:lnTo>
                <a:lnTo>
                  <a:pt x="73858" y="49599"/>
                </a:lnTo>
                <a:lnTo>
                  <a:pt x="73746" y="49376"/>
                </a:lnTo>
                <a:lnTo>
                  <a:pt x="73597" y="49059"/>
                </a:lnTo>
                <a:lnTo>
                  <a:pt x="73504" y="48910"/>
                </a:lnTo>
                <a:lnTo>
                  <a:pt x="73411" y="48780"/>
                </a:lnTo>
                <a:lnTo>
                  <a:pt x="73299" y="48687"/>
                </a:lnTo>
                <a:lnTo>
                  <a:pt x="73262" y="48650"/>
                </a:lnTo>
                <a:lnTo>
                  <a:pt x="73225" y="48631"/>
                </a:lnTo>
                <a:close/>
                <a:moveTo>
                  <a:pt x="21653" y="48557"/>
                </a:moveTo>
                <a:lnTo>
                  <a:pt x="21634" y="48575"/>
                </a:lnTo>
                <a:lnTo>
                  <a:pt x="21616" y="48612"/>
                </a:lnTo>
                <a:lnTo>
                  <a:pt x="21634" y="48724"/>
                </a:lnTo>
                <a:lnTo>
                  <a:pt x="21690" y="48854"/>
                </a:lnTo>
                <a:lnTo>
                  <a:pt x="21839" y="49115"/>
                </a:lnTo>
                <a:lnTo>
                  <a:pt x="21932" y="49301"/>
                </a:lnTo>
                <a:lnTo>
                  <a:pt x="22081" y="49562"/>
                </a:lnTo>
                <a:lnTo>
                  <a:pt x="22155" y="49674"/>
                </a:lnTo>
                <a:lnTo>
                  <a:pt x="22230" y="49767"/>
                </a:lnTo>
                <a:lnTo>
                  <a:pt x="22304" y="49823"/>
                </a:lnTo>
                <a:lnTo>
                  <a:pt x="22398" y="49823"/>
                </a:lnTo>
                <a:lnTo>
                  <a:pt x="22435" y="49804"/>
                </a:lnTo>
                <a:lnTo>
                  <a:pt x="22491" y="49767"/>
                </a:lnTo>
                <a:lnTo>
                  <a:pt x="22621" y="49636"/>
                </a:lnTo>
                <a:lnTo>
                  <a:pt x="22826" y="49394"/>
                </a:lnTo>
                <a:lnTo>
                  <a:pt x="22919" y="49264"/>
                </a:lnTo>
                <a:lnTo>
                  <a:pt x="22975" y="49134"/>
                </a:lnTo>
                <a:lnTo>
                  <a:pt x="22993" y="49022"/>
                </a:lnTo>
                <a:lnTo>
                  <a:pt x="23012" y="48873"/>
                </a:lnTo>
                <a:lnTo>
                  <a:pt x="22993" y="48817"/>
                </a:lnTo>
                <a:lnTo>
                  <a:pt x="22975" y="48799"/>
                </a:lnTo>
                <a:lnTo>
                  <a:pt x="22937" y="48799"/>
                </a:lnTo>
                <a:lnTo>
                  <a:pt x="22882" y="48873"/>
                </a:lnTo>
                <a:lnTo>
                  <a:pt x="22658" y="49227"/>
                </a:lnTo>
                <a:lnTo>
                  <a:pt x="22528" y="49394"/>
                </a:lnTo>
                <a:lnTo>
                  <a:pt x="22379" y="49562"/>
                </a:lnTo>
                <a:lnTo>
                  <a:pt x="22267" y="49320"/>
                </a:lnTo>
                <a:lnTo>
                  <a:pt x="22118" y="49022"/>
                </a:lnTo>
                <a:lnTo>
                  <a:pt x="22044" y="48873"/>
                </a:lnTo>
                <a:lnTo>
                  <a:pt x="21951" y="48724"/>
                </a:lnTo>
                <a:lnTo>
                  <a:pt x="21858" y="48631"/>
                </a:lnTo>
                <a:lnTo>
                  <a:pt x="21765" y="48575"/>
                </a:lnTo>
                <a:lnTo>
                  <a:pt x="21709" y="48557"/>
                </a:lnTo>
                <a:close/>
                <a:moveTo>
                  <a:pt x="59838" y="48557"/>
                </a:moveTo>
                <a:lnTo>
                  <a:pt x="59801" y="48594"/>
                </a:lnTo>
                <a:lnTo>
                  <a:pt x="59485" y="49096"/>
                </a:lnTo>
                <a:lnTo>
                  <a:pt x="59299" y="49338"/>
                </a:lnTo>
                <a:lnTo>
                  <a:pt x="59131" y="49562"/>
                </a:lnTo>
                <a:lnTo>
                  <a:pt x="59019" y="49376"/>
                </a:lnTo>
                <a:lnTo>
                  <a:pt x="58852" y="49059"/>
                </a:lnTo>
                <a:lnTo>
                  <a:pt x="58759" y="48910"/>
                </a:lnTo>
                <a:lnTo>
                  <a:pt x="58647" y="48799"/>
                </a:lnTo>
                <a:lnTo>
                  <a:pt x="58610" y="48761"/>
                </a:lnTo>
                <a:lnTo>
                  <a:pt x="58554" y="48724"/>
                </a:lnTo>
                <a:lnTo>
                  <a:pt x="58517" y="48724"/>
                </a:lnTo>
                <a:lnTo>
                  <a:pt x="58479" y="48743"/>
                </a:lnTo>
                <a:lnTo>
                  <a:pt x="58442" y="48761"/>
                </a:lnTo>
                <a:lnTo>
                  <a:pt x="58423" y="48799"/>
                </a:lnTo>
                <a:lnTo>
                  <a:pt x="58423" y="48873"/>
                </a:lnTo>
                <a:lnTo>
                  <a:pt x="58461" y="48966"/>
                </a:lnTo>
                <a:lnTo>
                  <a:pt x="58517" y="49078"/>
                </a:lnTo>
                <a:lnTo>
                  <a:pt x="58666" y="49283"/>
                </a:lnTo>
                <a:lnTo>
                  <a:pt x="58777" y="49413"/>
                </a:lnTo>
                <a:lnTo>
                  <a:pt x="58926" y="49674"/>
                </a:lnTo>
                <a:lnTo>
                  <a:pt x="59001" y="49767"/>
                </a:lnTo>
                <a:lnTo>
                  <a:pt x="59056" y="49804"/>
                </a:lnTo>
                <a:lnTo>
                  <a:pt x="59112" y="49823"/>
                </a:lnTo>
                <a:lnTo>
                  <a:pt x="59187" y="49785"/>
                </a:lnTo>
                <a:lnTo>
                  <a:pt x="59280" y="49711"/>
                </a:lnTo>
                <a:lnTo>
                  <a:pt x="59392" y="49562"/>
                </a:lnTo>
                <a:lnTo>
                  <a:pt x="59596" y="49283"/>
                </a:lnTo>
                <a:lnTo>
                  <a:pt x="59690" y="49115"/>
                </a:lnTo>
                <a:lnTo>
                  <a:pt x="59783" y="48966"/>
                </a:lnTo>
                <a:lnTo>
                  <a:pt x="59838" y="48705"/>
                </a:lnTo>
                <a:lnTo>
                  <a:pt x="59857" y="48575"/>
                </a:lnTo>
                <a:lnTo>
                  <a:pt x="59838" y="48557"/>
                </a:lnTo>
                <a:close/>
                <a:moveTo>
                  <a:pt x="68384" y="48482"/>
                </a:moveTo>
                <a:lnTo>
                  <a:pt x="68310" y="48501"/>
                </a:lnTo>
                <a:lnTo>
                  <a:pt x="68254" y="48519"/>
                </a:lnTo>
                <a:lnTo>
                  <a:pt x="68198" y="48575"/>
                </a:lnTo>
                <a:lnTo>
                  <a:pt x="68161" y="48631"/>
                </a:lnTo>
                <a:lnTo>
                  <a:pt x="68068" y="48799"/>
                </a:lnTo>
                <a:lnTo>
                  <a:pt x="67975" y="48966"/>
                </a:lnTo>
                <a:lnTo>
                  <a:pt x="67900" y="49134"/>
                </a:lnTo>
                <a:lnTo>
                  <a:pt x="67844" y="49283"/>
                </a:lnTo>
                <a:lnTo>
                  <a:pt x="67751" y="49394"/>
                </a:lnTo>
                <a:lnTo>
                  <a:pt x="67621" y="49543"/>
                </a:lnTo>
                <a:lnTo>
                  <a:pt x="67565" y="49618"/>
                </a:lnTo>
                <a:lnTo>
                  <a:pt x="67528" y="49692"/>
                </a:lnTo>
                <a:lnTo>
                  <a:pt x="67528" y="49748"/>
                </a:lnTo>
                <a:lnTo>
                  <a:pt x="67528" y="49785"/>
                </a:lnTo>
                <a:lnTo>
                  <a:pt x="67565" y="49804"/>
                </a:lnTo>
                <a:lnTo>
                  <a:pt x="67602" y="49823"/>
                </a:lnTo>
                <a:lnTo>
                  <a:pt x="67714" y="49823"/>
                </a:lnTo>
                <a:lnTo>
                  <a:pt x="67788" y="49767"/>
                </a:lnTo>
                <a:lnTo>
                  <a:pt x="67863" y="49711"/>
                </a:lnTo>
                <a:lnTo>
                  <a:pt x="67993" y="49543"/>
                </a:lnTo>
                <a:lnTo>
                  <a:pt x="68068" y="49413"/>
                </a:lnTo>
                <a:lnTo>
                  <a:pt x="68123" y="49283"/>
                </a:lnTo>
                <a:lnTo>
                  <a:pt x="68179" y="49115"/>
                </a:lnTo>
                <a:lnTo>
                  <a:pt x="68235" y="48947"/>
                </a:lnTo>
                <a:lnTo>
                  <a:pt x="68272" y="48892"/>
                </a:lnTo>
                <a:lnTo>
                  <a:pt x="68310" y="48854"/>
                </a:lnTo>
                <a:lnTo>
                  <a:pt x="68347" y="48836"/>
                </a:lnTo>
                <a:lnTo>
                  <a:pt x="68384" y="48836"/>
                </a:lnTo>
                <a:lnTo>
                  <a:pt x="68459" y="48873"/>
                </a:lnTo>
                <a:lnTo>
                  <a:pt x="68533" y="48929"/>
                </a:lnTo>
                <a:lnTo>
                  <a:pt x="68589" y="49003"/>
                </a:lnTo>
                <a:lnTo>
                  <a:pt x="68701" y="49190"/>
                </a:lnTo>
                <a:lnTo>
                  <a:pt x="68775" y="49338"/>
                </a:lnTo>
                <a:lnTo>
                  <a:pt x="68868" y="49506"/>
                </a:lnTo>
                <a:lnTo>
                  <a:pt x="68999" y="49692"/>
                </a:lnTo>
                <a:lnTo>
                  <a:pt x="69073" y="49748"/>
                </a:lnTo>
                <a:lnTo>
                  <a:pt x="69129" y="49785"/>
                </a:lnTo>
                <a:lnTo>
                  <a:pt x="69147" y="49785"/>
                </a:lnTo>
                <a:lnTo>
                  <a:pt x="69185" y="49767"/>
                </a:lnTo>
                <a:lnTo>
                  <a:pt x="69203" y="49729"/>
                </a:lnTo>
                <a:lnTo>
                  <a:pt x="69222" y="49674"/>
                </a:lnTo>
                <a:lnTo>
                  <a:pt x="69222" y="49599"/>
                </a:lnTo>
                <a:lnTo>
                  <a:pt x="69166" y="49487"/>
                </a:lnTo>
                <a:lnTo>
                  <a:pt x="69092" y="49338"/>
                </a:lnTo>
                <a:lnTo>
                  <a:pt x="68999" y="49190"/>
                </a:lnTo>
                <a:lnTo>
                  <a:pt x="68812" y="48910"/>
                </a:lnTo>
                <a:lnTo>
                  <a:pt x="68682" y="48724"/>
                </a:lnTo>
                <a:lnTo>
                  <a:pt x="68589" y="48612"/>
                </a:lnTo>
                <a:lnTo>
                  <a:pt x="68514" y="48538"/>
                </a:lnTo>
                <a:lnTo>
                  <a:pt x="68440" y="48501"/>
                </a:lnTo>
                <a:lnTo>
                  <a:pt x="68384" y="48482"/>
                </a:lnTo>
                <a:close/>
                <a:moveTo>
                  <a:pt x="81957" y="48705"/>
                </a:moveTo>
                <a:lnTo>
                  <a:pt x="81919" y="48724"/>
                </a:lnTo>
                <a:lnTo>
                  <a:pt x="81789" y="48799"/>
                </a:lnTo>
                <a:lnTo>
                  <a:pt x="81696" y="48892"/>
                </a:lnTo>
                <a:lnTo>
                  <a:pt x="81491" y="49096"/>
                </a:lnTo>
                <a:lnTo>
                  <a:pt x="81305" y="49320"/>
                </a:lnTo>
                <a:lnTo>
                  <a:pt x="81119" y="49543"/>
                </a:lnTo>
                <a:lnTo>
                  <a:pt x="80933" y="49115"/>
                </a:lnTo>
                <a:lnTo>
                  <a:pt x="80858" y="49003"/>
                </a:lnTo>
                <a:lnTo>
                  <a:pt x="80784" y="48892"/>
                </a:lnTo>
                <a:lnTo>
                  <a:pt x="80709" y="48799"/>
                </a:lnTo>
                <a:lnTo>
                  <a:pt x="80635" y="48761"/>
                </a:lnTo>
                <a:lnTo>
                  <a:pt x="80542" y="48761"/>
                </a:lnTo>
                <a:lnTo>
                  <a:pt x="80523" y="48799"/>
                </a:lnTo>
                <a:lnTo>
                  <a:pt x="80523" y="48836"/>
                </a:lnTo>
                <a:lnTo>
                  <a:pt x="80542" y="48947"/>
                </a:lnTo>
                <a:lnTo>
                  <a:pt x="80598" y="49096"/>
                </a:lnTo>
                <a:lnTo>
                  <a:pt x="80747" y="49376"/>
                </a:lnTo>
                <a:lnTo>
                  <a:pt x="80840" y="49543"/>
                </a:lnTo>
                <a:lnTo>
                  <a:pt x="80933" y="49692"/>
                </a:lnTo>
                <a:lnTo>
                  <a:pt x="81026" y="49785"/>
                </a:lnTo>
                <a:lnTo>
                  <a:pt x="81100" y="49823"/>
                </a:lnTo>
                <a:lnTo>
                  <a:pt x="81156" y="49823"/>
                </a:lnTo>
                <a:lnTo>
                  <a:pt x="81231" y="49767"/>
                </a:lnTo>
                <a:lnTo>
                  <a:pt x="81324" y="49692"/>
                </a:lnTo>
                <a:lnTo>
                  <a:pt x="81510" y="49469"/>
                </a:lnTo>
                <a:lnTo>
                  <a:pt x="81677" y="49283"/>
                </a:lnTo>
                <a:lnTo>
                  <a:pt x="81845" y="49078"/>
                </a:lnTo>
                <a:lnTo>
                  <a:pt x="81938" y="48854"/>
                </a:lnTo>
                <a:lnTo>
                  <a:pt x="81975" y="48799"/>
                </a:lnTo>
                <a:lnTo>
                  <a:pt x="81975" y="48743"/>
                </a:lnTo>
                <a:lnTo>
                  <a:pt x="81957" y="48705"/>
                </a:lnTo>
                <a:close/>
                <a:moveTo>
                  <a:pt x="2011" y="48519"/>
                </a:moveTo>
                <a:lnTo>
                  <a:pt x="1955" y="48557"/>
                </a:lnTo>
                <a:lnTo>
                  <a:pt x="1825" y="48687"/>
                </a:lnTo>
                <a:lnTo>
                  <a:pt x="1713" y="48854"/>
                </a:lnTo>
                <a:lnTo>
                  <a:pt x="1601" y="49041"/>
                </a:lnTo>
                <a:lnTo>
                  <a:pt x="1508" y="49227"/>
                </a:lnTo>
                <a:lnTo>
                  <a:pt x="1452" y="49394"/>
                </a:lnTo>
                <a:lnTo>
                  <a:pt x="1434" y="49506"/>
                </a:lnTo>
                <a:lnTo>
                  <a:pt x="1452" y="49655"/>
                </a:lnTo>
                <a:lnTo>
                  <a:pt x="1471" y="49692"/>
                </a:lnTo>
                <a:lnTo>
                  <a:pt x="1508" y="49692"/>
                </a:lnTo>
                <a:lnTo>
                  <a:pt x="1545" y="49655"/>
                </a:lnTo>
                <a:lnTo>
                  <a:pt x="1620" y="49543"/>
                </a:lnTo>
                <a:lnTo>
                  <a:pt x="1731" y="49376"/>
                </a:lnTo>
                <a:lnTo>
                  <a:pt x="1825" y="49190"/>
                </a:lnTo>
                <a:lnTo>
                  <a:pt x="1918" y="49022"/>
                </a:lnTo>
                <a:lnTo>
                  <a:pt x="2029" y="48836"/>
                </a:lnTo>
                <a:lnTo>
                  <a:pt x="2141" y="49096"/>
                </a:lnTo>
                <a:lnTo>
                  <a:pt x="2327" y="49450"/>
                </a:lnTo>
                <a:lnTo>
                  <a:pt x="2420" y="49618"/>
                </a:lnTo>
                <a:lnTo>
                  <a:pt x="2513" y="49767"/>
                </a:lnTo>
                <a:lnTo>
                  <a:pt x="2569" y="49804"/>
                </a:lnTo>
                <a:lnTo>
                  <a:pt x="2607" y="49841"/>
                </a:lnTo>
                <a:lnTo>
                  <a:pt x="2662" y="49841"/>
                </a:lnTo>
                <a:lnTo>
                  <a:pt x="2700" y="49823"/>
                </a:lnTo>
                <a:lnTo>
                  <a:pt x="2718" y="49785"/>
                </a:lnTo>
                <a:lnTo>
                  <a:pt x="2737" y="49729"/>
                </a:lnTo>
                <a:lnTo>
                  <a:pt x="2737" y="49655"/>
                </a:lnTo>
                <a:lnTo>
                  <a:pt x="2718" y="49581"/>
                </a:lnTo>
                <a:lnTo>
                  <a:pt x="2644" y="49394"/>
                </a:lnTo>
                <a:lnTo>
                  <a:pt x="2551" y="49190"/>
                </a:lnTo>
                <a:lnTo>
                  <a:pt x="2309" y="48817"/>
                </a:lnTo>
                <a:lnTo>
                  <a:pt x="2141" y="48557"/>
                </a:lnTo>
                <a:lnTo>
                  <a:pt x="2104" y="48519"/>
                </a:lnTo>
                <a:close/>
                <a:moveTo>
                  <a:pt x="5679" y="48538"/>
                </a:moveTo>
                <a:lnTo>
                  <a:pt x="5623" y="48557"/>
                </a:lnTo>
                <a:lnTo>
                  <a:pt x="5567" y="48594"/>
                </a:lnTo>
                <a:lnTo>
                  <a:pt x="5455" y="48705"/>
                </a:lnTo>
                <a:lnTo>
                  <a:pt x="5343" y="48892"/>
                </a:lnTo>
                <a:lnTo>
                  <a:pt x="5250" y="49096"/>
                </a:lnTo>
                <a:lnTo>
                  <a:pt x="5176" y="49283"/>
                </a:lnTo>
                <a:lnTo>
                  <a:pt x="5120" y="49469"/>
                </a:lnTo>
                <a:lnTo>
                  <a:pt x="5120" y="49525"/>
                </a:lnTo>
                <a:lnTo>
                  <a:pt x="5139" y="49581"/>
                </a:lnTo>
                <a:lnTo>
                  <a:pt x="5194" y="49711"/>
                </a:lnTo>
                <a:lnTo>
                  <a:pt x="5213" y="49729"/>
                </a:lnTo>
                <a:lnTo>
                  <a:pt x="5232" y="49711"/>
                </a:lnTo>
                <a:lnTo>
                  <a:pt x="5269" y="49636"/>
                </a:lnTo>
                <a:lnTo>
                  <a:pt x="5325" y="49506"/>
                </a:lnTo>
                <a:lnTo>
                  <a:pt x="5455" y="49152"/>
                </a:lnTo>
                <a:lnTo>
                  <a:pt x="5530" y="48985"/>
                </a:lnTo>
                <a:lnTo>
                  <a:pt x="5641" y="48817"/>
                </a:lnTo>
                <a:lnTo>
                  <a:pt x="5772" y="49059"/>
                </a:lnTo>
                <a:lnTo>
                  <a:pt x="5976" y="49432"/>
                </a:lnTo>
                <a:lnTo>
                  <a:pt x="6088" y="49618"/>
                </a:lnTo>
                <a:lnTo>
                  <a:pt x="6200" y="49748"/>
                </a:lnTo>
                <a:lnTo>
                  <a:pt x="6237" y="49804"/>
                </a:lnTo>
                <a:lnTo>
                  <a:pt x="6293" y="49841"/>
                </a:lnTo>
                <a:lnTo>
                  <a:pt x="6330" y="49841"/>
                </a:lnTo>
                <a:lnTo>
                  <a:pt x="6367" y="49823"/>
                </a:lnTo>
                <a:lnTo>
                  <a:pt x="6386" y="49785"/>
                </a:lnTo>
                <a:lnTo>
                  <a:pt x="6405" y="49729"/>
                </a:lnTo>
                <a:lnTo>
                  <a:pt x="6386" y="49674"/>
                </a:lnTo>
                <a:lnTo>
                  <a:pt x="6367" y="49599"/>
                </a:lnTo>
                <a:lnTo>
                  <a:pt x="6293" y="49413"/>
                </a:lnTo>
                <a:lnTo>
                  <a:pt x="6181" y="49208"/>
                </a:lnTo>
                <a:lnTo>
                  <a:pt x="5921" y="48817"/>
                </a:lnTo>
                <a:lnTo>
                  <a:pt x="5753" y="48575"/>
                </a:lnTo>
                <a:lnTo>
                  <a:pt x="5716" y="48538"/>
                </a:lnTo>
                <a:close/>
                <a:moveTo>
                  <a:pt x="27871" y="48668"/>
                </a:moveTo>
                <a:lnTo>
                  <a:pt x="27760" y="48705"/>
                </a:lnTo>
                <a:lnTo>
                  <a:pt x="27685" y="48780"/>
                </a:lnTo>
                <a:lnTo>
                  <a:pt x="27611" y="48854"/>
                </a:lnTo>
                <a:lnTo>
                  <a:pt x="27555" y="48966"/>
                </a:lnTo>
                <a:lnTo>
                  <a:pt x="27517" y="49078"/>
                </a:lnTo>
                <a:lnTo>
                  <a:pt x="27424" y="49301"/>
                </a:lnTo>
                <a:lnTo>
                  <a:pt x="27369" y="49357"/>
                </a:lnTo>
                <a:lnTo>
                  <a:pt x="27275" y="49450"/>
                </a:lnTo>
                <a:lnTo>
                  <a:pt x="27089" y="49599"/>
                </a:lnTo>
                <a:lnTo>
                  <a:pt x="27033" y="49692"/>
                </a:lnTo>
                <a:lnTo>
                  <a:pt x="27015" y="49711"/>
                </a:lnTo>
                <a:lnTo>
                  <a:pt x="27015" y="49748"/>
                </a:lnTo>
                <a:lnTo>
                  <a:pt x="27015" y="49785"/>
                </a:lnTo>
                <a:lnTo>
                  <a:pt x="27052" y="49804"/>
                </a:lnTo>
                <a:lnTo>
                  <a:pt x="27089" y="49823"/>
                </a:lnTo>
                <a:lnTo>
                  <a:pt x="27164" y="49841"/>
                </a:lnTo>
                <a:lnTo>
                  <a:pt x="27257" y="49841"/>
                </a:lnTo>
                <a:lnTo>
                  <a:pt x="27331" y="49823"/>
                </a:lnTo>
                <a:lnTo>
                  <a:pt x="27387" y="49785"/>
                </a:lnTo>
                <a:lnTo>
                  <a:pt x="27443" y="49748"/>
                </a:lnTo>
                <a:lnTo>
                  <a:pt x="27480" y="49692"/>
                </a:lnTo>
                <a:lnTo>
                  <a:pt x="27517" y="49618"/>
                </a:lnTo>
                <a:lnTo>
                  <a:pt x="27592" y="49469"/>
                </a:lnTo>
                <a:lnTo>
                  <a:pt x="27629" y="49320"/>
                </a:lnTo>
                <a:lnTo>
                  <a:pt x="27685" y="49171"/>
                </a:lnTo>
                <a:lnTo>
                  <a:pt x="27760" y="49059"/>
                </a:lnTo>
                <a:lnTo>
                  <a:pt x="27797" y="49022"/>
                </a:lnTo>
                <a:lnTo>
                  <a:pt x="27853" y="48985"/>
                </a:lnTo>
                <a:lnTo>
                  <a:pt x="28002" y="48985"/>
                </a:lnTo>
                <a:lnTo>
                  <a:pt x="28057" y="49022"/>
                </a:lnTo>
                <a:lnTo>
                  <a:pt x="28132" y="49059"/>
                </a:lnTo>
                <a:lnTo>
                  <a:pt x="28244" y="49190"/>
                </a:lnTo>
                <a:lnTo>
                  <a:pt x="28337" y="49357"/>
                </a:lnTo>
                <a:lnTo>
                  <a:pt x="28430" y="49525"/>
                </a:lnTo>
                <a:lnTo>
                  <a:pt x="28523" y="49655"/>
                </a:lnTo>
                <a:lnTo>
                  <a:pt x="28560" y="49711"/>
                </a:lnTo>
                <a:lnTo>
                  <a:pt x="28616" y="49748"/>
                </a:lnTo>
                <a:lnTo>
                  <a:pt x="28653" y="49767"/>
                </a:lnTo>
                <a:lnTo>
                  <a:pt x="28709" y="49767"/>
                </a:lnTo>
                <a:lnTo>
                  <a:pt x="28746" y="49729"/>
                </a:lnTo>
                <a:lnTo>
                  <a:pt x="28765" y="49692"/>
                </a:lnTo>
                <a:lnTo>
                  <a:pt x="28765" y="49636"/>
                </a:lnTo>
                <a:lnTo>
                  <a:pt x="28728" y="49562"/>
                </a:lnTo>
                <a:lnTo>
                  <a:pt x="28653" y="49394"/>
                </a:lnTo>
                <a:lnTo>
                  <a:pt x="28541" y="49190"/>
                </a:lnTo>
                <a:lnTo>
                  <a:pt x="28393" y="49003"/>
                </a:lnTo>
                <a:lnTo>
                  <a:pt x="28244" y="48836"/>
                </a:lnTo>
                <a:lnTo>
                  <a:pt x="28113" y="48724"/>
                </a:lnTo>
                <a:lnTo>
                  <a:pt x="28057" y="48687"/>
                </a:lnTo>
                <a:lnTo>
                  <a:pt x="28002" y="48668"/>
                </a:lnTo>
                <a:close/>
                <a:moveTo>
                  <a:pt x="36342" y="48650"/>
                </a:moveTo>
                <a:lnTo>
                  <a:pt x="36305" y="48687"/>
                </a:lnTo>
                <a:lnTo>
                  <a:pt x="36305" y="48724"/>
                </a:lnTo>
                <a:lnTo>
                  <a:pt x="36305" y="48780"/>
                </a:lnTo>
                <a:lnTo>
                  <a:pt x="36342" y="48929"/>
                </a:lnTo>
                <a:lnTo>
                  <a:pt x="36436" y="49096"/>
                </a:lnTo>
                <a:lnTo>
                  <a:pt x="36622" y="49413"/>
                </a:lnTo>
                <a:lnTo>
                  <a:pt x="36752" y="49618"/>
                </a:lnTo>
                <a:lnTo>
                  <a:pt x="36845" y="49729"/>
                </a:lnTo>
                <a:lnTo>
                  <a:pt x="36920" y="49804"/>
                </a:lnTo>
                <a:lnTo>
                  <a:pt x="37013" y="49841"/>
                </a:lnTo>
                <a:lnTo>
                  <a:pt x="37087" y="49823"/>
                </a:lnTo>
                <a:lnTo>
                  <a:pt x="37162" y="49785"/>
                </a:lnTo>
                <a:lnTo>
                  <a:pt x="37255" y="49711"/>
                </a:lnTo>
                <a:lnTo>
                  <a:pt x="37441" y="49506"/>
                </a:lnTo>
                <a:lnTo>
                  <a:pt x="37608" y="49283"/>
                </a:lnTo>
                <a:lnTo>
                  <a:pt x="37739" y="49059"/>
                </a:lnTo>
                <a:lnTo>
                  <a:pt x="37795" y="48854"/>
                </a:lnTo>
                <a:lnTo>
                  <a:pt x="37813" y="48743"/>
                </a:lnTo>
                <a:lnTo>
                  <a:pt x="37813" y="48724"/>
                </a:lnTo>
                <a:lnTo>
                  <a:pt x="37776" y="48743"/>
                </a:lnTo>
                <a:lnTo>
                  <a:pt x="37627" y="48985"/>
                </a:lnTo>
                <a:lnTo>
                  <a:pt x="37441" y="49208"/>
                </a:lnTo>
                <a:lnTo>
                  <a:pt x="37236" y="49413"/>
                </a:lnTo>
                <a:lnTo>
                  <a:pt x="37013" y="49599"/>
                </a:lnTo>
                <a:lnTo>
                  <a:pt x="36920" y="49376"/>
                </a:lnTo>
                <a:lnTo>
                  <a:pt x="36752" y="49059"/>
                </a:lnTo>
                <a:lnTo>
                  <a:pt x="36678" y="48892"/>
                </a:lnTo>
                <a:lnTo>
                  <a:pt x="36584" y="48761"/>
                </a:lnTo>
                <a:lnTo>
                  <a:pt x="36473" y="48687"/>
                </a:lnTo>
                <a:lnTo>
                  <a:pt x="36436" y="48650"/>
                </a:lnTo>
                <a:close/>
                <a:moveTo>
                  <a:pt x="40122" y="48650"/>
                </a:moveTo>
                <a:lnTo>
                  <a:pt x="40066" y="48668"/>
                </a:lnTo>
                <a:lnTo>
                  <a:pt x="40047" y="48705"/>
                </a:lnTo>
                <a:lnTo>
                  <a:pt x="40029" y="48761"/>
                </a:lnTo>
                <a:lnTo>
                  <a:pt x="40047" y="48873"/>
                </a:lnTo>
                <a:lnTo>
                  <a:pt x="40103" y="49022"/>
                </a:lnTo>
                <a:lnTo>
                  <a:pt x="40178" y="49171"/>
                </a:lnTo>
                <a:lnTo>
                  <a:pt x="40252" y="49301"/>
                </a:lnTo>
                <a:lnTo>
                  <a:pt x="40345" y="49469"/>
                </a:lnTo>
                <a:lnTo>
                  <a:pt x="40532" y="49674"/>
                </a:lnTo>
                <a:lnTo>
                  <a:pt x="40625" y="49748"/>
                </a:lnTo>
                <a:lnTo>
                  <a:pt x="40718" y="49804"/>
                </a:lnTo>
                <a:lnTo>
                  <a:pt x="40811" y="49841"/>
                </a:lnTo>
                <a:lnTo>
                  <a:pt x="40885" y="49841"/>
                </a:lnTo>
                <a:lnTo>
                  <a:pt x="40941" y="49823"/>
                </a:lnTo>
                <a:lnTo>
                  <a:pt x="40978" y="49785"/>
                </a:lnTo>
                <a:lnTo>
                  <a:pt x="41071" y="49674"/>
                </a:lnTo>
                <a:lnTo>
                  <a:pt x="41202" y="49450"/>
                </a:lnTo>
                <a:lnTo>
                  <a:pt x="41313" y="49208"/>
                </a:lnTo>
                <a:lnTo>
                  <a:pt x="41407" y="48910"/>
                </a:lnTo>
                <a:lnTo>
                  <a:pt x="41444" y="48743"/>
                </a:lnTo>
                <a:lnTo>
                  <a:pt x="41444" y="48687"/>
                </a:lnTo>
                <a:lnTo>
                  <a:pt x="41407" y="48687"/>
                </a:lnTo>
                <a:lnTo>
                  <a:pt x="41313" y="48761"/>
                </a:lnTo>
                <a:lnTo>
                  <a:pt x="41220" y="48836"/>
                </a:lnTo>
                <a:lnTo>
                  <a:pt x="41146" y="48947"/>
                </a:lnTo>
                <a:lnTo>
                  <a:pt x="41071" y="49078"/>
                </a:lnTo>
                <a:lnTo>
                  <a:pt x="40941" y="49320"/>
                </a:lnTo>
                <a:lnTo>
                  <a:pt x="40829" y="49543"/>
                </a:lnTo>
                <a:lnTo>
                  <a:pt x="40699" y="49432"/>
                </a:lnTo>
                <a:lnTo>
                  <a:pt x="40606" y="49320"/>
                </a:lnTo>
                <a:lnTo>
                  <a:pt x="40494" y="49171"/>
                </a:lnTo>
                <a:lnTo>
                  <a:pt x="40420" y="49041"/>
                </a:lnTo>
                <a:lnTo>
                  <a:pt x="40327" y="48817"/>
                </a:lnTo>
                <a:lnTo>
                  <a:pt x="40252" y="48705"/>
                </a:lnTo>
                <a:lnTo>
                  <a:pt x="40215" y="48668"/>
                </a:lnTo>
                <a:lnTo>
                  <a:pt x="40178" y="48650"/>
                </a:lnTo>
                <a:close/>
                <a:moveTo>
                  <a:pt x="46191" y="48650"/>
                </a:moveTo>
                <a:lnTo>
                  <a:pt x="46154" y="48668"/>
                </a:lnTo>
                <a:lnTo>
                  <a:pt x="46042" y="48761"/>
                </a:lnTo>
                <a:lnTo>
                  <a:pt x="45931" y="48929"/>
                </a:lnTo>
                <a:lnTo>
                  <a:pt x="45819" y="49134"/>
                </a:lnTo>
                <a:lnTo>
                  <a:pt x="45707" y="49338"/>
                </a:lnTo>
                <a:lnTo>
                  <a:pt x="45633" y="49543"/>
                </a:lnTo>
                <a:lnTo>
                  <a:pt x="45596" y="49692"/>
                </a:lnTo>
                <a:lnTo>
                  <a:pt x="45596" y="49748"/>
                </a:lnTo>
                <a:lnTo>
                  <a:pt x="45596" y="49785"/>
                </a:lnTo>
                <a:lnTo>
                  <a:pt x="45633" y="49823"/>
                </a:lnTo>
                <a:lnTo>
                  <a:pt x="45670" y="49841"/>
                </a:lnTo>
                <a:lnTo>
                  <a:pt x="45726" y="49823"/>
                </a:lnTo>
                <a:lnTo>
                  <a:pt x="45763" y="49785"/>
                </a:lnTo>
                <a:lnTo>
                  <a:pt x="45856" y="49674"/>
                </a:lnTo>
                <a:lnTo>
                  <a:pt x="45949" y="49506"/>
                </a:lnTo>
                <a:lnTo>
                  <a:pt x="46117" y="49152"/>
                </a:lnTo>
                <a:lnTo>
                  <a:pt x="46210" y="48947"/>
                </a:lnTo>
                <a:lnTo>
                  <a:pt x="46359" y="49059"/>
                </a:lnTo>
                <a:lnTo>
                  <a:pt x="46471" y="49190"/>
                </a:lnTo>
                <a:lnTo>
                  <a:pt x="46713" y="49450"/>
                </a:lnTo>
                <a:lnTo>
                  <a:pt x="46769" y="49543"/>
                </a:lnTo>
                <a:lnTo>
                  <a:pt x="46843" y="49655"/>
                </a:lnTo>
                <a:lnTo>
                  <a:pt x="46880" y="49674"/>
                </a:lnTo>
                <a:lnTo>
                  <a:pt x="46918" y="49674"/>
                </a:lnTo>
                <a:lnTo>
                  <a:pt x="46936" y="49655"/>
                </a:lnTo>
                <a:lnTo>
                  <a:pt x="46955" y="49581"/>
                </a:lnTo>
                <a:lnTo>
                  <a:pt x="46955" y="49506"/>
                </a:lnTo>
                <a:lnTo>
                  <a:pt x="46936" y="49450"/>
                </a:lnTo>
                <a:lnTo>
                  <a:pt x="46899" y="49301"/>
                </a:lnTo>
                <a:lnTo>
                  <a:pt x="46806" y="49171"/>
                </a:lnTo>
                <a:lnTo>
                  <a:pt x="46694" y="49041"/>
                </a:lnTo>
                <a:lnTo>
                  <a:pt x="46564" y="48910"/>
                </a:lnTo>
                <a:lnTo>
                  <a:pt x="46433" y="48817"/>
                </a:lnTo>
                <a:lnTo>
                  <a:pt x="46229" y="48650"/>
                </a:lnTo>
                <a:close/>
                <a:moveTo>
                  <a:pt x="86816" y="48538"/>
                </a:moveTo>
                <a:lnTo>
                  <a:pt x="86779" y="48575"/>
                </a:lnTo>
                <a:lnTo>
                  <a:pt x="86611" y="48817"/>
                </a:lnTo>
                <a:lnTo>
                  <a:pt x="86369" y="49208"/>
                </a:lnTo>
                <a:lnTo>
                  <a:pt x="86257" y="49413"/>
                </a:lnTo>
                <a:lnTo>
                  <a:pt x="86183" y="49599"/>
                </a:lnTo>
                <a:lnTo>
                  <a:pt x="86146" y="49674"/>
                </a:lnTo>
                <a:lnTo>
                  <a:pt x="86146" y="49729"/>
                </a:lnTo>
                <a:lnTo>
                  <a:pt x="86146" y="49785"/>
                </a:lnTo>
                <a:lnTo>
                  <a:pt x="86183" y="49823"/>
                </a:lnTo>
                <a:lnTo>
                  <a:pt x="86220" y="49841"/>
                </a:lnTo>
                <a:lnTo>
                  <a:pt x="86257" y="49841"/>
                </a:lnTo>
                <a:lnTo>
                  <a:pt x="86295" y="49804"/>
                </a:lnTo>
                <a:lnTo>
                  <a:pt x="86351" y="49748"/>
                </a:lnTo>
                <a:lnTo>
                  <a:pt x="86462" y="49618"/>
                </a:lnTo>
                <a:lnTo>
                  <a:pt x="86574" y="49432"/>
                </a:lnTo>
                <a:lnTo>
                  <a:pt x="86760" y="49059"/>
                </a:lnTo>
                <a:lnTo>
                  <a:pt x="86890" y="48817"/>
                </a:lnTo>
                <a:lnTo>
                  <a:pt x="87002" y="48966"/>
                </a:lnTo>
                <a:lnTo>
                  <a:pt x="87077" y="49115"/>
                </a:lnTo>
                <a:lnTo>
                  <a:pt x="87151" y="49264"/>
                </a:lnTo>
                <a:lnTo>
                  <a:pt x="87207" y="49432"/>
                </a:lnTo>
                <a:lnTo>
                  <a:pt x="87244" y="49581"/>
                </a:lnTo>
                <a:lnTo>
                  <a:pt x="87281" y="49692"/>
                </a:lnTo>
                <a:lnTo>
                  <a:pt x="87300" y="49729"/>
                </a:lnTo>
                <a:lnTo>
                  <a:pt x="87337" y="49729"/>
                </a:lnTo>
                <a:lnTo>
                  <a:pt x="87375" y="49674"/>
                </a:lnTo>
                <a:lnTo>
                  <a:pt x="87412" y="49581"/>
                </a:lnTo>
                <a:lnTo>
                  <a:pt x="87412" y="49525"/>
                </a:lnTo>
                <a:lnTo>
                  <a:pt x="87412" y="49469"/>
                </a:lnTo>
                <a:lnTo>
                  <a:pt x="87375" y="49283"/>
                </a:lnTo>
                <a:lnTo>
                  <a:pt x="87300" y="49096"/>
                </a:lnTo>
                <a:lnTo>
                  <a:pt x="87188" y="48892"/>
                </a:lnTo>
                <a:lnTo>
                  <a:pt x="87077" y="48705"/>
                </a:lnTo>
                <a:lnTo>
                  <a:pt x="86965" y="48594"/>
                </a:lnTo>
                <a:lnTo>
                  <a:pt x="86909" y="48557"/>
                </a:lnTo>
                <a:lnTo>
                  <a:pt x="86872" y="48538"/>
                </a:lnTo>
                <a:close/>
                <a:moveTo>
                  <a:pt x="90428" y="48519"/>
                </a:moveTo>
                <a:lnTo>
                  <a:pt x="90391" y="48557"/>
                </a:lnTo>
                <a:lnTo>
                  <a:pt x="90223" y="48817"/>
                </a:lnTo>
                <a:lnTo>
                  <a:pt x="90000" y="49190"/>
                </a:lnTo>
                <a:lnTo>
                  <a:pt x="89888" y="49394"/>
                </a:lnTo>
                <a:lnTo>
                  <a:pt x="89832" y="49581"/>
                </a:lnTo>
                <a:lnTo>
                  <a:pt x="89814" y="49655"/>
                </a:lnTo>
                <a:lnTo>
                  <a:pt x="89795" y="49729"/>
                </a:lnTo>
                <a:lnTo>
                  <a:pt x="89814" y="49785"/>
                </a:lnTo>
                <a:lnTo>
                  <a:pt x="89851" y="49823"/>
                </a:lnTo>
                <a:lnTo>
                  <a:pt x="89888" y="49841"/>
                </a:lnTo>
                <a:lnTo>
                  <a:pt x="89925" y="49841"/>
                </a:lnTo>
                <a:lnTo>
                  <a:pt x="89962" y="49804"/>
                </a:lnTo>
                <a:lnTo>
                  <a:pt x="90018" y="49767"/>
                </a:lnTo>
                <a:lnTo>
                  <a:pt x="90111" y="49618"/>
                </a:lnTo>
                <a:lnTo>
                  <a:pt x="90223" y="49450"/>
                </a:lnTo>
                <a:lnTo>
                  <a:pt x="90409" y="49078"/>
                </a:lnTo>
                <a:lnTo>
                  <a:pt x="90521" y="48836"/>
                </a:lnTo>
                <a:lnTo>
                  <a:pt x="90614" y="48985"/>
                </a:lnTo>
                <a:lnTo>
                  <a:pt x="90707" y="49152"/>
                </a:lnTo>
                <a:lnTo>
                  <a:pt x="90875" y="49469"/>
                </a:lnTo>
                <a:lnTo>
                  <a:pt x="90968" y="49599"/>
                </a:lnTo>
                <a:lnTo>
                  <a:pt x="91024" y="49692"/>
                </a:lnTo>
                <a:lnTo>
                  <a:pt x="91061" y="49692"/>
                </a:lnTo>
                <a:lnTo>
                  <a:pt x="91080" y="49674"/>
                </a:lnTo>
                <a:lnTo>
                  <a:pt x="91098" y="49618"/>
                </a:lnTo>
                <a:lnTo>
                  <a:pt x="91098" y="49506"/>
                </a:lnTo>
                <a:lnTo>
                  <a:pt x="91080" y="49394"/>
                </a:lnTo>
                <a:lnTo>
                  <a:pt x="91024" y="49227"/>
                </a:lnTo>
                <a:lnTo>
                  <a:pt x="90931" y="49041"/>
                </a:lnTo>
                <a:lnTo>
                  <a:pt x="90819" y="48836"/>
                </a:lnTo>
                <a:lnTo>
                  <a:pt x="90707" y="48668"/>
                </a:lnTo>
                <a:lnTo>
                  <a:pt x="90595" y="48557"/>
                </a:lnTo>
                <a:lnTo>
                  <a:pt x="90540" y="48519"/>
                </a:lnTo>
                <a:close/>
                <a:moveTo>
                  <a:pt x="16831" y="48594"/>
                </a:moveTo>
                <a:lnTo>
                  <a:pt x="16756" y="48631"/>
                </a:lnTo>
                <a:lnTo>
                  <a:pt x="16682" y="48687"/>
                </a:lnTo>
                <a:lnTo>
                  <a:pt x="16607" y="48761"/>
                </a:lnTo>
                <a:lnTo>
                  <a:pt x="16496" y="48947"/>
                </a:lnTo>
                <a:lnTo>
                  <a:pt x="16403" y="49096"/>
                </a:lnTo>
                <a:lnTo>
                  <a:pt x="16328" y="49245"/>
                </a:lnTo>
                <a:lnTo>
                  <a:pt x="16198" y="49487"/>
                </a:lnTo>
                <a:lnTo>
                  <a:pt x="16142" y="49618"/>
                </a:lnTo>
                <a:lnTo>
                  <a:pt x="16123" y="49711"/>
                </a:lnTo>
                <a:lnTo>
                  <a:pt x="16123" y="49748"/>
                </a:lnTo>
                <a:lnTo>
                  <a:pt x="16142" y="49785"/>
                </a:lnTo>
                <a:lnTo>
                  <a:pt x="16160" y="49804"/>
                </a:lnTo>
                <a:lnTo>
                  <a:pt x="16216" y="49804"/>
                </a:lnTo>
                <a:lnTo>
                  <a:pt x="16254" y="49785"/>
                </a:lnTo>
                <a:lnTo>
                  <a:pt x="16309" y="49767"/>
                </a:lnTo>
                <a:lnTo>
                  <a:pt x="16384" y="49674"/>
                </a:lnTo>
                <a:lnTo>
                  <a:pt x="16458" y="49543"/>
                </a:lnTo>
                <a:lnTo>
                  <a:pt x="16514" y="49394"/>
                </a:lnTo>
                <a:lnTo>
                  <a:pt x="16570" y="49227"/>
                </a:lnTo>
                <a:lnTo>
                  <a:pt x="16645" y="49096"/>
                </a:lnTo>
                <a:lnTo>
                  <a:pt x="16738" y="48985"/>
                </a:lnTo>
                <a:lnTo>
                  <a:pt x="16775" y="48966"/>
                </a:lnTo>
                <a:lnTo>
                  <a:pt x="16831" y="48929"/>
                </a:lnTo>
                <a:lnTo>
                  <a:pt x="16905" y="48929"/>
                </a:lnTo>
                <a:lnTo>
                  <a:pt x="16942" y="48947"/>
                </a:lnTo>
                <a:lnTo>
                  <a:pt x="16998" y="48985"/>
                </a:lnTo>
                <a:lnTo>
                  <a:pt x="17036" y="49041"/>
                </a:lnTo>
                <a:lnTo>
                  <a:pt x="17091" y="49190"/>
                </a:lnTo>
                <a:lnTo>
                  <a:pt x="17129" y="49357"/>
                </a:lnTo>
                <a:lnTo>
                  <a:pt x="17166" y="49543"/>
                </a:lnTo>
                <a:lnTo>
                  <a:pt x="17222" y="49692"/>
                </a:lnTo>
                <a:lnTo>
                  <a:pt x="17240" y="49767"/>
                </a:lnTo>
                <a:lnTo>
                  <a:pt x="17296" y="49804"/>
                </a:lnTo>
                <a:lnTo>
                  <a:pt x="17333" y="49841"/>
                </a:lnTo>
                <a:lnTo>
                  <a:pt x="17389" y="49860"/>
                </a:lnTo>
                <a:lnTo>
                  <a:pt x="17445" y="49841"/>
                </a:lnTo>
                <a:lnTo>
                  <a:pt x="17464" y="49804"/>
                </a:lnTo>
                <a:lnTo>
                  <a:pt x="17482" y="49748"/>
                </a:lnTo>
                <a:lnTo>
                  <a:pt x="17482" y="49674"/>
                </a:lnTo>
                <a:lnTo>
                  <a:pt x="17464" y="49469"/>
                </a:lnTo>
                <a:lnTo>
                  <a:pt x="17389" y="49245"/>
                </a:lnTo>
                <a:lnTo>
                  <a:pt x="17296" y="49003"/>
                </a:lnTo>
                <a:lnTo>
                  <a:pt x="17166" y="48799"/>
                </a:lnTo>
                <a:lnTo>
                  <a:pt x="17110" y="48724"/>
                </a:lnTo>
                <a:lnTo>
                  <a:pt x="17054" y="48650"/>
                </a:lnTo>
                <a:lnTo>
                  <a:pt x="16980" y="48612"/>
                </a:lnTo>
                <a:lnTo>
                  <a:pt x="16924" y="48594"/>
                </a:lnTo>
                <a:close/>
                <a:moveTo>
                  <a:pt x="19381" y="48445"/>
                </a:moveTo>
                <a:lnTo>
                  <a:pt x="19307" y="48463"/>
                </a:lnTo>
                <a:lnTo>
                  <a:pt x="19251" y="48501"/>
                </a:lnTo>
                <a:lnTo>
                  <a:pt x="19121" y="48612"/>
                </a:lnTo>
                <a:lnTo>
                  <a:pt x="19009" y="48743"/>
                </a:lnTo>
                <a:lnTo>
                  <a:pt x="18916" y="48892"/>
                </a:lnTo>
                <a:lnTo>
                  <a:pt x="18730" y="49190"/>
                </a:lnTo>
                <a:lnTo>
                  <a:pt x="18562" y="49469"/>
                </a:lnTo>
                <a:lnTo>
                  <a:pt x="18488" y="49245"/>
                </a:lnTo>
                <a:lnTo>
                  <a:pt x="18339" y="48910"/>
                </a:lnTo>
                <a:lnTo>
                  <a:pt x="18264" y="48743"/>
                </a:lnTo>
                <a:lnTo>
                  <a:pt x="18171" y="48612"/>
                </a:lnTo>
                <a:lnTo>
                  <a:pt x="18134" y="48575"/>
                </a:lnTo>
                <a:lnTo>
                  <a:pt x="18078" y="48538"/>
                </a:lnTo>
                <a:lnTo>
                  <a:pt x="18041" y="48519"/>
                </a:lnTo>
                <a:lnTo>
                  <a:pt x="17985" y="48519"/>
                </a:lnTo>
                <a:lnTo>
                  <a:pt x="17966" y="48538"/>
                </a:lnTo>
                <a:lnTo>
                  <a:pt x="17948" y="48575"/>
                </a:lnTo>
                <a:lnTo>
                  <a:pt x="17929" y="48631"/>
                </a:lnTo>
                <a:lnTo>
                  <a:pt x="17929" y="48668"/>
                </a:lnTo>
                <a:lnTo>
                  <a:pt x="17966" y="48799"/>
                </a:lnTo>
                <a:lnTo>
                  <a:pt x="18022" y="48929"/>
                </a:lnTo>
                <a:lnTo>
                  <a:pt x="18171" y="49208"/>
                </a:lnTo>
                <a:lnTo>
                  <a:pt x="18264" y="49394"/>
                </a:lnTo>
                <a:lnTo>
                  <a:pt x="18395" y="49692"/>
                </a:lnTo>
                <a:lnTo>
                  <a:pt x="18450" y="49785"/>
                </a:lnTo>
                <a:lnTo>
                  <a:pt x="18506" y="49841"/>
                </a:lnTo>
                <a:lnTo>
                  <a:pt x="18525" y="49860"/>
                </a:lnTo>
                <a:lnTo>
                  <a:pt x="18562" y="49841"/>
                </a:lnTo>
                <a:lnTo>
                  <a:pt x="18637" y="49804"/>
                </a:lnTo>
                <a:lnTo>
                  <a:pt x="18730" y="49692"/>
                </a:lnTo>
                <a:lnTo>
                  <a:pt x="18841" y="49525"/>
                </a:lnTo>
                <a:lnTo>
                  <a:pt x="19046" y="49227"/>
                </a:lnTo>
                <a:lnTo>
                  <a:pt x="19251" y="48910"/>
                </a:lnTo>
                <a:lnTo>
                  <a:pt x="19363" y="48668"/>
                </a:lnTo>
                <a:lnTo>
                  <a:pt x="19400" y="48501"/>
                </a:lnTo>
                <a:lnTo>
                  <a:pt x="19400" y="48463"/>
                </a:lnTo>
                <a:lnTo>
                  <a:pt x="19400" y="48445"/>
                </a:lnTo>
                <a:close/>
                <a:moveTo>
                  <a:pt x="24241" y="48445"/>
                </a:moveTo>
                <a:lnTo>
                  <a:pt x="24185" y="48463"/>
                </a:lnTo>
                <a:lnTo>
                  <a:pt x="24129" y="48501"/>
                </a:lnTo>
                <a:lnTo>
                  <a:pt x="24017" y="48594"/>
                </a:lnTo>
                <a:lnTo>
                  <a:pt x="23924" y="48743"/>
                </a:lnTo>
                <a:lnTo>
                  <a:pt x="23850" y="48910"/>
                </a:lnTo>
                <a:lnTo>
                  <a:pt x="23775" y="49096"/>
                </a:lnTo>
                <a:lnTo>
                  <a:pt x="23701" y="49264"/>
                </a:lnTo>
                <a:lnTo>
                  <a:pt x="23626" y="49376"/>
                </a:lnTo>
                <a:lnTo>
                  <a:pt x="23533" y="49469"/>
                </a:lnTo>
                <a:lnTo>
                  <a:pt x="23422" y="49599"/>
                </a:lnTo>
                <a:lnTo>
                  <a:pt x="23366" y="49692"/>
                </a:lnTo>
                <a:lnTo>
                  <a:pt x="23347" y="49767"/>
                </a:lnTo>
                <a:lnTo>
                  <a:pt x="23366" y="49823"/>
                </a:lnTo>
                <a:lnTo>
                  <a:pt x="23403" y="49841"/>
                </a:lnTo>
                <a:lnTo>
                  <a:pt x="23459" y="49860"/>
                </a:lnTo>
                <a:lnTo>
                  <a:pt x="23552" y="49841"/>
                </a:lnTo>
                <a:lnTo>
                  <a:pt x="23626" y="49823"/>
                </a:lnTo>
                <a:lnTo>
                  <a:pt x="23719" y="49767"/>
                </a:lnTo>
                <a:lnTo>
                  <a:pt x="23794" y="49692"/>
                </a:lnTo>
                <a:lnTo>
                  <a:pt x="23868" y="49599"/>
                </a:lnTo>
                <a:lnTo>
                  <a:pt x="23924" y="49525"/>
                </a:lnTo>
                <a:lnTo>
                  <a:pt x="23961" y="49432"/>
                </a:lnTo>
                <a:lnTo>
                  <a:pt x="24092" y="49041"/>
                </a:lnTo>
                <a:lnTo>
                  <a:pt x="24148" y="48873"/>
                </a:lnTo>
                <a:lnTo>
                  <a:pt x="24185" y="48817"/>
                </a:lnTo>
                <a:lnTo>
                  <a:pt x="24203" y="48780"/>
                </a:lnTo>
                <a:lnTo>
                  <a:pt x="24241" y="48780"/>
                </a:lnTo>
                <a:lnTo>
                  <a:pt x="24278" y="48799"/>
                </a:lnTo>
                <a:lnTo>
                  <a:pt x="24408" y="48910"/>
                </a:lnTo>
                <a:lnTo>
                  <a:pt x="24464" y="48985"/>
                </a:lnTo>
                <a:lnTo>
                  <a:pt x="24520" y="49096"/>
                </a:lnTo>
                <a:lnTo>
                  <a:pt x="24650" y="49338"/>
                </a:lnTo>
                <a:lnTo>
                  <a:pt x="24725" y="49469"/>
                </a:lnTo>
                <a:lnTo>
                  <a:pt x="24799" y="49581"/>
                </a:lnTo>
                <a:lnTo>
                  <a:pt x="24874" y="49655"/>
                </a:lnTo>
                <a:lnTo>
                  <a:pt x="24911" y="49674"/>
                </a:lnTo>
                <a:lnTo>
                  <a:pt x="24985" y="49674"/>
                </a:lnTo>
                <a:lnTo>
                  <a:pt x="25004" y="49655"/>
                </a:lnTo>
                <a:lnTo>
                  <a:pt x="25004" y="49618"/>
                </a:lnTo>
                <a:lnTo>
                  <a:pt x="25004" y="49562"/>
                </a:lnTo>
                <a:lnTo>
                  <a:pt x="24967" y="49432"/>
                </a:lnTo>
                <a:lnTo>
                  <a:pt x="24911" y="49283"/>
                </a:lnTo>
                <a:lnTo>
                  <a:pt x="24743" y="48985"/>
                </a:lnTo>
                <a:lnTo>
                  <a:pt x="24632" y="48780"/>
                </a:lnTo>
                <a:lnTo>
                  <a:pt x="24557" y="48668"/>
                </a:lnTo>
                <a:lnTo>
                  <a:pt x="24501" y="48575"/>
                </a:lnTo>
                <a:lnTo>
                  <a:pt x="24427" y="48519"/>
                </a:lnTo>
                <a:lnTo>
                  <a:pt x="24371" y="48463"/>
                </a:lnTo>
                <a:lnTo>
                  <a:pt x="24297" y="48445"/>
                </a:lnTo>
                <a:close/>
                <a:moveTo>
                  <a:pt x="43604" y="48426"/>
                </a:moveTo>
                <a:lnTo>
                  <a:pt x="43548" y="48445"/>
                </a:lnTo>
                <a:lnTo>
                  <a:pt x="43510" y="48482"/>
                </a:lnTo>
                <a:lnTo>
                  <a:pt x="43510" y="48519"/>
                </a:lnTo>
                <a:lnTo>
                  <a:pt x="43510" y="48575"/>
                </a:lnTo>
                <a:lnTo>
                  <a:pt x="43585" y="48743"/>
                </a:lnTo>
                <a:lnTo>
                  <a:pt x="43715" y="48947"/>
                </a:lnTo>
                <a:lnTo>
                  <a:pt x="43864" y="49190"/>
                </a:lnTo>
                <a:lnTo>
                  <a:pt x="44032" y="49413"/>
                </a:lnTo>
                <a:lnTo>
                  <a:pt x="44199" y="49618"/>
                </a:lnTo>
                <a:lnTo>
                  <a:pt x="44330" y="49767"/>
                </a:lnTo>
                <a:lnTo>
                  <a:pt x="44404" y="49823"/>
                </a:lnTo>
                <a:lnTo>
                  <a:pt x="44441" y="49841"/>
                </a:lnTo>
                <a:lnTo>
                  <a:pt x="44553" y="49860"/>
                </a:lnTo>
                <a:lnTo>
                  <a:pt x="44646" y="49841"/>
                </a:lnTo>
                <a:lnTo>
                  <a:pt x="44739" y="49804"/>
                </a:lnTo>
                <a:lnTo>
                  <a:pt x="44814" y="49748"/>
                </a:lnTo>
                <a:lnTo>
                  <a:pt x="44888" y="49674"/>
                </a:lnTo>
                <a:lnTo>
                  <a:pt x="44944" y="49581"/>
                </a:lnTo>
                <a:lnTo>
                  <a:pt x="45074" y="49413"/>
                </a:lnTo>
                <a:lnTo>
                  <a:pt x="45186" y="49245"/>
                </a:lnTo>
                <a:lnTo>
                  <a:pt x="45298" y="49041"/>
                </a:lnTo>
                <a:lnTo>
                  <a:pt x="45316" y="48947"/>
                </a:lnTo>
                <a:lnTo>
                  <a:pt x="45335" y="48817"/>
                </a:lnTo>
                <a:lnTo>
                  <a:pt x="45354" y="48761"/>
                </a:lnTo>
                <a:lnTo>
                  <a:pt x="45335" y="48705"/>
                </a:lnTo>
                <a:lnTo>
                  <a:pt x="45316" y="48705"/>
                </a:lnTo>
                <a:lnTo>
                  <a:pt x="45279" y="48724"/>
                </a:lnTo>
                <a:lnTo>
                  <a:pt x="45149" y="48873"/>
                </a:lnTo>
                <a:lnTo>
                  <a:pt x="45037" y="49041"/>
                </a:lnTo>
                <a:lnTo>
                  <a:pt x="44925" y="49190"/>
                </a:lnTo>
                <a:lnTo>
                  <a:pt x="44814" y="49357"/>
                </a:lnTo>
                <a:lnTo>
                  <a:pt x="44721" y="49469"/>
                </a:lnTo>
                <a:lnTo>
                  <a:pt x="44646" y="49543"/>
                </a:lnTo>
                <a:lnTo>
                  <a:pt x="44609" y="49562"/>
                </a:lnTo>
                <a:lnTo>
                  <a:pt x="44553" y="49562"/>
                </a:lnTo>
                <a:lnTo>
                  <a:pt x="44497" y="49543"/>
                </a:lnTo>
                <a:lnTo>
                  <a:pt x="44441" y="49506"/>
                </a:lnTo>
                <a:lnTo>
                  <a:pt x="44348" y="49413"/>
                </a:lnTo>
                <a:lnTo>
                  <a:pt x="44237" y="49245"/>
                </a:lnTo>
                <a:lnTo>
                  <a:pt x="43994" y="48836"/>
                </a:lnTo>
                <a:lnTo>
                  <a:pt x="43846" y="48631"/>
                </a:lnTo>
                <a:lnTo>
                  <a:pt x="43715" y="48501"/>
                </a:lnTo>
                <a:lnTo>
                  <a:pt x="43659" y="48445"/>
                </a:lnTo>
                <a:lnTo>
                  <a:pt x="43604" y="48426"/>
                </a:lnTo>
                <a:close/>
                <a:moveTo>
                  <a:pt x="75608" y="48594"/>
                </a:moveTo>
                <a:lnTo>
                  <a:pt x="75496" y="48631"/>
                </a:lnTo>
                <a:lnTo>
                  <a:pt x="75440" y="48668"/>
                </a:lnTo>
                <a:lnTo>
                  <a:pt x="75385" y="48761"/>
                </a:lnTo>
                <a:lnTo>
                  <a:pt x="75329" y="48854"/>
                </a:lnTo>
                <a:lnTo>
                  <a:pt x="75273" y="48947"/>
                </a:lnTo>
                <a:lnTo>
                  <a:pt x="75180" y="49171"/>
                </a:lnTo>
                <a:lnTo>
                  <a:pt x="75124" y="49338"/>
                </a:lnTo>
                <a:lnTo>
                  <a:pt x="75068" y="49469"/>
                </a:lnTo>
                <a:lnTo>
                  <a:pt x="75031" y="49674"/>
                </a:lnTo>
                <a:lnTo>
                  <a:pt x="75012" y="49748"/>
                </a:lnTo>
                <a:lnTo>
                  <a:pt x="75031" y="49823"/>
                </a:lnTo>
                <a:lnTo>
                  <a:pt x="75068" y="49841"/>
                </a:lnTo>
                <a:lnTo>
                  <a:pt x="75087" y="49860"/>
                </a:lnTo>
                <a:lnTo>
                  <a:pt x="75124" y="49860"/>
                </a:lnTo>
                <a:lnTo>
                  <a:pt x="75180" y="49841"/>
                </a:lnTo>
                <a:lnTo>
                  <a:pt x="75236" y="49804"/>
                </a:lnTo>
                <a:lnTo>
                  <a:pt x="75291" y="49711"/>
                </a:lnTo>
                <a:lnTo>
                  <a:pt x="75347" y="49618"/>
                </a:lnTo>
                <a:lnTo>
                  <a:pt x="75385" y="49506"/>
                </a:lnTo>
                <a:lnTo>
                  <a:pt x="75440" y="49264"/>
                </a:lnTo>
                <a:lnTo>
                  <a:pt x="75515" y="49096"/>
                </a:lnTo>
                <a:lnTo>
                  <a:pt x="75571" y="48985"/>
                </a:lnTo>
                <a:lnTo>
                  <a:pt x="75608" y="48929"/>
                </a:lnTo>
                <a:lnTo>
                  <a:pt x="75627" y="48910"/>
                </a:lnTo>
                <a:lnTo>
                  <a:pt x="75645" y="48929"/>
                </a:lnTo>
                <a:lnTo>
                  <a:pt x="75757" y="48985"/>
                </a:lnTo>
                <a:lnTo>
                  <a:pt x="75813" y="49022"/>
                </a:lnTo>
                <a:lnTo>
                  <a:pt x="75850" y="49078"/>
                </a:lnTo>
                <a:lnTo>
                  <a:pt x="75943" y="49208"/>
                </a:lnTo>
                <a:lnTo>
                  <a:pt x="76092" y="49469"/>
                </a:lnTo>
                <a:lnTo>
                  <a:pt x="76129" y="49562"/>
                </a:lnTo>
                <a:lnTo>
                  <a:pt x="76204" y="49692"/>
                </a:lnTo>
                <a:lnTo>
                  <a:pt x="76241" y="49748"/>
                </a:lnTo>
                <a:lnTo>
                  <a:pt x="76278" y="49785"/>
                </a:lnTo>
                <a:lnTo>
                  <a:pt x="76315" y="49804"/>
                </a:lnTo>
                <a:lnTo>
                  <a:pt x="76371" y="49785"/>
                </a:lnTo>
                <a:lnTo>
                  <a:pt x="76409" y="49767"/>
                </a:lnTo>
                <a:lnTo>
                  <a:pt x="76409" y="49729"/>
                </a:lnTo>
                <a:lnTo>
                  <a:pt x="76409" y="49636"/>
                </a:lnTo>
                <a:lnTo>
                  <a:pt x="76371" y="49506"/>
                </a:lnTo>
                <a:lnTo>
                  <a:pt x="76297" y="49376"/>
                </a:lnTo>
                <a:lnTo>
                  <a:pt x="76148" y="49115"/>
                </a:lnTo>
                <a:lnTo>
                  <a:pt x="76036" y="48966"/>
                </a:lnTo>
                <a:lnTo>
                  <a:pt x="75943" y="48817"/>
                </a:lnTo>
                <a:lnTo>
                  <a:pt x="75887" y="48743"/>
                </a:lnTo>
                <a:lnTo>
                  <a:pt x="75831" y="48668"/>
                </a:lnTo>
                <a:lnTo>
                  <a:pt x="75757" y="48631"/>
                </a:lnTo>
                <a:lnTo>
                  <a:pt x="75682" y="48594"/>
                </a:lnTo>
                <a:close/>
                <a:moveTo>
                  <a:pt x="10556" y="48724"/>
                </a:moveTo>
                <a:lnTo>
                  <a:pt x="10556" y="48761"/>
                </a:lnTo>
                <a:lnTo>
                  <a:pt x="10556" y="48799"/>
                </a:lnTo>
                <a:lnTo>
                  <a:pt x="10631" y="48947"/>
                </a:lnTo>
                <a:lnTo>
                  <a:pt x="10743" y="49134"/>
                </a:lnTo>
                <a:lnTo>
                  <a:pt x="10892" y="49338"/>
                </a:lnTo>
                <a:lnTo>
                  <a:pt x="11059" y="49543"/>
                </a:lnTo>
                <a:lnTo>
                  <a:pt x="11208" y="49711"/>
                </a:lnTo>
                <a:lnTo>
                  <a:pt x="11357" y="49823"/>
                </a:lnTo>
                <a:lnTo>
                  <a:pt x="11413" y="49860"/>
                </a:lnTo>
                <a:lnTo>
                  <a:pt x="11450" y="49878"/>
                </a:lnTo>
                <a:lnTo>
                  <a:pt x="11506" y="49841"/>
                </a:lnTo>
                <a:lnTo>
                  <a:pt x="11562" y="49804"/>
                </a:lnTo>
                <a:lnTo>
                  <a:pt x="11674" y="49636"/>
                </a:lnTo>
                <a:lnTo>
                  <a:pt x="11841" y="49338"/>
                </a:lnTo>
                <a:lnTo>
                  <a:pt x="11878" y="49208"/>
                </a:lnTo>
                <a:lnTo>
                  <a:pt x="11971" y="48966"/>
                </a:lnTo>
                <a:lnTo>
                  <a:pt x="11990" y="48854"/>
                </a:lnTo>
                <a:lnTo>
                  <a:pt x="11990" y="48761"/>
                </a:lnTo>
                <a:lnTo>
                  <a:pt x="11990" y="48743"/>
                </a:lnTo>
                <a:lnTo>
                  <a:pt x="11971" y="48724"/>
                </a:lnTo>
                <a:lnTo>
                  <a:pt x="11934" y="48743"/>
                </a:lnTo>
                <a:lnTo>
                  <a:pt x="11897" y="48761"/>
                </a:lnTo>
                <a:lnTo>
                  <a:pt x="11822" y="48836"/>
                </a:lnTo>
                <a:lnTo>
                  <a:pt x="11748" y="48929"/>
                </a:lnTo>
                <a:lnTo>
                  <a:pt x="11618" y="49134"/>
                </a:lnTo>
                <a:lnTo>
                  <a:pt x="11413" y="49543"/>
                </a:lnTo>
                <a:lnTo>
                  <a:pt x="11264" y="49357"/>
                </a:lnTo>
                <a:lnTo>
                  <a:pt x="11022" y="49059"/>
                </a:lnTo>
                <a:lnTo>
                  <a:pt x="10892" y="48910"/>
                </a:lnTo>
                <a:lnTo>
                  <a:pt x="10761" y="48799"/>
                </a:lnTo>
                <a:lnTo>
                  <a:pt x="10650" y="48724"/>
                </a:lnTo>
                <a:close/>
                <a:moveTo>
                  <a:pt x="35151" y="48668"/>
                </a:moveTo>
                <a:lnTo>
                  <a:pt x="35095" y="48687"/>
                </a:lnTo>
                <a:lnTo>
                  <a:pt x="35002" y="48761"/>
                </a:lnTo>
                <a:lnTo>
                  <a:pt x="34909" y="48873"/>
                </a:lnTo>
                <a:lnTo>
                  <a:pt x="34834" y="49022"/>
                </a:lnTo>
                <a:lnTo>
                  <a:pt x="34667" y="49320"/>
                </a:lnTo>
                <a:lnTo>
                  <a:pt x="34555" y="49543"/>
                </a:lnTo>
                <a:lnTo>
                  <a:pt x="34462" y="49729"/>
                </a:lnTo>
                <a:lnTo>
                  <a:pt x="34443" y="49785"/>
                </a:lnTo>
                <a:lnTo>
                  <a:pt x="34443" y="49823"/>
                </a:lnTo>
                <a:lnTo>
                  <a:pt x="34462" y="49860"/>
                </a:lnTo>
                <a:lnTo>
                  <a:pt x="34481" y="49878"/>
                </a:lnTo>
                <a:lnTo>
                  <a:pt x="34555" y="49860"/>
                </a:lnTo>
                <a:lnTo>
                  <a:pt x="34667" y="49804"/>
                </a:lnTo>
                <a:lnTo>
                  <a:pt x="34779" y="49711"/>
                </a:lnTo>
                <a:lnTo>
                  <a:pt x="34872" y="49599"/>
                </a:lnTo>
                <a:lnTo>
                  <a:pt x="34965" y="49487"/>
                </a:lnTo>
                <a:lnTo>
                  <a:pt x="35021" y="49394"/>
                </a:lnTo>
                <a:lnTo>
                  <a:pt x="35058" y="49283"/>
                </a:lnTo>
                <a:lnTo>
                  <a:pt x="35132" y="49115"/>
                </a:lnTo>
                <a:lnTo>
                  <a:pt x="35170" y="49041"/>
                </a:lnTo>
                <a:lnTo>
                  <a:pt x="35225" y="49022"/>
                </a:lnTo>
                <a:lnTo>
                  <a:pt x="35300" y="49041"/>
                </a:lnTo>
                <a:lnTo>
                  <a:pt x="35393" y="49096"/>
                </a:lnTo>
                <a:lnTo>
                  <a:pt x="35486" y="49208"/>
                </a:lnTo>
                <a:lnTo>
                  <a:pt x="35616" y="49413"/>
                </a:lnTo>
                <a:lnTo>
                  <a:pt x="35765" y="49581"/>
                </a:lnTo>
                <a:lnTo>
                  <a:pt x="35821" y="49636"/>
                </a:lnTo>
                <a:lnTo>
                  <a:pt x="35840" y="49636"/>
                </a:lnTo>
                <a:lnTo>
                  <a:pt x="35821" y="49674"/>
                </a:lnTo>
                <a:lnTo>
                  <a:pt x="35803" y="49711"/>
                </a:lnTo>
                <a:lnTo>
                  <a:pt x="35821" y="49729"/>
                </a:lnTo>
                <a:lnTo>
                  <a:pt x="35821" y="49767"/>
                </a:lnTo>
                <a:lnTo>
                  <a:pt x="35877" y="49823"/>
                </a:lnTo>
                <a:lnTo>
                  <a:pt x="35951" y="49823"/>
                </a:lnTo>
                <a:lnTo>
                  <a:pt x="36007" y="49785"/>
                </a:lnTo>
                <a:lnTo>
                  <a:pt x="36026" y="49729"/>
                </a:lnTo>
                <a:lnTo>
                  <a:pt x="36045" y="49674"/>
                </a:lnTo>
                <a:lnTo>
                  <a:pt x="36026" y="49599"/>
                </a:lnTo>
                <a:lnTo>
                  <a:pt x="35970" y="49469"/>
                </a:lnTo>
                <a:lnTo>
                  <a:pt x="35914" y="49376"/>
                </a:lnTo>
                <a:lnTo>
                  <a:pt x="35784" y="49171"/>
                </a:lnTo>
                <a:lnTo>
                  <a:pt x="35616" y="48947"/>
                </a:lnTo>
                <a:lnTo>
                  <a:pt x="35523" y="48836"/>
                </a:lnTo>
                <a:lnTo>
                  <a:pt x="35412" y="48761"/>
                </a:lnTo>
                <a:lnTo>
                  <a:pt x="35318" y="48687"/>
                </a:lnTo>
                <a:lnTo>
                  <a:pt x="35207" y="48668"/>
                </a:lnTo>
                <a:close/>
                <a:moveTo>
                  <a:pt x="65833" y="48799"/>
                </a:moveTo>
                <a:lnTo>
                  <a:pt x="65796" y="48836"/>
                </a:lnTo>
                <a:lnTo>
                  <a:pt x="65778" y="48873"/>
                </a:lnTo>
                <a:lnTo>
                  <a:pt x="65759" y="48910"/>
                </a:lnTo>
                <a:lnTo>
                  <a:pt x="65759" y="48966"/>
                </a:lnTo>
                <a:lnTo>
                  <a:pt x="65815" y="49078"/>
                </a:lnTo>
                <a:lnTo>
                  <a:pt x="65871" y="49208"/>
                </a:lnTo>
                <a:lnTo>
                  <a:pt x="66057" y="49450"/>
                </a:lnTo>
                <a:lnTo>
                  <a:pt x="66169" y="49618"/>
                </a:lnTo>
                <a:lnTo>
                  <a:pt x="66280" y="49729"/>
                </a:lnTo>
                <a:lnTo>
                  <a:pt x="66355" y="49823"/>
                </a:lnTo>
                <a:lnTo>
                  <a:pt x="66429" y="49860"/>
                </a:lnTo>
                <a:lnTo>
                  <a:pt x="66504" y="49878"/>
                </a:lnTo>
                <a:lnTo>
                  <a:pt x="66578" y="49860"/>
                </a:lnTo>
                <a:lnTo>
                  <a:pt x="66671" y="49804"/>
                </a:lnTo>
                <a:lnTo>
                  <a:pt x="66876" y="49599"/>
                </a:lnTo>
                <a:lnTo>
                  <a:pt x="66969" y="49487"/>
                </a:lnTo>
                <a:lnTo>
                  <a:pt x="67062" y="49357"/>
                </a:lnTo>
                <a:lnTo>
                  <a:pt x="67155" y="49227"/>
                </a:lnTo>
                <a:lnTo>
                  <a:pt x="67211" y="49078"/>
                </a:lnTo>
                <a:lnTo>
                  <a:pt x="67230" y="48910"/>
                </a:lnTo>
                <a:lnTo>
                  <a:pt x="67230" y="48854"/>
                </a:lnTo>
                <a:lnTo>
                  <a:pt x="67211" y="48817"/>
                </a:lnTo>
                <a:lnTo>
                  <a:pt x="67193" y="48836"/>
                </a:lnTo>
                <a:lnTo>
                  <a:pt x="67155" y="48873"/>
                </a:lnTo>
                <a:lnTo>
                  <a:pt x="67006" y="49096"/>
                </a:lnTo>
                <a:lnTo>
                  <a:pt x="66857" y="49301"/>
                </a:lnTo>
                <a:lnTo>
                  <a:pt x="66690" y="49487"/>
                </a:lnTo>
                <a:lnTo>
                  <a:pt x="66485" y="49655"/>
                </a:lnTo>
                <a:lnTo>
                  <a:pt x="66392" y="49450"/>
                </a:lnTo>
                <a:lnTo>
                  <a:pt x="66206" y="49152"/>
                </a:lnTo>
                <a:lnTo>
                  <a:pt x="66113" y="49003"/>
                </a:lnTo>
                <a:lnTo>
                  <a:pt x="66001" y="48873"/>
                </a:lnTo>
                <a:lnTo>
                  <a:pt x="65908" y="48799"/>
                </a:lnTo>
                <a:close/>
                <a:moveTo>
                  <a:pt x="20685" y="48594"/>
                </a:moveTo>
                <a:lnTo>
                  <a:pt x="20629" y="48612"/>
                </a:lnTo>
                <a:lnTo>
                  <a:pt x="20536" y="48650"/>
                </a:lnTo>
                <a:lnTo>
                  <a:pt x="20350" y="48799"/>
                </a:lnTo>
                <a:lnTo>
                  <a:pt x="20145" y="48985"/>
                </a:lnTo>
                <a:lnTo>
                  <a:pt x="19940" y="49208"/>
                </a:lnTo>
                <a:lnTo>
                  <a:pt x="19791" y="49413"/>
                </a:lnTo>
                <a:lnTo>
                  <a:pt x="19679" y="49599"/>
                </a:lnTo>
                <a:lnTo>
                  <a:pt x="19661" y="49674"/>
                </a:lnTo>
                <a:lnTo>
                  <a:pt x="19661" y="49748"/>
                </a:lnTo>
                <a:lnTo>
                  <a:pt x="19679" y="49823"/>
                </a:lnTo>
                <a:lnTo>
                  <a:pt x="19717" y="49878"/>
                </a:lnTo>
                <a:lnTo>
                  <a:pt x="19754" y="49897"/>
                </a:lnTo>
                <a:lnTo>
                  <a:pt x="19810" y="49878"/>
                </a:lnTo>
                <a:lnTo>
                  <a:pt x="19847" y="49841"/>
                </a:lnTo>
                <a:lnTo>
                  <a:pt x="19903" y="49804"/>
                </a:lnTo>
                <a:lnTo>
                  <a:pt x="19996" y="49692"/>
                </a:lnTo>
                <a:lnTo>
                  <a:pt x="20294" y="49283"/>
                </a:lnTo>
                <a:lnTo>
                  <a:pt x="20461" y="49096"/>
                </a:lnTo>
                <a:lnTo>
                  <a:pt x="20629" y="48910"/>
                </a:lnTo>
                <a:lnTo>
                  <a:pt x="20759" y="49115"/>
                </a:lnTo>
                <a:lnTo>
                  <a:pt x="20964" y="49469"/>
                </a:lnTo>
                <a:lnTo>
                  <a:pt x="21076" y="49655"/>
                </a:lnTo>
                <a:lnTo>
                  <a:pt x="21169" y="49785"/>
                </a:lnTo>
                <a:lnTo>
                  <a:pt x="21262" y="49860"/>
                </a:lnTo>
                <a:lnTo>
                  <a:pt x="21299" y="49860"/>
                </a:lnTo>
                <a:lnTo>
                  <a:pt x="21318" y="49841"/>
                </a:lnTo>
                <a:lnTo>
                  <a:pt x="21355" y="49804"/>
                </a:lnTo>
                <a:lnTo>
                  <a:pt x="21355" y="49748"/>
                </a:lnTo>
                <a:lnTo>
                  <a:pt x="21318" y="49599"/>
                </a:lnTo>
                <a:lnTo>
                  <a:pt x="21243" y="49432"/>
                </a:lnTo>
                <a:lnTo>
                  <a:pt x="21150" y="49227"/>
                </a:lnTo>
                <a:lnTo>
                  <a:pt x="20945" y="48873"/>
                </a:lnTo>
                <a:lnTo>
                  <a:pt x="20796" y="48631"/>
                </a:lnTo>
                <a:lnTo>
                  <a:pt x="20759" y="48594"/>
                </a:lnTo>
                <a:close/>
                <a:moveTo>
                  <a:pt x="42673" y="48799"/>
                </a:moveTo>
                <a:lnTo>
                  <a:pt x="42617" y="48817"/>
                </a:lnTo>
                <a:lnTo>
                  <a:pt x="42486" y="48873"/>
                </a:lnTo>
                <a:lnTo>
                  <a:pt x="42356" y="48985"/>
                </a:lnTo>
                <a:lnTo>
                  <a:pt x="42226" y="49134"/>
                </a:lnTo>
                <a:lnTo>
                  <a:pt x="42095" y="49283"/>
                </a:lnTo>
                <a:lnTo>
                  <a:pt x="42002" y="49432"/>
                </a:lnTo>
                <a:lnTo>
                  <a:pt x="41928" y="49581"/>
                </a:lnTo>
                <a:lnTo>
                  <a:pt x="41891" y="49674"/>
                </a:lnTo>
                <a:lnTo>
                  <a:pt x="41872" y="49785"/>
                </a:lnTo>
                <a:lnTo>
                  <a:pt x="41872" y="49860"/>
                </a:lnTo>
                <a:lnTo>
                  <a:pt x="41891" y="49897"/>
                </a:lnTo>
                <a:lnTo>
                  <a:pt x="41928" y="49897"/>
                </a:lnTo>
                <a:lnTo>
                  <a:pt x="41965" y="49878"/>
                </a:lnTo>
                <a:lnTo>
                  <a:pt x="42021" y="49841"/>
                </a:lnTo>
                <a:lnTo>
                  <a:pt x="42133" y="49729"/>
                </a:lnTo>
                <a:lnTo>
                  <a:pt x="42393" y="49394"/>
                </a:lnTo>
                <a:lnTo>
                  <a:pt x="42505" y="49283"/>
                </a:lnTo>
                <a:lnTo>
                  <a:pt x="42561" y="49208"/>
                </a:lnTo>
                <a:lnTo>
                  <a:pt x="42635" y="49171"/>
                </a:lnTo>
                <a:lnTo>
                  <a:pt x="42766" y="49171"/>
                </a:lnTo>
                <a:lnTo>
                  <a:pt x="42803" y="49190"/>
                </a:lnTo>
                <a:lnTo>
                  <a:pt x="42859" y="49245"/>
                </a:lnTo>
                <a:lnTo>
                  <a:pt x="42896" y="49283"/>
                </a:lnTo>
                <a:lnTo>
                  <a:pt x="42970" y="49413"/>
                </a:lnTo>
                <a:lnTo>
                  <a:pt x="43045" y="49543"/>
                </a:lnTo>
                <a:lnTo>
                  <a:pt x="43119" y="49655"/>
                </a:lnTo>
                <a:lnTo>
                  <a:pt x="43157" y="49711"/>
                </a:lnTo>
                <a:lnTo>
                  <a:pt x="43194" y="49729"/>
                </a:lnTo>
                <a:lnTo>
                  <a:pt x="43250" y="49748"/>
                </a:lnTo>
                <a:lnTo>
                  <a:pt x="43287" y="49729"/>
                </a:lnTo>
                <a:lnTo>
                  <a:pt x="43324" y="49711"/>
                </a:lnTo>
                <a:lnTo>
                  <a:pt x="43343" y="49674"/>
                </a:lnTo>
                <a:lnTo>
                  <a:pt x="43343" y="49618"/>
                </a:lnTo>
                <a:lnTo>
                  <a:pt x="43324" y="49562"/>
                </a:lnTo>
                <a:lnTo>
                  <a:pt x="43250" y="49413"/>
                </a:lnTo>
                <a:lnTo>
                  <a:pt x="43157" y="49245"/>
                </a:lnTo>
                <a:lnTo>
                  <a:pt x="43045" y="49078"/>
                </a:lnTo>
                <a:lnTo>
                  <a:pt x="42915" y="48947"/>
                </a:lnTo>
                <a:lnTo>
                  <a:pt x="42803" y="48836"/>
                </a:lnTo>
                <a:lnTo>
                  <a:pt x="42766" y="48817"/>
                </a:lnTo>
                <a:lnTo>
                  <a:pt x="42710" y="48799"/>
                </a:lnTo>
                <a:close/>
                <a:moveTo>
                  <a:pt x="51032" y="48575"/>
                </a:moveTo>
                <a:lnTo>
                  <a:pt x="50976" y="48612"/>
                </a:lnTo>
                <a:lnTo>
                  <a:pt x="50958" y="48650"/>
                </a:lnTo>
                <a:lnTo>
                  <a:pt x="50958" y="48705"/>
                </a:lnTo>
                <a:lnTo>
                  <a:pt x="50958" y="48761"/>
                </a:lnTo>
                <a:lnTo>
                  <a:pt x="51013" y="48873"/>
                </a:lnTo>
                <a:lnTo>
                  <a:pt x="51088" y="49003"/>
                </a:lnTo>
                <a:lnTo>
                  <a:pt x="51274" y="49245"/>
                </a:lnTo>
                <a:lnTo>
                  <a:pt x="51404" y="49413"/>
                </a:lnTo>
                <a:lnTo>
                  <a:pt x="51591" y="49692"/>
                </a:lnTo>
                <a:lnTo>
                  <a:pt x="51665" y="49785"/>
                </a:lnTo>
                <a:lnTo>
                  <a:pt x="51758" y="49860"/>
                </a:lnTo>
                <a:lnTo>
                  <a:pt x="51795" y="49878"/>
                </a:lnTo>
                <a:lnTo>
                  <a:pt x="51833" y="49897"/>
                </a:lnTo>
                <a:lnTo>
                  <a:pt x="51889" y="49897"/>
                </a:lnTo>
                <a:lnTo>
                  <a:pt x="51926" y="49878"/>
                </a:lnTo>
                <a:lnTo>
                  <a:pt x="52037" y="49804"/>
                </a:lnTo>
                <a:lnTo>
                  <a:pt x="52168" y="49655"/>
                </a:lnTo>
                <a:lnTo>
                  <a:pt x="52373" y="49394"/>
                </a:lnTo>
                <a:lnTo>
                  <a:pt x="52466" y="49245"/>
                </a:lnTo>
                <a:lnTo>
                  <a:pt x="52540" y="49096"/>
                </a:lnTo>
                <a:lnTo>
                  <a:pt x="52559" y="49022"/>
                </a:lnTo>
                <a:lnTo>
                  <a:pt x="52577" y="48854"/>
                </a:lnTo>
                <a:lnTo>
                  <a:pt x="52596" y="48761"/>
                </a:lnTo>
                <a:lnTo>
                  <a:pt x="52596" y="48724"/>
                </a:lnTo>
                <a:lnTo>
                  <a:pt x="52577" y="48705"/>
                </a:lnTo>
                <a:lnTo>
                  <a:pt x="52559" y="48705"/>
                </a:lnTo>
                <a:lnTo>
                  <a:pt x="52522" y="48724"/>
                </a:lnTo>
                <a:lnTo>
                  <a:pt x="52354" y="48947"/>
                </a:lnTo>
                <a:lnTo>
                  <a:pt x="52205" y="49152"/>
                </a:lnTo>
                <a:lnTo>
                  <a:pt x="52037" y="49376"/>
                </a:lnTo>
                <a:lnTo>
                  <a:pt x="51851" y="49581"/>
                </a:lnTo>
                <a:lnTo>
                  <a:pt x="51721" y="49357"/>
                </a:lnTo>
                <a:lnTo>
                  <a:pt x="51479" y="49003"/>
                </a:lnTo>
                <a:lnTo>
                  <a:pt x="51349" y="48817"/>
                </a:lnTo>
                <a:lnTo>
                  <a:pt x="51218" y="48687"/>
                </a:lnTo>
                <a:lnTo>
                  <a:pt x="51107" y="48594"/>
                </a:lnTo>
                <a:lnTo>
                  <a:pt x="51069" y="48575"/>
                </a:lnTo>
                <a:close/>
                <a:moveTo>
                  <a:pt x="53788" y="48538"/>
                </a:moveTo>
                <a:lnTo>
                  <a:pt x="53732" y="48557"/>
                </a:lnTo>
                <a:lnTo>
                  <a:pt x="53676" y="48594"/>
                </a:lnTo>
                <a:lnTo>
                  <a:pt x="53601" y="48650"/>
                </a:lnTo>
                <a:lnTo>
                  <a:pt x="53434" y="48817"/>
                </a:lnTo>
                <a:lnTo>
                  <a:pt x="53266" y="49022"/>
                </a:lnTo>
                <a:lnTo>
                  <a:pt x="53099" y="49245"/>
                </a:lnTo>
                <a:lnTo>
                  <a:pt x="52950" y="49450"/>
                </a:lnTo>
                <a:lnTo>
                  <a:pt x="52857" y="49636"/>
                </a:lnTo>
                <a:lnTo>
                  <a:pt x="52838" y="49711"/>
                </a:lnTo>
                <a:lnTo>
                  <a:pt x="52838" y="49767"/>
                </a:lnTo>
                <a:lnTo>
                  <a:pt x="52875" y="49860"/>
                </a:lnTo>
                <a:lnTo>
                  <a:pt x="52913" y="49897"/>
                </a:lnTo>
                <a:lnTo>
                  <a:pt x="52950" y="49897"/>
                </a:lnTo>
                <a:lnTo>
                  <a:pt x="53006" y="49878"/>
                </a:lnTo>
                <a:lnTo>
                  <a:pt x="53117" y="49785"/>
                </a:lnTo>
                <a:lnTo>
                  <a:pt x="53210" y="49674"/>
                </a:lnTo>
                <a:lnTo>
                  <a:pt x="53359" y="49487"/>
                </a:lnTo>
                <a:lnTo>
                  <a:pt x="53490" y="49283"/>
                </a:lnTo>
                <a:lnTo>
                  <a:pt x="53732" y="48873"/>
                </a:lnTo>
                <a:lnTo>
                  <a:pt x="53862" y="49078"/>
                </a:lnTo>
                <a:lnTo>
                  <a:pt x="54067" y="49413"/>
                </a:lnTo>
                <a:lnTo>
                  <a:pt x="54253" y="49711"/>
                </a:lnTo>
                <a:lnTo>
                  <a:pt x="54346" y="49804"/>
                </a:lnTo>
                <a:lnTo>
                  <a:pt x="54365" y="49823"/>
                </a:lnTo>
                <a:lnTo>
                  <a:pt x="54383" y="49823"/>
                </a:lnTo>
                <a:lnTo>
                  <a:pt x="54439" y="49785"/>
                </a:lnTo>
                <a:lnTo>
                  <a:pt x="54458" y="49729"/>
                </a:lnTo>
                <a:lnTo>
                  <a:pt x="54458" y="49655"/>
                </a:lnTo>
                <a:lnTo>
                  <a:pt x="54439" y="49581"/>
                </a:lnTo>
                <a:lnTo>
                  <a:pt x="54365" y="49394"/>
                </a:lnTo>
                <a:lnTo>
                  <a:pt x="54253" y="49171"/>
                </a:lnTo>
                <a:lnTo>
                  <a:pt x="54123" y="48966"/>
                </a:lnTo>
                <a:lnTo>
                  <a:pt x="53992" y="48780"/>
                </a:lnTo>
                <a:lnTo>
                  <a:pt x="53825" y="48557"/>
                </a:lnTo>
                <a:lnTo>
                  <a:pt x="53788" y="48538"/>
                </a:lnTo>
                <a:close/>
                <a:moveTo>
                  <a:pt x="28970" y="48538"/>
                </a:moveTo>
                <a:lnTo>
                  <a:pt x="28951" y="48575"/>
                </a:lnTo>
                <a:lnTo>
                  <a:pt x="28951" y="48631"/>
                </a:lnTo>
                <a:lnTo>
                  <a:pt x="28951" y="48724"/>
                </a:lnTo>
                <a:lnTo>
                  <a:pt x="28970" y="48817"/>
                </a:lnTo>
                <a:lnTo>
                  <a:pt x="29007" y="48910"/>
                </a:lnTo>
                <a:lnTo>
                  <a:pt x="29100" y="49078"/>
                </a:lnTo>
                <a:lnTo>
                  <a:pt x="29230" y="49264"/>
                </a:lnTo>
                <a:lnTo>
                  <a:pt x="29342" y="49413"/>
                </a:lnTo>
                <a:lnTo>
                  <a:pt x="29454" y="49636"/>
                </a:lnTo>
                <a:lnTo>
                  <a:pt x="29510" y="49748"/>
                </a:lnTo>
                <a:lnTo>
                  <a:pt x="29584" y="49841"/>
                </a:lnTo>
                <a:lnTo>
                  <a:pt x="29659" y="49897"/>
                </a:lnTo>
                <a:lnTo>
                  <a:pt x="29696" y="49916"/>
                </a:lnTo>
                <a:lnTo>
                  <a:pt x="29808" y="49916"/>
                </a:lnTo>
                <a:lnTo>
                  <a:pt x="29845" y="49897"/>
                </a:lnTo>
                <a:lnTo>
                  <a:pt x="29901" y="49860"/>
                </a:lnTo>
                <a:lnTo>
                  <a:pt x="29975" y="49823"/>
                </a:lnTo>
                <a:lnTo>
                  <a:pt x="30068" y="49711"/>
                </a:lnTo>
                <a:lnTo>
                  <a:pt x="30143" y="49562"/>
                </a:lnTo>
                <a:lnTo>
                  <a:pt x="30292" y="49283"/>
                </a:lnTo>
                <a:lnTo>
                  <a:pt x="30403" y="49096"/>
                </a:lnTo>
                <a:lnTo>
                  <a:pt x="30441" y="48985"/>
                </a:lnTo>
                <a:lnTo>
                  <a:pt x="30459" y="48892"/>
                </a:lnTo>
                <a:lnTo>
                  <a:pt x="30459" y="48761"/>
                </a:lnTo>
                <a:lnTo>
                  <a:pt x="30459" y="48724"/>
                </a:lnTo>
                <a:lnTo>
                  <a:pt x="30441" y="48705"/>
                </a:lnTo>
                <a:lnTo>
                  <a:pt x="30422" y="48705"/>
                </a:lnTo>
                <a:lnTo>
                  <a:pt x="30385" y="48743"/>
                </a:lnTo>
                <a:lnTo>
                  <a:pt x="30254" y="48947"/>
                </a:lnTo>
                <a:lnTo>
                  <a:pt x="30105" y="49245"/>
                </a:lnTo>
                <a:lnTo>
                  <a:pt x="29919" y="49525"/>
                </a:lnTo>
                <a:lnTo>
                  <a:pt x="29845" y="49618"/>
                </a:lnTo>
                <a:lnTo>
                  <a:pt x="29770" y="49674"/>
                </a:lnTo>
                <a:lnTo>
                  <a:pt x="29752" y="49655"/>
                </a:lnTo>
                <a:lnTo>
                  <a:pt x="29733" y="49636"/>
                </a:lnTo>
                <a:lnTo>
                  <a:pt x="29659" y="49525"/>
                </a:lnTo>
                <a:lnTo>
                  <a:pt x="29472" y="49190"/>
                </a:lnTo>
                <a:lnTo>
                  <a:pt x="29286" y="48854"/>
                </a:lnTo>
                <a:lnTo>
                  <a:pt x="29175" y="48668"/>
                </a:lnTo>
                <a:lnTo>
                  <a:pt x="29081" y="48575"/>
                </a:lnTo>
                <a:lnTo>
                  <a:pt x="29026" y="48538"/>
                </a:lnTo>
                <a:close/>
                <a:moveTo>
                  <a:pt x="31465" y="48519"/>
                </a:moveTo>
                <a:lnTo>
                  <a:pt x="31427" y="48538"/>
                </a:lnTo>
                <a:lnTo>
                  <a:pt x="31371" y="48594"/>
                </a:lnTo>
                <a:lnTo>
                  <a:pt x="31316" y="48687"/>
                </a:lnTo>
                <a:lnTo>
                  <a:pt x="31241" y="48910"/>
                </a:lnTo>
                <a:lnTo>
                  <a:pt x="31185" y="49041"/>
                </a:lnTo>
                <a:lnTo>
                  <a:pt x="31092" y="49208"/>
                </a:lnTo>
                <a:lnTo>
                  <a:pt x="30943" y="49413"/>
                </a:lnTo>
                <a:lnTo>
                  <a:pt x="30813" y="49636"/>
                </a:lnTo>
                <a:lnTo>
                  <a:pt x="30776" y="49729"/>
                </a:lnTo>
                <a:lnTo>
                  <a:pt x="30757" y="49804"/>
                </a:lnTo>
                <a:lnTo>
                  <a:pt x="30776" y="49878"/>
                </a:lnTo>
                <a:lnTo>
                  <a:pt x="30813" y="49916"/>
                </a:lnTo>
                <a:lnTo>
                  <a:pt x="30850" y="49916"/>
                </a:lnTo>
                <a:lnTo>
                  <a:pt x="30906" y="49878"/>
                </a:lnTo>
                <a:lnTo>
                  <a:pt x="30962" y="49841"/>
                </a:lnTo>
                <a:lnTo>
                  <a:pt x="31036" y="49767"/>
                </a:lnTo>
                <a:lnTo>
                  <a:pt x="31167" y="49581"/>
                </a:lnTo>
                <a:lnTo>
                  <a:pt x="31297" y="49376"/>
                </a:lnTo>
                <a:lnTo>
                  <a:pt x="31409" y="49171"/>
                </a:lnTo>
                <a:lnTo>
                  <a:pt x="31539" y="48910"/>
                </a:lnTo>
                <a:lnTo>
                  <a:pt x="31762" y="49171"/>
                </a:lnTo>
                <a:lnTo>
                  <a:pt x="31967" y="49432"/>
                </a:lnTo>
                <a:lnTo>
                  <a:pt x="32153" y="49674"/>
                </a:lnTo>
                <a:lnTo>
                  <a:pt x="32265" y="49804"/>
                </a:lnTo>
                <a:lnTo>
                  <a:pt x="32302" y="49823"/>
                </a:lnTo>
                <a:lnTo>
                  <a:pt x="32321" y="49823"/>
                </a:lnTo>
                <a:lnTo>
                  <a:pt x="32321" y="49748"/>
                </a:lnTo>
                <a:lnTo>
                  <a:pt x="32321" y="49655"/>
                </a:lnTo>
                <a:lnTo>
                  <a:pt x="32284" y="49469"/>
                </a:lnTo>
                <a:lnTo>
                  <a:pt x="32191" y="49301"/>
                </a:lnTo>
                <a:lnTo>
                  <a:pt x="32098" y="49134"/>
                </a:lnTo>
                <a:lnTo>
                  <a:pt x="31967" y="48966"/>
                </a:lnTo>
                <a:lnTo>
                  <a:pt x="31837" y="48817"/>
                </a:lnTo>
                <a:lnTo>
                  <a:pt x="31576" y="48557"/>
                </a:lnTo>
                <a:lnTo>
                  <a:pt x="31539" y="48538"/>
                </a:lnTo>
                <a:lnTo>
                  <a:pt x="31502" y="48519"/>
                </a:lnTo>
                <a:close/>
                <a:moveTo>
                  <a:pt x="15788" y="48482"/>
                </a:moveTo>
                <a:lnTo>
                  <a:pt x="15732" y="48538"/>
                </a:lnTo>
                <a:lnTo>
                  <a:pt x="15397" y="49134"/>
                </a:lnTo>
                <a:lnTo>
                  <a:pt x="15192" y="49432"/>
                </a:lnTo>
                <a:lnTo>
                  <a:pt x="14988" y="49692"/>
                </a:lnTo>
                <a:lnTo>
                  <a:pt x="14522" y="49152"/>
                </a:lnTo>
                <a:lnTo>
                  <a:pt x="14224" y="48854"/>
                </a:lnTo>
                <a:lnTo>
                  <a:pt x="14131" y="48743"/>
                </a:lnTo>
                <a:lnTo>
                  <a:pt x="14094" y="48724"/>
                </a:lnTo>
                <a:lnTo>
                  <a:pt x="14075" y="48724"/>
                </a:lnTo>
                <a:lnTo>
                  <a:pt x="14057" y="48761"/>
                </a:lnTo>
                <a:lnTo>
                  <a:pt x="14038" y="48799"/>
                </a:lnTo>
                <a:lnTo>
                  <a:pt x="14057" y="48854"/>
                </a:lnTo>
                <a:lnTo>
                  <a:pt x="14075" y="48929"/>
                </a:lnTo>
                <a:lnTo>
                  <a:pt x="14150" y="49059"/>
                </a:lnTo>
                <a:lnTo>
                  <a:pt x="14261" y="49208"/>
                </a:lnTo>
                <a:lnTo>
                  <a:pt x="14503" y="49487"/>
                </a:lnTo>
                <a:lnTo>
                  <a:pt x="14671" y="49655"/>
                </a:lnTo>
                <a:lnTo>
                  <a:pt x="14764" y="49767"/>
                </a:lnTo>
                <a:lnTo>
                  <a:pt x="14839" y="49860"/>
                </a:lnTo>
                <a:lnTo>
                  <a:pt x="14894" y="49897"/>
                </a:lnTo>
                <a:lnTo>
                  <a:pt x="14932" y="49916"/>
                </a:lnTo>
                <a:lnTo>
                  <a:pt x="14988" y="49934"/>
                </a:lnTo>
                <a:lnTo>
                  <a:pt x="15062" y="49916"/>
                </a:lnTo>
                <a:lnTo>
                  <a:pt x="15118" y="49897"/>
                </a:lnTo>
                <a:lnTo>
                  <a:pt x="15174" y="49841"/>
                </a:lnTo>
                <a:lnTo>
                  <a:pt x="15304" y="49692"/>
                </a:lnTo>
                <a:lnTo>
                  <a:pt x="15509" y="49394"/>
                </a:lnTo>
                <a:lnTo>
                  <a:pt x="15714" y="49096"/>
                </a:lnTo>
                <a:lnTo>
                  <a:pt x="15807" y="48947"/>
                </a:lnTo>
                <a:lnTo>
                  <a:pt x="15863" y="48780"/>
                </a:lnTo>
                <a:lnTo>
                  <a:pt x="15863" y="48705"/>
                </a:lnTo>
                <a:lnTo>
                  <a:pt x="15863" y="48557"/>
                </a:lnTo>
                <a:lnTo>
                  <a:pt x="15844" y="48501"/>
                </a:lnTo>
                <a:lnTo>
                  <a:pt x="15825" y="48482"/>
                </a:lnTo>
                <a:close/>
                <a:moveTo>
                  <a:pt x="76688" y="48519"/>
                </a:moveTo>
                <a:lnTo>
                  <a:pt x="76669" y="48557"/>
                </a:lnTo>
                <a:lnTo>
                  <a:pt x="76651" y="48594"/>
                </a:lnTo>
                <a:lnTo>
                  <a:pt x="76688" y="48724"/>
                </a:lnTo>
                <a:lnTo>
                  <a:pt x="76762" y="48892"/>
                </a:lnTo>
                <a:lnTo>
                  <a:pt x="76948" y="49245"/>
                </a:lnTo>
                <a:lnTo>
                  <a:pt x="77079" y="49469"/>
                </a:lnTo>
                <a:lnTo>
                  <a:pt x="77284" y="49729"/>
                </a:lnTo>
                <a:lnTo>
                  <a:pt x="77395" y="49860"/>
                </a:lnTo>
                <a:lnTo>
                  <a:pt x="77470" y="49916"/>
                </a:lnTo>
                <a:lnTo>
                  <a:pt x="77526" y="49934"/>
                </a:lnTo>
                <a:lnTo>
                  <a:pt x="77581" y="49934"/>
                </a:lnTo>
                <a:lnTo>
                  <a:pt x="77637" y="49897"/>
                </a:lnTo>
                <a:lnTo>
                  <a:pt x="77749" y="49823"/>
                </a:lnTo>
                <a:lnTo>
                  <a:pt x="77935" y="49599"/>
                </a:lnTo>
                <a:lnTo>
                  <a:pt x="78159" y="49320"/>
                </a:lnTo>
                <a:lnTo>
                  <a:pt x="78363" y="49041"/>
                </a:lnTo>
                <a:lnTo>
                  <a:pt x="78401" y="48966"/>
                </a:lnTo>
                <a:lnTo>
                  <a:pt x="78457" y="48817"/>
                </a:lnTo>
                <a:lnTo>
                  <a:pt x="78457" y="48761"/>
                </a:lnTo>
                <a:lnTo>
                  <a:pt x="78475" y="48724"/>
                </a:lnTo>
                <a:lnTo>
                  <a:pt x="78457" y="48705"/>
                </a:lnTo>
                <a:lnTo>
                  <a:pt x="78401" y="48743"/>
                </a:lnTo>
                <a:lnTo>
                  <a:pt x="78196" y="48985"/>
                </a:lnTo>
                <a:lnTo>
                  <a:pt x="77972" y="49208"/>
                </a:lnTo>
                <a:lnTo>
                  <a:pt x="77563" y="49692"/>
                </a:lnTo>
                <a:lnTo>
                  <a:pt x="77339" y="49432"/>
                </a:lnTo>
                <a:lnTo>
                  <a:pt x="77153" y="49134"/>
                </a:lnTo>
                <a:lnTo>
                  <a:pt x="77079" y="49003"/>
                </a:lnTo>
                <a:lnTo>
                  <a:pt x="76986" y="48817"/>
                </a:lnTo>
                <a:lnTo>
                  <a:pt x="76893" y="48650"/>
                </a:lnTo>
                <a:lnTo>
                  <a:pt x="76837" y="48594"/>
                </a:lnTo>
                <a:lnTo>
                  <a:pt x="76800" y="48538"/>
                </a:lnTo>
                <a:lnTo>
                  <a:pt x="76725" y="48519"/>
                </a:lnTo>
                <a:close/>
                <a:moveTo>
                  <a:pt x="9626" y="48575"/>
                </a:moveTo>
                <a:lnTo>
                  <a:pt x="9570" y="48594"/>
                </a:lnTo>
                <a:lnTo>
                  <a:pt x="9514" y="48631"/>
                </a:lnTo>
                <a:lnTo>
                  <a:pt x="9384" y="48743"/>
                </a:lnTo>
                <a:lnTo>
                  <a:pt x="9235" y="48892"/>
                </a:lnTo>
                <a:lnTo>
                  <a:pt x="9086" y="49059"/>
                </a:lnTo>
                <a:lnTo>
                  <a:pt x="8955" y="49245"/>
                </a:lnTo>
                <a:lnTo>
                  <a:pt x="8862" y="49394"/>
                </a:lnTo>
                <a:lnTo>
                  <a:pt x="8806" y="49487"/>
                </a:lnTo>
                <a:lnTo>
                  <a:pt x="8769" y="49599"/>
                </a:lnTo>
                <a:lnTo>
                  <a:pt x="8750" y="49655"/>
                </a:lnTo>
                <a:lnTo>
                  <a:pt x="8750" y="49674"/>
                </a:lnTo>
                <a:lnTo>
                  <a:pt x="8788" y="49674"/>
                </a:lnTo>
                <a:lnTo>
                  <a:pt x="8881" y="49636"/>
                </a:lnTo>
                <a:lnTo>
                  <a:pt x="8974" y="49581"/>
                </a:lnTo>
                <a:lnTo>
                  <a:pt x="9067" y="49487"/>
                </a:lnTo>
                <a:lnTo>
                  <a:pt x="9253" y="49283"/>
                </a:lnTo>
                <a:lnTo>
                  <a:pt x="9551" y="48854"/>
                </a:lnTo>
                <a:lnTo>
                  <a:pt x="9626" y="49115"/>
                </a:lnTo>
                <a:lnTo>
                  <a:pt x="9793" y="49525"/>
                </a:lnTo>
                <a:lnTo>
                  <a:pt x="9868" y="49729"/>
                </a:lnTo>
                <a:lnTo>
                  <a:pt x="9961" y="49878"/>
                </a:lnTo>
                <a:lnTo>
                  <a:pt x="9998" y="49934"/>
                </a:lnTo>
                <a:lnTo>
                  <a:pt x="10054" y="49971"/>
                </a:lnTo>
                <a:lnTo>
                  <a:pt x="10128" y="49971"/>
                </a:lnTo>
                <a:lnTo>
                  <a:pt x="10147" y="49934"/>
                </a:lnTo>
                <a:lnTo>
                  <a:pt x="10165" y="49878"/>
                </a:lnTo>
                <a:lnTo>
                  <a:pt x="10128" y="49729"/>
                </a:lnTo>
                <a:lnTo>
                  <a:pt x="10072" y="49543"/>
                </a:lnTo>
                <a:lnTo>
                  <a:pt x="9998" y="49320"/>
                </a:lnTo>
                <a:lnTo>
                  <a:pt x="9812" y="48892"/>
                </a:lnTo>
                <a:lnTo>
                  <a:pt x="9681" y="48612"/>
                </a:lnTo>
                <a:lnTo>
                  <a:pt x="9663" y="48575"/>
                </a:lnTo>
                <a:close/>
                <a:moveTo>
                  <a:pt x="12865" y="48631"/>
                </a:moveTo>
                <a:lnTo>
                  <a:pt x="12828" y="48650"/>
                </a:lnTo>
                <a:lnTo>
                  <a:pt x="12772" y="48705"/>
                </a:lnTo>
                <a:lnTo>
                  <a:pt x="12716" y="48780"/>
                </a:lnTo>
                <a:lnTo>
                  <a:pt x="12642" y="48910"/>
                </a:lnTo>
                <a:lnTo>
                  <a:pt x="12474" y="49301"/>
                </a:lnTo>
                <a:lnTo>
                  <a:pt x="12400" y="49487"/>
                </a:lnTo>
                <a:lnTo>
                  <a:pt x="12362" y="49674"/>
                </a:lnTo>
                <a:lnTo>
                  <a:pt x="12344" y="49785"/>
                </a:lnTo>
                <a:lnTo>
                  <a:pt x="12362" y="49841"/>
                </a:lnTo>
                <a:lnTo>
                  <a:pt x="12418" y="49841"/>
                </a:lnTo>
                <a:lnTo>
                  <a:pt x="12437" y="49823"/>
                </a:lnTo>
                <a:lnTo>
                  <a:pt x="12511" y="49729"/>
                </a:lnTo>
                <a:lnTo>
                  <a:pt x="12660" y="49432"/>
                </a:lnTo>
                <a:lnTo>
                  <a:pt x="12902" y="48947"/>
                </a:lnTo>
                <a:lnTo>
                  <a:pt x="13033" y="49208"/>
                </a:lnTo>
                <a:lnTo>
                  <a:pt x="13219" y="49525"/>
                </a:lnTo>
                <a:lnTo>
                  <a:pt x="13331" y="49674"/>
                </a:lnTo>
                <a:lnTo>
                  <a:pt x="13442" y="49804"/>
                </a:lnTo>
                <a:lnTo>
                  <a:pt x="13573" y="49897"/>
                </a:lnTo>
                <a:lnTo>
                  <a:pt x="13703" y="49953"/>
                </a:lnTo>
                <a:lnTo>
                  <a:pt x="13777" y="49971"/>
                </a:lnTo>
                <a:lnTo>
                  <a:pt x="13833" y="49971"/>
                </a:lnTo>
                <a:lnTo>
                  <a:pt x="13870" y="49953"/>
                </a:lnTo>
                <a:lnTo>
                  <a:pt x="13870" y="49934"/>
                </a:lnTo>
                <a:lnTo>
                  <a:pt x="13870" y="49897"/>
                </a:lnTo>
                <a:lnTo>
                  <a:pt x="13852" y="49841"/>
                </a:lnTo>
                <a:lnTo>
                  <a:pt x="13777" y="49729"/>
                </a:lnTo>
                <a:lnTo>
                  <a:pt x="13554" y="49469"/>
                </a:lnTo>
                <a:lnTo>
                  <a:pt x="13405" y="49283"/>
                </a:lnTo>
                <a:lnTo>
                  <a:pt x="13331" y="49171"/>
                </a:lnTo>
                <a:lnTo>
                  <a:pt x="13275" y="49041"/>
                </a:lnTo>
                <a:lnTo>
                  <a:pt x="13126" y="48780"/>
                </a:lnTo>
                <a:lnTo>
                  <a:pt x="13051" y="48687"/>
                </a:lnTo>
                <a:lnTo>
                  <a:pt x="13014" y="48650"/>
                </a:lnTo>
                <a:lnTo>
                  <a:pt x="12958" y="48631"/>
                </a:lnTo>
                <a:close/>
                <a:moveTo>
                  <a:pt x="71810" y="48631"/>
                </a:moveTo>
                <a:lnTo>
                  <a:pt x="71754" y="48650"/>
                </a:lnTo>
                <a:lnTo>
                  <a:pt x="71717" y="48687"/>
                </a:lnTo>
                <a:lnTo>
                  <a:pt x="71680" y="48761"/>
                </a:lnTo>
                <a:lnTo>
                  <a:pt x="71642" y="48929"/>
                </a:lnTo>
                <a:lnTo>
                  <a:pt x="71624" y="49041"/>
                </a:lnTo>
                <a:lnTo>
                  <a:pt x="71549" y="49171"/>
                </a:lnTo>
                <a:lnTo>
                  <a:pt x="71456" y="49357"/>
                </a:lnTo>
                <a:lnTo>
                  <a:pt x="71363" y="49543"/>
                </a:lnTo>
                <a:lnTo>
                  <a:pt x="71344" y="49618"/>
                </a:lnTo>
                <a:lnTo>
                  <a:pt x="71344" y="49674"/>
                </a:lnTo>
                <a:lnTo>
                  <a:pt x="71382" y="49748"/>
                </a:lnTo>
                <a:lnTo>
                  <a:pt x="71400" y="49785"/>
                </a:lnTo>
                <a:lnTo>
                  <a:pt x="71493" y="49785"/>
                </a:lnTo>
                <a:lnTo>
                  <a:pt x="71531" y="49748"/>
                </a:lnTo>
                <a:lnTo>
                  <a:pt x="71568" y="49692"/>
                </a:lnTo>
                <a:lnTo>
                  <a:pt x="71661" y="49562"/>
                </a:lnTo>
                <a:lnTo>
                  <a:pt x="71754" y="49394"/>
                </a:lnTo>
                <a:lnTo>
                  <a:pt x="71828" y="49227"/>
                </a:lnTo>
                <a:lnTo>
                  <a:pt x="71903" y="49003"/>
                </a:lnTo>
                <a:lnTo>
                  <a:pt x="72052" y="49152"/>
                </a:lnTo>
                <a:lnTo>
                  <a:pt x="72182" y="49301"/>
                </a:lnTo>
                <a:lnTo>
                  <a:pt x="72313" y="49469"/>
                </a:lnTo>
                <a:lnTo>
                  <a:pt x="72424" y="49636"/>
                </a:lnTo>
                <a:lnTo>
                  <a:pt x="72480" y="49748"/>
                </a:lnTo>
                <a:lnTo>
                  <a:pt x="72573" y="49897"/>
                </a:lnTo>
                <a:lnTo>
                  <a:pt x="72629" y="49953"/>
                </a:lnTo>
                <a:lnTo>
                  <a:pt x="72666" y="49971"/>
                </a:lnTo>
                <a:lnTo>
                  <a:pt x="72685" y="49971"/>
                </a:lnTo>
                <a:lnTo>
                  <a:pt x="72704" y="49953"/>
                </a:lnTo>
                <a:lnTo>
                  <a:pt x="72741" y="49860"/>
                </a:lnTo>
                <a:lnTo>
                  <a:pt x="72741" y="49785"/>
                </a:lnTo>
                <a:lnTo>
                  <a:pt x="72741" y="49692"/>
                </a:lnTo>
                <a:lnTo>
                  <a:pt x="72722" y="49618"/>
                </a:lnTo>
                <a:lnTo>
                  <a:pt x="72685" y="49525"/>
                </a:lnTo>
                <a:lnTo>
                  <a:pt x="72573" y="49357"/>
                </a:lnTo>
                <a:lnTo>
                  <a:pt x="72443" y="49171"/>
                </a:lnTo>
                <a:lnTo>
                  <a:pt x="72294" y="49022"/>
                </a:lnTo>
                <a:lnTo>
                  <a:pt x="72145" y="48873"/>
                </a:lnTo>
                <a:lnTo>
                  <a:pt x="71866" y="48650"/>
                </a:lnTo>
                <a:lnTo>
                  <a:pt x="71810" y="48631"/>
                </a:lnTo>
                <a:close/>
                <a:moveTo>
                  <a:pt x="50045" y="48557"/>
                </a:moveTo>
                <a:lnTo>
                  <a:pt x="50008" y="48575"/>
                </a:lnTo>
                <a:lnTo>
                  <a:pt x="49934" y="48650"/>
                </a:lnTo>
                <a:lnTo>
                  <a:pt x="49859" y="48724"/>
                </a:lnTo>
                <a:lnTo>
                  <a:pt x="49710" y="48929"/>
                </a:lnTo>
                <a:lnTo>
                  <a:pt x="49617" y="49078"/>
                </a:lnTo>
                <a:lnTo>
                  <a:pt x="49301" y="49469"/>
                </a:lnTo>
                <a:lnTo>
                  <a:pt x="49133" y="49692"/>
                </a:lnTo>
                <a:lnTo>
                  <a:pt x="49077" y="49785"/>
                </a:lnTo>
                <a:lnTo>
                  <a:pt x="49077" y="49878"/>
                </a:lnTo>
                <a:lnTo>
                  <a:pt x="49096" y="49953"/>
                </a:lnTo>
                <a:lnTo>
                  <a:pt x="49114" y="49990"/>
                </a:lnTo>
                <a:lnTo>
                  <a:pt x="49189" y="49990"/>
                </a:lnTo>
                <a:lnTo>
                  <a:pt x="49245" y="49953"/>
                </a:lnTo>
                <a:lnTo>
                  <a:pt x="49375" y="49841"/>
                </a:lnTo>
                <a:lnTo>
                  <a:pt x="49468" y="49729"/>
                </a:lnTo>
                <a:lnTo>
                  <a:pt x="50064" y="48873"/>
                </a:lnTo>
                <a:lnTo>
                  <a:pt x="50474" y="49432"/>
                </a:lnTo>
                <a:lnTo>
                  <a:pt x="50585" y="49599"/>
                </a:lnTo>
                <a:lnTo>
                  <a:pt x="50716" y="49729"/>
                </a:lnTo>
                <a:lnTo>
                  <a:pt x="50790" y="49785"/>
                </a:lnTo>
                <a:lnTo>
                  <a:pt x="50846" y="49785"/>
                </a:lnTo>
                <a:lnTo>
                  <a:pt x="50865" y="49729"/>
                </a:lnTo>
                <a:lnTo>
                  <a:pt x="50846" y="49674"/>
                </a:lnTo>
                <a:lnTo>
                  <a:pt x="50790" y="49525"/>
                </a:lnTo>
                <a:lnTo>
                  <a:pt x="50697" y="49338"/>
                </a:lnTo>
                <a:lnTo>
                  <a:pt x="50585" y="49152"/>
                </a:lnTo>
                <a:lnTo>
                  <a:pt x="50325" y="48817"/>
                </a:lnTo>
                <a:lnTo>
                  <a:pt x="50138" y="48594"/>
                </a:lnTo>
                <a:lnTo>
                  <a:pt x="50120" y="48575"/>
                </a:lnTo>
                <a:lnTo>
                  <a:pt x="50083" y="48557"/>
                </a:lnTo>
                <a:close/>
                <a:moveTo>
                  <a:pt x="82925" y="48538"/>
                </a:moveTo>
                <a:lnTo>
                  <a:pt x="82869" y="48594"/>
                </a:lnTo>
                <a:lnTo>
                  <a:pt x="82832" y="48687"/>
                </a:lnTo>
                <a:lnTo>
                  <a:pt x="82757" y="48854"/>
                </a:lnTo>
                <a:lnTo>
                  <a:pt x="82720" y="48966"/>
                </a:lnTo>
                <a:lnTo>
                  <a:pt x="82497" y="49413"/>
                </a:lnTo>
                <a:lnTo>
                  <a:pt x="82404" y="49674"/>
                </a:lnTo>
                <a:lnTo>
                  <a:pt x="82366" y="49767"/>
                </a:lnTo>
                <a:lnTo>
                  <a:pt x="82366" y="49860"/>
                </a:lnTo>
                <a:lnTo>
                  <a:pt x="82385" y="49934"/>
                </a:lnTo>
                <a:lnTo>
                  <a:pt x="82422" y="49971"/>
                </a:lnTo>
                <a:lnTo>
                  <a:pt x="82441" y="49990"/>
                </a:lnTo>
                <a:lnTo>
                  <a:pt x="82478" y="49971"/>
                </a:lnTo>
                <a:lnTo>
                  <a:pt x="82552" y="49916"/>
                </a:lnTo>
                <a:lnTo>
                  <a:pt x="82627" y="49823"/>
                </a:lnTo>
                <a:lnTo>
                  <a:pt x="82683" y="49729"/>
                </a:lnTo>
                <a:lnTo>
                  <a:pt x="82739" y="49618"/>
                </a:lnTo>
                <a:lnTo>
                  <a:pt x="82832" y="49357"/>
                </a:lnTo>
                <a:lnTo>
                  <a:pt x="82999" y="48854"/>
                </a:lnTo>
                <a:lnTo>
                  <a:pt x="83148" y="49059"/>
                </a:lnTo>
                <a:lnTo>
                  <a:pt x="83409" y="49357"/>
                </a:lnTo>
                <a:lnTo>
                  <a:pt x="83558" y="49506"/>
                </a:lnTo>
                <a:lnTo>
                  <a:pt x="83670" y="49618"/>
                </a:lnTo>
                <a:lnTo>
                  <a:pt x="83763" y="49674"/>
                </a:lnTo>
                <a:lnTo>
                  <a:pt x="83800" y="49674"/>
                </a:lnTo>
                <a:lnTo>
                  <a:pt x="83819" y="49655"/>
                </a:lnTo>
                <a:lnTo>
                  <a:pt x="83819" y="49599"/>
                </a:lnTo>
                <a:lnTo>
                  <a:pt x="83800" y="49543"/>
                </a:lnTo>
                <a:lnTo>
                  <a:pt x="83744" y="49394"/>
                </a:lnTo>
                <a:lnTo>
                  <a:pt x="83632" y="49245"/>
                </a:lnTo>
                <a:lnTo>
                  <a:pt x="83502" y="49078"/>
                </a:lnTo>
                <a:lnTo>
                  <a:pt x="83223" y="48780"/>
                </a:lnTo>
                <a:lnTo>
                  <a:pt x="83037" y="48575"/>
                </a:lnTo>
                <a:lnTo>
                  <a:pt x="83018" y="48538"/>
                </a:lnTo>
                <a:close/>
                <a:moveTo>
                  <a:pt x="79574" y="48594"/>
                </a:moveTo>
                <a:lnTo>
                  <a:pt x="79536" y="48631"/>
                </a:lnTo>
                <a:lnTo>
                  <a:pt x="79350" y="48892"/>
                </a:lnTo>
                <a:lnTo>
                  <a:pt x="79034" y="49338"/>
                </a:lnTo>
                <a:lnTo>
                  <a:pt x="78754" y="49748"/>
                </a:lnTo>
                <a:lnTo>
                  <a:pt x="78680" y="49897"/>
                </a:lnTo>
                <a:lnTo>
                  <a:pt x="78661" y="49953"/>
                </a:lnTo>
                <a:lnTo>
                  <a:pt x="78661" y="49971"/>
                </a:lnTo>
                <a:lnTo>
                  <a:pt x="78717" y="50009"/>
                </a:lnTo>
                <a:lnTo>
                  <a:pt x="78773" y="50009"/>
                </a:lnTo>
                <a:lnTo>
                  <a:pt x="78829" y="49990"/>
                </a:lnTo>
                <a:lnTo>
                  <a:pt x="78903" y="49934"/>
                </a:lnTo>
                <a:lnTo>
                  <a:pt x="79052" y="49804"/>
                </a:lnTo>
                <a:lnTo>
                  <a:pt x="79220" y="49618"/>
                </a:lnTo>
                <a:lnTo>
                  <a:pt x="79350" y="49413"/>
                </a:lnTo>
                <a:lnTo>
                  <a:pt x="79481" y="49208"/>
                </a:lnTo>
                <a:lnTo>
                  <a:pt x="79648" y="48947"/>
                </a:lnTo>
                <a:lnTo>
                  <a:pt x="79871" y="49432"/>
                </a:lnTo>
                <a:lnTo>
                  <a:pt x="80039" y="49729"/>
                </a:lnTo>
                <a:lnTo>
                  <a:pt x="80095" y="49823"/>
                </a:lnTo>
                <a:lnTo>
                  <a:pt x="80132" y="49841"/>
                </a:lnTo>
                <a:lnTo>
                  <a:pt x="80151" y="49841"/>
                </a:lnTo>
                <a:lnTo>
                  <a:pt x="80188" y="49823"/>
                </a:lnTo>
                <a:lnTo>
                  <a:pt x="80207" y="49767"/>
                </a:lnTo>
                <a:lnTo>
                  <a:pt x="80188" y="49692"/>
                </a:lnTo>
                <a:lnTo>
                  <a:pt x="80169" y="49599"/>
                </a:lnTo>
                <a:lnTo>
                  <a:pt x="80095" y="49357"/>
                </a:lnTo>
                <a:lnTo>
                  <a:pt x="79983" y="49096"/>
                </a:lnTo>
                <a:lnTo>
                  <a:pt x="79853" y="48873"/>
                </a:lnTo>
                <a:lnTo>
                  <a:pt x="79723" y="48687"/>
                </a:lnTo>
                <a:lnTo>
                  <a:pt x="79667" y="48631"/>
                </a:lnTo>
                <a:lnTo>
                  <a:pt x="79611" y="48594"/>
                </a:lnTo>
                <a:close/>
                <a:moveTo>
                  <a:pt x="38968" y="48687"/>
                </a:moveTo>
                <a:lnTo>
                  <a:pt x="38875" y="48724"/>
                </a:lnTo>
                <a:lnTo>
                  <a:pt x="38781" y="48817"/>
                </a:lnTo>
                <a:lnTo>
                  <a:pt x="38688" y="48947"/>
                </a:lnTo>
                <a:lnTo>
                  <a:pt x="38465" y="49301"/>
                </a:lnTo>
                <a:lnTo>
                  <a:pt x="38241" y="49674"/>
                </a:lnTo>
                <a:lnTo>
                  <a:pt x="38186" y="49823"/>
                </a:lnTo>
                <a:lnTo>
                  <a:pt x="38167" y="49897"/>
                </a:lnTo>
                <a:lnTo>
                  <a:pt x="38167" y="49953"/>
                </a:lnTo>
                <a:lnTo>
                  <a:pt x="38186" y="49990"/>
                </a:lnTo>
                <a:lnTo>
                  <a:pt x="38223" y="50027"/>
                </a:lnTo>
                <a:lnTo>
                  <a:pt x="38279" y="50009"/>
                </a:lnTo>
                <a:lnTo>
                  <a:pt x="38372" y="49971"/>
                </a:lnTo>
                <a:lnTo>
                  <a:pt x="38428" y="49953"/>
                </a:lnTo>
                <a:lnTo>
                  <a:pt x="38465" y="49897"/>
                </a:lnTo>
                <a:lnTo>
                  <a:pt x="38539" y="49785"/>
                </a:lnTo>
                <a:lnTo>
                  <a:pt x="38595" y="49636"/>
                </a:lnTo>
                <a:lnTo>
                  <a:pt x="38670" y="49469"/>
                </a:lnTo>
                <a:lnTo>
                  <a:pt x="38726" y="49301"/>
                </a:lnTo>
                <a:lnTo>
                  <a:pt x="38781" y="49171"/>
                </a:lnTo>
                <a:lnTo>
                  <a:pt x="38875" y="49059"/>
                </a:lnTo>
                <a:lnTo>
                  <a:pt x="38912" y="49022"/>
                </a:lnTo>
                <a:lnTo>
                  <a:pt x="38968" y="49003"/>
                </a:lnTo>
                <a:lnTo>
                  <a:pt x="39023" y="49003"/>
                </a:lnTo>
                <a:lnTo>
                  <a:pt x="39061" y="49022"/>
                </a:lnTo>
                <a:lnTo>
                  <a:pt x="39117" y="49059"/>
                </a:lnTo>
                <a:lnTo>
                  <a:pt x="39172" y="49115"/>
                </a:lnTo>
                <a:lnTo>
                  <a:pt x="39265" y="49264"/>
                </a:lnTo>
                <a:lnTo>
                  <a:pt x="39359" y="49432"/>
                </a:lnTo>
                <a:lnTo>
                  <a:pt x="39433" y="49599"/>
                </a:lnTo>
                <a:lnTo>
                  <a:pt x="39508" y="49748"/>
                </a:lnTo>
                <a:lnTo>
                  <a:pt x="39582" y="49841"/>
                </a:lnTo>
                <a:lnTo>
                  <a:pt x="39619" y="49860"/>
                </a:lnTo>
                <a:lnTo>
                  <a:pt x="39656" y="49860"/>
                </a:lnTo>
                <a:lnTo>
                  <a:pt x="39675" y="49823"/>
                </a:lnTo>
                <a:lnTo>
                  <a:pt x="39675" y="49804"/>
                </a:lnTo>
                <a:lnTo>
                  <a:pt x="39675" y="49692"/>
                </a:lnTo>
                <a:lnTo>
                  <a:pt x="39638" y="49581"/>
                </a:lnTo>
                <a:lnTo>
                  <a:pt x="39582" y="49432"/>
                </a:lnTo>
                <a:lnTo>
                  <a:pt x="39452" y="49171"/>
                </a:lnTo>
                <a:lnTo>
                  <a:pt x="39377" y="49022"/>
                </a:lnTo>
                <a:lnTo>
                  <a:pt x="39303" y="48873"/>
                </a:lnTo>
                <a:lnTo>
                  <a:pt x="39228" y="48780"/>
                </a:lnTo>
                <a:lnTo>
                  <a:pt x="39154" y="48705"/>
                </a:lnTo>
                <a:lnTo>
                  <a:pt x="39061" y="48687"/>
                </a:lnTo>
                <a:close/>
                <a:moveTo>
                  <a:pt x="61030" y="48743"/>
                </a:moveTo>
                <a:lnTo>
                  <a:pt x="60974" y="48780"/>
                </a:lnTo>
                <a:lnTo>
                  <a:pt x="60918" y="48836"/>
                </a:lnTo>
                <a:lnTo>
                  <a:pt x="60788" y="49003"/>
                </a:lnTo>
                <a:lnTo>
                  <a:pt x="60658" y="49208"/>
                </a:lnTo>
                <a:lnTo>
                  <a:pt x="60546" y="49450"/>
                </a:lnTo>
                <a:lnTo>
                  <a:pt x="60471" y="49655"/>
                </a:lnTo>
                <a:lnTo>
                  <a:pt x="60416" y="49841"/>
                </a:lnTo>
                <a:lnTo>
                  <a:pt x="60416" y="49916"/>
                </a:lnTo>
                <a:lnTo>
                  <a:pt x="60434" y="49971"/>
                </a:lnTo>
                <a:lnTo>
                  <a:pt x="60471" y="50027"/>
                </a:lnTo>
                <a:lnTo>
                  <a:pt x="60509" y="50046"/>
                </a:lnTo>
                <a:lnTo>
                  <a:pt x="60546" y="50027"/>
                </a:lnTo>
                <a:lnTo>
                  <a:pt x="60602" y="49990"/>
                </a:lnTo>
                <a:lnTo>
                  <a:pt x="60695" y="49878"/>
                </a:lnTo>
                <a:lnTo>
                  <a:pt x="60788" y="49711"/>
                </a:lnTo>
                <a:lnTo>
                  <a:pt x="60956" y="49320"/>
                </a:lnTo>
                <a:lnTo>
                  <a:pt x="61067" y="49059"/>
                </a:lnTo>
                <a:lnTo>
                  <a:pt x="61123" y="49134"/>
                </a:lnTo>
                <a:lnTo>
                  <a:pt x="61179" y="49245"/>
                </a:lnTo>
                <a:lnTo>
                  <a:pt x="61291" y="49525"/>
                </a:lnTo>
                <a:lnTo>
                  <a:pt x="61365" y="49636"/>
                </a:lnTo>
                <a:lnTo>
                  <a:pt x="61421" y="49729"/>
                </a:lnTo>
                <a:lnTo>
                  <a:pt x="61458" y="49767"/>
                </a:lnTo>
                <a:lnTo>
                  <a:pt x="61514" y="49767"/>
                </a:lnTo>
                <a:lnTo>
                  <a:pt x="61551" y="49748"/>
                </a:lnTo>
                <a:lnTo>
                  <a:pt x="61570" y="49692"/>
                </a:lnTo>
                <a:lnTo>
                  <a:pt x="61589" y="49636"/>
                </a:lnTo>
                <a:lnTo>
                  <a:pt x="61589" y="49581"/>
                </a:lnTo>
                <a:lnTo>
                  <a:pt x="61589" y="49506"/>
                </a:lnTo>
                <a:lnTo>
                  <a:pt x="61533" y="49357"/>
                </a:lnTo>
                <a:lnTo>
                  <a:pt x="61458" y="49208"/>
                </a:lnTo>
                <a:lnTo>
                  <a:pt x="61365" y="49059"/>
                </a:lnTo>
                <a:lnTo>
                  <a:pt x="61272" y="48929"/>
                </a:lnTo>
                <a:lnTo>
                  <a:pt x="61123" y="48761"/>
                </a:lnTo>
                <a:lnTo>
                  <a:pt x="61086" y="48743"/>
                </a:lnTo>
                <a:close/>
                <a:moveTo>
                  <a:pt x="57269" y="48705"/>
                </a:moveTo>
                <a:lnTo>
                  <a:pt x="57213" y="48761"/>
                </a:lnTo>
                <a:lnTo>
                  <a:pt x="57176" y="48836"/>
                </a:lnTo>
                <a:lnTo>
                  <a:pt x="57102" y="49003"/>
                </a:lnTo>
                <a:lnTo>
                  <a:pt x="57064" y="49134"/>
                </a:lnTo>
                <a:lnTo>
                  <a:pt x="56953" y="49320"/>
                </a:lnTo>
                <a:lnTo>
                  <a:pt x="56822" y="49543"/>
                </a:lnTo>
                <a:lnTo>
                  <a:pt x="56692" y="49785"/>
                </a:lnTo>
                <a:lnTo>
                  <a:pt x="56655" y="49878"/>
                </a:lnTo>
                <a:lnTo>
                  <a:pt x="56636" y="49953"/>
                </a:lnTo>
                <a:lnTo>
                  <a:pt x="56655" y="50046"/>
                </a:lnTo>
                <a:lnTo>
                  <a:pt x="56692" y="50083"/>
                </a:lnTo>
                <a:lnTo>
                  <a:pt x="56729" y="50102"/>
                </a:lnTo>
                <a:lnTo>
                  <a:pt x="56785" y="50083"/>
                </a:lnTo>
                <a:lnTo>
                  <a:pt x="56841" y="50027"/>
                </a:lnTo>
                <a:lnTo>
                  <a:pt x="56897" y="49971"/>
                </a:lnTo>
                <a:lnTo>
                  <a:pt x="57009" y="49785"/>
                </a:lnTo>
                <a:lnTo>
                  <a:pt x="57139" y="49581"/>
                </a:lnTo>
                <a:lnTo>
                  <a:pt x="57232" y="49376"/>
                </a:lnTo>
                <a:lnTo>
                  <a:pt x="57362" y="49096"/>
                </a:lnTo>
                <a:lnTo>
                  <a:pt x="57679" y="49525"/>
                </a:lnTo>
                <a:lnTo>
                  <a:pt x="57772" y="49655"/>
                </a:lnTo>
                <a:lnTo>
                  <a:pt x="57865" y="49748"/>
                </a:lnTo>
                <a:lnTo>
                  <a:pt x="57939" y="49785"/>
                </a:lnTo>
                <a:lnTo>
                  <a:pt x="57958" y="49785"/>
                </a:lnTo>
                <a:lnTo>
                  <a:pt x="57995" y="49748"/>
                </a:lnTo>
                <a:lnTo>
                  <a:pt x="58014" y="49711"/>
                </a:lnTo>
                <a:lnTo>
                  <a:pt x="58014" y="49655"/>
                </a:lnTo>
                <a:lnTo>
                  <a:pt x="57977" y="49543"/>
                </a:lnTo>
                <a:lnTo>
                  <a:pt x="57884" y="49394"/>
                </a:lnTo>
                <a:lnTo>
                  <a:pt x="57790" y="49227"/>
                </a:lnTo>
                <a:lnTo>
                  <a:pt x="57548" y="48929"/>
                </a:lnTo>
                <a:lnTo>
                  <a:pt x="57399" y="48743"/>
                </a:lnTo>
                <a:lnTo>
                  <a:pt x="57362" y="48724"/>
                </a:lnTo>
                <a:lnTo>
                  <a:pt x="57325" y="48705"/>
                </a:lnTo>
                <a:close/>
              </a:path>
            </a:pathLst>
          </a:custGeom>
          <a:solidFill>
            <a:srgbClr val="C9E4B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7"/>
          <p:cNvSpPr txBox="1">
            <a:spLocks noGrp="1"/>
          </p:cNvSpPr>
          <p:nvPr>
            <p:ph type="title"/>
          </p:nvPr>
        </p:nvSpPr>
        <p:spPr>
          <a:xfrm>
            <a:off x="1187067" y="274633"/>
            <a:ext cx="9818000" cy="1143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C9E4B4"/>
              </a:buClr>
              <a:buSzPts val="2400"/>
              <a:buNone/>
              <a:defRPr>
                <a:solidFill>
                  <a:srgbClr val="C9E4B4"/>
                </a:solidFill>
              </a:defRPr>
            </a:lvl1pPr>
            <a:lvl2pPr lvl="1" rtl="0">
              <a:spcBef>
                <a:spcPts val="0"/>
              </a:spcBef>
              <a:spcAft>
                <a:spcPts val="0"/>
              </a:spcAft>
              <a:buClr>
                <a:srgbClr val="C9E4B4"/>
              </a:buClr>
              <a:buSzPts val="2400"/>
              <a:buNone/>
              <a:defRPr>
                <a:solidFill>
                  <a:srgbClr val="C9E4B4"/>
                </a:solidFill>
              </a:defRPr>
            </a:lvl2pPr>
            <a:lvl3pPr lvl="2" rtl="0">
              <a:spcBef>
                <a:spcPts val="0"/>
              </a:spcBef>
              <a:spcAft>
                <a:spcPts val="0"/>
              </a:spcAft>
              <a:buClr>
                <a:srgbClr val="C9E4B4"/>
              </a:buClr>
              <a:buSzPts val="2400"/>
              <a:buNone/>
              <a:defRPr>
                <a:solidFill>
                  <a:srgbClr val="C9E4B4"/>
                </a:solidFill>
              </a:defRPr>
            </a:lvl3pPr>
            <a:lvl4pPr lvl="3" rtl="0">
              <a:spcBef>
                <a:spcPts val="0"/>
              </a:spcBef>
              <a:spcAft>
                <a:spcPts val="0"/>
              </a:spcAft>
              <a:buClr>
                <a:srgbClr val="C9E4B4"/>
              </a:buClr>
              <a:buSzPts val="2400"/>
              <a:buNone/>
              <a:defRPr>
                <a:solidFill>
                  <a:srgbClr val="C9E4B4"/>
                </a:solidFill>
              </a:defRPr>
            </a:lvl4pPr>
            <a:lvl5pPr lvl="4" rtl="0">
              <a:spcBef>
                <a:spcPts val="0"/>
              </a:spcBef>
              <a:spcAft>
                <a:spcPts val="0"/>
              </a:spcAft>
              <a:buClr>
                <a:srgbClr val="C9E4B4"/>
              </a:buClr>
              <a:buSzPts val="2400"/>
              <a:buNone/>
              <a:defRPr>
                <a:solidFill>
                  <a:srgbClr val="C9E4B4"/>
                </a:solidFill>
              </a:defRPr>
            </a:lvl5pPr>
            <a:lvl6pPr lvl="5" rtl="0">
              <a:spcBef>
                <a:spcPts val="0"/>
              </a:spcBef>
              <a:spcAft>
                <a:spcPts val="0"/>
              </a:spcAft>
              <a:buClr>
                <a:srgbClr val="C9E4B4"/>
              </a:buClr>
              <a:buSzPts val="2400"/>
              <a:buNone/>
              <a:defRPr>
                <a:solidFill>
                  <a:srgbClr val="C9E4B4"/>
                </a:solidFill>
              </a:defRPr>
            </a:lvl6pPr>
            <a:lvl7pPr lvl="6" rtl="0">
              <a:spcBef>
                <a:spcPts val="0"/>
              </a:spcBef>
              <a:spcAft>
                <a:spcPts val="0"/>
              </a:spcAft>
              <a:buClr>
                <a:srgbClr val="C9E4B4"/>
              </a:buClr>
              <a:buSzPts val="2400"/>
              <a:buNone/>
              <a:defRPr>
                <a:solidFill>
                  <a:srgbClr val="C9E4B4"/>
                </a:solidFill>
              </a:defRPr>
            </a:lvl7pPr>
            <a:lvl8pPr lvl="7" rtl="0">
              <a:spcBef>
                <a:spcPts val="0"/>
              </a:spcBef>
              <a:spcAft>
                <a:spcPts val="0"/>
              </a:spcAft>
              <a:buClr>
                <a:srgbClr val="C9E4B4"/>
              </a:buClr>
              <a:buSzPts val="2400"/>
              <a:buNone/>
              <a:defRPr>
                <a:solidFill>
                  <a:srgbClr val="C9E4B4"/>
                </a:solidFill>
              </a:defRPr>
            </a:lvl8pPr>
            <a:lvl9pPr lvl="8" rtl="0">
              <a:spcBef>
                <a:spcPts val="0"/>
              </a:spcBef>
              <a:spcAft>
                <a:spcPts val="0"/>
              </a:spcAft>
              <a:buClr>
                <a:srgbClr val="C9E4B4"/>
              </a:buClr>
              <a:buSzPts val="2400"/>
              <a:buNone/>
              <a:defRPr>
                <a:solidFill>
                  <a:srgbClr val="C9E4B4"/>
                </a:solidFill>
              </a:defRPr>
            </a:lvl9pPr>
          </a:lstStyle>
          <a:p>
            <a:r>
              <a:rPr lang="fr-FR"/>
              <a:t>Modifiez le style du titre</a:t>
            </a:r>
            <a:endParaRPr/>
          </a:p>
        </p:txBody>
      </p:sp>
      <p:sp>
        <p:nvSpPr>
          <p:cNvPr id="38" name="Google Shape;38;p7"/>
          <p:cNvSpPr txBox="1">
            <a:spLocks noGrp="1"/>
          </p:cNvSpPr>
          <p:nvPr>
            <p:ph type="body" idx="1"/>
          </p:nvPr>
        </p:nvSpPr>
        <p:spPr>
          <a:xfrm>
            <a:off x="1101367" y="1600200"/>
            <a:ext cx="3192000" cy="43632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Clr>
                <a:srgbClr val="C9E4B4"/>
              </a:buClr>
              <a:buSzPts val="1600"/>
              <a:buChar char="‐"/>
              <a:defRPr sz="2133"/>
            </a:lvl1pPr>
            <a:lvl2pPr marL="1219170" lvl="1" indent="-440256" rtl="0">
              <a:spcBef>
                <a:spcPts val="0"/>
              </a:spcBef>
              <a:spcAft>
                <a:spcPts val="0"/>
              </a:spcAft>
              <a:buClr>
                <a:srgbClr val="C9E4B4"/>
              </a:buClr>
              <a:buSzPts val="1600"/>
              <a:buChar char="‐"/>
              <a:defRPr sz="2133"/>
            </a:lvl2pPr>
            <a:lvl3pPr marL="1828754" lvl="2" indent="-440256" rtl="0">
              <a:spcBef>
                <a:spcPts val="0"/>
              </a:spcBef>
              <a:spcAft>
                <a:spcPts val="0"/>
              </a:spcAft>
              <a:buClr>
                <a:srgbClr val="C9E4B4"/>
              </a:buClr>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fr-FR"/>
              <a:t>Cliquez pour modifier les styles du texte du masque</a:t>
            </a:r>
          </a:p>
        </p:txBody>
      </p:sp>
      <p:sp>
        <p:nvSpPr>
          <p:cNvPr id="39" name="Google Shape;39;p7"/>
          <p:cNvSpPr txBox="1">
            <a:spLocks noGrp="1"/>
          </p:cNvSpPr>
          <p:nvPr>
            <p:ph type="body" idx="2"/>
          </p:nvPr>
        </p:nvSpPr>
        <p:spPr>
          <a:xfrm>
            <a:off x="4457125" y="1600200"/>
            <a:ext cx="3192000" cy="43632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Clr>
                <a:srgbClr val="C9E4B4"/>
              </a:buClr>
              <a:buSzPts val="1600"/>
              <a:buChar char="‐"/>
              <a:defRPr sz="2133"/>
            </a:lvl1pPr>
            <a:lvl2pPr marL="1219170" lvl="1" indent="-440256" rtl="0">
              <a:spcBef>
                <a:spcPts val="0"/>
              </a:spcBef>
              <a:spcAft>
                <a:spcPts val="0"/>
              </a:spcAft>
              <a:buClr>
                <a:srgbClr val="C9E4B4"/>
              </a:buClr>
              <a:buSzPts val="1600"/>
              <a:buChar char="‐"/>
              <a:defRPr sz="2133"/>
            </a:lvl2pPr>
            <a:lvl3pPr marL="1828754" lvl="2" indent="-440256" rtl="0">
              <a:spcBef>
                <a:spcPts val="0"/>
              </a:spcBef>
              <a:spcAft>
                <a:spcPts val="0"/>
              </a:spcAft>
              <a:buClr>
                <a:srgbClr val="C9E4B4"/>
              </a:buClr>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fr-FR"/>
              <a:t>Cliquez pour modifier les styles du texte du masque</a:t>
            </a:r>
          </a:p>
        </p:txBody>
      </p:sp>
      <p:sp>
        <p:nvSpPr>
          <p:cNvPr id="40" name="Google Shape;40;p7"/>
          <p:cNvSpPr txBox="1">
            <a:spLocks noGrp="1"/>
          </p:cNvSpPr>
          <p:nvPr>
            <p:ph type="body" idx="3"/>
          </p:nvPr>
        </p:nvSpPr>
        <p:spPr>
          <a:xfrm>
            <a:off x="7812883" y="1600200"/>
            <a:ext cx="3192000" cy="43632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Clr>
                <a:srgbClr val="C9E4B4"/>
              </a:buClr>
              <a:buSzPts val="1600"/>
              <a:buChar char="‐"/>
              <a:defRPr sz="2133"/>
            </a:lvl1pPr>
            <a:lvl2pPr marL="1219170" lvl="1" indent="-440256" rtl="0">
              <a:spcBef>
                <a:spcPts val="0"/>
              </a:spcBef>
              <a:spcAft>
                <a:spcPts val="0"/>
              </a:spcAft>
              <a:buClr>
                <a:srgbClr val="C9E4B4"/>
              </a:buClr>
              <a:buSzPts val="1600"/>
              <a:buChar char="‐"/>
              <a:defRPr sz="2133"/>
            </a:lvl2pPr>
            <a:lvl3pPr marL="1828754" lvl="2" indent="-440256" rtl="0">
              <a:spcBef>
                <a:spcPts val="0"/>
              </a:spcBef>
              <a:spcAft>
                <a:spcPts val="0"/>
              </a:spcAft>
              <a:buClr>
                <a:srgbClr val="C9E4B4"/>
              </a:buClr>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fr-FR"/>
              <a:t>Cliquez pour modifier les styles du texte du masque</a:t>
            </a:r>
          </a:p>
        </p:txBody>
      </p:sp>
      <p:sp>
        <p:nvSpPr>
          <p:cNvPr id="41" name="Google Shape;41;p7"/>
          <p:cNvSpPr txBox="1">
            <a:spLocks noGrp="1"/>
          </p:cNvSpPr>
          <p:nvPr>
            <p:ph type="sldNum" idx="12"/>
          </p:nvPr>
        </p:nvSpPr>
        <p:spPr>
          <a:xfrm>
            <a:off x="0" y="6028333"/>
            <a:ext cx="121920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CEDB2D3-DE07-4E1C-8DA5-9BA919DC9466}" type="slidenum">
              <a:rPr lang="en-US" smtClean="0"/>
              <a:t>‹N°›</a:t>
            </a:fld>
            <a:endParaRPr lang="en-US"/>
          </a:p>
        </p:txBody>
      </p:sp>
    </p:spTree>
    <p:extLst>
      <p:ext uri="{BB962C8B-B14F-4D97-AF65-F5344CB8AC3E}">
        <p14:creationId xmlns:p14="http://schemas.microsoft.com/office/powerpoint/2010/main" val="1911694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re seul">
    <p:spTree>
      <p:nvGrpSpPr>
        <p:cNvPr id="1" name="Shape 42"/>
        <p:cNvGrpSpPr/>
        <p:nvPr/>
      </p:nvGrpSpPr>
      <p:grpSpPr>
        <a:xfrm>
          <a:off x="0" y="0"/>
          <a:ext cx="0" cy="0"/>
          <a:chOff x="0" y="0"/>
          <a:chExt cx="0" cy="0"/>
        </a:xfrm>
      </p:grpSpPr>
      <p:sp>
        <p:nvSpPr>
          <p:cNvPr id="43" name="Google Shape;43;p8"/>
          <p:cNvSpPr/>
          <p:nvPr/>
        </p:nvSpPr>
        <p:spPr>
          <a:xfrm>
            <a:off x="192301" y="209501"/>
            <a:ext cx="11807273" cy="6438921"/>
          </a:xfrm>
          <a:custGeom>
            <a:avLst/>
            <a:gdLst/>
            <a:ahLst/>
            <a:cxnLst/>
            <a:rect l="l" t="t" r="r" b="b"/>
            <a:pathLst>
              <a:path w="91397" h="49842" extrusionOk="0">
                <a:moveTo>
                  <a:pt x="37497" y="57"/>
                </a:moveTo>
                <a:lnTo>
                  <a:pt x="37348" y="75"/>
                </a:lnTo>
                <a:lnTo>
                  <a:pt x="37218" y="94"/>
                </a:lnTo>
                <a:lnTo>
                  <a:pt x="37106" y="150"/>
                </a:lnTo>
                <a:lnTo>
                  <a:pt x="37069" y="168"/>
                </a:lnTo>
                <a:lnTo>
                  <a:pt x="37051" y="206"/>
                </a:lnTo>
                <a:lnTo>
                  <a:pt x="37051" y="243"/>
                </a:lnTo>
                <a:lnTo>
                  <a:pt x="37051" y="280"/>
                </a:lnTo>
                <a:lnTo>
                  <a:pt x="37069" y="317"/>
                </a:lnTo>
                <a:lnTo>
                  <a:pt x="37125" y="336"/>
                </a:lnTo>
                <a:lnTo>
                  <a:pt x="37237" y="373"/>
                </a:lnTo>
                <a:lnTo>
                  <a:pt x="37888" y="373"/>
                </a:lnTo>
                <a:lnTo>
                  <a:pt x="38075" y="392"/>
                </a:lnTo>
                <a:lnTo>
                  <a:pt x="38372" y="410"/>
                </a:lnTo>
                <a:lnTo>
                  <a:pt x="38521" y="410"/>
                </a:lnTo>
                <a:lnTo>
                  <a:pt x="38652" y="392"/>
                </a:lnTo>
                <a:lnTo>
                  <a:pt x="38726" y="355"/>
                </a:lnTo>
                <a:lnTo>
                  <a:pt x="38763" y="317"/>
                </a:lnTo>
                <a:lnTo>
                  <a:pt x="38782" y="280"/>
                </a:lnTo>
                <a:lnTo>
                  <a:pt x="38763" y="224"/>
                </a:lnTo>
                <a:lnTo>
                  <a:pt x="38745" y="187"/>
                </a:lnTo>
                <a:lnTo>
                  <a:pt x="38726" y="168"/>
                </a:lnTo>
                <a:lnTo>
                  <a:pt x="38689" y="131"/>
                </a:lnTo>
                <a:lnTo>
                  <a:pt x="38577" y="94"/>
                </a:lnTo>
                <a:lnTo>
                  <a:pt x="38466" y="75"/>
                </a:lnTo>
                <a:lnTo>
                  <a:pt x="38205" y="57"/>
                </a:lnTo>
                <a:close/>
                <a:moveTo>
                  <a:pt x="22305" y="1"/>
                </a:moveTo>
                <a:lnTo>
                  <a:pt x="22156" y="19"/>
                </a:lnTo>
                <a:lnTo>
                  <a:pt x="22026" y="38"/>
                </a:lnTo>
                <a:lnTo>
                  <a:pt x="21989" y="57"/>
                </a:lnTo>
                <a:lnTo>
                  <a:pt x="21951" y="75"/>
                </a:lnTo>
                <a:lnTo>
                  <a:pt x="21914" y="131"/>
                </a:lnTo>
                <a:lnTo>
                  <a:pt x="21895" y="168"/>
                </a:lnTo>
                <a:lnTo>
                  <a:pt x="21877" y="206"/>
                </a:lnTo>
                <a:lnTo>
                  <a:pt x="21895" y="243"/>
                </a:lnTo>
                <a:lnTo>
                  <a:pt x="21951" y="299"/>
                </a:lnTo>
                <a:lnTo>
                  <a:pt x="22026" y="336"/>
                </a:lnTo>
                <a:lnTo>
                  <a:pt x="22138" y="373"/>
                </a:lnTo>
                <a:lnTo>
                  <a:pt x="22249" y="392"/>
                </a:lnTo>
                <a:lnTo>
                  <a:pt x="22435" y="410"/>
                </a:lnTo>
                <a:lnTo>
                  <a:pt x="22696" y="429"/>
                </a:lnTo>
                <a:lnTo>
                  <a:pt x="22975" y="466"/>
                </a:lnTo>
                <a:lnTo>
                  <a:pt x="23124" y="466"/>
                </a:lnTo>
                <a:lnTo>
                  <a:pt x="23255" y="448"/>
                </a:lnTo>
                <a:lnTo>
                  <a:pt x="23385" y="429"/>
                </a:lnTo>
                <a:lnTo>
                  <a:pt x="23497" y="392"/>
                </a:lnTo>
                <a:lnTo>
                  <a:pt x="23571" y="355"/>
                </a:lnTo>
                <a:lnTo>
                  <a:pt x="23608" y="317"/>
                </a:lnTo>
                <a:lnTo>
                  <a:pt x="23627" y="299"/>
                </a:lnTo>
                <a:lnTo>
                  <a:pt x="23608" y="261"/>
                </a:lnTo>
                <a:lnTo>
                  <a:pt x="23590" y="243"/>
                </a:lnTo>
                <a:lnTo>
                  <a:pt x="23552" y="206"/>
                </a:lnTo>
                <a:lnTo>
                  <a:pt x="23459" y="168"/>
                </a:lnTo>
                <a:lnTo>
                  <a:pt x="23199" y="94"/>
                </a:lnTo>
                <a:lnTo>
                  <a:pt x="23031" y="57"/>
                </a:lnTo>
                <a:lnTo>
                  <a:pt x="22789" y="38"/>
                </a:lnTo>
                <a:lnTo>
                  <a:pt x="22473" y="1"/>
                </a:lnTo>
                <a:close/>
                <a:moveTo>
                  <a:pt x="30553" y="94"/>
                </a:moveTo>
                <a:lnTo>
                  <a:pt x="30367" y="113"/>
                </a:lnTo>
                <a:lnTo>
                  <a:pt x="30199" y="113"/>
                </a:lnTo>
                <a:lnTo>
                  <a:pt x="29901" y="150"/>
                </a:lnTo>
                <a:lnTo>
                  <a:pt x="29734" y="168"/>
                </a:lnTo>
                <a:lnTo>
                  <a:pt x="29603" y="187"/>
                </a:lnTo>
                <a:lnTo>
                  <a:pt x="29510" y="224"/>
                </a:lnTo>
                <a:lnTo>
                  <a:pt x="29492" y="243"/>
                </a:lnTo>
                <a:lnTo>
                  <a:pt x="29473" y="261"/>
                </a:lnTo>
                <a:lnTo>
                  <a:pt x="29492" y="299"/>
                </a:lnTo>
                <a:lnTo>
                  <a:pt x="29510" y="336"/>
                </a:lnTo>
                <a:lnTo>
                  <a:pt x="29585" y="373"/>
                </a:lnTo>
                <a:lnTo>
                  <a:pt x="29696" y="410"/>
                </a:lnTo>
                <a:lnTo>
                  <a:pt x="29827" y="429"/>
                </a:lnTo>
                <a:lnTo>
                  <a:pt x="30106" y="448"/>
                </a:lnTo>
                <a:lnTo>
                  <a:pt x="30478" y="448"/>
                </a:lnTo>
                <a:lnTo>
                  <a:pt x="30758" y="466"/>
                </a:lnTo>
                <a:lnTo>
                  <a:pt x="30907" y="448"/>
                </a:lnTo>
                <a:lnTo>
                  <a:pt x="31018" y="429"/>
                </a:lnTo>
                <a:lnTo>
                  <a:pt x="31111" y="373"/>
                </a:lnTo>
                <a:lnTo>
                  <a:pt x="31149" y="355"/>
                </a:lnTo>
                <a:lnTo>
                  <a:pt x="31167" y="317"/>
                </a:lnTo>
                <a:lnTo>
                  <a:pt x="31167" y="261"/>
                </a:lnTo>
                <a:lnTo>
                  <a:pt x="31167" y="206"/>
                </a:lnTo>
                <a:lnTo>
                  <a:pt x="31130" y="168"/>
                </a:lnTo>
                <a:lnTo>
                  <a:pt x="31093" y="150"/>
                </a:lnTo>
                <a:lnTo>
                  <a:pt x="30981" y="113"/>
                </a:lnTo>
                <a:lnTo>
                  <a:pt x="30851" y="94"/>
                </a:lnTo>
                <a:close/>
                <a:moveTo>
                  <a:pt x="40756" y="113"/>
                </a:moveTo>
                <a:lnTo>
                  <a:pt x="40495" y="131"/>
                </a:lnTo>
                <a:lnTo>
                  <a:pt x="40309" y="131"/>
                </a:lnTo>
                <a:lnTo>
                  <a:pt x="39992" y="168"/>
                </a:lnTo>
                <a:lnTo>
                  <a:pt x="39843" y="187"/>
                </a:lnTo>
                <a:lnTo>
                  <a:pt x="39713" y="224"/>
                </a:lnTo>
                <a:lnTo>
                  <a:pt x="39638" y="261"/>
                </a:lnTo>
                <a:lnTo>
                  <a:pt x="39601" y="280"/>
                </a:lnTo>
                <a:lnTo>
                  <a:pt x="39601" y="317"/>
                </a:lnTo>
                <a:lnTo>
                  <a:pt x="39620" y="355"/>
                </a:lnTo>
                <a:lnTo>
                  <a:pt x="39676" y="373"/>
                </a:lnTo>
                <a:lnTo>
                  <a:pt x="39843" y="429"/>
                </a:lnTo>
                <a:lnTo>
                  <a:pt x="40067" y="448"/>
                </a:lnTo>
                <a:lnTo>
                  <a:pt x="40346" y="466"/>
                </a:lnTo>
                <a:lnTo>
                  <a:pt x="40867" y="448"/>
                </a:lnTo>
                <a:lnTo>
                  <a:pt x="41053" y="429"/>
                </a:lnTo>
                <a:lnTo>
                  <a:pt x="41165" y="410"/>
                </a:lnTo>
                <a:lnTo>
                  <a:pt x="41240" y="373"/>
                </a:lnTo>
                <a:lnTo>
                  <a:pt x="41277" y="317"/>
                </a:lnTo>
                <a:lnTo>
                  <a:pt x="41258" y="280"/>
                </a:lnTo>
                <a:lnTo>
                  <a:pt x="41221" y="243"/>
                </a:lnTo>
                <a:lnTo>
                  <a:pt x="41091" y="168"/>
                </a:lnTo>
                <a:lnTo>
                  <a:pt x="41016" y="131"/>
                </a:lnTo>
                <a:lnTo>
                  <a:pt x="40886" y="113"/>
                </a:lnTo>
                <a:close/>
                <a:moveTo>
                  <a:pt x="17539" y="113"/>
                </a:moveTo>
                <a:lnTo>
                  <a:pt x="17260" y="131"/>
                </a:lnTo>
                <a:lnTo>
                  <a:pt x="17129" y="168"/>
                </a:lnTo>
                <a:lnTo>
                  <a:pt x="17036" y="206"/>
                </a:lnTo>
                <a:lnTo>
                  <a:pt x="16943" y="261"/>
                </a:lnTo>
                <a:lnTo>
                  <a:pt x="16906" y="317"/>
                </a:lnTo>
                <a:lnTo>
                  <a:pt x="16906" y="336"/>
                </a:lnTo>
                <a:lnTo>
                  <a:pt x="16906" y="355"/>
                </a:lnTo>
                <a:lnTo>
                  <a:pt x="16962" y="392"/>
                </a:lnTo>
                <a:lnTo>
                  <a:pt x="17111" y="429"/>
                </a:lnTo>
                <a:lnTo>
                  <a:pt x="17297" y="448"/>
                </a:lnTo>
                <a:lnTo>
                  <a:pt x="17576" y="485"/>
                </a:lnTo>
                <a:lnTo>
                  <a:pt x="18135" y="485"/>
                </a:lnTo>
                <a:lnTo>
                  <a:pt x="18284" y="466"/>
                </a:lnTo>
                <a:lnTo>
                  <a:pt x="18395" y="429"/>
                </a:lnTo>
                <a:lnTo>
                  <a:pt x="18470" y="410"/>
                </a:lnTo>
                <a:lnTo>
                  <a:pt x="18488" y="355"/>
                </a:lnTo>
                <a:lnTo>
                  <a:pt x="18488" y="280"/>
                </a:lnTo>
                <a:lnTo>
                  <a:pt x="18470" y="224"/>
                </a:lnTo>
                <a:lnTo>
                  <a:pt x="18451" y="187"/>
                </a:lnTo>
                <a:lnTo>
                  <a:pt x="18395" y="168"/>
                </a:lnTo>
                <a:lnTo>
                  <a:pt x="18284" y="131"/>
                </a:lnTo>
                <a:lnTo>
                  <a:pt x="18042" y="131"/>
                </a:lnTo>
                <a:lnTo>
                  <a:pt x="17818" y="113"/>
                </a:lnTo>
                <a:close/>
                <a:moveTo>
                  <a:pt x="20536" y="113"/>
                </a:moveTo>
                <a:lnTo>
                  <a:pt x="20425" y="131"/>
                </a:lnTo>
                <a:lnTo>
                  <a:pt x="20220" y="150"/>
                </a:lnTo>
                <a:lnTo>
                  <a:pt x="20052" y="168"/>
                </a:lnTo>
                <a:lnTo>
                  <a:pt x="19829" y="187"/>
                </a:lnTo>
                <a:lnTo>
                  <a:pt x="19717" y="206"/>
                </a:lnTo>
                <a:lnTo>
                  <a:pt x="19661" y="224"/>
                </a:lnTo>
                <a:lnTo>
                  <a:pt x="19624" y="243"/>
                </a:lnTo>
                <a:lnTo>
                  <a:pt x="19587" y="299"/>
                </a:lnTo>
                <a:lnTo>
                  <a:pt x="19550" y="355"/>
                </a:lnTo>
                <a:lnTo>
                  <a:pt x="19550" y="392"/>
                </a:lnTo>
                <a:lnTo>
                  <a:pt x="19568" y="410"/>
                </a:lnTo>
                <a:lnTo>
                  <a:pt x="19587" y="448"/>
                </a:lnTo>
                <a:lnTo>
                  <a:pt x="19624" y="466"/>
                </a:lnTo>
                <a:lnTo>
                  <a:pt x="19922" y="485"/>
                </a:lnTo>
                <a:lnTo>
                  <a:pt x="20164" y="485"/>
                </a:lnTo>
                <a:lnTo>
                  <a:pt x="20387" y="466"/>
                </a:lnTo>
                <a:lnTo>
                  <a:pt x="20611" y="448"/>
                </a:lnTo>
                <a:lnTo>
                  <a:pt x="20685" y="410"/>
                </a:lnTo>
                <a:lnTo>
                  <a:pt x="20760" y="392"/>
                </a:lnTo>
                <a:lnTo>
                  <a:pt x="20816" y="355"/>
                </a:lnTo>
                <a:lnTo>
                  <a:pt x="20834" y="299"/>
                </a:lnTo>
                <a:lnTo>
                  <a:pt x="20816" y="261"/>
                </a:lnTo>
                <a:lnTo>
                  <a:pt x="20778" y="187"/>
                </a:lnTo>
                <a:lnTo>
                  <a:pt x="20723" y="150"/>
                </a:lnTo>
                <a:lnTo>
                  <a:pt x="20629" y="131"/>
                </a:lnTo>
                <a:lnTo>
                  <a:pt x="20536" y="113"/>
                </a:lnTo>
                <a:close/>
                <a:moveTo>
                  <a:pt x="15509" y="150"/>
                </a:moveTo>
                <a:lnTo>
                  <a:pt x="15342" y="187"/>
                </a:lnTo>
                <a:lnTo>
                  <a:pt x="15118" y="168"/>
                </a:lnTo>
                <a:lnTo>
                  <a:pt x="14783" y="187"/>
                </a:lnTo>
                <a:lnTo>
                  <a:pt x="14634" y="187"/>
                </a:lnTo>
                <a:lnTo>
                  <a:pt x="14485" y="224"/>
                </a:lnTo>
                <a:lnTo>
                  <a:pt x="14374" y="261"/>
                </a:lnTo>
                <a:lnTo>
                  <a:pt x="14337" y="299"/>
                </a:lnTo>
                <a:lnTo>
                  <a:pt x="14299" y="336"/>
                </a:lnTo>
                <a:lnTo>
                  <a:pt x="14299" y="373"/>
                </a:lnTo>
                <a:lnTo>
                  <a:pt x="14299" y="392"/>
                </a:lnTo>
                <a:lnTo>
                  <a:pt x="14318" y="429"/>
                </a:lnTo>
                <a:lnTo>
                  <a:pt x="14355" y="448"/>
                </a:lnTo>
                <a:lnTo>
                  <a:pt x="14448" y="466"/>
                </a:lnTo>
                <a:lnTo>
                  <a:pt x="14579" y="485"/>
                </a:lnTo>
                <a:lnTo>
                  <a:pt x="14821" y="504"/>
                </a:lnTo>
                <a:lnTo>
                  <a:pt x="14988" y="485"/>
                </a:lnTo>
                <a:lnTo>
                  <a:pt x="15212" y="504"/>
                </a:lnTo>
                <a:lnTo>
                  <a:pt x="15696" y="504"/>
                </a:lnTo>
                <a:lnTo>
                  <a:pt x="15826" y="485"/>
                </a:lnTo>
                <a:lnTo>
                  <a:pt x="15938" y="448"/>
                </a:lnTo>
                <a:lnTo>
                  <a:pt x="15975" y="410"/>
                </a:lnTo>
                <a:lnTo>
                  <a:pt x="15994" y="373"/>
                </a:lnTo>
                <a:lnTo>
                  <a:pt x="16012" y="317"/>
                </a:lnTo>
                <a:lnTo>
                  <a:pt x="16012" y="261"/>
                </a:lnTo>
                <a:lnTo>
                  <a:pt x="15994" y="224"/>
                </a:lnTo>
                <a:lnTo>
                  <a:pt x="15975" y="206"/>
                </a:lnTo>
                <a:lnTo>
                  <a:pt x="15882" y="168"/>
                </a:lnTo>
                <a:lnTo>
                  <a:pt x="15770" y="150"/>
                </a:lnTo>
                <a:close/>
                <a:moveTo>
                  <a:pt x="25414" y="113"/>
                </a:moveTo>
                <a:lnTo>
                  <a:pt x="25135" y="150"/>
                </a:lnTo>
                <a:lnTo>
                  <a:pt x="24837" y="168"/>
                </a:lnTo>
                <a:lnTo>
                  <a:pt x="24595" y="224"/>
                </a:lnTo>
                <a:lnTo>
                  <a:pt x="24409" y="280"/>
                </a:lnTo>
                <a:lnTo>
                  <a:pt x="24353" y="317"/>
                </a:lnTo>
                <a:lnTo>
                  <a:pt x="24334" y="355"/>
                </a:lnTo>
                <a:lnTo>
                  <a:pt x="24334" y="373"/>
                </a:lnTo>
                <a:lnTo>
                  <a:pt x="24353" y="392"/>
                </a:lnTo>
                <a:lnTo>
                  <a:pt x="24446" y="429"/>
                </a:lnTo>
                <a:lnTo>
                  <a:pt x="24558" y="466"/>
                </a:lnTo>
                <a:lnTo>
                  <a:pt x="24707" y="485"/>
                </a:lnTo>
                <a:lnTo>
                  <a:pt x="24986" y="504"/>
                </a:lnTo>
                <a:lnTo>
                  <a:pt x="25154" y="504"/>
                </a:lnTo>
                <a:lnTo>
                  <a:pt x="25452" y="466"/>
                </a:lnTo>
                <a:lnTo>
                  <a:pt x="25656" y="448"/>
                </a:lnTo>
                <a:lnTo>
                  <a:pt x="25880" y="392"/>
                </a:lnTo>
                <a:lnTo>
                  <a:pt x="26066" y="355"/>
                </a:lnTo>
                <a:lnTo>
                  <a:pt x="26122" y="317"/>
                </a:lnTo>
                <a:lnTo>
                  <a:pt x="26159" y="280"/>
                </a:lnTo>
                <a:lnTo>
                  <a:pt x="26178" y="243"/>
                </a:lnTo>
                <a:lnTo>
                  <a:pt x="26159" y="206"/>
                </a:lnTo>
                <a:lnTo>
                  <a:pt x="26103" y="168"/>
                </a:lnTo>
                <a:lnTo>
                  <a:pt x="26010" y="131"/>
                </a:lnTo>
                <a:lnTo>
                  <a:pt x="25898" y="113"/>
                </a:lnTo>
                <a:close/>
                <a:moveTo>
                  <a:pt x="12624" y="187"/>
                </a:moveTo>
                <a:lnTo>
                  <a:pt x="12233" y="206"/>
                </a:lnTo>
                <a:lnTo>
                  <a:pt x="12009" y="224"/>
                </a:lnTo>
                <a:lnTo>
                  <a:pt x="11935" y="243"/>
                </a:lnTo>
                <a:lnTo>
                  <a:pt x="11898" y="261"/>
                </a:lnTo>
                <a:lnTo>
                  <a:pt x="11879" y="317"/>
                </a:lnTo>
                <a:lnTo>
                  <a:pt x="11898" y="373"/>
                </a:lnTo>
                <a:lnTo>
                  <a:pt x="11953" y="410"/>
                </a:lnTo>
                <a:lnTo>
                  <a:pt x="12028" y="448"/>
                </a:lnTo>
                <a:lnTo>
                  <a:pt x="12233" y="504"/>
                </a:lnTo>
                <a:lnTo>
                  <a:pt x="12493" y="522"/>
                </a:lnTo>
                <a:lnTo>
                  <a:pt x="12996" y="522"/>
                </a:lnTo>
                <a:lnTo>
                  <a:pt x="13201" y="485"/>
                </a:lnTo>
                <a:lnTo>
                  <a:pt x="13313" y="448"/>
                </a:lnTo>
                <a:lnTo>
                  <a:pt x="13368" y="410"/>
                </a:lnTo>
                <a:lnTo>
                  <a:pt x="13387" y="373"/>
                </a:lnTo>
                <a:lnTo>
                  <a:pt x="13387" y="336"/>
                </a:lnTo>
                <a:lnTo>
                  <a:pt x="13368" y="317"/>
                </a:lnTo>
                <a:lnTo>
                  <a:pt x="13275" y="261"/>
                </a:lnTo>
                <a:lnTo>
                  <a:pt x="13145" y="224"/>
                </a:lnTo>
                <a:lnTo>
                  <a:pt x="12828" y="187"/>
                </a:lnTo>
                <a:close/>
                <a:moveTo>
                  <a:pt x="27295" y="150"/>
                </a:moveTo>
                <a:lnTo>
                  <a:pt x="27164" y="168"/>
                </a:lnTo>
                <a:lnTo>
                  <a:pt x="27053" y="187"/>
                </a:lnTo>
                <a:lnTo>
                  <a:pt x="26997" y="224"/>
                </a:lnTo>
                <a:lnTo>
                  <a:pt x="26960" y="243"/>
                </a:lnTo>
                <a:lnTo>
                  <a:pt x="26941" y="280"/>
                </a:lnTo>
                <a:lnTo>
                  <a:pt x="26941" y="336"/>
                </a:lnTo>
                <a:lnTo>
                  <a:pt x="26941" y="373"/>
                </a:lnTo>
                <a:lnTo>
                  <a:pt x="26960" y="410"/>
                </a:lnTo>
                <a:lnTo>
                  <a:pt x="26997" y="429"/>
                </a:lnTo>
                <a:lnTo>
                  <a:pt x="27053" y="466"/>
                </a:lnTo>
                <a:lnTo>
                  <a:pt x="27164" y="504"/>
                </a:lnTo>
                <a:lnTo>
                  <a:pt x="27295" y="504"/>
                </a:lnTo>
                <a:lnTo>
                  <a:pt x="27593" y="522"/>
                </a:lnTo>
                <a:lnTo>
                  <a:pt x="27779" y="504"/>
                </a:lnTo>
                <a:lnTo>
                  <a:pt x="27984" y="522"/>
                </a:lnTo>
                <a:lnTo>
                  <a:pt x="28263" y="522"/>
                </a:lnTo>
                <a:lnTo>
                  <a:pt x="28412" y="504"/>
                </a:lnTo>
                <a:lnTo>
                  <a:pt x="28524" y="485"/>
                </a:lnTo>
                <a:lnTo>
                  <a:pt x="28579" y="448"/>
                </a:lnTo>
                <a:lnTo>
                  <a:pt x="28617" y="410"/>
                </a:lnTo>
                <a:lnTo>
                  <a:pt x="28635" y="373"/>
                </a:lnTo>
                <a:lnTo>
                  <a:pt x="28654" y="336"/>
                </a:lnTo>
                <a:lnTo>
                  <a:pt x="28635" y="280"/>
                </a:lnTo>
                <a:lnTo>
                  <a:pt x="28617" y="243"/>
                </a:lnTo>
                <a:lnTo>
                  <a:pt x="28579" y="224"/>
                </a:lnTo>
                <a:lnTo>
                  <a:pt x="28524" y="187"/>
                </a:lnTo>
                <a:lnTo>
                  <a:pt x="28412" y="150"/>
                </a:lnTo>
                <a:close/>
                <a:moveTo>
                  <a:pt x="50456" y="113"/>
                </a:moveTo>
                <a:lnTo>
                  <a:pt x="50307" y="150"/>
                </a:lnTo>
                <a:lnTo>
                  <a:pt x="50046" y="243"/>
                </a:lnTo>
                <a:lnTo>
                  <a:pt x="49916" y="299"/>
                </a:lnTo>
                <a:lnTo>
                  <a:pt x="49841" y="355"/>
                </a:lnTo>
                <a:lnTo>
                  <a:pt x="49823" y="373"/>
                </a:lnTo>
                <a:lnTo>
                  <a:pt x="49823" y="410"/>
                </a:lnTo>
                <a:lnTo>
                  <a:pt x="49841" y="429"/>
                </a:lnTo>
                <a:lnTo>
                  <a:pt x="49897" y="448"/>
                </a:lnTo>
                <a:lnTo>
                  <a:pt x="50009" y="485"/>
                </a:lnTo>
                <a:lnTo>
                  <a:pt x="50120" y="504"/>
                </a:lnTo>
                <a:lnTo>
                  <a:pt x="50400" y="522"/>
                </a:lnTo>
                <a:lnTo>
                  <a:pt x="50660" y="522"/>
                </a:lnTo>
                <a:lnTo>
                  <a:pt x="50921" y="504"/>
                </a:lnTo>
                <a:lnTo>
                  <a:pt x="51051" y="504"/>
                </a:lnTo>
                <a:lnTo>
                  <a:pt x="51126" y="485"/>
                </a:lnTo>
                <a:lnTo>
                  <a:pt x="51200" y="448"/>
                </a:lnTo>
                <a:lnTo>
                  <a:pt x="51238" y="410"/>
                </a:lnTo>
                <a:lnTo>
                  <a:pt x="51275" y="355"/>
                </a:lnTo>
                <a:lnTo>
                  <a:pt x="51256" y="280"/>
                </a:lnTo>
                <a:lnTo>
                  <a:pt x="51182" y="206"/>
                </a:lnTo>
                <a:lnTo>
                  <a:pt x="51126" y="150"/>
                </a:lnTo>
                <a:lnTo>
                  <a:pt x="51033" y="131"/>
                </a:lnTo>
                <a:lnTo>
                  <a:pt x="50828" y="113"/>
                </a:lnTo>
                <a:close/>
                <a:moveTo>
                  <a:pt x="4543" y="131"/>
                </a:moveTo>
                <a:lnTo>
                  <a:pt x="4413" y="168"/>
                </a:lnTo>
                <a:lnTo>
                  <a:pt x="4320" y="206"/>
                </a:lnTo>
                <a:lnTo>
                  <a:pt x="4246" y="261"/>
                </a:lnTo>
                <a:lnTo>
                  <a:pt x="4246" y="299"/>
                </a:lnTo>
                <a:lnTo>
                  <a:pt x="4227" y="336"/>
                </a:lnTo>
                <a:lnTo>
                  <a:pt x="4246" y="373"/>
                </a:lnTo>
                <a:lnTo>
                  <a:pt x="4264" y="410"/>
                </a:lnTo>
                <a:lnTo>
                  <a:pt x="4357" y="448"/>
                </a:lnTo>
                <a:lnTo>
                  <a:pt x="4488" y="485"/>
                </a:lnTo>
                <a:lnTo>
                  <a:pt x="5158" y="485"/>
                </a:lnTo>
                <a:lnTo>
                  <a:pt x="5325" y="522"/>
                </a:lnTo>
                <a:lnTo>
                  <a:pt x="5530" y="541"/>
                </a:lnTo>
                <a:lnTo>
                  <a:pt x="5642" y="541"/>
                </a:lnTo>
                <a:lnTo>
                  <a:pt x="5735" y="504"/>
                </a:lnTo>
                <a:lnTo>
                  <a:pt x="5809" y="448"/>
                </a:lnTo>
                <a:lnTo>
                  <a:pt x="5828" y="410"/>
                </a:lnTo>
                <a:lnTo>
                  <a:pt x="5847" y="373"/>
                </a:lnTo>
                <a:lnTo>
                  <a:pt x="5847" y="317"/>
                </a:lnTo>
                <a:lnTo>
                  <a:pt x="5828" y="280"/>
                </a:lnTo>
                <a:lnTo>
                  <a:pt x="5809" y="243"/>
                </a:lnTo>
                <a:lnTo>
                  <a:pt x="5754" y="206"/>
                </a:lnTo>
                <a:lnTo>
                  <a:pt x="5642" y="168"/>
                </a:lnTo>
                <a:lnTo>
                  <a:pt x="5493" y="131"/>
                </a:lnTo>
                <a:close/>
                <a:moveTo>
                  <a:pt x="42506" y="187"/>
                </a:moveTo>
                <a:lnTo>
                  <a:pt x="42375" y="206"/>
                </a:lnTo>
                <a:lnTo>
                  <a:pt x="42264" y="224"/>
                </a:lnTo>
                <a:lnTo>
                  <a:pt x="42171" y="261"/>
                </a:lnTo>
                <a:lnTo>
                  <a:pt x="42133" y="280"/>
                </a:lnTo>
                <a:lnTo>
                  <a:pt x="42133" y="317"/>
                </a:lnTo>
                <a:lnTo>
                  <a:pt x="42133" y="336"/>
                </a:lnTo>
                <a:lnTo>
                  <a:pt x="42171" y="373"/>
                </a:lnTo>
                <a:lnTo>
                  <a:pt x="42319" y="429"/>
                </a:lnTo>
                <a:lnTo>
                  <a:pt x="42431" y="466"/>
                </a:lnTo>
                <a:lnTo>
                  <a:pt x="42543" y="504"/>
                </a:lnTo>
                <a:lnTo>
                  <a:pt x="42822" y="522"/>
                </a:lnTo>
                <a:lnTo>
                  <a:pt x="43083" y="522"/>
                </a:lnTo>
                <a:lnTo>
                  <a:pt x="43325" y="541"/>
                </a:lnTo>
                <a:lnTo>
                  <a:pt x="43548" y="541"/>
                </a:lnTo>
                <a:lnTo>
                  <a:pt x="43679" y="522"/>
                </a:lnTo>
                <a:lnTo>
                  <a:pt x="43716" y="504"/>
                </a:lnTo>
                <a:lnTo>
                  <a:pt x="43753" y="485"/>
                </a:lnTo>
                <a:lnTo>
                  <a:pt x="43790" y="429"/>
                </a:lnTo>
                <a:lnTo>
                  <a:pt x="43809" y="355"/>
                </a:lnTo>
                <a:lnTo>
                  <a:pt x="43790" y="336"/>
                </a:lnTo>
                <a:lnTo>
                  <a:pt x="43790" y="299"/>
                </a:lnTo>
                <a:lnTo>
                  <a:pt x="43753" y="280"/>
                </a:lnTo>
                <a:lnTo>
                  <a:pt x="43716" y="261"/>
                </a:lnTo>
                <a:lnTo>
                  <a:pt x="43474" y="206"/>
                </a:lnTo>
                <a:lnTo>
                  <a:pt x="43232" y="187"/>
                </a:lnTo>
                <a:close/>
                <a:moveTo>
                  <a:pt x="45094" y="150"/>
                </a:moveTo>
                <a:lnTo>
                  <a:pt x="44926" y="168"/>
                </a:lnTo>
                <a:lnTo>
                  <a:pt x="44777" y="187"/>
                </a:lnTo>
                <a:lnTo>
                  <a:pt x="44647" y="224"/>
                </a:lnTo>
                <a:lnTo>
                  <a:pt x="44610" y="261"/>
                </a:lnTo>
                <a:lnTo>
                  <a:pt x="44591" y="299"/>
                </a:lnTo>
                <a:lnTo>
                  <a:pt x="44572" y="336"/>
                </a:lnTo>
                <a:lnTo>
                  <a:pt x="44591" y="373"/>
                </a:lnTo>
                <a:lnTo>
                  <a:pt x="44610" y="410"/>
                </a:lnTo>
                <a:lnTo>
                  <a:pt x="44647" y="429"/>
                </a:lnTo>
                <a:lnTo>
                  <a:pt x="44758" y="466"/>
                </a:lnTo>
                <a:lnTo>
                  <a:pt x="44889" y="466"/>
                </a:lnTo>
                <a:lnTo>
                  <a:pt x="45187" y="485"/>
                </a:lnTo>
                <a:lnTo>
                  <a:pt x="45373" y="466"/>
                </a:lnTo>
                <a:lnTo>
                  <a:pt x="45596" y="504"/>
                </a:lnTo>
                <a:lnTo>
                  <a:pt x="45931" y="541"/>
                </a:lnTo>
                <a:lnTo>
                  <a:pt x="46229" y="541"/>
                </a:lnTo>
                <a:lnTo>
                  <a:pt x="46341" y="504"/>
                </a:lnTo>
                <a:lnTo>
                  <a:pt x="46378" y="466"/>
                </a:lnTo>
                <a:lnTo>
                  <a:pt x="46397" y="429"/>
                </a:lnTo>
                <a:lnTo>
                  <a:pt x="46415" y="373"/>
                </a:lnTo>
                <a:lnTo>
                  <a:pt x="46415" y="317"/>
                </a:lnTo>
                <a:lnTo>
                  <a:pt x="46397" y="280"/>
                </a:lnTo>
                <a:lnTo>
                  <a:pt x="46360" y="243"/>
                </a:lnTo>
                <a:lnTo>
                  <a:pt x="46267" y="187"/>
                </a:lnTo>
                <a:lnTo>
                  <a:pt x="46136" y="168"/>
                </a:lnTo>
                <a:lnTo>
                  <a:pt x="45987" y="150"/>
                </a:lnTo>
                <a:close/>
                <a:moveTo>
                  <a:pt x="2868" y="187"/>
                </a:moveTo>
                <a:lnTo>
                  <a:pt x="2663" y="206"/>
                </a:lnTo>
                <a:lnTo>
                  <a:pt x="2495" y="224"/>
                </a:lnTo>
                <a:lnTo>
                  <a:pt x="2347" y="224"/>
                </a:lnTo>
                <a:lnTo>
                  <a:pt x="2104" y="243"/>
                </a:lnTo>
                <a:lnTo>
                  <a:pt x="1974" y="280"/>
                </a:lnTo>
                <a:lnTo>
                  <a:pt x="1881" y="299"/>
                </a:lnTo>
                <a:lnTo>
                  <a:pt x="1825" y="355"/>
                </a:lnTo>
                <a:lnTo>
                  <a:pt x="1807" y="373"/>
                </a:lnTo>
                <a:lnTo>
                  <a:pt x="1788" y="410"/>
                </a:lnTo>
                <a:lnTo>
                  <a:pt x="1807" y="429"/>
                </a:lnTo>
                <a:lnTo>
                  <a:pt x="1825" y="466"/>
                </a:lnTo>
                <a:lnTo>
                  <a:pt x="1900" y="504"/>
                </a:lnTo>
                <a:lnTo>
                  <a:pt x="1993" y="541"/>
                </a:lnTo>
                <a:lnTo>
                  <a:pt x="2104" y="541"/>
                </a:lnTo>
                <a:lnTo>
                  <a:pt x="2328" y="559"/>
                </a:lnTo>
                <a:lnTo>
                  <a:pt x="2663" y="559"/>
                </a:lnTo>
                <a:lnTo>
                  <a:pt x="2961" y="541"/>
                </a:lnTo>
                <a:lnTo>
                  <a:pt x="3073" y="522"/>
                </a:lnTo>
                <a:lnTo>
                  <a:pt x="3184" y="466"/>
                </a:lnTo>
                <a:lnTo>
                  <a:pt x="3203" y="448"/>
                </a:lnTo>
                <a:lnTo>
                  <a:pt x="3222" y="410"/>
                </a:lnTo>
                <a:lnTo>
                  <a:pt x="3222" y="355"/>
                </a:lnTo>
                <a:lnTo>
                  <a:pt x="3203" y="299"/>
                </a:lnTo>
                <a:lnTo>
                  <a:pt x="3147" y="243"/>
                </a:lnTo>
                <a:lnTo>
                  <a:pt x="3073" y="206"/>
                </a:lnTo>
                <a:lnTo>
                  <a:pt x="2980" y="187"/>
                </a:lnTo>
                <a:close/>
                <a:moveTo>
                  <a:pt x="35114" y="113"/>
                </a:moveTo>
                <a:lnTo>
                  <a:pt x="34891" y="150"/>
                </a:lnTo>
                <a:lnTo>
                  <a:pt x="34798" y="168"/>
                </a:lnTo>
                <a:lnTo>
                  <a:pt x="34723" y="206"/>
                </a:lnTo>
                <a:lnTo>
                  <a:pt x="34612" y="299"/>
                </a:lnTo>
                <a:lnTo>
                  <a:pt x="34612" y="336"/>
                </a:lnTo>
                <a:lnTo>
                  <a:pt x="34612" y="355"/>
                </a:lnTo>
                <a:lnTo>
                  <a:pt x="34630" y="373"/>
                </a:lnTo>
                <a:lnTo>
                  <a:pt x="34649" y="392"/>
                </a:lnTo>
                <a:lnTo>
                  <a:pt x="34742" y="429"/>
                </a:lnTo>
                <a:lnTo>
                  <a:pt x="35003" y="448"/>
                </a:lnTo>
                <a:lnTo>
                  <a:pt x="35207" y="448"/>
                </a:lnTo>
                <a:lnTo>
                  <a:pt x="35412" y="485"/>
                </a:lnTo>
                <a:lnTo>
                  <a:pt x="35691" y="541"/>
                </a:lnTo>
                <a:lnTo>
                  <a:pt x="35822" y="559"/>
                </a:lnTo>
                <a:lnTo>
                  <a:pt x="35952" y="559"/>
                </a:lnTo>
                <a:lnTo>
                  <a:pt x="36045" y="541"/>
                </a:lnTo>
                <a:lnTo>
                  <a:pt x="36120" y="504"/>
                </a:lnTo>
                <a:lnTo>
                  <a:pt x="36176" y="466"/>
                </a:lnTo>
                <a:lnTo>
                  <a:pt x="36194" y="410"/>
                </a:lnTo>
                <a:lnTo>
                  <a:pt x="36194" y="373"/>
                </a:lnTo>
                <a:lnTo>
                  <a:pt x="36176" y="336"/>
                </a:lnTo>
                <a:lnTo>
                  <a:pt x="36138" y="299"/>
                </a:lnTo>
                <a:lnTo>
                  <a:pt x="36101" y="261"/>
                </a:lnTo>
                <a:lnTo>
                  <a:pt x="35989" y="224"/>
                </a:lnTo>
                <a:lnTo>
                  <a:pt x="35840" y="187"/>
                </a:lnTo>
                <a:lnTo>
                  <a:pt x="35710" y="168"/>
                </a:lnTo>
                <a:lnTo>
                  <a:pt x="35524" y="150"/>
                </a:lnTo>
                <a:lnTo>
                  <a:pt x="35338" y="131"/>
                </a:lnTo>
                <a:lnTo>
                  <a:pt x="35114" y="113"/>
                </a:lnTo>
                <a:close/>
                <a:moveTo>
                  <a:pt x="47849" y="206"/>
                </a:moveTo>
                <a:lnTo>
                  <a:pt x="47719" y="224"/>
                </a:lnTo>
                <a:lnTo>
                  <a:pt x="47495" y="261"/>
                </a:lnTo>
                <a:lnTo>
                  <a:pt x="47384" y="299"/>
                </a:lnTo>
                <a:lnTo>
                  <a:pt x="47328" y="355"/>
                </a:lnTo>
                <a:lnTo>
                  <a:pt x="47328" y="373"/>
                </a:lnTo>
                <a:lnTo>
                  <a:pt x="47328" y="392"/>
                </a:lnTo>
                <a:lnTo>
                  <a:pt x="47365" y="429"/>
                </a:lnTo>
                <a:lnTo>
                  <a:pt x="47421" y="448"/>
                </a:lnTo>
                <a:lnTo>
                  <a:pt x="47533" y="485"/>
                </a:lnTo>
                <a:lnTo>
                  <a:pt x="47737" y="522"/>
                </a:lnTo>
                <a:lnTo>
                  <a:pt x="47979" y="559"/>
                </a:lnTo>
                <a:lnTo>
                  <a:pt x="48221" y="578"/>
                </a:lnTo>
                <a:lnTo>
                  <a:pt x="48445" y="578"/>
                </a:lnTo>
                <a:lnTo>
                  <a:pt x="48519" y="559"/>
                </a:lnTo>
                <a:lnTo>
                  <a:pt x="48594" y="541"/>
                </a:lnTo>
                <a:lnTo>
                  <a:pt x="48631" y="504"/>
                </a:lnTo>
                <a:lnTo>
                  <a:pt x="48650" y="466"/>
                </a:lnTo>
                <a:lnTo>
                  <a:pt x="48631" y="410"/>
                </a:lnTo>
                <a:lnTo>
                  <a:pt x="48575" y="336"/>
                </a:lnTo>
                <a:lnTo>
                  <a:pt x="48501" y="280"/>
                </a:lnTo>
                <a:lnTo>
                  <a:pt x="48426" y="261"/>
                </a:lnTo>
                <a:lnTo>
                  <a:pt x="48221" y="224"/>
                </a:lnTo>
                <a:lnTo>
                  <a:pt x="48017" y="206"/>
                </a:lnTo>
                <a:close/>
                <a:moveTo>
                  <a:pt x="57940" y="113"/>
                </a:moveTo>
                <a:lnTo>
                  <a:pt x="57679" y="131"/>
                </a:lnTo>
                <a:lnTo>
                  <a:pt x="57586" y="150"/>
                </a:lnTo>
                <a:lnTo>
                  <a:pt x="57493" y="168"/>
                </a:lnTo>
                <a:lnTo>
                  <a:pt x="57419" y="224"/>
                </a:lnTo>
                <a:lnTo>
                  <a:pt x="57363" y="261"/>
                </a:lnTo>
                <a:lnTo>
                  <a:pt x="57344" y="317"/>
                </a:lnTo>
                <a:lnTo>
                  <a:pt x="57381" y="373"/>
                </a:lnTo>
                <a:lnTo>
                  <a:pt x="57437" y="410"/>
                </a:lnTo>
                <a:lnTo>
                  <a:pt x="57568" y="466"/>
                </a:lnTo>
                <a:lnTo>
                  <a:pt x="57847" y="504"/>
                </a:lnTo>
                <a:lnTo>
                  <a:pt x="58145" y="522"/>
                </a:lnTo>
                <a:lnTo>
                  <a:pt x="58443" y="541"/>
                </a:lnTo>
                <a:lnTo>
                  <a:pt x="58722" y="578"/>
                </a:lnTo>
                <a:lnTo>
                  <a:pt x="58815" y="578"/>
                </a:lnTo>
                <a:lnTo>
                  <a:pt x="58890" y="541"/>
                </a:lnTo>
                <a:lnTo>
                  <a:pt x="58908" y="504"/>
                </a:lnTo>
                <a:lnTo>
                  <a:pt x="58927" y="429"/>
                </a:lnTo>
                <a:lnTo>
                  <a:pt x="58890" y="373"/>
                </a:lnTo>
                <a:lnTo>
                  <a:pt x="58852" y="299"/>
                </a:lnTo>
                <a:lnTo>
                  <a:pt x="58796" y="243"/>
                </a:lnTo>
                <a:lnTo>
                  <a:pt x="58722" y="206"/>
                </a:lnTo>
                <a:lnTo>
                  <a:pt x="58610" y="168"/>
                </a:lnTo>
                <a:lnTo>
                  <a:pt x="58499" y="150"/>
                </a:lnTo>
                <a:lnTo>
                  <a:pt x="58219" y="113"/>
                </a:lnTo>
                <a:close/>
                <a:moveTo>
                  <a:pt x="65238" y="168"/>
                </a:moveTo>
                <a:lnTo>
                  <a:pt x="65071" y="187"/>
                </a:lnTo>
                <a:lnTo>
                  <a:pt x="64922" y="224"/>
                </a:lnTo>
                <a:lnTo>
                  <a:pt x="64791" y="280"/>
                </a:lnTo>
                <a:lnTo>
                  <a:pt x="64754" y="317"/>
                </a:lnTo>
                <a:lnTo>
                  <a:pt x="64736" y="355"/>
                </a:lnTo>
                <a:lnTo>
                  <a:pt x="64736" y="392"/>
                </a:lnTo>
                <a:lnTo>
                  <a:pt x="64754" y="410"/>
                </a:lnTo>
                <a:lnTo>
                  <a:pt x="64829" y="466"/>
                </a:lnTo>
                <a:lnTo>
                  <a:pt x="64940" y="485"/>
                </a:lnTo>
                <a:lnTo>
                  <a:pt x="65108" y="504"/>
                </a:lnTo>
                <a:lnTo>
                  <a:pt x="65406" y="522"/>
                </a:lnTo>
                <a:lnTo>
                  <a:pt x="65592" y="522"/>
                </a:lnTo>
                <a:lnTo>
                  <a:pt x="65834" y="541"/>
                </a:lnTo>
                <a:lnTo>
                  <a:pt x="66169" y="578"/>
                </a:lnTo>
                <a:lnTo>
                  <a:pt x="66504" y="578"/>
                </a:lnTo>
                <a:lnTo>
                  <a:pt x="66579" y="559"/>
                </a:lnTo>
                <a:lnTo>
                  <a:pt x="66616" y="541"/>
                </a:lnTo>
                <a:lnTo>
                  <a:pt x="66653" y="504"/>
                </a:lnTo>
                <a:lnTo>
                  <a:pt x="66672" y="466"/>
                </a:lnTo>
                <a:lnTo>
                  <a:pt x="66691" y="410"/>
                </a:lnTo>
                <a:lnTo>
                  <a:pt x="66672" y="355"/>
                </a:lnTo>
                <a:lnTo>
                  <a:pt x="66653" y="317"/>
                </a:lnTo>
                <a:lnTo>
                  <a:pt x="66597" y="280"/>
                </a:lnTo>
                <a:lnTo>
                  <a:pt x="66486" y="224"/>
                </a:lnTo>
                <a:lnTo>
                  <a:pt x="66337" y="187"/>
                </a:lnTo>
                <a:lnTo>
                  <a:pt x="66188" y="168"/>
                </a:lnTo>
                <a:close/>
                <a:moveTo>
                  <a:pt x="7560" y="206"/>
                </a:moveTo>
                <a:lnTo>
                  <a:pt x="7038" y="224"/>
                </a:lnTo>
                <a:lnTo>
                  <a:pt x="6908" y="243"/>
                </a:lnTo>
                <a:lnTo>
                  <a:pt x="6833" y="280"/>
                </a:lnTo>
                <a:lnTo>
                  <a:pt x="6778" y="317"/>
                </a:lnTo>
                <a:lnTo>
                  <a:pt x="6740" y="355"/>
                </a:lnTo>
                <a:lnTo>
                  <a:pt x="6722" y="410"/>
                </a:lnTo>
                <a:lnTo>
                  <a:pt x="6759" y="448"/>
                </a:lnTo>
                <a:lnTo>
                  <a:pt x="6852" y="485"/>
                </a:lnTo>
                <a:lnTo>
                  <a:pt x="7150" y="559"/>
                </a:lnTo>
                <a:lnTo>
                  <a:pt x="7448" y="597"/>
                </a:lnTo>
                <a:lnTo>
                  <a:pt x="7746" y="597"/>
                </a:lnTo>
                <a:lnTo>
                  <a:pt x="7913" y="578"/>
                </a:lnTo>
                <a:lnTo>
                  <a:pt x="8062" y="559"/>
                </a:lnTo>
                <a:lnTo>
                  <a:pt x="8174" y="522"/>
                </a:lnTo>
                <a:lnTo>
                  <a:pt x="8267" y="466"/>
                </a:lnTo>
                <a:lnTo>
                  <a:pt x="8323" y="410"/>
                </a:lnTo>
                <a:lnTo>
                  <a:pt x="8360" y="355"/>
                </a:lnTo>
                <a:lnTo>
                  <a:pt x="8360" y="317"/>
                </a:lnTo>
                <a:lnTo>
                  <a:pt x="8323" y="261"/>
                </a:lnTo>
                <a:lnTo>
                  <a:pt x="8230" y="243"/>
                </a:lnTo>
                <a:lnTo>
                  <a:pt x="8081" y="224"/>
                </a:lnTo>
                <a:lnTo>
                  <a:pt x="7560" y="206"/>
                </a:lnTo>
                <a:close/>
                <a:moveTo>
                  <a:pt x="10706" y="261"/>
                </a:moveTo>
                <a:lnTo>
                  <a:pt x="10576" y="280"/>
                </a:lnTo>
                <a:lnTo>
                  <a:pt x="10445" y="317"/>
                </a:lnTo>
                <a:lnTo>
                  <a:pt x="10334" y="355"/>
                </a:lnTo>
                <a:lnTo>
                  <a:pt x="10129" y="336"/>
                </a:lnTo>
                <a:lnTo>
                  <a:pt x="9794" y="317"/>
                </a:lnTo>
                <a:lnTo>
                  <a:pt x="9477" y="317"/>
                </a:lnTo>
                <a:lnTo>
                  <a:pt x="9384" y="336"/>
                </a:lnTo>
                <a:lnTo>
                  <a:pt x="9347" y="336"/>
                </a:lnTo>
                <a:lnTo>
                  <a:pt x="9328" y="355"/>
                </a:lnTo>
                <a:lnTo>
                  <a:pt x="9310" y="429"/>
                </a:lnTo>
                <a:lnTo>
                  <a:pt x="9328" y="485"/>
                </a:lnTo>
                <a:lnTo>
                  <a:pt x="9384" y="522"/>
                </a:lnTo>
                <a:lnTo>
                  <a:pt x="9459" y="559"/>
                </a:lnTo>
                <a:lnTo>
                  <a:pt x="9552" y="578"/>
                </a:lnTo>
                <a:lnTo>
                  <a:pt x="9663" y="597"/>
                </a:lnTo>
                <a:lnTo>
                  <a:pt x="10203" y="597"/>
                </a:lnTo>
                <a:lnTo>
                  <a:pt x="10464" y="578"/>
                </a:lnTo>
                <a:lnTo>
                  <a:pt x="10780" y="522"/>
                </a:lnTo>
                <a:lnTo>
                  <a:pt x="10836" y="504"/>
                </a:lnTo>
                <a:lnTo>
                  <a:pt x="10855" y="485"/>
                </a:lnTo>
                <a:lnTo>
                  <a:pt x="10874" y="448"/>
                </a:lnTo>
                <a:lnTo>
                  <a:pt x="10874" y="410"/>
                </a:lnTo>
                <a:lnTo>
                  <a:pt x="10855" y="336"/>
                </a:lnTo>
                <a:lnTo>
                  <a:pt x="10836" y="299"/>
                </a:lnTo>
                <a:lnTo>
                  <a:pt x="10799" y="261"/>
                </a:lnTo>
                <a:close/>
                <a:moveTo>
                  <a:pt x="32284" y="206"/>
                </a:moveTo>
                <a:lnTo>
                  <a:pt x="32173" y="224"/>
                </a:lnTo>
                <a:lnTo>
                  <a:pt x="32080" y="261"/>
                </a:lnTo>
                <a:lnTo>
                  <a:pt x="32061" y="280"/>
                </a:lnTo>
                <a:lnTo>
                  <a:pt x="32042" y="317"/>
                </a:lnTo>
                <a:lnTo>
                  <a:pt x="32042" y="373"/>
                </a:lnTo>
                <a:lnTo>
                  <a:pt x="32080" y="429"/>
                </a:lnTo>
                <a:lnTo>
                  <a:pt x="32154" y="466"/>
                </a:lnTo>
                <a:lnTo>
                  <a:pt x="32247" y="504"/>
                </a:lnTo>
                <a:lnTo>
                  <a:pt x="32471" y="559"/>
                </a:lnTo>
                <a:lnTo>
                  <a:pt x="32750" y="597"/>
                </a:lnTo>
                <a:lnTo>
                  <a:pt x="33290" y="597"/>
                </a:lnTo>
                <a:lnTo>
                  <a:pt x="33495" y="578"/>
                </a:lnTo>
                <a:lnTo>
                  <a:pt x="33606" y="559"/>
                </a:lnTo>
                <a:lnTo>
                  <a:pt x="33643" y="522"/>
                </a:lnTo>
                <a:lnTo>
                  <a:pt x="33662" y="485"/>
                </a:lnTo>
                <a:lnTo>
                  <a:pt x="33662" y="448"/>
                </a:lnTo>
                <a:lnTo>
                  <a:pt x="33643" y="429"/>
                </a:lnTo>
                <a:lnTo>
                  <a:pt x="33550" y="373"/>
                </a:lnTo>
                <a:lnTo>
                  <a:pt x="33401" y="336"/>
                </a:lnTo>
                <a:lnTo>
                  <a:pt x="33085" y="280"/>
                </a:lnTo>
                <a:lnTo>
                  <a:pt x="32880" y="261"/>
                </a:lnTo>
                <a:lnTo>
                  <a:pt x="32713" y="243"/>
                </a:lnTo>
                <a:lnTo>
                  <a:pt x="32433" y="206"/>
                </a:lnTo>
                <a:close/>
                <a:moveTo>
                  <a:pt x="53602" y="187"/>
                </a:moveTo>
                <a:lnTo>
                  <a:pt x="53360" y="206"/>
                </a:lnTo>
                <a:lnTo>
                  <a:pt x="53118" y="206"/>
                </a:lnTo>
                <a:lnTo>
                  <a:pt x="52857" y="224"/>
                </a:lnTo>
                <a:lnTo>
                  <a:pt x="52597" y="261"/>
                </a:lnTo>
                <a:lnTo>
                  <a:pt x="52485" y="280"/>
                </a:lnTo>
                <a:lnTo>
                  <a:pt x="52392" y="336"/>
                </a:lnTo>
                <a:lnTo>
                  <a:pt x="52280" y="410"/>
                </a:lnTo>
                <a:lnTo>
                  <a:pt x="52262" y="448"/>
                </a:lnTo>
                <a:lnTo>
                  <a:pt x="52262" y="466"/>
                </a:lnTo>
                <a:lnTo>
                  <a:pt x="52262" y="485"/>
                </a:lnTo>
                <a:lnTo>
                  <a:pt x="52280" y="522"/>
                </a:lnTo>
                <a:lnTo>
                  <a:pt x="52355" y="541"/>
                </a:lnTo>
                <a:lnTo>
                  <a:pt x="52466" y="559"/>
                </a:lnTo>
                <a:lnTo>
                  <a:pt x="52578" y="578"/>
                </a:lnTo>
                <a:lnTo>
                  <a:pt x="52783" y="578"/>
                </a:lnTo>
                <a:lnTo>
                  <a:pt x="53043" y="597"/>
                </a:lnTo>
                <a:lnTo>
                  <a:pt x="53323" y="615"/>
                </a:lnTo>
                <a:lnTo>
                  <a:pt x="53583" y="597"/>
                </a:lnTo>
                <a:lnTo>
                  <a:pt x="53714" y="559"/>
                </a:lnTo>
                <a:lnTo>
                  <a:pt x="53825" y="522"/>
                </a:lnTo>
                <a:lnTo>
                  <a:pt x="53881" y="504"/>
                </a:lnTo>
                <a:lnTo>
                  <a:pt x="53919" y="466"/>
                </a:lnTo>
                <a:lnTo>
                  <a:pt x="53937" y="429"/>
                </a:lnTo>
                <a:lnTo>
                  <a:pt x="53937" y="392"/>
                </a:lnTo>
                <a:lnTo>
                  <a:pt x="53900" y="317"/>
                </a:lnTo>
                <a:lnTo>
                  <a:pt x="53825" y="243"/>
                </a:lnTo>
                <a:lnTo>
                  <a:pt x="53788" y="224"/>
                </a:lnTo>
                <a:lnTo>
                  <a:pt x="53732" y="206"/>
                </a:lnTo>
                <a:lnTo>
                  <a:pt x="53602" y="187"/>
                </a:lnTo>
                <a:close/>
                <a:moveTo>
                  <a:pt x="83000" y="243"/>
                </a:moveTo>
                <a:lnTo>
                  <a:pt x="82814" y="261"/>
                </a:lnTo>
                <a:lnTo>
                  <a:pt x="82646" y="280"/>
                </a:lnTo>
                <a:lnTo>
                  <a:pt x="82516" y="336"/>
                </a:lnTo>
                <a:lnTo>
                  <a:pt x="82479" y="355"/>
                </a:lnTo>
                <a:lnTo>
                  <a:pt x="82479" y="392"/>
                </a:lnTo>
                <a:lnTo>
                  <a:pt x="82479" y="429"/>
                </a:lnTo>
                <a:lnTo>
                  <a:pt x="82535" y="448"/>
                </a:lnTo>
                <a:lnTo>
                  <a:pt x="82702" y="504"/>
                </a:lnTo>
                <a:lnTo>
                  <a:pt x="82963" y="541"/>
                </a:lnTo>
                <a:lnTo>
                  <a:pt x="83279" y="578"/>
                </a:lnTo>
                <a:lnTo>
                  <a:pt x="83875" y="615"/>
                </a:lnTo>
                <a:lnTo>
                  <a:pt x="84098" y="615"/>
                </a:lnTo>
                <a:lnTo>
                  <a:pt x="84229" y="597"/>
                </a:lnTo>
                <a:lnTo>
                  <a:pt x="84285" y="578"/>
                </a:lnTo>
                <a:lnTo>
                  <a:pt x="84322" y="541"/>
                </a:lnTo>
                <a:lnTo>
                  <a:pt x="84322" y="504"/>
                </a:lnTo>
                <a:lnTo>
                  <a:pt x="84322" y="466"/>
                </a:lnTo>
                <a:lnTo>
                  <a:pt x="84285" y="373"/>
                </a:lnTo>
                <a:lnTo>
                  <a:pt x="84229" y="317"/>
                </a:lnTo>
                <a:lnTo>
                  <a:pt x="84173" y="280"/>
                </a:lnTo>
                <a:lnTo>
                  <a:pt x="84098" y="261"/>
                </a:lnTo>
                <a:lnTo>
                  <a:pt x="83931" y="243"/>
                </a:lnTo>
                <a:close/>
                <a:moveTo>
                  <a:pt x="62650" y="206"/>
                </a:moveTo>
                <a:lnTo>
                  <a:pt x="62501" y="224"/>
                </a:lnTo>
                <a:lnTo>
                  <a:pt x="62371" y="243"/>
                </a:lnTo>
                <a:lnTo>
                  <a:pt x="62334" y="261"/>
                </a:lnTo>
                <a:lnTo>
                  <a:pt x="62297" y="299"/>
                </a:lnTo>
                <a:lnTo>
                  <a:pt x="62297" y="336"/>
                </a:lnTo>
                <a:lnTo>
                  <a:pt x="62334" y="392"/>
                </a:lnTo>
                <a:lnTo>
                  <a:pt x="62390" y="429"/>
                </a:lnTo>
                <a:lnTo>
                  <a:pt x="62483" y="466"/>
                </a:lnTo>
                <a:lnTo>
                  <a:pt x="62725" y="541"/>
                </a:lnTo>
                <a:lnTo>
                  <a:pt x="63041" y="597"/>
                </a:lnTo>
                <a:lnTo>
                  <a:pt x="63358" y="634"/>
                </a:lnTo>
                <a:lnTo>
                  <a:pt x="63656" y="634"/>
                </a:lnTo>
                <a:lnTo>
                  <a:pt x="63898" y="615"/>
                </a:lnTo>
                <a:lnTo>
                  <a:pt x="63991" y="597"/>
                </a:lnTo>
                <a:lnTo>
                  <a:pt x="64047" y="559"/>
                </a:lnTo>
                <a:lnTo>
                  <a:pt x="64084" y="522"/>
                </a:lnTo>
                <a:lnTo>
                  <a:pt x="64103" y="504"/>
                </a:lnTo>
                <a:lnTo>
                  <a:pt x="64103" y="466"/>
                </a:lnTo>
                <a:lnTo>
                  <a:pt x="64084" y="429"/>
                </a:lnTo>
                <a:lnTo>
                  <a:pt x="63991" y="392"/>
                </a:lnTo>
                <a:lnTo>
                  <a:pt x="63879" y="355"/>
                </a:lnTo>
                <a:lnTo>
                  <a:pt x="63600" y="299"/>
                </a:lnTo>
                <a:lnTo>
                  <a:pt x="63432" y="280"/>
                </a:lnTo>
                <a:lnTo>
                  <a:pt x="63209" y="261"/>
                </a:lnTo>
                <a:lnTo>
                  <a:pt x="62837" y="224"/>
                </a:lnTo>
                <a:lnTo>
                  <a:pt x="62650" y="206"/>
                </a:lnTo>
                <a:close/>
                <a:moveTo>
                  <a:pt x="559" y="224"/>
                </a:moveTo>
                <a:lnTo>
                  <a:pt x="410" y="261"/>
                </a:lnTo>
                <a:lnTo>
                  <a:pt x="299" y="280"/>
                </a:lnTo>
                <a:lnTo>
                  <a:pt x="94" y="280"/>
                </a:lnTo>
                <a:lnTo>
                  <a:pt x="56" y="299"/>
                </a:lnTo>
                <a:lnTo>
                  <a:pt x="38" y="336"/>
                </a:lnTo>
                <a:lnTo>
                  <a:pt x="19" y="392"/>
                </a:lnTo>
                <a:lnTo>
                  <a:pt x="1" y="448"/>
                </a:lnTo>
                <a:lnTo>
                  <a:pt x="1" y="504"/>
                </a:lnTo>
                <a:lnTo>
                  <a:pt x="38" y="559"/>
                </a:lnTo>
                <a:lnTo>
                  <a:pt x="112" y="597"/>
                </a:lnTo>
                <a:lnTo>
                  <a:pt x="205" y="634"/>
                </a:lnTo>
                <a:lnTo>
                  <a:pt x="336" y="652"/>
                </a:lnTo>
                <a:lnTo>
                  <a:pt x="596" y="652"/>
                </a:lnTo>
                <a:lnTo>
                  <a:pt x="652" y="615"/>
                </a:lnTo>
                <a:lnTo>
                  <a:pt x="690" y="597"/>
                </a:lnTo>
                <a:lnTo>
                  <a:pt x="727" y="541"/>
                </a:lnTo>
                <a:lnTo>
                  <a:pt x="764" y="485"/>
                </a:lnTo>
                <a:lnTo>
                  <a:pt x="783" y="429"/>
                </a:lnTo>
                <a:lnTo>
                  <a:pt x="764" y="336"/>
                </a:lnTo>
                <a:lnTo>
                  <a:pt x="745" y="280"/>
                </a:lnTo>
                <a:lnTo>
                  <a:pt x="708" y="243"/>
                </a:lnTo>
                <a:lnTo>
                  <a:pt x="634" y="224"/>
                </a:lnTo>
                <a:close/>
                <a:moveTo>
                  <a:pt x="67863" y="299"/>
                </a:moveTo>
                <a:lnTo>
                  <a:pt x="67696" y="317"/>
                </a:lnTo>
                <a:lnTo>
                  <a:pt x="67547" y="336"/>
                </a:lnTo>
                <a:lnTo>
                  <a:pt x="67454" y="373"/>
                </a:lnTo>
                <a:lnTo>
                  <a:pt x="67417" y="410"/>
                </a:lnTo>
                <a:lnTo>
                  <a:pt x="67398" y="429"/>
                </a:lnTo>
                <a:lnTo>
                  <a:pt x="67417" y="466"/>
                </a:lnTo>
                <a:lnTo>
                  <a:pt x="67454" y="504"/>
                </a:lnTo>
                <a:lnTo>
                  <a:pt x="67603" y="559"/>
                </a:lnTo>
                <a:lnTo>
                  <a:pt x="67845" y="597"/>
                </a:lnTo>
                <a:lnTo>
                  <a:pt x="68124" y="634"/>
                </a:lnTo>
                <a:lnTo>
                  <a:pt x="68403" y="652"/>
                </a:lnTo>
                <a:lnTo>
                  <a:pt x="68869" y="652"/>
                </a:lnTo>
                <a:lnTo>
                  <a:pt x="68981" y="634"/>
                </a:lnTo>
                <a:lnTo>
                  <a:pt x="69036" y="597"/>
                </a:lnTo>
                <a:lnTo>
                  <a:pt x="69074" y="578"/>
                </a:lnTo>
                <a:lnTo>
                  <a:pt x="69092" y="541"/>
                </a:lnTo>
                <a:lnTo>
                  <a:pt x="69074" y="522"/>
                </a:lnTo>
                <a:lnTo>
                  <a:pt x="68999" y="466"/>
                </a:lnTo>
                <a:lnTo>
                  <a:pt x="68887" y="410"/>
                </a:lnTo>
                <a:lnTo>
                  <a:pt x="68590" y="336"/>
                </a:lnTo>
                <a:lnTo>
                  <a:pt x="68403" y="317"/>
                </a:lnTo>
                <a:lnTo>
                  <a:pt x="68180" y="317"/>
                </a:lnTo>
                <a:lnTo>
                  <a:pt x="67863" y="299"/>
                </a:lnTo>
                <a:close/>
                <a:moveTo>
                  <a:pt x="56376" y="280"/>
                </a:moveTo>
                <a:lnTo>
                  <a:pt x="55129" y="299"/>
                </a:lnTo>
                <a:lnTo>
                  <a:pt x="54998" y="317"/>
                </a:lnTo>
                <a:lnTo>
                  <a:pt x="54887" y="336"/>
                </a:lnTo>
                <a:lnTo>
                  <a:pt x="54775" y="373"/>
                </a:lnTo>
                <a:lnTo>
                  <a:pt x="54719" y="410"/>
                </a:lnTo>
                <a:lnTo>
                  <a:pt x="54700" y="429"/>
                </a:lnTo>
                <a:lnTo>
                  <a:pt x="54682" y="466"/>
                </a:lnTo>
                <a:lnTo>
                  <a:pt x="54700" y="485"/>
                </a:lnTo>
                <a:lnTo>
                  <a:pt x="54719" y="504"/>
                </a:lnTo>
                <a:lnTo>
                  <a:pt x="54812" y="559"/>
                </a:lnTo>
                <a:lnTo>
                  <a:pt x="54961" y="615"/>
                </a:lnTo>
                <a:lnTo>
                  <a:pt x="55259" y="671"/>
                </a:lnTo>
                <a:lnTo>
                  <a:pt x="55892" y="671"/>
                </a:lnTo>
                <a:lnTo>
                  <a:pt x="56190" y="634"/>
                </a:lnTo>
                <a:lnTo>
                  <a:pt x="56358" y="615"/>
                </a:lnTo>
                <a:lnTo>
                  <a:pt x="56451" y="578"/>
                </a:lnTo>
                <a:lnTo>
                  <a:pt x="56488" y="559"/>
                </a:lnTo>
                <a:lnTo>
                  <a:pt x="56506" y="522"/>
                </a:lnTo>
                <a:lnTo>
                  <a:pt x="56525" y="429"/>
                </a:lnTo>
                <a:lnTo>
                  <a:pt x="56506" y="355"/>
                </a:lnTo>
                <a:lnTo>
                  <a:pt x="56451" y="299"/>
                </a:lnTo>
                <a:lnTo>
                  <a:pt x="56413" y="280"/>
                </a:lnTo>
                <a:close/>
                <a:moveTo>
                  <a:pt x="60323" y="206"/>
                </a:moveTo>
                <a:lnTo>
                  <a:pt x="60211" y="224"/>
                </a:lnTo>
                <a:lnTo>
                  <a:pt x="60118" y="243"/>
                </a:lnTo>
                <a:lnTo>
                  <a:pt x="60025" y="299"/>
                </a:lnTo>
                <a:lnTo>
                  <a:pt x="59951" y="373"/>
                </a:lnTo>
                <a:lnTo>
                  <a:pt x="59914" y="429"/>
                </a:lnTo>
                <a:lnTo>
                  <a:pt x="59932" y="466"/>
                </a:lnTo>
                <a:lnTo>
                  <a:pt x="59969" y="504"/>
                </a:lnTo>
                <a:lnTo>
                  <a:pt x="60044" y="522"/>
                </a:lnTo>
                <a:lnTo>
                  <a:pt x="60137" y="541"/>
                </a:lnTo>
                <a:lnTo>
                  <a:pt x="60323" y="559"/>
                </a:lnTo>
                <a:lnTo>
                  <a:pt x="60565" y="578"/>
                </a:lnTo>
                <a:lnTo>
                  <a:pt x="60863" y="634"/>
                </a:lnTo>
                <a:lnTo>
                  <a:pt x="61031" y="652"/>
                </a:lnTo>
                <a:lnTo>
                  <a:pt x="61161" y="671"/>
                </a:lnTo>
                <a:lnTo>
                  <a:pt x="61291" y="652"/>
                </a:lnTo>
                <a:lnTo>
                  <a:pt x="61329" y="634"/>
                </a:lnTo>
                <a:lnTo>
                  <a:pt x="61366" y="615"/>
                </a:lnTo>
                <a:lnTo>
                  <a:pt x="61403" y="559"/>
                </a:lnTo>
                <a:lnTo>
                  <a:pt x="61440" y="522"/>
                </a:lnTo>
                <a:lnTo>
                  <a:pt x="61440" y="466"/>
                </a:lnTo>
                <a:lnTo>
                  <a:pt x="61440" y="429"/>
                </a:lnTo>
                <a:lnTo>
                  <a:pt x="61422" y="392"/>
                </a:lnTo>
                <a:lnTo>
                  <a:pt x="61384" y="373"/>
                </a:lnTo>
                <a:lnTo>
                  <a:pt x="61291" y="317"/>
                </a:lnTo>
                <a:lnTo>
                  <a:pt x="61180" y="280"/>
                </a:lnTo>
                <a:lnTo>
                  <a:pt x="61049" y="261"/>
                </a:lnTo>
                <a:lnTo>
                  <a:pt x="60863" y="243"/>
                </a:lnTo>
                <a:lnTo>
                  <a:pt x="60677" y="206"/>
                </a:lnTo>
                <a:close/>
                <a:moveTo>
                  <a:pt x="71010" y="243"/>
                </a:moveTo>
                <a:lnTo>
                  <a:pt x="70768" y="261"/>
                </a:lnTo>
                <a:lnTo>
                  <a:pt x="70544" y="280"/>
                </a:lnTo>
                <a:lnTo>
                  <a:pt x="70321" y="299"/>
                </a:lnTo>
                <a:lnTo>
                  <a:pt x="70191" y="336"/>
                </a:lnTo>
                <a:lnTo>
                  <a:pt x="70079" y="373"/>
                </a:lnTo>
                <a:lnTo>
                  <a:pt x="70005" y="410"/>
                </a:lnTo>
                <a:lnTo>
                  <a:pt x="69986" y="429"/>
                </a:lnTo>
                <a:lnTo>
                  <a:pt x="69986" y="466"/>
                </a:lnTo>
                <a:lnTo>
                  <a:pt x="70005" y="485"/>
                </a:lnTo>
                <a:lnTo>
                  <a:pt x="70042" y="522"/>
                </a:lnTo>
                <a:lnTo>
                  <a:pt x="70191" y="578"/>
                </a:lnTo>
                <a:lnTo>
                  <a:pt x="70284" y="615"/>
                </a:lnTo>
                <a:lnTo>
                  <a:pt x="70414" y="634"/>
                </a:lnTo>
                <a:lnTo>
                  <a:pt x="70675" y="671"/>
                </a:lnTo>
                <a:lnTo>
                  <a:pt x="70935" y="671"/>
                </a:lnTo>
                <a:lnTo>
                  <a:pt x="71177" y="652"/>
                </a:lnTo>
                <a:lnTo>
                  <a:pt x="71326" y="615"/>
                </a:lnTo>
                <a:lnTo>
                  <a:pt x="71420" y="578"/>
                </a:lnTo>
                <a:lnTo>
                  <a:pt x="71513" y="522"/>
                </a:lnTo>
                <a:lnTo>
                  <a:pt x="71568" y="466"/>
                </a:lnTo>
                <a:lnTo>
                  <a:pt x="71587" y="448"/>
                </a:lnTo>
                <a:lnTo>
                  <a:pt x="71606" y="410"/>
                </a:lnTo>
                <a:lnTo>
                  <a:pt x="71587" y="392"/>
                </a:lnTo>
                <a:lnTo>
                  <a:pt x="71568" y="355"/>
                </a:lnTo>
                <a:lnTo>
                  <a:pt x="71475" y="299"/>
                </a:lnTo>
                <a:lnTo>
                  <a:pt x="71364" y="280"/>
                </a:lnTo>
                <a:lnTo>
                  <a:pt x="71252" y="261"/>
                </a:lnTo>
                <a:lnTo>
                  <a:pt x="71010" y="243"/>
                </a:lnTo>
                <a:close/>
                <a:moveTo>
                  <a:pt x="75478" y="243"/>
                </a:moveTo>
                <a:lnTo>
                  <a:pt x="75348" y="261"/>
                </a:lnTo>
                <a:lnTo>
                  <a:pt x="75218" y="299"/>
                </a:lnTo>
                <a:lnTo>
                  <a:pt x="75125" y="336"/>
                </a:lnTo>
                <a:lnTo>
                  <a:pt x="75031" y="410"/>
                </a:lnTo>
                <a:lnTo>
                  <a:pt x="74994" y="466"/>
                </a:lnTo>
                <a:lnTo>
                  <a:pt x="74994" y="485"/>
                </a:lnTo>
                <a:lnTo>
                  <a:pt x="75013" y="504"/>
                </a:lnTo>
                <a:lnTo>
                  <a:pt x="75069" y="541"/>
                </a:lnTo>
                <a:lnTo>
                  <a:pt x="75143" y="578"/>
                </a:lnTo>
                <a:lnTo>
                  <a:pt x="75236" y="597"/>
                </a:lnTo>
                <a:lnTo>
                  <a:pt x="75422" y="615"/>
                </a:lnTo>
                <a:lnTo>
                  <a:pt x="75702" y="652"/>
                </a:lnTo>
                <a:lnTo>
                  <a:pt x="76000" y="671"/>
                </a:lnTo>
                <a:lnTo>
                  <a:pt x="76279" y="652"/>
                </a:lnTo>
                <a:lnTo>
                  <a:pt x="76428" y="652"/>
                </a:lnTo>
                <a:lnTo>
                  <a:pt x="76558" y="615"/>
                </a:lnTo>
                <a:lnTo>
                  <a:pt x="76614" y="597"/>
                </a:lnTo>
                <a:lnTo>
                  <a:pt x="76651" y="578"/>
                </a:lnTo>
                <a:lnTo>
                  <a:pt x="76651" y="541"/>
                </a:lnTo>
                <a:lnTo>
                  <a:pt x="76670" y="504"/>
                </a:lnTo>
                <a:lnTo>
                  <a:pt x="76633" y="429"/>
                </a:lnTo>
                <a:lnTo>
                  <a:pt x="76595" y="355"/>
                </a:lnTo>
                <a:lnTo>
                  <a:pt x="76558" y="317"/>
                </a:lnTo>
                <a:lnTo>
                  <a:pt x="76502" y="299"/>
                </a:lnTo>
                <a:lnTo>
                  <a:pt x="76391" y="261"/>
                </a:lnTo>
                <a:lnTo>
                  <a:pt x="76149" y="261"/>
                </a:lnTo>
                <a:lnTo>
                  <a:pt x="75906" y="243"/>
                </a:lnTo>
                <a:close/>
                <a:moveTo>
                  <a:pt x="78755" y="224"/>
                </a:moveTo>
                <a:lnTo>
                  <a:pt x="78476" y="243"/>
                </a:lnTo>
                <a:lnTo>
                  <a:pt x="78271" y="280"/>
                </a:lnTo>
                <a:lnTo>
                  <a:pt x="78122" y="299"/>
                </a:lnTo>
                <a:lnTo>
                  <a:pt x="77861" y="336"/>
                </a:lnTo>
                <a:lnTo>
                  <a:pt x="77731" y="373"/>
                </a:lnTo>
                <a:lnTo>
                  <a:pt x="77619" y="410"/>
                </a:lnTo>
                <a:lnTo>
                  <a:pt x="77563" y="466"/>
                </a:lnTo>
                <a:lnTo>
                  <a:pt x="77545" y="504"/>
                </a:lnTo>
                <a:lnTo>
                  <a:pt x="77526" y="522"/>
                </a:lnTo>
                <a:lnTo>
                  <a:pt x="77545" y="559"/>
                </a:lnTo>
                <a:lnTo>
                  <a:pt x="77563" y="597"/>
                </a:lnTo>
                <a:lnTo>
                  <a:pt x="77657" y="634"/>
                </a:lnTo>
                <a:lnTo>
                  <a:pt x="77750" y="652"/>
                </a:lnTo>
                <a:lnTo>
                  <a:pt x="77880" y="671"/>
                </a:lnTo>
                <a:lnTo>
                  <a:pt x="78122" y="652"/>
                </a:lnTo>
                <a:lnTo>
                  <a:pt x="78476" y="652"/>
                </a:lnTo>
                <a:lnTo>
                  <a:pt x="78792" y="634"/>
                </a:lnTo>
                <a:lnTo>
                  <a:pt x="78941" y="597"/>
                </a:lnTo>
                <a:lnTo>
                  <a:pt x="79053" y="559"/>
                </a:lnTo>
                <a:lnTo>
                  <a:pt x="79109" y="522"/>
                </a:lnTo>
                <a:lnTo>
                  <a:pt x="79127" y="485"/>
                </a:lnTo>
                <a:lnTo>
                  <a:pt x="79146" y="448"/>
                </a:lnTo>
                <a:lnTo>
                  <a:pt x="79146" y="392"/>
                </a:lnTo>
                <a:lnTo>
                  <a:pt x="79127" y="336"/>
                </a:lnTo>
                <a:lnTo>
                  <a:pt x="79109" y="299"/>
                </a:lnTo>
                <a:lnTo>
                  <a:pt x="79072" y="261"/>
                </a:lnTo>
                <a:lnTo>
                  <a:pt x="79016" y="243"/>
                </a:lnTo>
                <a:lnTo>
                  <a:pt x="78904" y="224"/>
                </a:lnTo>
                <a:close/>
                <a:moveTo>
                  <a:pt x="72853" y="261"/>
                </a:moveTo>
                <a:lnTo>
                  <a:pt x="72667" y="299"/>
                </a:lnTo>
                <a:lnTo>
                  <a:pt x="72537" y="317"/>
                </a:lnTo>
                <a:lnTo>
                  <a:pt x="72481" y="355"/>
                </a:lnTo>
                <a:lnTo>
                  <a:pt x="72462" y="392"/>
                </a:lnTo>
                <a:lnTo>
                  <a:pt x="72481" y="410"/>
                </a:lnTo>
                <a:lnTo>
                  <a:pt x="72518" y="448"/>
                </a:lnTo>
                <a:lnTo>
                  <a:pt x="72592" y="504"/>
                </a:lnTo>
                <a:lnTo>
                  <a:pt x="72723" y="541"/>
                </a:lnTo>
                <a:lnTo>
                  <a:pt x="72890" y="578"/>
                </a:lnTo>
                <a:lnTo>
                  <a:pt x="73132" y="634"/>
                </a:lnTo>
                <a:lnTo>
                  <a:pt x="73393" y="671"/>
                </a:lnTo>
                <a:lnTo>
                  <a:pt x="73654" y="690"/>
                </a:lnTo>
                <a:lnTo>
                  <a:pt x="73914" y="671"/>
                </a:lnTo>
                <a:lnTo>
                  <a:pt x="73989" y="652"/>
                </a:lnTo>
                <a:lnTo>
                  <a:pt x="74045" y="615"/>
                </a:lnTo>
                <a:lnTo>
                  <a:pt x="74101" y="559"/>
                </a:lnTo>
                <a:lnTo>
                  <a:pt x="74138" y="504"/>
                </a:lnTo>
                <a:lnTo>
                  <a:pt x="74156" y="448"/>
                </a:lnTo>
                <a:lnTo>
                  <a:pt x="74138" y="392"/>
                </a:lnTo>
                <a:lnTo>
                  <a:pt x="74082" y="355"/>
                </a:lnTo>
                <a:lnTo>
                  <a:pt x="73989" y="336"/>
                </a:lnTo>
                <a:lnTo>
                  <a:pt x="73430" y="280"/>
                </a:lnTo>
                <a:lnTo>
                  <a:pt x="73132" y="261"/>
                </a:lnTo>
                <a:close/>
                <a:moveTo>
                  <a:pt x="80393" y="261"/>
                </a:moveTo>
                <a:lnTo>
                  <a:pt x="80282" y="280"/>
                </a:lnTo>
                <a:lnTo>
                  <a:pt x="80170" y="299"/>
                </a:lnTo>
                <a:lnTo>
                  <a:pt x="80040" y="336"/>
                </a:lnTo>
                <a:lnTo>
                  <a:pt x="79947" y="373"/>
                </a:lnTo>
                <a:lnTo>
                  <a:pt x="79891" y="429"/>
                </a:lnTo>
                <a:lnTo>
                  <a:pt x="79872" y="448"/>
                </a:lnTo>
                <a:lnTo>
                  <a:pt x="79891" y="485"/>
                </a:lnTo>
                <a:lnTo>
                  <a:pt x="79909" y="504"/>
                </a:lnTo>
                <a:lnTo>
                  <a:pt x="79947" y="541"/>
                </a:lnTo>
                <a:lnTo>
                  <a:pt x="80114" y="615"/>
                </a:lnTo>
                <a:lnTo>
                  <a:pt x="80226" y="634"/>
                </a:lnTo>
                <a:lnTo>
                  <a:pt x="80375" y="652"/>
                </a:lnTo>
                <a:lnTo>
                  <a:pt x="80673" y="671"/>
                </a:lnTo>
                <a:lnTo>
                  <a:pt x="81231" y="671"/>
                </a:lnTo>
                <a:lnTo>
                  <a:pt x="81548" y="690"/>
                </a:lnTo>
                <a:lnTo>
                  <a:pt x="81734" y="671"/>
                </a:lnTo>
                <a:lnTo>
                  <a:pt x="81808" y="652"/>
                </a:lnTo>
                <a:lnTo>
                  <a:pt x="81846" y="615"/>
                </a:lnTo>
                <a:lnTo>
                  <a:pt x="81883" y="541"/>
                </a:lnTo>
                <a:lnTo>
                  <a:pt x="81883" y="448"/>
                </a:lnTo>
                <a:lnTo>
                  <a:pt x="81846" y="373"/>
                </a:lnTo>
                <a:lnTo>
                  <a:pt x="81827" y="355"/>
                </a:lnTo>
                <a:lnTo>
                  <a:pt x="81771" y="336"/>
                </a:lnTo>
                <a:lnTo>
                  <a:pt x="81436" y="280"/>
                </a:lnTo>
                <a:lnTo>
                  <a:pt x="81082" y="261"/>
                </a:lnTo>
                <a:close/>
                <a:moveTo>
                  <a:pt x="88846" y="261"/>
                </a:moveTo>
                <a:lnTo>
                  <a:pt x="88604" y="280"/>
                </a:lnTo>
                <a:lnTo>
                  <a:pt x="88436" y="317"/>
                </a:lnTo>
                <a:lnTo>
                  <a:pt x="88269" y="336"/>
                </a:lnTo>
                <a:lnTo>
                  <a:pt x="88064" y="373"/>
                </a:lnTo>
                <a:lnTo>
                  <a:pt x="87952" y="392"/>
                </a:lnTo>
                <a:lnTo>
                  <a:pt x="87859" y="429"/>
                </a:lnTo>
                <a:lnTo>
                  <a:pt x="87785" y="485"/>
                </a:lnTo>
                <a:lnTo>
                  <a:pt x="87748" y="541"/>
                </a:lnTo>
                <a:lnTo>
                  <a:pt x="87748" y="578"/>
                </a:lnTo>
                <a:lnTo>
                  <a:pt x="87766" y="615"/>
                </a:lnTo>
                <a:lnTo>
                  <a:pt x="87785" y="634"/>
                </a:lnTo>
                <a:lnTo>
                  <a:pt x="87822" y="671"/>
                </a:lnTo>
                <a:lnTo>
                  <a:pt x="87934" y="690"/>
                </a:lnTo>
                <a:lnTo>
                  <a:pt x="88045" y="708"/>
                </a:lnTo>
                <a:lnTo>
                  <a:pt x="88306" y="708"/>
                </a:lnTo>
                <a:lnTo>
                  <a:pt x="88455" y="690"/>
                </a:lnTo>
                <a:lnTo>
                  <a:pt x="88641" y="690"/>
                </a:lnTo>
                <a:lnTo>
                  <a:pt x="88883" y="671"/>
                </a:lnTo>
                <a:lnTo>
                  <a:pt x="88995" y="634"/>
                </a:lnTo>
                <a:lnTo>
                  <a:pt x="89088" y="597"/>
                </a:lnTo>
                <a:lnTo>
                  <a:pt x="89125" y="559"/>
                </a:lnTo>
                <a:lnTo>
                  <a:pt x="89144" y="522"/>
                </a:lnTo>
                <a:lnTo>
                  <a:pt x="89163" y="485"/>
                </a:lnTo>
                <a:lnTo>
                  <a:pt x="89163" y="429"/>
                </a:lnTo>
                <a:lnTo>
                  <a:pt x="89163" y="392"/>
                </a:lnTo>
                <a:lnTo>
                  <a:pt x="89125" y="336"/>
                </a:lnTo>
                <a:lnTo>
                  <a:pt x="89107" y="317"/>
                </a:lnTo>
                <a:lnTo>
                  <a:pt x="89051" y="299"/>
                </a:lnTo>
                <a:lnTo>
                  <a:pt x="88958" y="261"/>
                </a:lnTo>
                <a:close/>
                <a:moveTo>
                  <a:pt x="86184" y="299"/>
                </a:moveTo>
                <a:lnTo>
                  <a:pt x="85849" y="336"/>
                </a:lnTo>
                <a:lnTo>
                  <a:pt x="85551" y="373"/>
                </a:lnTo>
                <a:lnTo>
                  <a:pt x="85346" y="373"/>
                </a:lnTo>
                <a:lnTo>
                  <a:pt x="85234" y="392"/>
                </a:lnTo>
                <a:lnTo>
                  <a:pt x="85122" y="429"/>
                </a:lnTo>
                <a:lnTo>
                  <a:pt x="85029" y="466"/>
                </a:lnTo>
                <a:lnTo>
                  <a:pt x="85011" y="485"/>
                </a:lnTo>
                <a:lnTo>
                  <a:pt x="84992" y="504"/>
                </a:lnTo>
                <a:lnTo>
                  <a:pt x="84992" y="541"/>
                </a:lnTo>
                <a:lnTo>
                  <a:pt x="84992" y="578"/>
                </a:lnTo>
                <a:lnTo>
                  <a:pt x="85029" y="634"/>
                </a:lnTo>
                <a:lnTo>
                  <a:pt x="85085" y="671"/>
                </a:lnTo>
                <a:lnTo>
                  <a:pt x="85178" y="727"/>
                </a:lnTo>
                <a:lnTo>
                  <a:pt x="85290" y="746"/>
                </a:lnTo>
                <a:lnTo>
                  <a:pt x="85420" y="764"/>
                </a:lnTo>
                <a:lnTo>
                  <a:pt x="85551" y="764"/>
                </a:lnTo>
                <a:lnTo>
                  <a:pt x="86053" y="727"/>
                </a:lnTo>
                <a:lnTo>
                  <a:pt x="86370" y="727"/>
                </a:lnTo>
                <a:lnTo>
                  <a:pt x="86537" y="708"/>
                </a:lnTo>
                <a:lnTo>
                  <a:pt x="86686" y="652"/>
                </a:lnTo>
                <a:lnTo>
                  <a:pt x="86779" y="597"/>
                </a:lnTo>
                <a:lnTo>
                  <a:pt x="86873" y="504"/>
                </a:lnTo>
                <a:lnTo>
                  <a:pt x="86910" y="466"/>
                </a:lnTo>
                <a:lnTo>
                  <a:pt x="86910" y="410"/>
                </a:lnTo>
                <a:lnTo>
                  <a:pt x="86873" y="373"/>
                </a:lnTo>
                <a:lnTo>
                  <a:pt x="86798" y="336"/>
                </a:lnTo>
                <a:lnTo>
                  <a:pt x="86649" y="299"/>
                </a:lnTo>
                <a:close/>
                <a:moveTo>
                  <a:pt x="90689" y="280"/>
                </a:moveTo>
                <a:lnTo>
                  <a:pt x="90503" y="299"/>
                </a:lnTo>
                <a:lnTo>
                  <a:pt x="90354" y="317"/>
                </a:lnTo>
                <a:lnTo>
                  <a:pt x="90261" y="373"/>
                </a:lnTo>
                <a:lnTo>
                  <a:pt x="90205" y="410"/>
                </a:lnTo>
                <a:lnTo>
                  <a:pt x="90168" y="466"/>
                </a:lnTo>
                <a:lnTo>
                  <a:pt x="90168" y="522"/>
                </a:lnTo>
                <a:lnTo>
                  <a:pt x="90187" y="559"/>
                </a:lnTo>
                <a:lnTo>
                  <a:pt x="90242" y="615"/>
                </a:lnTo>
                <a:lnTo>
                  <a:pt x="90298" y="652"/>
                </a:lnTo>
                <a:lnTo>
                  <a:pt x="90373" y="671"/>
                </a:lnTo>
                <a:lnTo>
                  <a:pt x="90522" y="708"/>
                </a:lnTo>
                <a:lnTo>
                  <a:pt x="90671" y="727"/>
                </a:lnTo>
                <a:lnTo>
                  <a:pt x="90820" y="783"/>
                </a:lnTo>
                <a:lnTo>
                  <a:pt x="90894" y="801"/>
                </a:lnTo>
                <a:lnTo>
                  <a:pt x="90931" y="820"/>
                </a:lnTo>
                <a:lnTo>
                  <a:pt x="90968" y="801"/>
                </a:lnTo>
                <a:lnTo>
                  <a:pt x="91006" y="764"/>
                </a:lnTo>
                <a:lnTo>
                  <a:pt x="91043" y="727"/>
                </a:lnTo>
                <a:lnTo>
                  <a:pt x="91062" y="671"/>
                </a:lnTo>
                <a:lnTo>
                  <a:pt x="91080" y="615"/>
                </a:lnTo>
                <a:lnTo>
                  <a:pt x="91080" y="559"/>
                </a:lnTo>
                <a:lnTo>
                  <a:pt x="91062" y="504"/>
                </a:lnTo>
                <a:lnTo>
                  <a:pt x="91043" y="448"/>
                </a:lnTo>
                <a:lnTo>
                  <a:pt x="91006" y="392"/>
                </a:lnTo>
                <a:lnTo>
                  <a:pt x="90950" y="336"/>
                </a:lnTo>
                <a:lnTo>
                  <a:pt x="90857" y="317"/>
                </a:lnTo>
                <a:lnTo>
                  <a:pt x="90782" y="299"/>
                </a:lnTo>
                <a:lnTo>
                  <a:pt x="90689" y="280"/>
                </a:lnTo>
                <a:close/>
                <a:moveTo>
                  <a:pt x="90838" y="1416"/>
                </a:moveTo>
                <a:lnTo>
                  <a:pt x="90782" y="1472"/>
                </a:lnTo>
                <a:lnTo>
                  <a:pt x="90726" y="1565"/>
                </a:lnTo>
                <a:lnTo>
                  <a:pt x="90708" y="1658"/>
                </a:lnTo>
                <a:lnTo>
                  <a:pt x="90708" y="1770"/>
                </a:lnTo>
                <a:lnTo>
                  <a:pt x="90726" y="2012"/>
                </a:lnTo>
                <a:lnTo>
                  <a:pt x="90782" y="2254"/>
                </a:lnTo>
                <a:lnTo>
                  <a:pt x="90820" y="2477"/>
                </a:lnTo>
                <a:lnTo>
                  <a:pt x="90838" y="2700"/>
                </a:lnTo>
                <a:lnTo>
                  <a:pt x="90857" y="2812"/>
                </a:lnTo>
                <a:lnTo>
                  <a:pt x="90894" y="2924"/>
                </a:lnTo>
                <a:lnTo>
                  <a:pt x="90931" y="2998"/>
                </a:lnTo>
                <a:lnTo>
                  <a:pt x="90968" y="3017"/>
                </a:lnTo>
                <a:lnTo>
                  <a:pt x="90987" y="3017"/>
                </a:lnTo>
                <a:lnTo>
                  <a:pt x="91024" y="2998"/>
                </a:lnTo>
                <a:lnTo>
                  <a:pt x="91062" y="2961"/>
                </a:lnTo>
                <a:lnTo>
                  <a:pt x="91136" y="2849"/>
                </a:lnTo>
                <a:lnTo>
                  <a:pt x="91192" y="2719"/>
                </a:lnTo>
                <a:lnTo>
                  <a:pt x="91229" y="2589"/>
                </a:lnTo>
                <a:lnTo>
                  <a:pt x="91229" y="2440"/>
                </a:lnTo>
                <a:lnTo>
                  <a:pt x="91229" y="2291"/>
                </a:lnTo>
                <a:lnTo>
                  <a:pt x="91211" y="1974"/>
                </a:lnTo>
                <a:lnTo>
                  <a:pt x="91155" y="1714"/>
                </a:lnTo>
                <a:lnTo>
                  <a:pt x="91080" y="1583"/>
                </a:lnTo>
                <a:lnTo>
                  <a:pt x="91024" y="1509"/>
                </a:lnTo>
                <a:lnTo>
                  <a:pt x="90968" y="1453"/>
                </a:lnTo>
                <a:lnTo>
                  <a:pt x="90913" y="1416"/>
                </a:lnTo>
                <a:close/>
                <a:moveTo>
                  <a:pt x="299" y="1565"/>
                </a:moveTo>
                <a:lnTo>
                  <a:pt x="224" y="1583"/>
                </a:lnTo>
                <a:lnTo>
                  <a:pt x="168" y="1621"/>
                </a:lnTo>
                <a:lnTo>
                  <a:pt x="150" y="1658"/>
                </a:lnTo>
                <a:lnTo>
                  <a:pt x="131" y="1714"/>
                </a:lnTo>
                <a:lnTo>
                  <a:pt x="131" y="2012"/>
                </a:lnTo>
                <a:lnTo>
                  <a:pt x="131" y="2309"/>
                </a:lnTo>
                <a:lnTo>
                  <a:pt x="187" y="2905"/>
                </a:lnTo>
                <a:lnTo>
                  <a:pt x="205" y="3129"/>
                </a:lnTo>
                <a:lnTo>
                  <a:pt x="224" y="3240"/>
                </a:lnTo>
                <a:lnTo>
                  <a:pt x="243" y="3333"/>
                </a:lnTo>
                <a:lnTo>
                  <a:pt x="280" y="3389"/>
                </a:lnTo>
                <a:lnTo>
                  <a:pt x="299" y="3389"/>
                </a:lnTo>
                <a:lnTo>
                  <a:pt x="317" y="3371"/>
                </a:lnTo>
                <a:lnTo>
                  <a:pt x="373" y="3315"/>
                </a:lnTo>
                <a:lnTo>
                  <a:pt x="447" y="3166"/>
                </a:lnTo>
                <a:lnTo>
                  <a:pt x="485" y="3036"/>
                </a:lnTo>
                <a:lnTo>
                  <a:pt x="503" y="2905"/>
                </a:lnTo>
                <a:lnTo>
                  <a:pt x="522" y="2607"/>
                </a:lnTo>
                <a:lnTo>
                  <a:pt x="522" y="2309"/>
                </a:lnTo>
                <a:lnTo>
                  <a:pt x="503" y="2030"/>
                </a:lnTo>
                <a:lnTo>
                  <a:pt x="485" y="1807"/>
                </a:lnTo>
                <a:lnTo>
                  <a:pt x="447" y="1676"/>
                </a:lnTo>
                <a:lnTo>
                  <a:pt x="429" y="1621"/>
                </a:lnTo>
                <a:lnTo>
                  <a:pt x="392" y="1602"/>
                </a:lnTo>
                <a:lnTo>
                  <a:pt x="299" y="1565"/>
                </a:lnTo>
                <a:close/>
                <a:moveTo>
                  <a:pt x="91062" y="4022"/>
                </a:moveTo>
                <a:lnTo>
                  <a:pt x="91024" y="4041"/>
                </a:lnTo>
                <a:lnTo>
                  <a:pt x="90968" y="4078"/>
                </a:lnTo>
                <a:lnTo>
                  <a:pt x="90931" y="4134"/>
                </a:lnTo>
                <a:lnTo>
                  <a:pt x="90894" y="4208"/>
                </a:lnTo>
                <a:lnTo>
                  <a:pt x="90857" y="4395"/>
                </a:lnTo>
                <a:lnTo>
                  <a:pt x="90820" y="4637"/>
                </a:lnTo>
                <a:lnTo>
                  <a:pt x="90820" y="4879"/>
                </a:lnTo>
                <a:lnTo>
                  <a:pt x="90820" y="5121"/>
                </a:lnTo>
                <a:lnTo>
                  <a:pt x="90857" y="5307"/>
                </a:lnTo>
                <a:lnTo>
                  <a:pt x="90894" y="5363"/>
                </a:lnTo>
                <a:lnTo>
                  <a:pt x="90913" y="5400"/>
                </a:lnTo>
                <a:lnTo>
                  <a:pt x="90968" y="5419"/>
                </a:lnTo>
                <a:lnTo>
                  <a:pt x="91006" y="5419"/>
                </a:lnTo>
                <a:lnTo>
                  <a:pt x="91062" y="5363"/>
                </a:lnTo>
                <a:lnTo>
                  <a:pt x="91099" y="5288"/>
                </a:lnTo>
                <a:lnTo>
                  <a:pt x="91136" y="5195"/>
                </a:lnTo>
                <a:lnTo>
                  <a:pt x="91155" y="5084"/>
                </a:lnTo>
                <a:lnTo>
                  <a:pt x="91192" y="4879"/>
                </a:lnTo>
                <a:lnTo>
                  <a:pt x="91211" y="4711"/>
                </a:lnTo>
                <a:lnTo>
                  <a:pt x="91211" y="4544"/>
                </a:lnTo>
                <a:lnTo>
                  <a:pt x="91211" y="4395"/>
                </a:lnTo>
                <a:lnTo>
                  <a:pt x="91192" y="4264"/>
                </a:lnTo>
                <a:lnTo>
                  <a:pt x="91173" y="4134"/>
                </a:lnTo>
                <a:lnTo>
                  <a:pt x="91117" y="4041"/>
                </a:lnTo>
                <a:lnTo>
                  <a:pt x="91099" y="4022"/>
                </a:lnTo>
                <a:close/>
                <a:moveTo>
                  <a:pt x="261" y="4171"/>
                </a:moveTo>
                <a:lnTo>
                  <a:pt x="224" y="4190"/>
                </a:lnTo>
                <a:lnTo>
                  <a:pt x="187" y="4208"/>
                </a:lnTo>
                <a:lnTo>
                  <a:pt x="150" y="4246"/>
                </a:lnTo>
                <a:lnTo>
                  <a:pt x="131" y="4302"/>
                </a:lnTo>
                <a:lnTo>
                  <a:pt x="112" y="4413"/>
                </a:lnTo>
                <a:lnTo>
                  <a:pt x="112" y="4562"/>
                </a:lnTo>
                <a:lnTo>
                  <a:pt x="131" y="4842"/>
                </a:lnTo>
                <a:lnTo>
                  <a:pt x="150" y="5046"/>
                </a:lnTo>
                <a:lnTo>
                  <a:pt x="150" y="5214"/>
                </a:lnTo>
                <a:lnTo>
                  <a:pt x="168" y="5493"/>
                </a:lnTo>
                <a:lnTo>
                  <a:pt x="187" y="5642"/>
                </a:lnTo>
                <a:lnTo>
                  <a:pt x="224" y="5754"/>
                </a:lnTo>
                <a:lnTo>
                  <a:pt x="280" y="5828"/>
                </a:lnTo>
                <a:lnTo>
                  <a:pt x="317" y="5866"/>
                </a:lnTo>
                <a:lnTo>
                  <a:pt x="373" y="5866"/>
                </a:lnTo>
                <a:lnTo>
                  <a:pt x="410" y="5828"/>
                </a:lnTo>
                <a:lnTo>
                  <a:pt x="447" y="5735"/>
                </a:lnTo>
                <a:lnTo>
                  <a:pt x="466" y="5605"/>
                </a:lnTo>
                <a:lnTo>
                  <a:pt x="485" y="5437"/>
                </a:lnTo>
                <a:lnTo>
                  <a:pt x="466" y="5102"/>
                </a:lnTo>
                <a:lnTo>
                  <a:pt x="466" y="4879"/>
                </a:lnTo>
                <a:lnTo>
                  <a:pt x="466" y="4711"/>
                </a:lnTo>
                <a:lnTo>
                  <a:pt x="447" y="4469"/>
                </a:lnTo>
                <a:lnTo>
                  <a:pt x="429" y="4357"/>
                </a:lnTo>
                <a:lnTo>
                  <a:pt x="392" y="4246"/>
                </a:lnTo>
                <a:lnTo>
                  <a:pt x="336" y="4190"/>
                </a:lnTo>
                <a:lnTo>
                  <a:pt x="317" y="4171"/>
                </a:lnTo>
                <a:close/>
                <a:moveTo>
                  <a:pt x="91062" y="6331"/>
                </a:moveTo>
                <a:lnTo>
                  <a:pt x="90987" y="6350"/>
                </a:lnTo>
                <a:lnTo>
                  <a:pt x="90931" y="6387"/>
                </a:lnTo>
                <a:lnTo>
                  <a:pt x="90894" y="6480"/>
                </a:lnTo>
                <a:lnTo>
                  <a:pt x="90838" y="6592"/>
                </a:lnTo>
                <a:lnTo>
                  <a:pt x="90782" y="6871"/>
                </a:lnTo>
                <a:lnTo>
                  <a:pt x="90745" y="7206"/>
                </a:lnTo>
                <a:lnTo>
                  <a:pt x="90745" y="7541"/>
                </a:lnTo>
                <a:lnTo>
                  <a:pt x="90764" y="7858"/>
                </a:lnTo>
                <a:lnTo>
                  <a:pt x="90801" y="8007"/>
                </a:lnTo>
                <a:lnTo>
                  <a:pt x="90838" y="8118"/>
                </a:lnTo>
                <a:lnTo>
                  <a:pt x="90894" y="8211"/>
                </a:lnTo>
                <a:lnTo>
                  <a:pt x="90950" y="8249"/>
                </a:lnTo>
                <a:lnTo>
                  <a:pt x="90987" y="8267"/>
                </a:lnTo>
                <a:lnTo>
                  <a:pt x="91006" y="8249"/>
                </a:lnTo>
                <a:lnTo>
                  <a:pt x="91043" y="8230"/>
                </a:lnTo>
                <a:lnTo>
                  <a:pt x="91062" y="8174"/>
                </a:lnTo>
                <a:lnTo>
                  <a:pt x="91099" y="8044"/>
                </a:lnTo>
                <a:lnTo>
                  <a:pt x="91117" y="7895"/>
                </a:lnTo>
                <a:lnTo>
                  <a:pt x="91136" y="7578"/>
                </a:lnTo>
                <a:lnTo>
                  <a:pt x="91155" y="7392"/>
                </a:lnTo>
                <a:lnTo>
                  <a:pt x="91192" y="7150"/>
                </a:lnTo>
                <a:lnTo>
                  <a:pt x="91229" y="6796"/>
                </a:lnTo>
                <a:lnTo>
                  <a:pt x="91229" y="6629"/>
                </a:lnTo>
                <a:lnTo>
                  <a:pt x="91192" y="6480"/>
                </a:lnTo>
                <a:lnTo>
                  <a:pt x="91173" y="6424"/>
                </a:lnTo>
                <a:lnTo>
                  <a:pt x="91155" y="6368"/>
                </a:lnTo>
                <a:lnTo>
                  <a:pt x="91099" y="6350"/>
                </a:lnTo>
                <a:lnTo>
                  <a:pt x="91062" y="6331"/>
                </a:lnTo>
                <a:close/>
                <a:moveTo>
                  <a:pt x="336" y="6703"/>
                </a:moveTo>
                <a:lnTo>
                  <a:pt x="280" y="6722"/>
                </a:lnTo>
                <a:lnTo>
                  <a:pt x="243" y="6815"/>
                </a:lnTo>
                <a:lnTo>
                  <a:pt x="224" y="6927"/>
                </a:lnTo>
                <a:lnTo>
                  <a:pt x="205" y="7113"/>
                </a:lnTo>
                <a:lnTo>
                  <a:pt x="187" y="7634"/>
                </a:lnTo>
                <a:lnTo>
                  <a:pt x="205" y="7895"/>
                </a:lnTo>
                <a:lnTo>
                  <a:pt x="224" y="8137"/>
                </a:lnTo>
                <a:lnTo>
                  <a:pt x="280" y="8304"/>
                </a:lnTo>
                <a:lnTo>
                  <a:pt x="299" y="8342"/>
                </a:lnTo>
                <a:lnTo>
                  <a:pt x="336" y="8379"/>
                </a:lnTo>
                <a:lnTo>
                  <a:pt x="373" y="8360"/>
                </a:lnTo>
                <a:lnTo>
                  <a:pt x="392" y="8342"/>
                </a:lnTo>
                <a:lnTo>
                  <a:pt x="447" y="8249"/>
                </a:lnTo>
                <a:lnTo>
                  <a:pt x="466" y="8118"/>
                </a:lnTo>
                <a:lnTo>
                  <a:pt x="503" y="7969"/>
                </a:lnTo>
                <a:lnTo>
                  <a:pt x="522" y="7653"/>
                </a:lnTo>
                <a:lnTo>
                  <a:pt x="522" y="7485"/>
                </a:lnTo>
                <a:lnTo>
                  <a:pt x="541" y="7225"/>
                </a:lnTo>
                <a:lnTo>
                  <a:pt x="541" y="7094"/>
                </a:lnTo>
                <a:lnTo>
                  <a:pt x="522" y="6964"/>
                </a:lnTo>
                <a:lnTo>
                  <a:pt x="485" y="6871"/>
                </a:lnTo>
                <a:lnTo>
                  <a:pt x="410" y="6759"/>
                </a:lnTo>
                <a:lnTo>
                  <a:pt x="373" y="6722"/>
                </a:lnTo>
                <a:lnTo>
                  <a:pt x="336" y="6703"/>
                </a:lnTo>
                <a:close/>
                <a:moveTo>
                  <a:pt x="91006" y="8882"/>
                </a:moveTo>
                <a:lnTo>
                  <a:pt x="90968" y="8900"/>
                </a:lnTo>
                <a:lnTo>
                  <a:pt x="90931" y="8937"/>
                </a:lnTo>
                <a:lnTo>
                  <a:pt x="90913" y="8993"/>
                </a:lnTo>
                <a:lnTo>
                  <a:pt x="90894" y="9105"/>
                </a:lnTo>
                <a:lnTo>
                  <a:pt x="90894" y="9347"/>
                </a:lnTo>
                <a:lnTo>
                  <a:pt x="90931" y="9943"/>
                </a:lnTo>
                <a:lnTo>
                  <a:pt x="90950" y="10259"/>
                </a:lnTo>
                <a:lnTo>
                  <a:pt x="91006" y="10520"/>
                </a:lnTo>
                <a:lnTo>
                  <a:pt x="91062" y="10688"/>
                </a:lnTo>
                <a:lnTo>
                  <a:pt x="91080" y="10743"/>
                </a:lnTo>
                <a:lnTo>
                  <a:pt x="91117" y="10743"/>
                </a:lnTo>
                <a:lnTo>
                  <a:pt x="91155" y="10725"/>
                </a:lnTo>
                <a:lnTo>
                  <a:pt x="91173" y="10688"/>
                </a:lnTo>
                <a:lnTo>
                  <a:pt x="91229" y="10576"/>
                </a:lnTo>
                <a:lnTo>
                  <a:pt x="91248" y="10408"/>
                </a:lnTo>
                <a:lnTo>
                  <a:pt x="91266" y="10222"/>
                </a:lnTo>
                <a:lnTo>
                  <a:pt x="91266" y="9850"/>
                </a:lnTo>
                <a:lnTo>
                  <a:pt x="91266" y="9608"/>
                </a:lnTo>
                <a:lnTo>
                  <a:pt x="91266" y="9291"/>
                </a:lnTo>
                <a:lnTo>
                  <a:pt x="91248" y="9105"/>
                </a:lnTo>
                <a:lnTo>
                  <a:pt x="91229" y="9049"/>
                </a:lnTo>
                <a:lnTo>
                  <a:pt x="91192" y="8993"/>
                </a:lnTo>
                <a:lnTo>
                  <a:pt x="91136" y="8937"/>
                </a:lnTo>
                <a:lnTo>
                  <a:pt x="91043" y="8882"/>
                </a:lnTo>
                <a:close/>
                <a:moveTo>
                  <a:pt x="354" y="9198"/>
                </a:moveTo>
                <a:lnTo>
                  <a:pt x="336" y="9217"/>
                </a:lnTo>
                <a:lnTo>
                  <a:pt x="299" y="9273"/>
                </a:lnTo>
                <a:lnTo>
                  <a:pt x="261" y="9366"/>
                </a:lnTo>
                <a:lnTo>
                  <a:pt x="261" y="9589"/>
                </a:lnTo>
                <a:lnTo>
                  <a:pt x="261" y="9757"/>
                </a:lnTo>
                <a:lnTo>
                  <a:pt x="261" y="10334"/>
                </a:lnTo>
                <a:lnTo>
                  <a:pt x="280" y="10632"/>
                </a:lnTo>
                <a:lnTo>
                  <a:pt x="317" y="10911"/>
                </a:lnTo>
                <a:lnTo>
                  <a:pt x="336" y="10948"/>
                </a:lnTo>
                <a:lnTo>
                  <a:pt x="373" y="10967"/>
                </a:lnTo>
                <a:lnTo>
                  <a:pt x="392" y="10930"/>
                </a:lnTo>
                <a:lnTo>
                  <a:pt x="429" y="10892"/>
                </a:lnTo>
                <a:lnTo>
                  <a:pt x="503" y="10762"/>
                </a:lnTo>
                <a:lnTo>
                  <a:pt x="522" y="10688"/>
                </a:lnTo>
                <a:lnTo>
                  <a:pt x="578" y="10427"/>
                </a:lnTo>
                <a:lnTo>
                  <a:pt x="596" y="10166"/>
                </a:lnTo>
                <a:lnTo>
                  <a:pt x="596" y="9961"/>
                </a:lnTo>
                <a:lnTo>
                  <a:pt x="615" y="9682"/>
                </a:lnTo>
                <a:lnTo>
                  <a:pt x="596" y="9552"/>
                </a:lnTo>
                <a:lnTo>
                  <a:pt x="578" y="9422"/>
                </a:lnTo>
                <a:lnTo>
                  <a:pt x="541" y="9310"/>
                </a:lnTo>
                <a:lnTo>
                  <a:pt x="485" y="9235"/>
                </a:lnTo>
                <a:lnTo>
                  <a:pt x="429" y="9217"/>
                </a:lnTo>
                <a:lnTo>
                  <a:pt x="392" y="9198"/>
                </a:lnTo>
                <a:close/>
                <a:moveTo>
                  <a:pt x="90968" y="11321"/>
                </a:moveTo>
                <a:lnTo>
                  <a:pt x="90894" y="11358"/>
                </a:lnTo>
                <a:lnTo>
                  <a:pt x="90857" y="11414"/>
                </a:lnTo>
                <a:lnTo>
                  <a:pt x="90838" y="11488"/>
                </a:lnTo>
                <a:lnTo>
                  <a:pt x="90820" y="11656"/>
                </a:lnTo>
                <a:lnTo>
                  <a:pt x="90838" y="11991"/>
                </a:lnTo>
                <a:lnTo>
                  <a:pt x="90838" y="12549"/>
                </a:lnTo>
                <a:lnTo>
                  <a:pt x="90838" y="12847"/>
                </a:lnTo>
                <a:lnTo>
                  <a:pt x="90875" y="12978"/>
                </a:lnTo>
                <a:lnTo>
                  <a:pt x="90894" y="13108"/>
                </a:lnTo>
                <a:lnTo>
                  <a:pt x="90968" y="13257"/>
                </a:lnTo>
                <a:lnTo>
                  <a:pt x="91006" y="13313"/>
                </a:lnTo>
                <a:lnTo>
                  <a:pt x="91024" y="13331"/>
                </a:lnTo>
                <a:lnTo>
                  <a:pt x="91080" y="13331"/>
                </a:lnTo>
                <a:lnTo>
                  <a:pt x="91136" y="13275"/>
                </a:lnTo>
                <a:lnTo>
                  <a:pt x="91173" y="13164"/>
                </a:lnTo>
                <a:lnTo>
                  <a:pt x="91211" y="13052"/>
                </a:lnTo>
                <a:lnTo>
                  <a:pt x="91229" y="12922"/>
                </a:lnTo>
                <a:lnTo>
                  <a:pt x="91248" y="12829"/>
                </a:lnTo>
                <a:lnTo>
                  <a:pt x="91248" y="12121"/>
                </a:lnTo>
                <a:lnTo>
                  <a:pt x="91229" y="11767"/>
                </a:lnTo>
                <a:lnTo>
                  <a:pt x="91173" y="11432"/>
                </a:lnTo>
                <a:lnTo>
                  <a:pt x="91155" y="11395"/>
                </a:lnTo>
                <a:lnTo>
                  <a:pt x="91136" y="11358"/>
                </a:lnTo>
                <a:lnTo>
                  <a:pt x="91062" y="11321"/>
                </a:lnTo>
                <a:close/>
                <a:moveTo>
                  <a:pt x="280" y="11786"/>
                </a:moveTo>
                <a:lnTo>
                  <a:pt x="224" y="11805"/>
                </a:lnTo>
                <a:lnTo>
                  <a:pt x="187" y="11823"/>
                </a:lnTo>
                <a:lnTo>
                  <a:pt x="150" y="11842"/>
                </a:lnTo>
                <a:lnTo>
                  <a:pt x="131" y="11898"/>
                </a:lnTo>
                <a:lnTo>
                  <a:pt x="112" y="11991"/>
                </a:lnTo>
                <a:lnTo>
                  <a:pt x="94" y="12121"/>
                </a:lnTo>
                <a:lnTo>
                  <a:pt x="112" y="12270"/>
                </a:lnTo>
                <a:lnTo>
                  <a:pt x="168" y="12568"/>
                </a:lnTo>
                <a:lnTo>
                  <a:pt x="205" y="12773"/>
                </a:lnTo>
                <a:lnTo>
                  <a:pt x="205" y="12959"/>
                </a:lnTo>
                <a:lnTo>
                  <a:pt x="224" y="13182"/>
                </a:lnTo>
                <a:lnTo>
                  <a:pt x="243" y="13294"/>
                </a:lnTo>
                <a:lnTo>
                  <a:pt x="280" y="13350"/>
                </a:lnTo>
                <a:lnTo>
                  <a:pt x="299" y="13369"/>
                </a:lnTo>
                <a:lnTo>
                  <a:pt x="336" y="13369"/>
                </a:lnTo>
                <a:lnTo>
                  <a:pt x="373" y="13350"/>
                </a:lnTo>
                <a:lnTo>
                  <a:pt x="410" y="13313"/>
                </a:lnTo>
                <a:lnTo>
                  <a:pt x="466" y="13238"/>
                </a:lnTo>
                <a:lnTo>
                  <a:pt x="503" y="13145"/>
                </a:lnTo>
                <a:lnTo>
                  <a:pt x="522" y="13015"/>
                </a:lnTo>
                <a:lnTo>
                  <a:pt x="541" y="12903"/>
                </a:lnTo>
                <a:lnTo>
                  <a:pt x="522" y="12642"/>
                </a:lnTo>
                <a:lnTo>
                  <a:pt x="503" y="12456"/>
                </a:lnTo>
                <a:lnTo>
                  <a:pt x="503" y="12270"/>
                </a:lnTo>
                <a:lnTo>
                  <a:pt x="485" y="12140"/>
                </a:lnTo>
                <a:lnTo>
                  <a:pt x="447" y="12028"/>
                </a:lnTo>
                <a:lnTo>
                  <a:pt x="410" y="11916"/>
                </a:lnTo>
                <a:lnTo>
                  <a:pt x="354" y="11823"/>
                </a:lnTo>
                <a:lnTo>
                  <a:pt x="317" y="11805"/>
                </a:lnTo>
                <a:lnTo>
                  <a:pt x="280" y="11786"/>
                </a:lnTo>
                <a:close/>
                <a:moveTo>
                  <a:pt x="91099" y="14039"/>
                </a:moveTo>
                <a:lnTo>
                  <a:pt x="91062" y="14057"/>
                </a:lnTo>
                <a:lnTo>
                  <a:pt x="91006" y="14095"/>
                </a:lnTo>
                <a:lnTo>
                  <a:pt x="90987" y="14151"/>
                </a:lnTo>
                <a:lnTo>
                  <a:pt x="90950" y="14225"/>
                </a:lnTo>
                <a:lnTo>
                  <a:pt x="90913" y="14430"/>
                </a:lnTo>
                <a:lnTo>
                  <a:pt x="90875" y="14690"/>
                </a:lnTo>
                <a:lnTo>
                  <a:pt x="90857" y="14970"/>
                </a:lnTo>
                <a:lnTo>
                  <a:pt x="90857" y="15249"/>
                </a:lnTo>
                <a:lnTo>
                  <a:pt x="90894" y="15472"/>
                </a:lnTo>
                <a:lnTo>
                  <a:pt x="90913" y="15547"/>
                </a:lnTo>
                <a:lnTo>
                  <a:pt x="90950" y="15603"/>
                </a:lnTo>
                <a:lnTo>
                  <a:pt x="90987" y="15640"/>
                </a:lnTo>
                <a:lnTo>
                  <a:pt x="91024" y="15640"/>
                </a:lnTo>
                <a:lnTo>
                  <a:pt x="91080" y="15603"/>
                </a:lnTo>
                <a:lnTo>
                  <a:pt x="91136" y="15510"/>
                </a:lnTo>
                <a:lnTo>
                  <a:pt x="91155" y="15417"/>
                </a:lnTo>
                <a:lnTo>
                  <a:pt x="91192" y="15286"/>
                </a:lnTo>
                <a:lnTo>
                  <a:pt x="91211" y="15044"/>
                </a:lnTo>
                <a:lnTo>
                  <a:pt x="91229" y="14877"/>
                </a:lnTo>
                <a:lnTo>
                  <a:pt x="91248" y="14672"/>
                </a:lnTo>
                <a:lnTo>
                  <a:pt x="91229" y="14337"/>
                </a:lnTo>
                <a:lnTo>
                  <a:pt x="91211" y="14188"/>
                </a:lnTo>
                <a:lnTo>
                  <a:pt x="91155" y="14076"/>
                </a:lnTo>
                <a:lnTo>
                  <a:pt x="91136" y="14039"/>
                </a:lnTo>
                <a:close/>
                <a:moveTo>
                  <a:pt x="187" y="14318"/>
                </a:moveTo>
                <a:lnTo>
                  <a:pt x="150" y="14337"/>
                </a:lnTo>
                <a:lnTo>
                  <a:pt x="94" y="14355"/>
                </a:lnTo>
                <a:lnTo>
                  <a:pt x="75" y="14393"/>
                </a:lnTo>
                <a:lnTo>
                  <a:pt x="38" y="14448"/>
                </a:lnTo>
                <a:lnTo>
                  <a:pt x="19" y="14579"/>
                </a:lnTo>
                <a:lnTo>
                  <a:pt x="19" y="14728"/>
                </a:lnTo>
                <a:lnTo>
                  <a:pt x="56" y="15044"/>
                </a:lnTo>
                <a:lnTo>
                  <a:pt x="75" y="15249"/>
                </a:lnTo>
                <a:lnTo>
                  <a:pt x="94" y="15417"/>
                </a:lnTo>
                <a:lnTo>
                  <a:pt x="131" y="15640"/>
                </a:lnTo>
                <a:lnTo>
                  <a:pt x="150" y="15752"/>
                </a:lnTo>
                <a:lnTo>
                  <a:pt x="205" y="15863"/>
                </a:lnTo>
                <a:lnTo>
                  <a:pt x="261" y="15919"/>
                </a:lnTo>
                <a:lnTo>
                  <a:pt x="280" y="15938"/>
                </a:lnTo>
                <a:lnTo>
                  <a:pt x="317" y="15938"/>
                </a:lnTo>
                <a:lnTo>
                  <a:pt x="354" y="15919"/>
                </a:lnTo>
                <a:lnTo>
                  <a:pt x="392" y="15901"/>
                </a:lnTo>
                <a:lnTo>
                  <a:pt x="429" y="15826"/>
                </a:lnTo>
                <a:lnTo>
                  <a:pt x="447" y="15733"/>
                </a:lnTo>
                <a:lnTo>
                  <a:pt x="447" y="15621"/>
                </a:lnTo>
                <a:lnTo>
                  <a:pt x="429" y="15379"/>
                </a:lnTo>
                <a:lnTo>
                  <a:pt x="392" y="15230"/>
                </a:lnTo>
                <a:lnTo>
                  <a:pt x="410" y="15026"/>
                </a:lnTo>
                <a:lnTo>
                  <a:pt x="392" y="14709"/>
                </a:lnTo>
                <a:lnTo>
                  <a:pt x="373" y="14560"/>
                </a:lnTo>
                <a:lnTo>
                  <a:pt x="336" y="14448"/>
                </a:lnTo>
                <a:lnTo>
                  <a:pt x="317" y="14393"/>
                </a:lnTo>
                <a:lnTo>
                  <a:pt x="280" y="14355"/>
                </a:lnTo>
                <a:lnTo>
                  <a:pt x="243" y="14337"/>
                </a:lnTo>
                <a:lnTo>
                  <a:pt x="187" y="14318"/>
                </a:lnTo>
                <a:close/>
                <a:moveTo>
                  <a:pt x="91062" y="16552"/>
                </a:moveTo>
                <a:lnTo>
                  <a:pt x="91006" y="16571"/>
                </a:lnTo>
                <a:lnTo>
                  <a:pt x="90950" y="16627"/>
                </a:lnTo>
                <a:lnTo>
                  <a:pt x="90931" y="16701"/>
                </a:lnTo>
                <a:lnTo>
                  <a:pt x="90894" y="16813"/>
                </a:lnTo>
                <a:lnTo>
                  <a:pt x="90875" y="16943"/>
                </a:lnTo>
                <a:lnTo>
                  <a:pt x="90857" y="17241"/>
                </a:lnTo>
                <a:lnTo>
                  <a:pt x="90875" y="17558"/>
                </a:lnTo>
                <a:lnTo>
                  <a:pt x="90913" y="17837"/>
                </a:lnTo>
                <a:lnTo>
                  <a:pt x="90950" y="18079"/>
                </a:lnTo>
                <a:lnTo>
                  <a:pt x="91006" y="18228"/>
                </a:lnTo>
                <a:lnTo>
                  <a:pt x="91024" y="18247"/>
                </a:lnTo>
                <a:lnTo>
                  <a:pt x="91043" y="18265"/>
                </a:lnTo>
                <a:lnTo>
                  <a:pt x="91080" y="18247"/>
                </a:lnTo>
                <a:lnTo>
                  <a:pt x="91099" y="18209"/>
                </a:lnTo>
                <a:lnTo>
                  <a:pt x="91136" y="18116"/>
                </a:lnTo>
                <a:lnTo>
                  <a:pt x="91173" y="17986"/>
                </a:lnTo>
                <a:lnTo>
                  <a:pt x="91229" y="17707"/>
                </a:lnTo>
                <a:lnTo>
                  <a:pt x="91248" y="17576"/>
                </a:lnTo>
                <a:lnTo>
                  <a:pt x="91266" y="17353"/>
                </a:lnTo>
                <a:lnTo>
                  <a:pt x="91266" y="17055"/>
                </a:lnTo>
                <a:lnTo>
                  <a:pt x="91266" y="16906"/>
                </a:lnTo>
                <a:lnTo>
                  <a:pt x="91248" y="16757"/>
                </a:lnTo>
                <a:lnTo>
                  <a:pt x="91192" y="16645"/>
                </a:lnTo>
                <a:lnTo>
                  <a:pt x="91173" y="16608"/>
                </a:lnTo>
                <a:lnTo>
                  <a:pt x="91136" y="16571"/>
                </a:lnTo>
                <a:lnTo>
                  <a:pt x="91062" y="16552"/>
                </a:lnTo>
                <a:close/>
                <a:moveTo>
                  <a:pt x="429" y="16776"/>
                </a:moveTo>
                <a:lnTo>
                  <a:pt x="410" y="16794"/>
                </a:lnTo>
                <a:lnTo>
                  <a:pt x="354" y="16850"/>
                </a:lnTo>
                <a:lnTo>
                  <a:pt x="299" y="16943"/>
                </a:lnTo>
                <a:lnTo>
                  <a:pt x="243" y="17204"/>
                </a:lnTo>
                <a:lnTo>
                  <a:pt x="205" y="17371"/>
                </a:lnTo>
                <a:lnTo>
                  <a:pt x="205" y="17595"/>
                </a:lnTo>
                <a:lnTo>
                  <a:pt x="187" y="17893"/>
                </a:lnTo>
                <a:lnTo>
                  <a:pt x="187" y="18060"/>
                </a:lnTo>
                <a:lnTo>
                  <a:pt x="205" y="18191"/>
                </a:lnTo>
                <a:lnTo>
                  <a:pt x="243" y="18302"/>
                </a:lnTo>
                <a:lnTo>
                  <a:pt x="280" y="18395"/>
                </a:lnTo>
                <a:lnTo>
                  <a:pt x="354" y="18451"/>
                </a:lnTo>
                <a:lnTo>
                  <a:pt x="373" y="18470"/>
                </a:lnTo>
                <a:lnTo>
                  <a:pt x="410" y="18451"/>
                </a:lnTo>
                <a:lnTo>
                  <a:pt x="447" y="18414"/>
                </a:lnTo>
                <a:lnTo>
                  <a:pt x="466" y="18340"/>
                </a:lnTo>
                <a:lnTo>
                  <a:pt x="503" y="18135"/>
                </a:lnTo>
                <a:lnTo>
                  <a:pt x="522" y="17930"/>
                </a:lnTo>
                <a:lnTo>
                  <a:pt x="541" y="17688"/>
                </a:lnTo>
                <a:lnTo>
                  <a:pt x="578" y="17409"/>
                </a:lnTo>
                <a:lnTo>
                  <a:pt x="559" y="17129"/>
                </a:lnTo>
                <a:lnTo>
                  <a:pt x="541" y="16999"/>
                </a:lnTo>
                <a:lnTo>
                  <a:pt x="503" y="16887"/>
                </a:lnTo>
                <a:lnTo>
                  <a:pt x="485" y="16832"/>
                </a:lnTo>
                <a:lnTo>
                  <a:pt x="447" y="16794"/>
                </a:lnTo>
                <a:lnTo>
                  <a:pt x="429" y="16776"/>
                </a:lnTo>
                <a:close/>
                <a:moveTo>
                  <a:pt x="90950" y="19066"/>
                </a:moveTo>
                <a:lnTo>
                  <a:pt x="90875" y="19103"/>
                </a:lnTo>
                <a:lnTo>
                  <a:pt x="90838" y="19177"/>
                </a:lnTo>
                <a:lnTo>
                  <a:pt x="90820" y="19271"/>
                </a:lnTo>
                <a:lnTo>
                  <a:pt x="90820" y="19401"/>
                </a:lnTo>
                <a:lnTo>
                  <a:pt x="90820" y="19531"/>
                </a:lnTo>
                <a:lnTo>
                  <a:pt x="90857" y="19810"/>
                </a:lnTo>
                <a:lnTo>
                  <a:pt x="90875" y="19997"/>
                </a:lnTo>
                <a:lnTo>
                  <a:pt x="90913" y="20239"/>
                </a:lnTo>
                <a:lnTo>
                  <a:pt x="90968" y="20499"/>
                </a:lnTo>
                <a:lnTo>
                  <a:pt x="90987" y="20592"/>
                </a:lnTo>
                <a:lnTo>
                  <a:pt x="91062" y="20723"/>
                </a:lnTo>
                <a:lnTo>
                  <a:pt x="91099" y="20779"/>
                </a:lnTo>
                <a:lnTo>
                  <a:pt x="91136" y="20797"/>
                </a:lnTo>
                <a:lnTo>
                  <a:pt x="91173" y="20797"/>
                </a:lnTo>
                <a:lnTo>
                  <a:pt x="91192" y="20741"/>
                </a:lnTo>
                <a:lnTo>
                  <a:pt x="91211" y="20592"/>
                </a:lnTo>
                <a:lnTo>
                  <a:pt x="91211" y="20350"/>
                </a:lnTo>
                <a:lnTo>
                  <a:pt x="91229" y="20034"/>
                </a:lnTo>
                <a:lnTo>
                  <a:pt x="91211" y="19717"/>
                </a:lnTo>
                <a:lnTo>
                  <a:pt x="91173" y="19419"/>
                </a:lnTo>
                <a:lnTo>
                  <a:pt x="91136" y="19289"/>
                </a:lnTo>
                <a:lnTo>
                  <a:pt x="91099" y="19177"/>
                </a:lnTo>
                <a:lnTo>
                  <a:pt x="91062" y="19103"/>
                </a:lnTo>
                <a:lnTo>
                  <a:pt x="91006" y="19066"/>
                </a:lnTo>
                <a:close/>
                <a:moveTo>
                  <a:pt x="336" y="19308"/>
                </a:moveTo>
                <a:lnTo>
                  <a:pt x="317" y="19326"/>
                </a:lnTo>
                <a:lnTo>
                  <a:pt x="280" y="19345"/>
                </a:lnTo>
                <a:lnTo>
                  <a:pt x="243" y="19438"/>
                </a:lnTo>
                <a:lnTo>
                  <a:pt x="205" y="19568"/>
                </a:lnTo>
                <a:lnTo>
                  <a:pt x="150" y="19866"/>
                </a:lnTo>
                <a:lnTo>
                  <a:pt x="150" y="20052"/>
                </a:lnTo>
                <a:lnTo>
                  <a:pt x="131" y="20276"/>
                </a:lnTo>
                <a:lnTo>
                  <a:pt x="131" y="20555"/>
                </a:lnTo>
                <a:lnTo>
                  <a:pt x="131" y="20704"/>
                </a:lnTo>
                <a:lnTo>
                  <a:pt x="150" y="20834"/>
                </a:lnTo>
                <a:lnTo>
                  <a:pt x="205" y="20946"/>
                </a:lnTo>
                <a:lnTo>
                  <a:pt x="224" y="20983"/>
                </a:lnTo>
                <a:lnTo>
                  <a:pt x="261" y="21002"/>
                </a:lnTo>
                <a:lnTo>
                  <a:pt x="317" y="21021"/>
                </a:lnTo>
                <a:lnTo>
                  <a:pt x="373" y="21002"/>
                </a:lnTo>
                <a:lnTo>
                  <a:pt x="410" y="20928"/>
                </a:lnTo>
                <a:lnTo>
                  <a:pt x="447" y="20853"/>
                </a:lnTo>
                <a:lnTo>
                  <a:pt x="485" y="20611"/>
                </a:lnTo>
                <a:lnTo>
                  <a:pt x="503" y="20332"/>
                </a:lnTo>
                <a:lnTo>
                  <a:pt x="503" y="20015"/>
                </a:lnTo>
                <a:lnTo>
                  <a:pt x="485" y="19736"/>
                </a:lnTo>
                <a:lnTo>
                  <a:pt x="447" y="19513"/>
                </a:lnTo>
                <a:lnTo>
                  <a:pt x="429" y="19419"/>
                </a:lnTo>
                <a:lnTo>
                  <a:pt x="410" y="19382"/>
                </a:lnTo>
                <a:lnTo>
                  <a:pt x="373" y="19326"/>
                </a:lnTo>
                <a:lnTo>
                  <a:pt x="336" y="19308"/>
                </a:lnTo>
                <a:close/>
                <a:moveTo>
                  <a:pt x="90987" y="21616"/>
                </a:moveTo>
                <a:lnTo>
                  <a:pt x="90968" y="21654"/>
                </a:lnTo>
                <a:lnTo>
                  <a:pt x="90913" y="21747"/>
                </a:lnTo>
                <a:lnTo>
                  <a:pt x="90875" y="21858"/>
                </a:lnTo>
                <a:lnTo>
                  <a:pt x="90857" y="21970"/>
                </a:lnTo>
                <a:lnTo>
                  <a:pt x="90857" y="22212"/>
                </a:lnTo>
                <a:lnTo>
                  <a:pt x="90857" y="22436"/>
                </a:lnTo>
                <a:lnTo>
                  <a:pt x="90875" y="22678"/>
                </a:lnTo>
                <a:lnTo>
                  <a:pt x="90913" y="22901"/>
                </a:lnTo>
                <a:lnTo>
                  <a:pt x="90931" y="23031"/>
                </a:lnTo>
                <a:lnTo>
                  <a:pt x="90968" y="23143"/>
                </a:lnTo>
                <a:lnTo>
                  <a:pt x="91006" y="23218"/>
                </a:lnTo>
                <a:lnTo>
                  <a:pt x="91043" y="23236"/>
                </a:lnTo>
                <a:lnTo>
                  <a:pt x="91062" y="23236"/>
                </a:lnTo>
                <a:lnTo>
                  <a:pt x="91099" y="23218"/>
                </a:lnTo>
                <a:lnTo>
                  <a:pt x="91117" y="23180"/>
                </a:lnTo>
                <a:lnTo>
                  <a:pt x="91192" y="23031"/>
                </a:lnTo>
                <a:lnTo>
                  <a:pt x="91211" y="22920"/>
                </a:lnTo>
                <a:lnTo>
                  <a:pt x="91248" y="22808"/>
                </a:lnTo>
                <a:lnTo>
                  <a:pt x="91266" y="22547"/>
                </a:lnTo>
                <a:lnTo>
                  <a:pt x="91266" y="22268"/>
                </a:lnTo>
                <a:lnTo>
                  <a:pt x="91248" y="22045"/>
                </a:lnTo>
                <a:lnTo>
                  <a:pt x="91211" y="21896"/>
                </a:lnTo>
                <a:lnTo>
                  <a:pt x="91173" y="21803"/>
                </a:lnTo>
                <a:lnTo>
                  <a:pt x="91136" y="21709"/>
                </a:lnTo>
                <a:lnTo>
                  <a:pt x="91080" y="21635"/>
                </a:lnTo>
                <a:lnTo>
                  <a:pt x="91043" y="21616"/>
                </a:lnTo>
                <a:close/>
                <a:moveTo>
                  <a:pt x="392" y="21803"/>
                </a:moveTo>
                <a:lnTo>
                  <a:pt x="354" y="21821"/>
                </a:lnTo>
                <a:lnTo>
                  <a:pt x="299" y="21840"/>
                </a:lnTo>
                <a:lnTo>
                  <a:pt x="261" y="21877"/>
                </a:lnTo>
                <a:lnTo>
                  <a:pt x="224" y="21914"/>
                </a:lnTo>
                <a:lnTo>
                  <a:pt x="187" y="22026"/>
                </a:lnTo>
                <a:lnTo>
                  <a:pt x="168" y="22156"/>
                </a:lnTo>
                <a:lnTo>
                  <a:pt x="150" y="22305"/>
                </a:lnTo>
                <a:lnTo>
                  <a:pt x="150" y="22603"/>
                </a:lnTo>
                <a:lnTo>
                  <a:pt x="150" y="22827"/>
                </a:lnTo>
                <a:lnTo>
                  <a:pt x="168" y="22994"/>
                </a:lnTo>
                <a:lnTo>
                  <a:pt x="224" y="23292"/>
                </a:lnTo>
                <a:lnTo>
                  <a:pt x="280" y="23553"/>
                </a:lnTo>
                <a:lnTo>
                  <a:pt x="317" y="23627"/>
                </a:lnTo>
                <a:lnTo>
                  <a:pt x="336" y="23609"/>
                </a:lnTo>
                <a:lnTo>
                  <a:pt x="392" y="23478"/>
                </a:lnTo>
                <a:lnTo>
                  <a:pt x="429" y="23329"/>
                </a:lnTo>
                <a:lnTo>
                  <a:pt x="466" y="23013"/>
                </a:lnTo>
                <a:lnTo>
                  <a:pt x="503" y="22398"/>
                </a:lnTo>
                <a:lnTo>
                  <a:pt x="522" y="22212"/>
                </a:lnTo>
                <a:lnTo>
                  <a:pt x="541" y="22100"/>
                </a:lnTo>
                <a:lnTo>
                  <a:pt x="522" y="21970"/>
                </a:lnTo>
                <a:lnTo>
                  <a:pt x="503" y="21877"/>
                </a:lnTo>
                <a:lnTo>
                  <a:pt x="466" y="21821"/>
                </a:lnTo>
                <a:lnTo>
                  <a:pt x="429" y="21803"/>
                </a:lnTo>
                <a:close/>
                <a:moveTo>
                  <a:pt x="91043" y="24167"/>
                </a:moveTo>
                <a:lnTo>
                  <a:pt x="90987" y="24186"/>
                </a:lnTo>
                <a:lnTo>
                  <a:pt x="90931" y="24223"/>
                </a:lnTo>
                <a:lnTo>
                  <a:pt x="90913" y="24297"/>
                </a:lnTo>
                <a:lnTo>
                  <a:pt x="90894" y="24390"/>
                </a:lnTo>
                <a:lnTo>
                  <a:pt x="90875" y="24521"/>
                </a:lnTo>
                <a:lnTo>
                  <a:pt x="90875" y="24819"/>
                </a:lnTo>
                <a:lnTo>
                  <a:pt x="90913" y="25117"/>
                </a:lnTo>
                <a:lnTo>
                  <a:pt x="90950" y="25414"/>
                </a:lnTo>
                <a:lnTo>
                  <a:pt x="90987" y="25657"/>
                </a:lnTo>
                <a:lnTo>
                  <a:pt x="91024" y="25787"/>
                </a:lnTo>
                <a:lnTo>
                  <a:pt x="91043" y="25805"/>
                </a:lnTo>
                <a:lnTo>
                  <a:pt x="91080" y="25750"/>
                </a:lnTo>
                <a:lnTo>
                  <a:pt x="91136" y="25545"/>
                </a:lnTo>
                <a:lnTo>
                  <a:pt x="91173" y="25284"/>
                </a:lnTo>
                <a:lnTo>
                  <a:pt x="91192" y="25135"/>
                </a:lnTo>
                <a:lnTo>
                  <a:pt x="91211" y="24930"/>
                </a:lnTo>
                <a:lnTo>
                  <a:pt x="91211" y="24651"/>
                </a:lnTo>
                <a:lnTo>
                  <a:pt x="91211" y="24502"/>
                </a:lnTo>
                <a:lnTo>
                  <a:pt x="91192" y="24390"/>
                </a:lnTo>
                <a:lnTo>
                  <a:pt x="91155" y="24279"/>
                </a:lnTo>
                <a:lnTo>
                  <a:pt x="91099" y="24204"/>
                </a:lnTo>
                <a:lnTo>
                  <a:pt x="91043" y="24167"/>
                </a:lnTo>
                <a:close/>
                <a:moveTo>
                  <a:pt x="373" y="24390"/>
                </a:moveTo>
                <a:lnTo>
                  <a:pt x="336" y="24428"/>
                </a:lnTo>
                <a:lnTo>
                  <a:pt x="243" y="24539"/>
                </a:lnTo>
                <a:lnTo>
                  <a:pt x="205" y="24651"/>
                </a:lnTo>
                <a:lnTo>
                  <a:pt x="187" y="24763"/>
                </a:lnTo>
                <a:lnTo>
                  <a:pt x="187" y="24893"/>
                </a:lnTo>
                <a:lnTo>
                  <a:pt x="187" y="25042"/>
                </a:lnTo>
                <a:lnTo>
                  <a:pt x="224" y="25321"/>
                </a:lnTo>
                <a:lnTo>
                  <a:pt x="243" y="25545"/>
                </a:lnTo>
                <a:lnTo>
                  <a:pt x="280" y="25805"/>
                </a:lnTo>
                <a:lnTo>
                  <a:pt x="299" y="25973"/>
                </a:lnTo>
                <a:lnTo>
                  <a:pt x="336" y="26029"/>
                </a:lnTo>
                <a:lnTo>
                  <a:pt x="354" y="26047"/>
                </a:lnTo>
                <a:lnTo>
                  <a:pt x="429" y="26085"/>
                </a:lnTo>
                <a:lnTo>
                  <a:pt x="522" y="26085"/>
                </a:lnTo>
                <a:lnTo>
                  <a:pt x="559" y="26066"/>
                </a:lnTo>
                <a:lnTo>
                  <a:pt x="578" y="26029"/>
                </a:lnTo>
                <a:lnTo>
                  <a:pt x="596" y="25973"/>
                </a:lnTo>
                <a:lnTo>
                  <a:pt x="615" y="25731"/>
                </a:lnTo>
                <a:lnTo>
                  <a:pt x="615" y="25470"/>
                </a:lnTo>
                <a:lnTo>
                  <a:pt x="596" y="24949"/>
                </a:lnTo>
                <a:lnTo>
                  <a:pt x="578" y="24726"/>
                </a:lnTo>
                <a:lnTo>
                  <a:pt x="541" y="24614"/>
                </a:lnTo>
                <a:lnTo>
                  <a:pt x="503" y="24502"/>
                </a:lnTo>
                <a:lnTo>
                  <a:pt x="466" y="24409"/>
                </a:lnTo>
                <a:lnTo>
                  <a:pt x="429" y="24390"/>
                </a:lnTo>
                <a:close/>
                <a:moveTo>
                  <a:pt x="392" y="27127"/>
                </a:moveTo>
                <a:lnTo>
                  <a:pt x="354" y="27146"/>
                </a:lnTo>
                <a:lnTo>
                  <a:pt x="317" y="27183"/>
                </a:lnTo>
                <a:lnTo>
                  <a:pt x="280" y="27239"/>
                </a:lnTo>
                <a:lnTo>
                  <a:pt x="224" y="27425"/>
                </a:lnTo>
                <a:lnTo>
                  <a:pt x="168" y="27649"/>
                </a:lnTo>
                <a:lnTo>
                  <a:pt x="150" y="27872"/>
                </a:lnTo>
                <a:lnTo>
                  <a:pt x="150" y="28095"/>
                </a:lnTo>
                <a:lnTo>
                  <a:pt x="168" y="28282"/>
                </a:lnTo>
                <a:lnTo>
                  <a:pt x="187" y="28338"/>
                </a:lnTo>
                <a:lnTo>
                  <a:pt x="224" y="28375"/>
                </a:lnTo>
                <a:lnTo>
                  <a:pt x="280" y="28393"/>
                </a:lnTo>
                <a:lnTo>
                  <a:pt x="317" y="28375"/>
                </a:lnTo>
                <a:lnTo>
                  <a:pt x="354" y="28338"/>
                </a:lnTo>
                <a:lnTo>
                  <a:pt x="392" y="28282"/>
                </a:lnTo>
                <a:lnTo>
                  <a:pt x="447" y="28114"/>
                </a:lnTo>
                <a:lnTo>
                  <a:pt x="503" y="27891"/>
                </a:lnTo>
                <a:lnTo>
                  <a:pt x="522" y="27667"/>
                </a:lnTo>
                <a:lnTo>
                  <a:pt x="522" y="27444"/>
                </a:lnTo>
                <a:lnTo>
                  <a:pt x="485" y="27258"/>
                </a:lnTo>
                <a:lnTo>
                  <a:pt x="466" y="27183"/>
                </a:lnTo>
                <a:lnTo>
                  <a:pt x="429" y="27146"/>
                </a:lnTo>
                <a:lnTo>
                  <a:pt x="392" y="27127"/>
                </a:lnTo>
                <a:close/>
                <a:moveTo>
                  <a:pt x="91043" y="26513"/>
                </a:moveTo>
                <a:lnTo>
                  <a:pt x="91024" y="26550"/>
                </a:lnTo>
                <a:lnTo>
                  <a:pt x="90987" y="26606"/>
                </a:lnTo>
                <a:lnTo>
                  <a:pt x="90950" y="26736"/>
                </a:lnTo>
                <a:lnTo>
                  <a:pt x="90931" y="26885"/>
                </a:lnTo>
                <a:lnTo>
                  <a:pt x="90931" y="27034"/>
                </a:lnTo>
                <a:lnTo>
                  <a:pt x="90931" y="27183"/>
                </a:lnTo>
                <a:lnTo>
                  <a:pt x="90968" y="27481"/>
                </a:lnTo>
                <a:lnTo>
                  <a:pt x="90987" y="27760"/>
                </a:lnTo>
                <a:lnTo>
                  <a:pt x="90987" y="27984"/>
                </a:lnTo>
                <a:lnTo>
                  <a:pt x="91006" y="28263"/>
                </a:lnTo>
                <a:lnTo>
                  <a:pt x="91043" y="28375"/>
                </a:lnTo>
                <a:lnTo>
                  <a:pt x="91062" y="28412"/>
                </a:lnTo>
                <a:lnTo>
                  <a:pt x="91080" y="28449"/>
                </a:lnTo>
                <a:lnTo>
                  <a:pt x="91136" y="28449"/>
                </a:lnTo>
                <a:lnTo>
                  <a:pt x="91173" y="28412"/>
                </a:lnTo>
                <a:lnTo>
                  <a:pt x="91229" y="28375"/>
                </a:lnTo>
                <a:lnTo>
                  <a:pt x="91285" y="28263"/>
                </a:lnTo>
                <a:lnTo>
                  <a:pt x="91322" y="28133"/>
                </a:lnTo>
                <a:lnTo>
                  <a:pt x="91341" y="27984"/>
                </a:lnTo>
                <a:lnTo>
                  <a:pt x="91359" y="27835"/>
                </a:lnTo>
                <a:lnTo>
                  <a:pt x="91359" y="27518"/>
                </a:lnTo>
                <a:lnTo>
                  <a:pt x="91341" y="27258"/>
                </a:lnTo>
                <a:lnTo>
                  <a:pt x="91304" y="27071"/>
                </a:lnTo>
                <a:lnTo>
                  <a:pt x="91229" y="26755"/>
                </a:lnTo>
                <a:lnTo>
                  <a:pt x="91173" y="26625"/>
                </a:lnTo>
                <a:lnTo>
                  <a:pt x="91117" y="26532"/>
                </a:lnTo>
                <a:lnTo>
                  <a:pt x="91080" y="26513"/>
                </a:lnTo>
                <a:close/>
                <a:moveTo>
                  <a:pt x="91006" y="29138"/>
                </a:moveTo>
                <a:lnTo>
                  <a:pt x="90950" y="29175"/>
                </a:lnTo>
                <a:lnTo>
                  <a:pt x="90913" y="29231"/>
                </a:lnTo>
                <a:lnTo>
                  <a:pt x="90894" y="29324"/>
                </a:lnTo>
                <a:lnTo>
                  <a:pt x="90875" y="29455"/>
                </a:lnTo>
                <a:lnTo>
                  <a:pt x="90875" y="29585"/>
                </a:lnTo>
                <a:lnTo>
                  <a:pt x="90894" y="29901"/>
                </a:lnTo>
                <a:lnTo>
                  <a:pt x="90931" y="30237"/>
                </a:lnTo>
                <a:lnTo>
                  <a:pt x="90987" y="30553"/>
                </a:lnTo>
                <a:lnTo>
                  <a:pt x="91043" y="30795"/>
                </a:lnTo>
                <a:lnTo>
                  <a:pt x="91099" y="30925"/>
                </a:lnTo>
                <a:lnTo>
                  <a:pt x="91117" y="30944"/>
                </a:lnTo>
                <a:lnTo>
                  <a:pt x="91136" y="30944"/>
                </a:lnTo>
                <a:lnTo>
                  <a:pt x="91173" y="30888"/>
                </a:lnTo>
                <a:lnTo>
                  <a:pt x="91211" y="30776"/>
                </a:lnTo>
                <a:lnTo>
                  <a:pt x="91229" y="30609"/>
                </a:lnTo>
                <a:lnTo>
                  <a:pt x="91248" y="30292"/>
                </a:lnTo>
                <a:lnTo>
                  <a:pt x="91248" y="30088"/>
                </a:lnTo>
                <a:lnTo>
                  <a:pt x="91248" y="29883"/>
                </a:lnTo>
                <a:lnTo>
                  <a:pt x="91248" y="29585"/>
                </a:lnTo>
                <a:lnTo>
                  <a:pt x="91229" y="29436"/>
                </a:lnTo>
                <a:lnTo>
                  <a:pt x="91192" y="29306"/>
                </a:lnTo>
                <a:lnTo>
                  <a:pt x="91155" y="29213"/>
                </a:lnTo>
                <a:lnTo>
                  <a:pt x="91117" y="29175"/>
                </a:lnTo>
                <a:lnTo>
                  <a:pt x="91080" y="29138"/>
                </a:lnTo>
                <a:close/>
                <a:moveTo>
                  <a:pt x="336" y="29473"/>
                </a:moveTo>
                <a:lnTo>
                  <a:pt x="261" y="29492"/>
                </a:lnTo>
                <a:lnTo>
                  <a:pt x="224" y="29529"/>
                </a:lnTo>
                <a:lnTo>
                  <a:pt x="205" y="29585"/>
                </a:lnTo>
                <a:lnTo>
                  <a:pt x="187" y="29697"/>
                </a:lnTo>
                <a:lnTo>
                  <a:pt x="168" y="29920"/>
                </a:lnTo>
                <a:lnTo>
                  <a:pt x="168" y="30162"/>
                </a:lnTo>
                <a:lnTo>
                  <a:pt x="168" y="30441"/>
                </a:lnTo>
                <a:lnTo>
                  <a:pt x="187" y="30721"/>
                </a:lnTo>
                <a:lnTo>
                  <a:pt x="205" y="30832"/>
                </a:lnTo>
                <a:lnTo>
                  <a:pt x="243" y="30944"/>
                </a:lnTo>
                <a:lnTo>
                  <a:pt x="317" y="31037"/>
                </a:lnTo>
                <a:lnTo>
                  <a:pt x="354" y="31074"/>
                </a:lnTo>
                <a:lnTo>
                  <a:pt x="392" y="31074"/>
                </a:lnTo>
                <a:lnTo>
                  <a:pt x="429" y="31019"/>
                </a:lnTo>
                <a:lnTo>
                  <a:pt x="466" y="30851"/>
                </a:lnTo>
                <a:lnTo>
                  <a:pt x="503" y="30665"/>
                </a:lnTo>
                <a:lnTo>
                  <a:pt x="522" y="30404"/>
                </a:lnTo>
                <a:lnTo>
                  <a:pt x="541" y="30125"/>
                </a:lnTo>
                <a:lnTo>
                  <a:pt x="522" y="29827"/>
                </a:lnTo>
                <a:lnTo>
                  <a:pt x="503" y="29697"/>
                </a:lnTo>
                <a:lnTo>
                  <a:pt x="485" y="29566"/>
                </a:lnTo>
                <a:lnTo>
                  <a:pt x="447" y="29510"/>
                </a:lnTo>
                <a:lnTo>
                  <a:pt x="392" y="29492"/>
                </a:lnTo>
                <a:lnTo>
                  <a:pt x="336" y="29473"/>
                </a:lnTo>
                <a:close/>
                <a:moveTo>
                  <a:pt x="91024" y="31782"/>
                </a:moveTo>
                <a:lnTo>
                  <a:pt x="90987" y="31800"/>
                </a:lnTo>
                <a:lnTo>
                  <a:pt x="90931" y="31838"/>
                </a:lnTo>
                <a:lnTo>
                  <a:pt x="90894" y="31856"/>
                </a:lnTo>
                <a:lnTo>
                  <a:pt x="90875" y="31912"/>
                </a:lnTo>
                <a:lnTo>
                  <a:pt x="90857" y="32024"/>
                </a:lnTo>
                <a:lnTo>
                  <a:pt x="90857" y="32173"/>
                </a:lnTo>
                <a:lnTo>
                  <a:pt x="90875" y="32322"/>
                </a:lnTo>
                <a:lnTo>
                  <a:pt x="90913" y="32657"/>
                </a:lnTo>
                <a:lnTo>
                  <a:pt x="90950" y="32880"/>
                </a:lnTo>
                <a:lnTo>
                  <a:pt x="90968" y="33066"/>
                </a:lnTo>
                <a:lnTo>
                  <a:pt x="91006" y="33234"/>
                </a:lnTo>
                <a:lnTo>
                  <a:pt x="91024" y="33290"/>
                </a:lnTo>
                <a:lnTo>
                  <a:pt x="91062" y="33309"/>
                </a:lnTo>
                <a:lnTo>
                  <a:pt x="91136" y="33290"/>
                </a:lnTo>
                <a:lnTo>
                  <a:pt x="91192" y="33234"/>
                </a:lnTo>
                <a:lnTo>
                  <a:pt x="91248" y="33141"/>
                </a:lnTo>
                <a:lnTo>
                  <a:pt x="91285" y="33029"/>
                </a:lnTo>
                <a:lnTo>
                  <a:pt x="91304" y="32918"/>
                </a:lnTo>
                <a:lnTo>
                  <a:pt x="91304" y="32787"/>
                </a:lnTo>
                <a:lnTo>
                  <a:pt x="91304" y="32545"/>
                </a:lnTo>
                <a:lnTo>
                  <a:pt x="91266" y="32340"/>
                </a:lnTo>
                <a:lnTo>
                  <a:pt x="91248" y="32154"/>
                </a:lnTo>
                <a:lnTo>
                  <a:pt x="91229" y="32042"/>
                </a:lnTo>
                <a:lnTo>
                  <a:pt x="91211" y="31949"/>
                </a:lnTo>
                <a:lnTo>
                  <a:pt x="91173" y="31856"/>
                </a:lnTo>
                <a:lnTo>
                  <a:pt x="91099" y="31800"/>
                </a:lnTo>
                <a:lnTo>
                  <a:pt x="91062" y="31782"/>
                </a:lnTo>
                <a:close/>
                <a:moveTo>
                  <a:pt x="354" y="31968"/>
                </a:moveTo>
                <a:lnTo>
                  <a:pt x="280" y="31987"/>
                </a:lnTo>
                <a:lnTo>
                  <a:pt x="224" y="32024"/>
                </a:lnTo>
                <a:lnTo>
                  <a:pt x="205" y="32061"/>
                </a:lnTo>
                <a:lnTo>
                  <a:pt x="187" y="32098"/>
                </a:lnTo>
                <a:lnTo>
                  <a:pt x="150" y="32694"/>
                </a:lnTo>
                <a:lnTo>
                  <a:pt x="150" y="32973"/>
                </a:lnTo>
                <a:lnTo>
                  <a:pt x="150" y="33271"/>
                </a:lnTo>
                <a:lnTo>
                  <a:pt x="187" y="33495"/>
                </a:lnTo>
                <a:lnTo>
                  <a:pt x="205" y="33569"/>
                </a:lnTo>
                <a:lnTo>
                  <a:pt x="243" y="33644"/>
                </a:lnTo>
                <a:lnTo>
                  <a:pt x="299" y="33662"/>
                </a:lnTo>
                <a:lnTo>
                  <a:pt x="317" y="33662"/>
                </a:lnTo>
                <a:lnTo>
                  <a:pt x="336" y="33644"/>
                </a:lnTo>
                <a:lnTo>
                  <a:pt x="373" y="33569"/>
                </a:lnTo>
                <a:lnTo>
                  <a:pt x="429" y="33420"/>
                </a:lnTo>
                <a:lnTo>
                  <a:pt x="466" y="33141"/>
                </a:lnTo>
                <a:lnTo>
                  <a:pt x="485" y="32843"/>
                </a:lnTo>
                <a:lnTo>
                  <a:pt x="485" y="32285"/>
                </a:lnTo>
                <a:lnTo>
                  <a:pt x="503" y="32117"/>
                </a:lnTo>
                <a:lnTo>
                  <a:pt x="485" y="32024"/>
                </a:lnTo>
                <a:lnTo>
                  <a:pt x="466" y="32005"/>
                </a:lnTo>
                <a:lnTo>
                  <a:pt x="429" y="31968"/>
                </a:lnTo>
                <a:close/>
                <a:moveTo>
                  <a:pt x="91117" y="34277"/>
                </a:moveTo>
                <a:lnTo>
                  <a:pt x="91080" y="34295"/>
                </a:lnTo>
                <a:lnTo>
                  <a:pt x="91006" y="34333"/>
                </a:lnTo>
                <a:lnTo>
                  <a:pt x="90950" y="34407"/>
                </a:lnTo>
                <a:lnTo>
                  <a:pt x="90931" y="34444"/>
                </a:lnTo>
                <a:lnTo>
                  <a:pt x="90931" y="34500"/>
                </a:lnTo>
                <a:lnTo>
                  <a:pt x="90968" y="34761"/>
                </a:lnTo>
                <a:lnTo>
                  <a:pt x="90987" y="35040"/>
                </a:lnTo>
                <a:lnTo>
                  <a:pt x="91006" y="35319"/>
                </a:lnTo>
                <a:lnTo>
                  <a:pt x="91043" y="35580"/>
                </a:lnTo>
                <a:lnTo>
                  <a:pt x="91080" y="35710"/>
                </a:lnTo>
                <a:lnTo>
                  <a:pt x="91136" y="35803"/>
                </a:lnTo>
                <a:lnTo>
                  <a:pt x="91173" y="35859"/>
                </a:lnTo>
                <a:lnTo>
                  <a:pt x="91229" y="35859"/>
                </a:lnTo>
                <a:lnTo>
                  <a:pt x="91285" y="35822"/>
                </a:lnTo>
                <a:lnTo>
                  <a:pt x="91322" y="35766"/>
                </a:lnTo>
                <a:lnTo>
                  <a:pt x="91359" y="35654"/>
                </a:lnTo>
                <a:lnTo>
                  <a:pt x="91378" y="35524"/>
                </a:lnTo>
                <a:lnTo>
                  <a:pt x="91397" y="35301"/>
                </a:lnTo>
                <a:lnTo>
                  <a:pt x="91397" y="35059"/>
                </a:lnTo>
                <a:lnTo>
                  <a:pt x="91359" y="34798"/>
                </a:lnTo>
                <a:lnTo>
                  <a:pt x="91322" y="34575"/>
                </a:lnTo>
                <a:lnTo>
                  <a:pt x="91285" y="34407"/>
                </a:lnTo>
                <a:lnTo>
                  <a:pt x="91248" y="34333"/>
                </a:lnTo>
                <a:lnTo>
                  <a:pt x="91211" y="34295"/>
                </a:lnTo>
                <a:lnTo>
                  <a:pt x="91173" y="34277"/>
                </a:lnTo>
                <a:close/>
                <a:moveTo>
                  <a:pt x="299" y="34593"/>
                </a:moveTo>
                <a:lnTo>
                  <a:pt x="261" y="34612"/>
                </a:lnTo>
                <a:lnTo>
                  <a:pt x="205" y="34686"/>
                </a:lnTo>
                <a:lnTo>
                  <a:pt x="168" y="34817"/>
                </a:lnTo>
                <a:lnTo>
                  <a:pt x="112" y="35114"/>
                </a:lnTo>
                <a:lnTo>
                  <a:pt x="112" y="35319"/>
                </a:lnTo>
                <a:lnTo>
                  <a:pt x="112" y="35487"/>
                </a:lnTo>
                <a:lnTo>
                  <a:pt x="131" y="35747"/>
                </a:lnTo>
                <a:lnTo>
                  <a:pt x="150" y="35878"/>
                </a:lnTo>
                <a:lnTo>
                  <a:pt x="187" y="35990"/>
                </a:lnTo>
                <a:lnTo>
                  <a:pt x="243" y="36064"/>
                </a:lnTo>
                <a:lnTo>
                  <a:pt x="280" y="36083"/>
                </a:lnTo>
                <a:lnTo>
                  <a:pt x="317" y="36101"/>
                </a:lnTo>
                <a:lnTo>
                  <a:pt x="354" y="36083"/>
                </a:lnTo>
                <a:lnTo>
                  <a:pt x="392" y="36045"/>
                </a:lnTo>
                <a:lnTo>
                  <a:pt x="410" y="35990"/>
                </a:lnTo>
                <a:lnTo>
                  <a:pt x="447" y="35915"/>
                </a:lnTo>
                <a:lnTo>
                  <a:pt x="466" y="35692"/>
                </a:lnTo>
                <a:lnTo>
                  <a:pt x="485" y="35450"/>
                </a:lnTo>
                <a:lnTo>
                  <a:pt x="485" y="35208"/>
                </a:lnTo>
                <a:lnTo>
                  <a:pt x="466" y="34966"/>
                </a:lnTo>
                <a:lnTo>
                  <a:pt x="447" y="34779"/>
                </a:lnTo>
                <a:lnTo>
                  <a:pt x="410" y="34668"/>
                </a:lnTo>
                <a:lnTo>
                  <a:pt x="373" y="34612"/>
                </a:lnTo>
                <a:lnTo>
                  <a:pt x="336" y="34593"/>
                </a:lnTo>
                <a:close/>
                <a:moveTo>
                  <a:pt x="91080" y="36678"/>
                </a:moveTo>
                <a:lnTo>
                  <a:pt x="91006" y="36716"/>
                </a:lnTo>
                <a:lnTo>
                  <a:pt x="90950" y="36771"/>
                </a:lnTo>
                <a:lnTo>
                  <a:pt x="90913" y="36865"/>
                </a:lnTo>
                <a:lnTo>
                  <a:pt x="90894" y="36976"/>
                </a:lnTo>
                <a:lnTo>
                  <a:pt x="90857" y="37125"/>
                </a:lnTo>
                <a:lnTo>
                  <a:pt x="90857" y="37442"/>
                </a:lnTo>
                <a:lnTo>
                  <a:pt x="90857" y="37795"/>
                </a:lnTo>
                <a:lnTo>
                  <a:pt x="90894" y="38112"/>
                </a:lnTo>
                <a:lnTo>
                  <a:pt x="90950" y="38373"/>
                </a:lnTo>
                <a:lnTo>
                  <a:pt x="90968" y="38466"/>
                </a:lnTo>
                <a:lnTo>
                  <a:pt x="91006" y="38522"/>
                </a:lnTo>
                <a:lnTo>
                  <a:pt x="91043" y="38559"/>
                </a:lnTo>
                <a:lnTo>
                  <a:pt x="91062" y="38559"/>
                </a:lnTo>
                <a:lnTo>
                  <a:pt x="91099" y="38540"/>
                </a:lnTo>
                <a:lnTo>
                  <a:pt x="91117" y="38522"/>
                </a:lnTo>
                <a:lnTo>
                  <a:pt x="91136" y="38410"/>
                </a:lnTo>
                <a:lnTo>
                  <a:pt x="91173" y="38280"/>
                </a:lnTo>
                <a:lnTo>
                  <a:pt x="91192" y="37982"/>
                </a:lnTo>
                <a:lnTo>
                  <a:pt x="91192" y="37795"/>
                </a:lnTo>
                <a:lnTo>
                  <a:pt x="91211" y="37572"/>
                </a:lnTo>
                <a:lnTo>
                  <a:pt x="91248" y="37218"/>
                </a:lnTo>
                <a:lnTo>
                  <a:pt x="91248" y="37051"/>
                </a:lnTo>
                <a:lnTo>
                  <a:pt x="91229" y="36883"/>
                </a:lnTo>
                <a:lnTo>
                  <a:pt x="91211" y="36771"/>
                </a:lnTo>
                <a:lnTo>
                  <a:pt x="91173" y="36734"/>
                </a:lnTo>
                <a:lnTo>
                  <a:pt x="91155" y="36697"/>
                </a:lnTo>
                <a:lnTo>
                  <a:pt x="91080" y="36678"/>
                </a:lnTo>
                <a:close/>
                <a:moveTo>
                  <a:pt x="224" y="37107"/>
                </a:moveTo>
                <a:lnTo>
                  <a:pt x="150" y="37125"/>
                </a:lnTo>
                <a:lnTo>
                  <a:pt x="94" y="37181"/>
                </a:lnTo>
                <a:lnTo>
                  <a:pt x="56" y="37256"/>
                </a:lnTo>
                <a:lnTo>
                  <a:pt x="19" y="37349"/>
                </a:lnTo>
                <a:lnTo>
                  <a:pt x="1" y="37442"/>
                </a:lnTo>
                <a:lnTo>
                  <a:pt x="1" y="37572"/>
                </a:lnTo>
                <a:lnTo>
                  <a:pt x="1" y="37833"/>
                </a:lnTo>
                <a:lnTo>
                  <a:pt x="38" y="38093"/>
                </a:lnTo>
                <a:lnTo>
                  <a:pt x="94" y="38335"/>
                </a:lnTo>
                <a:lnTo>
                  <a:pt x="150" y="38522"/>
                </a:lnTo>
                <a:lnTo>
                  <a:pt x="187" y="38596"/>
                </a:lnTo>
                <a:lnTo>
                  <a:pt x="224" y="38652"/>
                </a:lnTo>
                <a:lnTo>
                  <a:pt x="243" y="38671"/>
                </a:lnTo>
                <a:lnTo>
                  <a:pt x="261" y="38652"/>
                </a:lnTo>
                <a:lnTo>
                  <a:pt x="280" y="38577"/>
                </a:lnTo>
                <a:lnTo>
                  <a:pt x="299" y="38298"/>
                </a:lnTo>
                <a:lnTo>
                  <a:pt x="280" y="37833"/>
                </a:lnTo>
                <a:lnTo>
                  <a:pt x="317" y="37628"/>
                </a:lnTo>
                <a:lnTo>
                  <a:pt x="373" y="37386"/>
                </a:lnTo>
                <a:lnTo>
                  <a:pt x="392" y="37256"/>
                </a:lnTo>
                <a:lnTo>
                  <a:pt x="373" y="37162"/>
                </a:lnTo>
                <a:lnTo>
                  <a:pt x="336" y="37144"/>
                </a:lnTo>
                <a:lnTo>
                  <a:pt x="317" y="37107"/>
                </a:lnTo>
                <a:close/>
                <a:moveTo>
                  <a:pt x="91080" y="39285"/>
                </a:moveTo>
                <a:lnTo>
                  <a:pt x="91043" y="39304"/>
                </a:lnTo>
                <a:lnTo>
                  <a:pt x="91006" y="39322"/>
                </a:lnTo>
                <a:lnTo>
                  <a:pt x="90987" y="39378"/>
                </a:lnTo>
                <a:lnTo>
                  <a:pt x="90950" y="39508"/>
                </a:lnTo>
                <a:lnTo>
                  <a:pt x="90913" y="39639"/>
                </a:lnTo>
                <a:lnTo>
                  <a:pt x="90894" y="39899"/>
                </a:lnTo>
                <a:lnTo>
                  <a:pt x="90913" y="40179"/>
                </a:lnTo>
                <a:lnTo>
                  <a:pt x="90913" y="40421"/>
                </a:lnTo>
                <a:lnTo>
                  <a:pt x="90931" y="40644"/>
                </a:lnTo>
                <a:lnTo>
                  <a:pt x="90950" y="40756"/>
                </a:lnTo>
                <a:lnTo>
                  <a:pt x="90968" y="40867"/>
                </a:lnTo>
                <a:lnTo>
                  <a:pt x="90987" y="40942"/>
                </a:lnTo>
                <a:lnTo>
                  <a:pt x="91006" y="40961"/>
                </a:lnTo>
                <a:lnTo>
                  <a:pt x="91062" y="40961"/>
                </a:lnTo>
                <a:lnTo>
                  <a:pt x="91099" y="40942"/>
                </a:lnTo>
                <a:lnTo>
                  <a:pt x="91173" y="40830"/>
                </a:lnTo>
                <a:lnTo>
                  <a:pt x="91229" y="40737"/>
                </a:lnTo>
                <a:lnTo>
                  <a:pt x="91248" y="40625"/>
                </a:lnTo>
                <a:lnTo>
                  <a:pt x="91285" y="40365"/>
                </a:lnTo>
                <a:lnTo>
                  <a:pt x="91304" y="40085"/>
                </a:lnTo>
                <a:lnTo>
                  <a:pt x="91304" y="39862"/>
                </a:lnTo>
                <a:lnTo>
                  <a:pt x="91322" y="39620"/>
                </a:lnTo>
                <a:lnTo>
                  <a:pt x="91304" y="39490"/>
                </a:lnTo>
                <a:lnTo>
                  <a:pt x="91285" y="39434"/>
                </a:lnTo>
                <a:lnTo>
                  <a:pt x="91266" y="39378"/>
                </a:lnTo>
                <a:lnTo>
                  <a:pt x="91192" y="39322"/>
                </a:lnTo>
                <a:lnTo>
                  <a:pt x="91117" y="39285"/>
                </a:lnTo>
                <a:close/>
                <a:moveTo>
                  <a:pt x="261" y="39601"/>
                </a:moveTo>
                <a:lnTo>
                  <a:pt x="187" y="39639"/>
                </a:lnTo>
                <a:lnTo>
                  <a:pt x="150" y="39695"/>
                </a:lnTo>
                <a:lnTo>
                  <a:pt x="131" y="39750"/>
                </a:lnTo>
                <a:lnTo>
                  <a:pt x="94" y="39918"/>
                </a:lnTo>
                <a:lnTo>
                  <a:pt x="75" y="40085"/>
                </a:lnTo>
                <a:lnTo>
                  <a:pt x="56" y="40216"/>
                </a:lnTo>
                <a:lnTo>
                  <a:pt x="56" y="40439"/>
                </a:lnTo>
                <a:lnTo>
                  <a:pt x="56" y="40737"/>
                </a:lnTo>
                <a:lnTo>
                  <a:pt x="75" y="40886"/>
                </a:lnTo>
                <a:lnTo>
                  <a:pt x="112" y="41016"/>
                </a:lnTo>
                <a:lnTo>
                  <a:pt x="150" y="41128"/>
                </a:lnTo>
                <a:lnTo>
                  <a:pt x="168" y="41165"/>
                </a:lnTo>
                <a:lnTo>
                  <a:pt x="205" y="41184"/>
                </a:lnTo>
                <a:lnTo>
                  <a:pt x="280" y="41221"/>
                </a:lnTo>
                <a:lnTo>
                  <a:pt x="373" y="41221"/>
                </a:lnTo>
                <a:lnTo>
                  <a:pt x="410" y="41184"/>
                </a:lnTo>
                <a:lnTo>
                  <a:pt x="429" y="41072"/>
                </a:lnTo>
                <a:lnTo>
                  <a:pt x="429" y="40942"/>
                </a:lnTo>
                <a:lnTo>
                  <a:pt x="447" y="40328"/>
                </a:lnTo>
                <a:lnTo>
                  <a:pt x="429" y="39713"/>
                </a:lnTo>
                <a:lnTo>
                  <a:pt x="429" y="39657"/>
                </a:lnTo>
                <a:lnTo>
                  <a:pt x="410" y="39620"/>
                </a:lnTo>
                <a:lnTo>
                  <a:pt x="373" y="39601"/>
                </a:lnTo>
                <a:close/>
                <a:moveTo>
                  <a:pt x="91099" y="41985"/>
                </a:moveTo>
                <a:lnTo>
                  <a:pt x="91043" y="42022"/>
                </a:lnTo>
                <a:lnTo>
                  <a:pt x="91006" y="42059"/>
                </a:lnTo>
                <a:lnTo>
                  <a:pt x="90968" y="42133"/>
                </a:lnTo>
                <a:lnTo>
                  <a:pt x="90950" y="42245"/>
                </a:lnTo>
                <a:lnTo>
                  <a:pt x="90968" y="42543"/>
                </a:lnTo>
                <a:lnTo>
                  <a:pt x="91006" y="43046"/>
                </a:lnTo>
                <a:lnTo>
                  <a:pt x="91024" y="43195"/>
                </a:lnTo>
                <a:lnTo>
                  <a:pt x="91062" y="43288"/>
                </a:lnTo>
                <a:lnTo>
                  <a:pt x="91099" y="43344"/>
                </a:lnTo>
                <a:lnTo>
                  <a:pt x="91155" y="43344"/>
                </a:lnTo>
                <a:lnTo>
                  <a:pt x="91211" y="43325"/>
                </a:lnTo>
                <a:lnTo>
                  <a:pt x="91266" y="43251"/>
                </a:lnTo>
                <a:lnTo>
                  <a:pt x="91304" y="43157"/>
                </a:lnTo>
                <a:lnTo>
                  <a:pt x="91341" y="43046"/>
                </a:lnTo>
                <a:lnTo>
                  <a:pt x="91397" y="42822"/>
                </a:lnTo>
                <a:lnTo>
                  <a:pt x="91397" y="42599"/>
                </a:lnTo>
                <a:lnTo>
                  <a:pt x="91378" y="42376"/>
                </a:lnTo>
                <a:lnTo>
                  <a:pt x="91359" y="42152"/>
                </a:lnTo>
                <a:lnTo>
                  <a:pt x="91341" y="42078"/>
                </a:lnTo>
                <a:lnTo>
                  <a:pt x="91322" y="42022"/>
                </a:lnTo>
                <a:lnTo>
                  <a:pt x="91266" y="42003"/>
                </a:lnTo>
                <a:lnTo>
                  <a:pt x="91211" y="41985"/>
                </a:lnTo>
                <a:close/>
                <a:moveTo>
                  <a:pt x="261" y="42115"/>
                </a:moveTo>
                <a:lnTo>
                  <a:pt x="224" y="42152"/>
                </a:lnTo>
                <a:lnTo>
                  <a:pt x="187" y="42171"/>
                </a:lnTo>
                <a:lnTo>
                  <a:pt x="150" y="42264"/>
                </a:lnTo>
                <a:lnTo>
                  <a:pt x="131" y="42357"/>
                </a:lnTo>
                <a:lnTo>
                  <a:pt x="131" y="42487"/>
                </a:lnTo>
                <a:lnTo>
                  <a:pt x="131" y="42599"/>
                </a:lnTo>
                <a:lnTo>
                  <a:pt x="168" y="42766"/>
                </a:lnTo>
                <a:lnTo>
                  <a:pt x="150" y="42990"/>
                </a:lnTo>
                <a:lnTo>
                  <a:pt x="150" y="43251"/>
                </a:lnTo>
                <a:lnTo>
                  <a:pt x="150" y="43400"/>
                </a:lnTo>
                <a:lnTo>
                  <a:pt x="168" y="43511"/>
                </a:lnTo>
                <a:lnTo>
                  <a:pt x="205" y="43623"/>
                </a:lnTo>
                <a:lnTo>
                  <a:pt x="261" y="43679"/>
                </a:lnTo>
                <a:lnTo>
                  <a:pt x="299" y="43716"/>
                </a:lnTo>
                <a:lnTo>
                  <a:pt x="373" y="43716"/>
                </a:lnTo>
                <a:lnTo>
                  <a:pt x="410" y="43697"/>
                </a:lnTo>
                <a:lnTo>
                  <a:pt x="447" y="43623"/>
                </a:lnTo>
                <a:lnTo>
                  <a:pt x="485" y="43530"/>
                </a:lnTo>
                <a:lnTo>
                  <a:pt x="503" y="43400"/>
                </a:lnTo>
                <a:lnTo>
                  <a:pt x="522" y="43288"/>
                </a:lnTo>
                <a:lnTo>
                  <a:pt x="522" y="43102"/>
                </a:lnTo>
                <a:lnTo>
                  <a:pt x="522" y="42878"/>
                </a:lnTo>
                <a:lnTo>
                  <a:pt x="522" y="42562"/>
                </a:lnTo>
                <a:lnTo>
                  <a:pt x="503" y="42413"/>
                </a:lnTo>
                <a:lnTo>
                  <a:pt x="485" y="42264"/>
                </a:lnTo>
                <a:lnTo>
                  <a:pt x="429" y="42171"/>
                </a:lnTo>
                <a:lnTo>
                  <a:pt x="410" y="42133"/>
                </a:lnTo>
                <a:lnTo>
                  <a:pt x="373" y="42115"/>
                </a:lnTo>
                <a:close/>
                <a:moveTo>
                  <a:pt x="91006" y="44572"/>
                </a:moveTo>
                <a:lnTo>
                  <a:pt x="90968" y="44628"/>
                </a:lnTo>
                <a:lnTo>
                  <a:pt x="90950" y="44684"/>
                </a:lnTo>
                <a:lnTo>
                  <a:pt x="90931" y="44777"/>
                </a:lnTo>
                <a:lnTo>
                  <a:pt x="90931" y="44982"/>
                </a:lnTo>
                <a:lnTo>
                  <a:pt x="90950" y="45243"/>
                </a:lnTo>
                <a:lnTo>
                  <a:pt x="90987" y="45485"/>
                </a:lnTo>
                <a:lnTo>
                  <a:pt x="91024" y="45671"/>
                </a:lnTo>
                <a:lnTo>
                  <a:pt x="91062" y="45801"/>
                </a:lnTo>
                <a:lnTo>
                  <a:pt x="91099" y="45876"/>
                </a:lnTo>
                <a:lnTo>
                  <a:pt x="91136" y="45894"/>
                </a:lnTo>
                <a:lnTo>
                  <a:pt x="91155" y="45876"/>
                </a:lnTo>
                <a:lnTo>
                  <a:pt x="91192" y="45838"/>
                </a:lnTo>
                <a:lnTo>
                  <a:pt x="91229" y="45764"/>
                </a:lnTo>
                <a:lnTo>
                  <a:pt x="91285" y="45578"/>
                </a:lnTo>
                <a:lnTo>
                  <a:pt x="91304" y="45447"/>
                </a:lnTo>
                <a:lnTo>
                  <a:pt x="91304" y="45261"/>
                </a:lnTo>
                <a:lnTo>
                  <a:pt x="91285" y="45038"/>
                </a:lnTo>
                <a:lnTo>
                  <a:pt x="91248" y="44814"/>
                </a:lnTo>
                <a:lnTo>
                  <a:pt x="91229" y="44721"/>
                </a:lnTo>
                <a:lnTo>
                  <a:pt x="91173" y="44647"/>
                </a:lnTo>
                <a:lnTo>
                  <a:pt x="91099" y="44591"/>
                </a:lnTo>
                <a:lnTo>
                  <a:pt x="91043" y="44572"/>
                </a:lnTo>
                <a:close/>
                <a:moveTo>
                  <a:pt x="299" y="44721"/>
                </a:moveTo>
                <a:lnTo>
                  <a:pt x="243" y="44796"/>
                </a:lnTo>
                <a:lnTo>
                  <a:pt x="205" y="44889"/>
                </a:lnTo>
                <a:lnTo>
                  <a:pt x="131" y="45150"/>
                </a:lnTo>
                <a:lnTo>
                  <a:pt x="94" y="45336"/>
                </a:lnTo>
                <a:lnTo>
                  <a:pt x="94" y="45503"/>
                </a:lnTo>
                <a:lnTo>
                  <a:pt x="94" y="45727"/>
                </a:lnTo>
                <a:lnTo>
                  <a:pt x="94" y="45838"/>
                </a:lnTo>
                <a:lnTo>
                  <a:pt x="112" y="45950"/>
                </a:lnTo>
                <a:lnTo>
                  <a:pt x="131" y="46043"/>
                </a:lnTo>
                <a:lnTo>
                  <a:pt x="168" y="46099"/>
                </a:lnTo>
                <a:lnTo>
                  <a:pt x="243" y="46136"/>
                </a:lnTo>
                <a:lnTo>
                  <a:pt x="299" y="46136"/>
                </a:lnTo>
                <a:lnTo>
                  <a:pt x="336" y="46099"/>
                </a:lnTo>
                <a:lnTo>
                  <a:pt x="373" y="46025"/>
                </a:lnTo>
                <a:lnTo>
                  <a:pt x="410" y="45876"/>
                </a:lnTo>
                <a:lnTo>
                  <a:pt x="429" y="45708"/>
                </a:lnTo>
                <a:lnTo>
                  <a:pt x="447" y="45503"/>
                </a:lnTo>
                <a:lnTo>
                  <a:pt x="466" y="45280"/>
                </a:lnTo>
                <a:lnTo>
                  <a:pt x="466" y="45038"/>
                </a:lnTo>
                <a:lnTo>
                  <a:pt x="447" y="44945"/>
                </a:lnTo>
                <a:lnTo>
                  <a:pt x="410" y="44833"/>
                </a:lnTo>
                <a:lnTo>
                  <a:pt x="392" y="44777"/>
                </a:lnTo>
                <a:lnTo>
                  <a:pt x="354" y="44740"/>
                </a:lnTo>
                <a:lnTo>
                  <a:pt x="336" y="44721"/>
                </a:lnTo>
                <a:close/>
                <a:moveTo>
                  <a:pt x="91155" y="46807"/>
                </a:moveTo>
                <a:lnTo>
                  <a:pt x="91080" y="46825"/>
                </a:lnTo>
                <a:lnTo>
                  <a:pt x="91024" y="46862"/>
                </a:lnTo>
                <a:lnTo>
                  <a:pt x="91006" y="46900"/>
                </a:lnTo>
                <a:lnTo>
                  <a:pt x="90987" y="46956"/>
                </a:lnTo>
                <a:lnTo>
                  <a:pt x="90987" y="47253"/>
                </a:lnTo>
                <a:lnTo>
                  <a:pt x="90987" y="47551"/>
                </a:lnTo>
                <a:lnTo>
                  <a:pt x="91043" y="48147"/>
                </a:lnTo>
                <a:lnTo>
                  <a:pt x="91062" y="48371"/>
                </a:lnTo>
                <a:lnTo>
                  <a:pt x="91080" y="48482"/>
                </a:lnTo>
                <a:lnTo>
                  <a:pt x="91099" y="48575"/>
                </a:lnTo>
                <a:lnTo>
                  <a:pt x="91136" y="48631"/>
                </a:lnTo>
                <a:lnTo>
                  <a:pt x="91155" y="48631"/>
                </a:lnTo>
                <a:lnTo>
                  <a:pt x="91173" y="48613"/>
                </a:lnTo>
                <a:lnTo>
                  <a:pt x="91229" y="48557"/>
                </a:lnTo>
                <a:lnTo>
                  <a:pt x="91304" y="48408"/>
                </a:lnTo>
                <a:lnTo>
                  <a:pt x="91341" y="48277"/>
                </a:lnTo>
                <a:lnTo>
                  <a:pt x="91359" y="48147"/>
                </a:lnTo>
                <a:lnTo>
                  <a:pt x="91378" y="47849"/>
                </a:lnTo>
                <a:lnTo>
                  <a:pt x="91378" y="47551"/>
                </a:lnTo>
                <a:lnTo>
                  <a:pt x="91359" y="47272"/>
                </a:lnTo>
                <a:lnTo>
                  <a:pt x="91341" y="47049"/>
                </a:lnTo>
                <a:lnTo>
                  <a:pt x="91304" y="46918"/>
                </a:lnTo>
                <a:lnTo>
                  <a:pt x="91266" y="46862"/>
                </a:lnTo>
                <a:lnTo>
                  <a:pt x="91248" y="46825"/>
                </a:lnTo>
                <a:lnTo>
                  <a:pt x="91155" y="46807"/>
                </a:lnTo>
                <a:close/>
                <a:moveTo>
                  <a:pt x="224" y="47309"/>
                </a:moveTo>
                <a:lnTo>
                  <a:pt x="168" y="47328"/>
                </a:lnTo>
                <a:lnTo>
                  <a:pt x="112" y="47384"/>
                </a:lnTo>
                <a:lnTo>
                  <a:pt x="56" y="47440"/>
                </a:lnTo>
                <a:lnTo>
                  <a:pt x="38" y="47533"/>
                </a:lnTo>
                <a:lnTo>
                  <a:pt x="1" y="47626"/>
                </a:lnTo>
                <a:lnTo>
                  <a:pt x="1" y="47849"/>
                </a:lnTo>
                <a:lnTo>
                  <a:pt x="1" y="48091"/>
                </a:lnTo>
                <a:lnTo>
                  <a:pt x="19" y="48315"/>
                </a:lnTo>
                <a:lnTo>
                  <a:pt x="56" y="48501"/>
                </a:lnTo>
                <a:lnTo>
                  <a:pt x="94" y="48613"/>
                </a:lnTo>
                <a:lnTo>
                  <a:pt x="131" y="48668"/>
                </a:lnTo>
                <a:lnTo>
                  <a:pt x="150" y="48706"/>
                </a:lnTo>
                <a:lnTo>
                  <a:pt x="187" y="48706"/>
                </a:lnTo>
                <a:lnTo>
                  <a:pt x="205" y="48687"/>
                </a:lnTo>
                <a:lnTo>
                  <a:pt x="261" y="48631"/>
                </a:lnTo>
                <a:lnTo>
                  <a:pt x="299" y="48519"/>
                </a:lnTo>
                <a:lnTo>
                  <a:pt x="354" y="48277"/>
                </a:lnTo>
                <a:lnTo>
                  <a:pt x="373" y="48147"/>
                </a:lnTo>
                <a:lnTo>
                  <a:pt x="392" y="47961"/>
                </a:lnTo>
                <a:lnTo>
                  <a:pt x="429" y="47682"/>
                </a:lnTo>
                <a:lnTo>
                  <a:pt x="429" y="47551"/>
                </a:lnTo>
                <a:lnTo>
                  <a:pt x="410" y="47440"/>
                </a:lnTo>
                <a:lnTo>
                  <a:pt x="373" y="47365"/>
                </a:lnTo>
                <a:lnTo>
                  <a:pt x="354" y="47328"/>
                </a:lnTo>
                <a:lnTo>
                  <a:pt x="317" y="47309"/>
                </a:lnTo>
                <a:close/>
                <a:moveTo>
                  <a:pt x="53062" y="49078"/>
                </a:moveTo>
                <a:lnTo>
                  <a:pt x="52764" y="49097"/>
                </a:lnTo>
                <a:lnTo>
                  <a:pt x="52634" y="49097"/>
                </a:lnTo>
                <a:lnTo>
                  <a:pt x="52522" y="49134"/>
                </a:lnTo>
                <a:lnTo>
                  <a:pt x="52429" y="49152"/>
                </a:lnTo>
                <a:lnTo>
                  <a:pt x="52355" y="49208"/>
                </a:lnTo>
                <a:lnTo>
                  <a:pt x="52317" y="49264"/>
                </a:lnTo>
                <a:lnTo>
                  <a:pt x="52317" y="49339"/>
                </a:lnTo>
                <a:lnTo>
                  <a:pt x="52336" y="49376"/>
                </a:lnTo>
                <a:lnTo>
                  <a:pt x="52373" y="49395"/>
                </a:lnTo>
                <a:lnTo>
                  <a:pt x="52466" y="49432"/>
                </a:lnTo>
                <a:lnTo>
                  <a:pt x="52578" y="49450"/>
                </a:lnTo>
                <a:lnTo>
                  <a:pt x="52727" y="49450"/>
                </a:lnTo>
                <a:lnTo>
                  <a:pt x="53006" y="49413"/>
                </a:lnTo>
                <a:lnTo>
                  <a:pt x="53192" y="49395"/>
                </a:lnTo>
                <a:lnTo>
                  <a:pt x="53788" y="49395"/>
                </a:lnTo>
                <a:lnTo>
                  <a:pt x="53956" y="49357"/>
                </a:lnTo>
                <a:lnTo>
                  <a:pt x="54030" y="49339"/>
                </a:lnTo>
                <a:lnTo>
                  <a:pt x="54067" y="49301"/>
                </a:lnTo>
                <a:lnTo>
                  <a:pt x="54086" y="49283"/>
                </a:lnTo>
                <a:lnTo>
                  <a:pt x="54086" y="49264"/>
                </a:lnTo>
                <a:lnTo>
                  <a:pt x="54030" y="49227"/>
                </a:lnTo>
                <a:lnTo>
                  <a:pt x="53900" y="49190"/>
                </a:lnTo>
                <a:lnTo>
                  <a:pt x="53658" y="49152"/>
                </a:lnTo>
                <a:lnTo>
                  <a:pt x="53379" y="49115"/>
                </a:lnTo>
                <a:lnTo>
                  <a:pt x="53062" y="49078"/>
                </a:lnTo>
                <a:close/>
                <a:moveTo>
                  <a:pt x="50176" y="49134"/>
                </a:moveTo>
                <a:lnTo>
                  <a:pt x="50083" y="49152"/>
                </a:lnTo>
                <a:lnTo>
                  <a:pt x="49990" y="49171"/>
                </a:lnTo>
                <a:lnTo>
                  <a:pt x="49916" y="49227"/>
                </a:lnTo>
                <a:lnTo>
                  <a:pt x="49860" y="49283"/>
                </a:lnTo>
                <a:lnTo>
                  <a:pt x="49841" y="49320"/>
                </a:lnTo>
                <a:lnTo>
                  <a:pt x="49878" y="49376"/>
                </a:lnTo>
                <a:lnTo>
                  <a:pt x="49916" y="49395"/>
                </a:lnTo>
                <a:lnTo>
                  <a:pt x="49972" y="49432"/>
                </a:lnTo>
                <a:lnTo>
                  <a:pt x="50139" y="49469"/>
                </a:lnTo>
                <a:lnTo>
                  <a:pt x="50418" y="49488"/>
                </a:lnTo>
                <a:lnTo>
                  <a:pt x="50865" y="49488"/>
                </a:lnTo>
                <a:lnTo>
                  <a:pt x="51089" y="49469"/>
                </a:lnTo>
                <a:lnTo>
                  <a:pt x="51275" y="49450"/>
                </a:lnTo>
                <a:lnTo>
                  <a:pt x="51424" y="49395"/>
                </a:lnTo>
                <a:lnTo>
                  <a:pt x="51461" y="49376"/>
                </a:lnTo>
                <a:lnTo>
                  <a:pt x="51480" y="49339"/>
                </a:lnTo>
                <a:lnTo>
                  <a:pt x="51480" y="49320"/>
                </a:lnTo>
                <a:lnTo>
                  <a:pt x="51461" y="49301"/>
                </a:lnTo>
                <a:lnTo>
                  <a:pt x="51386" y="49246"/>
                </a:lnTo>
                <a:lnTo>
                  <a:pt x="51275" y="49227"/>
                </a:lnTo>
                <a:lnTo>
                  <a:pt x="51163" y="49208"/>
                </a:lnTo>
                <a:lnTo>
                  <a:pt x="50902" y="49171"/>
                </a:lnTo>
                <a:lnTo>
                  <a:pt x="50753" y="49171"/>
                </a:lnTo>
                <a:lnTo>
                  <a:pt x="50381" y="49134"/>
                </a:lnTo>
                <a:close/>
                <a:moveTo>
                  <a:pt x="60305" y="49152"/>
                </a:moveTo>
                <a:lnTo>
                  <a:pt x="60193" y="49171"/>
                </a:lnTo>
                <a:lnTo>
                  <a:pt x="60081" y="49190"/>
                </a:lnTo>
                <a:lnTo>
                  <a:pt x="60007" y="49227"/>
                </a:lnTo>
                <a:lnTo>
                  <a:pt x="59951" y="49264"/>
                </a:lnTo>
                <a:lnTo>
                  <a:pt x="59932" y="49301"/>
                </a:lnTo>
                <a:lnTo>
                  <a:pt x="59951" y="49376"/>
                </a:lnTo>
                <a:lnTo>
                  <a:pt x="59988" y="49413"/>
                </a:lnTo>
                <a:lnTo>
                  <a:pt x="60025" y="49432"/>
                </a:lnTo>
                <a:lnTo>
                  <a:pt x="60137" y="49469"/>
                </a:lnTo>
                <a:lnTo>
                  <a:pt x="60249" y="49488"/>
                </a:lnTo>
                <a:lnTo>
                  <a:pt x="60677" y="49488"/>
                </a:lnTo>
                <a:lnTo>
                  <a:pt x="60882" y="49469"/>
                </a:lnTo>
                <a:lnTo>
                  <a:pt x="61124" y="49469"/>
                </a:lnTo>
                <a:lnTo>
                  <a:pt x="61235" y="49450"/>
                </a:lnTo>
                <a:lnTo>
                  <a:pt x="61347" y="49432"/>
                </a:lnTo>
                <a:lnTo>
                  <a:pt x="61552" y="49376"/>
                </a:lnTo>
                <a:lnTo>
                  <a:pt x="61608" y="49339"/>
                </a:lnTo>
                <a:lnTo>
                  <a:pt x="61626" y="49320"/>
                </a:lnTo>
                <a:lnTo>
                  <a:pt x="61626" y="49301"/>
                </a:lnTo>
                <a:lnTo>
                  <a:pt x="61589" y="49264"/>
                </a:lnTo>
                <a:lnTo>
                  <a:pt x="61440" y="49246"/>
                </a:lnTo>
                <a:lnTo>
                  <a:pt x="61198" y="49208"/>
                </a:lnTo>
                <a:lnTo>
                  <a:pt x="60919" y="49171"/>
                </a:lnTo>
                <a:lnTo>
                  <a:pt x="60602" y="49152"/>
                </a:lnTo>
                <a:close/>
                <a:moveTo>
                  <a:pt x="68571" y="49059"/>
                </a:moveTo>
                <a:lnTo>
                  <a:pt x="68068" y="49078"/>
                </a:lnTo>
                <a:lnTo>
                  <a:pt x="67845" y="49115"/>
                </a:lnTo>
                <a:lnTo>
                  <a:pt x="67715" y="49134"/>
                </a:lnTo>
                <a:lnTo>
                  <a:pt x="67603" y="49171"/>
                </a:lnTo>
                <a:lnTo>
                  <a:pt x="67528" y="49227"/>
                </a:lnTo>
                <a:lnTo>
                  <a:pt x="67510" y="49246"/>
                </a:lnTo>
                <a:lnTo>
                  <a:pt x="67510" y="49283"/>
                </a:lnTo>
                <a:lnTo>
                  <a:pt x="67510" y="49320"/>
                </a:lnTo>
                <a:lnTo>
                  <a:pt x="67547" y="49357"/>
                </a:lnTo>
                <a:lnTo>
                  <a:pt x="67659" y="49450"/>
                </a:lnTo>
                <a:lnTo>
                  <a:pt x="67752" y="49488"/>
                </a:lnTo>
                <a:lnTo>
                  <a:pt x="67882" y="49506"/>
                </a:lnTo>
                <a:lnTo>
                  <a:pt x="68012" y="49506"/>
                </a:lnTo>
                <a:lnTo>
                  <a:pt x="68143" y="49488"/>
                </a:lnTo>
                <a:lnTo>
                  <a:pt x="68422" y="49469"/>
                </a:lnTo>
                <a:lnTo>
                  <a:pt x="68645" y="49432"/>
                </a:lnTo>
                <a:lnTo>
                  <a:pt x="68925" y="49413"/>
                </a:lnTo>
                <a:lnTo>
                  <a:pt x="69074" y="49376"/>
                </a:lnTo>
                <a:lnTo>
                  <a:pt x="69129" y="49357"/>
                </a:lnTo>
                <a:lnTo>
                  <a:pt x="69167" y="49320"/>
                </a:lnTo>
                <a:lnTo>
                  <a:pt x="69185" y="49246"/>
                </a:lnTo>
                <a:lnTo>
                  <a:pt x="69204" y="49190"/>
                </a:lnTo>
                <a:lnTo>
                  <a:pt x="69204" y="49152"/>
                </a:lnTo>
                <a:lnTo>
                  <a:pt x="69185" y="49134"/>
                </a:lnTo>
                <a:lnTo>
                  <a:pt x="69148" y="49097"/>
                </a:lnTo>
                <a:lnTo>
                  <a:pt x="69092" y="49097"/>
                </a:lnTo>
                <a:lnTo>
                  <a:pt x="68832" y="49078"/>
                </a:lnTo>
                <a:lnTo>
                  <a:pt x="68571" y="49059"/>
                </a:lnTo>
                <a:close/>
                <a:moveTo>
                  <a:pt x="72779" y="49152"/>
                </a:moveTo>
                <a:lnTo>
                  <a:pt x="72686" y="49190"/>
                </a:lnTo>
                <a:lnTo>
                  <a:pt x="72630" y="49227"/>
                </a:lnTo>
                <a:lnTo>
                  <a:pt x="72611" y="49246"/>
                </a:lnTo>
                <a:lnTo>
                  <a:pt x="72592" y="49301"/>
                </a:lnTo>
                <a:lnTo>
                  <a:pt x="72592" y="49357"/>
                </a:lnTo>
                <a:lnTo>
                  <a:pt x="72592" y="49395"/>
                </a:lnTo>
                <a:lnTo>
                  <a:pt x="72630" y="49432"/>
                </a:lnTo>
                <a:lnTo>
                  <a:pt x="72723" y="49469"/>
                </a:lnTo>
                <a:lnTo>
                  <a:pt x="72853" y="49506"/>
                </a:lnTo>
                <a:lnTo>
                  <a:pt x="73765" y="49506"/>
                </a:lnTo>
                <a:lnTo>
                  <a:pt x="73896" y="49488"/>
                </a:lnTo>
                <a:lnTo>
                  <a:pt x="74026" y="49469"/>
                </a:lnTo>
                <a:lnTo>
                  <a:pt x="74119" y="49432"/>
                </a:lnTo>
                <a:lnTo>
                  <a:pt x="74138" y="49413"/>
                </a:lnTo>
                <a:lnTo>
                  <a:pt x="74175" y="49376"/>
                </a:lnTo>
                <a:lnTo>
                  <a:pt x="74175" y="49339"/>
                </a:lnTo>
                <a:lnTo>
                  <a:pt x="74175" y="49320"/>
                </a:lnTo>
                <a:lnTo>
                  <a:pt x="74138" y="49264"/>
                </a:lnTo>
                <a:lnTo>
                  <a:pt x="74063" y="49227"/>
                </a:lnTo>
                <a:lnTo>
                  <a:pt x="73970" y="49208"/>
                </a:lnTo>
                <a:lnTo>
                  <a:pt x="73747" y="49190"/>
                </a:lnTo>
                <a:lnTo>
                  <a:pt x="73579" y="49190"/>
                </a:lnTo>
                <a:lnTo>
                  <a:pt x="73374" y="49171"/>
                </a:lnTo>
                <a:lnTo>
                  <a:pt x="73077" y="49152"/>
                </a:lnTo>
                <a:close/>
                <a:moveTo>
                  <a:pt x="70712" y="49171"/>
                </a:moveTo>
                <a:lnTo>
                  <a:pt x="70507" y="49190"/>
                </a:lnTo>
                <a:lnTo>
                  <a:pt x="70414" y="49190"/>
                </a:lnTo>
                <a:lnTo>
                  <a:pt x="70340" y="49227"/>
                </a:lnTo>
                <a:lnTo>
                  <a:pt x="70284" y="49246"/>
                </a:lnTo>
                <a:lnTo>
                  <a:pt x="70265" y="49301"/>
                </a:lnTo>
                <a:lnTo>
                  <a:pt x="70265" y="49339"/>
                </a:lnTo>
                <a:lnTo>
                  <a:pt x="70284" y="49413"/>
                </a:lnTo>
                <a:lnTo>
                  <a:pt x="70340" y="49469"/>
                </a:lnTo>
                <a:lnTo>
                  <a:pt x="70414" y="49488"/>
                </a:lnTo>
                <a:lnTo>
                  <a:pt x="70526" y="49506"/>
                </a:lnTo>
                <a:lnTo>
                  <a:pt x="70619" y="49525"/>
                </a:lnTo>
                <a:lnTo>
                  <a:pt x="71364" y="49525"/>
                </a:lnTo>
                <a:lnTo>
                  <a:pt x="71420" y="49506"/>
                </a:lnTo>
                <a:lnTo>
                  <a:pt x="71457" y="49488"/>
                </a:lnTo>
                <a:lnTo>
                  <a:pt x="71494" y="49432"/>
                </a:lnTo>
                <a:lnTo>
                  <a:pt x="71531" y="49376"/>
                </a:lnTo>
                <a:lnTo>
                  <a:pt x="71531" y="49339"/>
                </a:lnTo>
                <a:lnTo>
                  <a:pt x="71531" y="49320"/>
                </a:lnTo>
                <a:lnTo>
                  <a:pt x="71494" y="49283"/>
                </a:lnTo>
                <a:lnTo>
                  <a:pt x="71457" y="49264"/>
                </a:lnTo>
                <a:lnTo>
                  <a:pt x="71159" y="49208"/>
                </a:lnTo>
                <a:lnTo>
                  <a:pt x="70954" y="49190"/>
                </a:lnTo>
                <a:lnTo>
                  <a:pt x="70712" y="49171"/>
                </a:lnTo>
                <a:close/>
                <a:moveTo>
                  <a:pt x="65089" y="49152"/>
                </a:moveTo>
                <a:lnTo>
                  <a:pt x="64996" y="49171"/>
                </a:lnTo>
                <a:lnTo>
                  <a:pt x="64940" y="49227"/>
                </a:lnTo>
                <a:lnTo>
                  <a:pt x="64922" y="49246"/>
                </a:lnTo>
                <a:lnTo>
                  <a:pt x="64922" y="49283"/>
                </a:lnTo>
                <a:lnTo>
                  <a:pt x="64922" y="49339"/>
                </a:lnTo>
                <a:lnTo>
                  <a:pt x="64959" y="49395"/>
                </a:lnTo>
                <a:lnTo>
                  <a:pt x="64978" y="49432"/>
                </a:lnTo>
                <a:lnTo>
                  <a:pt x="65034" y="49450"/>
                </a:lnTo>
                <a:lnTo>
                  <a:pt x="65127" y="49488"/>
                </a:lnTo>
                <a:lnTo>
                  <a:pt x="65276" y="49525"/>
                </a:lnTo>
                <a:lnTo>
                  <a:pt x="65425" y="49525"/>
                </a:lnTo>
                <a:lnTo>
                  <a:pt x="65722" y="49543"/>
                </a:lnTo>
                <a:lnTo>
                  <a:pt x="65927" y="49525"/>
                </a:lnTo>
                <a:lnTo>
                  <a:pt x="66113" y="49506"/>
                </a:lnTo>
                <a:lnTo>
                  <a:pt x="66411" y="49469"/>
                </a:lnTo>
                <a:lnTo>
                  <a:pt x="66672" y="49395"/>
                </a:lnTo>
                <a:lnTo>
                  <a:pt x="66728" y="49376"/>
                </a:lnTo>
                <a:lnTo>
                  <a:pt x="66746" y="49357"/>
                </a:lnTo>
                <a:lnTo>
                  <a:pt x="66728" y="49357"/>
                </a:lnTo>
                <a:lnTo>
                  <a:pt x="66579" y="49301"/>
                </a:lnTo>
                <a:lnTo>
                  <a:pt x="66430" y="49264"/>
                </a:lnTo>
                <a:lnTo>
                  <a:pt x="66132" y="49208"/>
                </a:lnTo>
                <a:lnTo>
                  <a:pt x="65518" y="49171"/>
                </a:lnTo>
                <a:lnTo>
                  <a:pt x="65331" y="49152"/>
                </a:lnTo>
                <a:close/>
                <a:moveTo>
                  <a:pt x="75404" y="49152"/>
                </a:moveTo>
                <a:lnTo>
                  <a:pt x="75255" y="49171"/>
                </a:lnTo>
                <a:lnTo>
                  <a:pt x="75143" y="49208"/>
                </a:lnTo>
                <a:lnTo>
                  <a:pt x="75106" y="49227"/>
                </a:lnTo>
                <a:lnTo>
                  <a:pt x="75087" y="49264"/>
                </a:lnTo>
                <a:lnTo>
                  <a:pt x="75069" y="49320"/>
                </a:lnTo>
                <a:lnTo>
                  <a:pt x="75069" y="49376"/>
                </a:lnTo>
                <a:lnTo>
                  <a:pt x="75087" y="49413"/>
                </a:lnTo>
                <a:lnTo>
                  <a:pt x="75106" y="49432"/>
                </a:lnTo>
                <a:lnTo>
                  <a:pt x="75199" y="49488"/>
                </a:lnTo>
                <a:lnTo>
                  <a:pt x="75311" y="49506"/>
                </a:lnTo>
                <a:lnTo>
                  <a:pt x="75441" y="49525"/>
                </a:lnTo>
                <a:lnTo>
                  <a:pt x="75571" y="49525"/>
                </a:lnTo>
                <a:lnTo>
                  <a:pt x="75758" y="49506"/>
                </a:lnTo>
                <a:lnTo>
                  <a:pt x="75962" y="49525"/>
                </a:lnTo>
                <a:lnTo>
                  <a:pt x="76297" y="49543"/>
                </a:lnTo>
                <a:lnTo>
                  <a:pt x="76446" y="49543"/>
                </a:lnTo>
                <a:lnTo>
                  <a:pt x="76595" y="49525"/>
                </a:lnTo>
                <a:lnTo>
                  <a:pt x="76707" y="49488"/>
                </a:lnTo>
                <a:lnTo>
                  <a:pt x="76744" y="49469"/>
                </a:lnTo>
                <a:lnTo>
                  <a:pt x="76782" y="49432"/>
                </a:lnTo>
                <a:lnTo>
                  <a:pt x="76800" y="49395"/>
                </a:lnTo>
                <a:lnTo>
                  <a:pt x="76782" y="49376"/>
                </a:lnTo>
                <a:lnTo>
                  <a:pt x="76763" y="49339"/>
                </a:lnTo>
                <a:lnTo>
                  <a:pt x="76726" y="49320"/>
                </a:lnTo>
                <a:lnTo>
                  <a:pt x="76633" y="49283"/>
                </a:lnTo>
                <a:lnTo>
                  <a:pt x="76521" y="49264"/>
                </a:lnTo>
                <a:lnTo>
                  <a:pt x="76260" y="49227"/>
                </a:lnTo>
                <a:lnTo>
                  <a:pt x="76111" y="49227"/>
                </a:lnTo>
                <a:lnTo>
                  <a:pt x="75888" y="49208"/>
                </a:lnTo>
                <a:lnTo>
                  <a:pt x="75571" y="49171"/>
                </a:lnTo>
                <a:lnTo>
                  <a:pt x="75404" y="49152"/>
                </a:lnTo>
                <a:close/>
                <a:moveTo>
                  <a:pt x="40123" y="49134"/>
                </a:moveTo>
                <a:lnTo>
                  <a:pt x="40029" y="49171"/>
                </a:lnTo>
                <a:lnTo>
                  <a:pt x="39955" y="49190"/>
                </a:lnTo>
                <a:lnTo>
                  <a:pt x="39881" y="49246"/>
                </a:lnTo>
                <a:lnTo>
                  <a:pt x="39862" y="49301"/>
                </a:lnTo>
                <a:lnTo>
                  <a:pt x="39843" y="49376"/>
                </a:lnTo>
                <a:lnTo>
                  <a:pt x="39862" y="49469"/>
                </a:lnTo>
                <a:lnTo>
                  <a:pt x="39918" y="49525"/>
                </a:lnTo>
                <a:lnTo>
                  <a:pt x="39974" y="49543"/>
                </a:lnTo>
                <a:lnTo>
                  <a:pt x="40067" y="49562"/>
                </a:lnTo>
                <a:lnTo>
                  <a:pt x="40253" y="49543"/>
                </a:lnTo>
                <a:lnTo>
                  <a:pt x="40402" y="49543"/>
                </a:lnTo>
                <a:lnTo>
                  <a:pt x="40588" y="49525"/>
                </a:lnTo>
                <a:lnTo>
                  <a:pt x="40923" y="49506"/>
                </a:lnTo>
                <a:lnTo>
                  <a:pt x="41091" y="49488"/>
                </a:lnTo>
                <a:lnTo>
                  <a:pt x="41202" y="49450"/>
                </a:lnTo>
                <a:lnTo>
                  <a:pt x="41240" y="49432"/>
                </a:lnTo>
                <a:lnTo>
                  <a:pt x="41258" y="49395"/>
                </a:lnTo>
                <a:lnTo>
                  <a:pt x="41258" y="49357"/>
                </a:lnTo>
                <a:lnTo>
                  <a:pt x="41221" y="49320"/>
                </a:lnTo>
                <a:lnTo>
                  <a:pt x="41091" y="49264"/>
                </a:lnTo>
                <a:lnTo>
                  <a:pt x="40923" y="49208"/>
                </a:lnTo>
                <a:lnTo>
                  <a:pt x="40681" y="49152"/>
                </a:lnTo>
                <a:lnTo>
                  <a:pt x="40439" y="49134"/>
                </a:lnTo>
                <a:close/>
                <a:moveTo>
                  <a:pt x="63134" y="49190"/>
                </a:moveTo>
                <a:lnTo>
                  <a:pt x="62837" y="49208"/>
                </a:lnTo>
                <a:lnTo>
                  <a:pt x="62613" y="49264"/>
                </a:lnTo>
                <a:lnTo>
                  <a:pt x="62539" y="49301"/>
                </a:lnTo>
                <a:lnTo>
                  <a:pt x="62483" y="49339"/>
                </a:lnTo>
                <a:lnTo>
                  <a:pt x="62464" y="49395"/>
                </a:lnTo>
                <a:lnTo>
                  <a:pt x="62483" y="49450"/>
                </a:lnTo>
                <a:lnTo>
                  <a:pt x="62520" y="49488"/>
                </a:lnTo>
                <a:lnTo>
                  <a:pt x="62557" y="49506"/>
                </a:lnTo>
                <a:lnTo>
                  <a:pt x="62669" y="49543"/>
                </a:lnTo>
                <a:lnTo>
                  <a:pt x="62799" y="49562"/>
                </a:lnTo>
                <a:lnTo>
                  <a:pt x="63228" y="49562"/>
                </a:lnTo>
                <a:lnTo>
                  <a:pt x="63451" y="49543"/>
                </a:lnTo>
                <a:lnTo>
                  <a:pt x="63619" y="49525"/>
                </a:lnTo>
                <a:lnTo>
                  <a:pt x="63898" y="49488"/>
                </a:lnTo>
                <a:lnTo>
                  <a:pt x="64028" y="49450"/>
                </a:lnTo>
                <a:lnTo>
                  <a:pt x="64121" y="49395"/>
                </a:lnTo>
                <a:lnTo>
                  <a:pt x="64158" y="49376"/>
                </a:lnTo>
                <a:lnTo>
                  <a:pt x="64158" y="49357"/>
                </a:lnTo>
                <a:lnTo>
                  <a:pt x="64158" y="49320"/>
                </a:lnTo>
                <a:lnTo>
                  <a:pt x="64121" y="49283"/>
                </a:lnTo>
                <a:lnTo>
                  <a:pt x="64065" y="49264"/>
                </a:lnTo>
                <a:lnTo>
                  <a:pt x="63972" y="49246"/>
                </a:lnTo>
                <a:lnTo>
                  <a:pt x="63730" y="49208"/>
                </a:lnTo>
                <a:lnTo>
                  <a:pt x="63451" y="49190"/>
                </a:lnTo>
                <a:close/>
                <a:moveTo>
                  <a:pt x="85997" y="49152"/>
                </a:moveTo>
                <a:lnTo>
                  <a:pt x="85681" y="49171"/>
                </a:lnTo>
                <a:lnTo>
                  <a:pt x="85513" y="49171"/>
                </a:lnTo>
                <a:lnTo>
                  <a:pt x="85383" y="49208"/>
                </a:lnTo>
                <a:lnTo>
                  <a:pt x="85271" y="49246"/>
                </a:lnTo>
                <a:lnTo>
                  <a:pt x="85253" y="49283"/>
                </a:lnTo>
                <a:lnTo>
                  <a:pt x="85234" y="49320"/>
                </a:lnTo>
                <a:lnTo>
                  <a:pt x="85234" y="49376"/>
                </a:lnTo>
                <a:lnTo>
                  <a:pt x="85234" y="49432"/>
                </a:lnTo>
                <a:lnTo>
                  <a:pt x="85253" y="49469"/>
                </a:lnTo>
                <a:lnTo>
                  <a:pt x="85290" y="49488"/>
                </a:lnTo>
                <a:lnTo>
                  <a:pt x="85364" y="49543"/>
                </a:lnTo>
                <a:lnTo>
                  <a:pt x="85476" y="49562"/>
                </a:lnTo>
                <a:lnTo>
                  <a:pt x="85588" y="49562"/>
                </a:lnTo>
                <a:lnTo>
                  <a:pt x="85718" y="49543"/>
                </a:lnTo>
                <a:lnTo>
                  <a:pt x="85886" y="49525"/>
                </a:lnTo>
                <a:lnTo>
                  <a:pt x="86091" y="49525"/>
                </a:lnTo>
                <a:lnTo>
                  <a:pt x="86370" y="49543"/>
                </a:lnTo>
                <a:lnTo>
                  <a:pt x="86500" y="49525"/>
                </a:lnTo>
                <a:lnTo>
                  <a:pt x="86630" y="49525"/>
                </a:lnTo>
                <a:lnTo>
                  <a:pt x="86724" y="49488"/>
                </a:lnTo>
                <a:lnTo>
                  <a:pt x="86798" y="49432"/>
                </a:lnTo>
                <a:lnTo>
                  <a:pt x="86817" y="49376"/>
                </a:lnTo>
                <a:lnTo>
                  <a:pt x="86835" y="49339"/>
                </a:lnTo>
                <a:lnTo>
                  <a:pt x="86835" y="49301"/>
                </a:lnTo>
                <a:lnTo>
                  <a:pt x="86817" y="49283"/>
                </a:lnTo>
                <a:lnTo>
                  <a:pt x="86742" y="49227"/>
                </a:lnTo>
                <a:lnTo>
                  <a:pt x="86630" y="49190"/>
                </a:lnTo>
                <a:lnTo>
                  <a:pt x="86519" y="49171"/>
                </a:lnTo>
                <a:lnTo>
                  <a:pt x="86407" y="49152"/>
                </a:lnTo>
                <a:close/>
                <a:moveTo>
                  <a:pt x="32917" y="49152"/>
                </a:moveTo>
                <a:lnTo>
                  <a:pt x="32619" y="49171"/>
                </a:lnTo>
                <a:lnTo>
                  <a:pt x="32471" y="49190"/>
                </a:lnTo>
                <a:lnTo>
                  <a:pt x="32340" y="49227"/>
                </a:lnTo>
                <a:lnTo>
                  <a:pt x="32228" y="49264"/>
                </a:lnTo>
                <a:lnTo>
                  <a:pt x="32191" y="49301"/>
                </a:lnTo>
                <a:lnTo>
                  <a:pt x="32173" y="49339"/>
                </a:lnTo>
                <a:lnTo>
                  <a:pt x="32154" y="49395"/>
                </a:lnTo>
                <a:lnTo>
                  <a:pt x="32135" y="49450"/>
                </a:lnTo>
                <a:lnTo>
                  <a:pt x="32154" y="49488"/>
                </a:lnTo>
                <a:lnTo>
                  <a:pt x="32173" y="49525"/>
                </a:lnTo>
                <a:lnTo>
                  <a:pt x="32191" y="49543"/>
                </a:lnTo>
                <a:lnTo>
                  <a:pt x="32228" y="49562"/>
                </a:lnTo>
                <a:lnTo>
                  <a:pt x="32340" y="49581"/>
                </a:lnTo>
                <a:lnTo>
                  <a:pt x="32545" y="49581"/>
                </a:lnTo>
                <a:lnTo>
                  <a:pt x="32713" y="49543"/>
                </a:lnTo>
                <a:lnTo>
                  <a:pt x="33197" y="49543"/>
                </a:lnTo>
                <a:lnTo>
                  <a:pt x="33457" y="49525"/>
                </a:lnTo>
                <a:lnTo>
                  <a:pt x="33550" y="49488"/>
                </a:lnTo>
                <a:lnTo>
                  <a:pt x="33643" y="49450"/>
                </a:lnTo>
                <a:lnTo>
                  <a:pt x="33699" y="49413"/>
                </a:lnTo>
                <a:lnTo>
                  <a:pt x="33737" y="49357"/>
                </a:lnTo>
                <a:lnTo>
                  <a:pt x="33755" y="49320"/>
                </a:lnTo>
                <a:lnTo>
                  <a:pt x="33755" y="49301"/>
                </a:lnTo>
                <a:lnTo>
                  <a:pt x="33737" y="49264"/>
                </a:lnTo>
                <a:lnTo>
                  <a:pt x="33699" y="49246"/>
                </a:lnTo>
                <a:lnTo>
                  <a:pt x="33588" y="49208"/>
                </a:lnTo>
                <a:lnTo>
                  <a:pt x="33476" y="49171"/>
                </a:lnTo>
                <a:lnTo>
                  <a:pt x="33327" y="49171"/>
                </a:lnTo>
                <a:lnTo>
                  <a:pt x="33122" y="49152"/>
                </a:lnTo>
                <a:close/>
                <a:moveTo>
                  <a:pt x="45410" y="49208"/>
                </a:moveTo>
                <a:lnTo>
                  <a:pt x="45094" y="49227"/>
                </a:lnTo>
                <a:lnTo>
                  <a:pt x="44963" y="49246"/>
                </a:lnTo>
                <a:lnTo>
                  <a:pt x="44852" y="49264"/>
                </a:lnTo>
                <a:lnTo>
                  <a:pt x="44758" y="49301"/>
                </a:lnTo>
                <a:lnTo>
                  <a:pt x="44703" y="49357"/>
                </a:lnTo>
                <a:lnTo>
                  <a:pt x="44684" y="49413"/>
                </a:lnTo>
                <a:lnTo>
                  <a:pt x="44721" y="49488"/>
                </a:lnTo>
                <a:lnTo>
                  <a:pt x="44740" y="49525"/>
                </a:lnTo>
                <a:lnTo>
                  <a:pt x="44777" y="49543"/>
                </a:lnTo>
                <a:lnTo>
                  <a:pt x="44889" y="49562"/>
                </a:lnTo>
                <a:lnTo>
                  <a:pt x="45038" y="49581"/>
                </a:lnTo>
                <a:lnTo>
                  <a:pt x="45187" y="49562"/>
                </a:lnTo>
                <a:lnTo>
                  <a:pt x="45485" y="49525"/>
                </a:lnTo>
                <a:lnTo>
                  <a:pt x="45708" y="49506"/>
                </a:lnTo>
                <a:lnTo>
                  <a:pt x="45876" y="49488"/>
                </a:lnTo>
                <a:lnTo>
                  <a:pt x="46211" y="49450"/>
                </a:lnTo>
                <a:lnTo>
                  <a:pt x="46360" y="49432"/>
                </a:lnTo>
                <a:lnTo>
                  <a:pt x="46471" y="49395"/>
                </a:lnTo>
                <a:lnTo>
                  <a:pt x="46509" y="49376"/>
                </a:lnTo>
                <a:lnTo>
                  <a:pt x="46527" y="49357"/>
                </a:lnTo>
                <a:lnTo>
                  <a:pt x="46527" y="49339"/>
                </a:lnTo>
                <a:lnTo>
                  <a:pt x="46509" y="49320"/>
                </a:lnTo>
                <a:lnTo>
                  <a:pt x="46341" y="49283"/>
                </a:lnTo>
                <a:lnTo>
                  <a:pt x="46080" y="49227"/>
                </a:lnTo>
                <a:lnTo>
                  <a:pt x="45764" y="49208"/>
                </a:lnTo>
                <a:close/>
                <a:moveTo>
                  <a:pt x="48277" y="49227"/>
                </a:moveTo>
                <a:lnTo>
                  <a:pt x="47961" y="49246"/>
                </a:lnTo>
                <a:lnTo>
                  <a:pt x="47663" y="49264"/>
                </a:lnTo>
                <a:lnTo>
                  <a:pt x="47439" y="49320"/>
                </a:lnTo>
                <a:lnTo>
                  <a:pt x="47346" y="49357"/>
                </a:lnTo>
                <a:lnTo>
                  <a:pt x="47291" y="49395"/>
                </a:lnTo>
                <a:lnTo>
                  <a:pt x="47272" y="49432"/>
                </a:lnTo>
                <a:lnTo>
                  <a:pt x="47309" y="49488"/>
                </a:lnTo>
                <a:lnTo>
                  <a:pt x="47328" y="49525"/>
                </a:lnTo>
                <a:lnTo>
                  <a:pt x="47384" y="49543"/>
                </a:lnTo>
                <a:lnTo>
                  <a:pt x="47495" y="49581"/>
                </a:lnTo>
                <a:lnTo>
                  <a:pt x="47793" y="49581"/>
                </a:lnTo>
                <a:lnTo>
                  <a:pt x="48091" y="49562"/>
                </a:lnTo>
                <a:lnTo>
                  <a:pt x="48315" y="49525"/>
                </a:lnTo>
                <a:lnTo>
                  <a:pt x="48482" y="49488"/>
                </a:lnTo>
                <a:lnTo>
                  <a:pt x="48743" y="49413"/>
                </a:lnTo>
                <a:lnTo>
                  <a:pt x="48873" y="49376"/>
                </a:lnTo>
                <a:lnTo>
                  <a:pt x="48948" y="49339"/>
                </a:lnTo>
                <a:lnTo>
                  <a:pt x="48966" y="49320"/>
                </a:lnTo>
                <a:lnTo>
                  <a:pt x="48985" y="49301"/>
                </a:lnTo>
                <a:lnTo>
                  <a:pt x="48966" y="49283"/>
                </a:lnTo>
                <a:lnTo>
                  <a:pt x="48929" y="49264"/>
                </a:lnTo>
                <a:lnTo>
                  <a:pt x="48799" y="49246"/>
                </a:lnTo>
                <a:lnTo>
                  <a:pt x="48575" y="49246"/>
                </a:lnTo>
                <a:lnTo>
                  <a:pt x="48277" y="49227"/>
                </a:lnTo>
                <a:close/>
                <a:moveTo>
                  <a:pt x="55613" y="49171"/>
                </a:moveTo>
                <a:lnTo>
                  <a:pt x="55334" y="49190"/>
                </a:lnTo>
                <a:lnTo>
                  <a:pt x="55185" y="49208"/>
                </a:lnTo>
                <a:lnTo>
                  <a:pt x="55054" y="49246"/>
                </a:lnTo>
                <a:lnTo>
                  <a:pt x="54961" y="49301"/>
                </a:lnTo>
                <a:lnTo>
                  <a:pt x="54924" y="49320"/>
                </a:lnTo>
                <a:lnTo>
                  <a:pt x="54905" y="49357"/>
                </a:lnTo>
                <a:lnTo>
                  <a:pt x="54905" y="49432"/>
                </a:lnTo>
                <a:lnTo>
                  <a:pt x="54905" y="49469"/>
                </a:lnTo>
                <a:lnTo>
                  <a:pt x="54924" y="49506"/>
                </a:lnTo>
                <a:lnTo>
                  <a:pt x="54961" y="49543"/>
                </a:lnTo>
                <a:lnTo>
                  <a:pt x="55054" y="49562"/>
                </a:lnTo>
                <a:lnTo>
                  <a:pt x="55185" y="49581"/>
                </a:lnTo>
                <a:lnTo>
                  <a:pt x="55315" y="49562"/>
                </a:lnTo>
                <a:lnTo>
                  <a:pt x="55445" y="49543"/>
                </a:lnTo>
                <a:lnTo>
                  <a:pt x="55631" y="49506"/>
                </a:lnTo>
                <a:lnTo>
                  <a:pt x="56115" y="49488"/>
                </a:lnTo>
                <a:lnTo>
                  <a:pt x="56264" y="49469"/>
                </a:lnTo>
                <a:lnTo>
                  <a:pt x="56395" y="49450"/>
                </a:lnTo>
                <a:lnTo>
                  <a:pt x="56488" y="49413"/>
                </a:lnTo>
                <a:lnTo>
                  <a:pt x="56506" y="49395"/>
                </a:lnTo>
                <a:lnTo>
                  <a:pt x="56525" y="49357"/>
                </a:lnTo>
                <a:lnTo>
                  <a:pt x="56506" y="49320"/>
                </a:lnTo>
                <a:lnTo>
                  <a:pt x="56488" y="49301"/>
                </a:lnTo>
                <a:lnTo>
                  <a:pt x="56413" y="49246"/>
                </a:lnTo>
                <a:lnTo>
                  <a:pt x="56320" y="49208"/>
                </a:lnTo>
                <a:lnTo>
                  <a:pt x="56209" y="49190"/>
                </a:lnTo>
                <a:lnTo>
                  <a:pt x="55985" y="49171"/>
                </a:lnTo>
                <a:close/>
                <a:moveTo>
                  <a:pt x="88120" y="49208"/>
                </a:moveTo>
                <a:lnTo>
                  <a:pt x="88008" y="49227"/>
                </a:lnTo>
                <a:lnTo>
                  <a:pt x="87934" y="49264"/>
                </a:lnTo>
                <a:lnTo>
                  <a:pt x="87897" y="49301"/>
                </a:lnTo>
                <a:lnTo>
                  <a:pt x="87878" y="49339"/>
                </a:lnTo>
                <a:lnTo>
                  <a:pt x="87878" y="49395"/>
                </a:lnTo>
                <a:lnTo>
                  <a:pt x="87878" y="49432"/>
                </a:lnTo>
                <a:lnTo>
                  <a:pt x="87897" y="49469"/>
                </a:lnTo>
                <a:lnTo>
                  <a:pt x="87915" y="49506"/>
                </a:lnTo>
                <a:lnTo>
                  <a:pt x="88008" y="49543"/>
                </a:lnTo>
                <a:lnTo>
                  <a:pt x="88101" y="49581"/>
                </a:lnTo>
                <a:lnTo>
                  <a:pt x="89032" y="49581"/>
                </a:lnTo>
                <a:lnTo>
                  <a:pt x="89144" y="49562"/>
                </a:lnTo>
                <a:lnTo>
                  <a:pt x="89218" y="49525"/>
                </a:lnTo>
                <a:lnTo>
                  <a:pt x="89256" y="49506"/>
                </a:lnTo>
                <a:lnTo>
                  <a:pt x="89274" y="49469"/>
                </a:lnTo>
                <a:lnTo>
                  <a:pt x="89274" y="49450"/>
                </a:lnTo>
                <a:lnTo>
                  <a:pt x="89274" y="49413"/>
                </a:lnTo>
                <a:lnTo>
                  <a:pt x="89218" y="49357"/>
                </a:lnTo>
                <a:lnTo>
                  <a:pt x="89144" y="49320"/>
                </a:lnTo>
                <a:lnTo>
                  <a:pt x="89032" y="49283"/>
                </a:lnTo>
                <a:lnTo>
                  <a:pt x="88809" y="49264"/>
                </a:lnTo>
                <a:lnTo>
                  <a:pt x="88660" y="49246"/>
                </a:lnTo>
                <a:lnTo>
                  <a:pt x="88492" y="49227"/>
                </a:lnTo>
                <a:lnTo>
                  <a:pt x="88232" y="49208"/>
                </a:lnTo>
                <a:close/>
                <a:moveTo>
                  <a:pt x="78327" y="49190"/>
                </a:moveTo>
                <a:lnTo>
                  <a:pt x="78066" y="49227"/>
                </a:lnTo>
                <a:lnTo>
                  <a:pt x="77954" y="49264"/>
                </a:lnTo>
                <a:lnTo>
                  <a:pt x="77861" y="49301"/>
                </a:lnTo>
                <a:lnTo>
                  <a:pt x="77787" y="49339"/>
                </a:lnTo>
                <a:lnTo>
                  <a:pt x="77750" y="49376"/>
                </a:lnTo>
                <a:lnTo>
                  <a:pt x="77750" y="49432"/>
                </a:lnTo>
                <a:lnTo>
                  <a:pt x="77768" y="49488"/>
                </a:lnTo>
                <a:lnTo>
                  <a:pt x="77824" y="49525"/>
                </a:lnTo>
                <a:lnTo>
                  <a:pt x="77899" y="49562"/>
                </a:lnTo>
                <a:lnTo>
                  <a:pt x="78085" y="49599"/>
                </a:lnTo>
                <a:lnTo>
                  <a:pt x="78327" y="49599"/>
                </a:lnTo>
                <a:lnTo>
                  <a:pt x="78587" y="49581"/>
                </a:lnTo>
                <a:lnTo>
                  <a:pt x="78830" y="49543"/>
                </a:lnTo>
                <a:lnTo>
                  <a:pt x="79034" y="49488"/>
                </a:lnTo>
                <a:lnTo>
                  <a:pt x="79109" y="49450"/>
                </a:lnTo>
                <a:lnTo>
                  <a:pt x="79165" y="49395"/>
                </a:lnTo>
                <a:lnTo>
                  <a:pt x="79183" y="49357"/>
                </a:lnTo>
                <a:lnTo>
                  <a:pt x="79183" y="49301"/>
                </a:lnTo>
                <a:lnTo>
                  <a:pt x="79146" y="49264"/>
                </a:lnTo>
                <a:lnTo>
                  <a:pt x="79072" y="49227"/>
                </a:lnTo>
                <a:lnTo>
                  <a:pt x="78867" y="49190"/>
                </a:lnTo>
                <a:close/>
                <a:moveTo>
                  <a:pt x="25191" y="49190"/>
                </a:moveTo>
                <a:lnTo>
                  <a:pt x="24856" y="49208"/>
                </a:lnTo>
                <a:lnTo>
                  <a:pt x="24688" y="49227"/>
                </a:lnTo>
                <a:lnTo>
                  <a:pt x="24539" y="49264"/>
                </a:lnTo>
                <a:lnTo>
                  <a:pt x="24483" y="49283"/>
                </a:lnTo>
                <a:lnTo>
                  <a:pt x="24428" y="49320"/>
                </a:lnTo>
                <a:lnTo>
                  <a:pt x="24409" y="49357"/>
                </a:lnTo>
                <a:lnTo>
                  <a:pt x="24390" y="49413"/>
                </a:lnTo>
                <a:lnTo>
                  <a:pt x="24409" y="49469"/>
                </a:lnTo>
                <a:lnTo>
                  <a:pt x="24428" y="49506"/>
                </a:lnTo>
                <a:lnTo>
                  <a:pt x="24465" y="49543"/>
                </a:lnTo>
                <a:lnTo>
                  <a:pt x="24521" y="49581"/>
                </a:lnTo>
                <a:lnTo>
                  <a:pt x="24651" y="49599"/>
                </a:lnTo>
                <a:lnTo>
                  <a:pt x="24800" y="49618"/>
                </a:lnTo>
                <a:lnTo>
                  <a:pt x="25116" y="49581"/>
                </a:lnTo>
                <a:lnTo>
                  <a:pt x="25340" y="49562"/>
                </a:lnTo>
                <a:lnTo>
                  <a:pt x="25563" y="49562"/>
                </a:lnTo>
                <a:lnTo>
                  <a:pt x="25898" y="49543"/>
                </a:lnTo>
                <a:lnTo>
                  <a:pt x="26085" y="49543"/>
                </a:lnTo>
                <a:lnTo>
                  <a:pt x="26233" y="49506"/>
                </a:lnTo>
                <a:lnTo>
                  <a:pt x="26327" y="49469"/>
                </a:lnTo>
                <a:lnTo>
                  <a:pt x="26364" y="49450"/>
                </a:lnTo>
                <a:lnTo>
                  <a:pt x="26364" y="49413"/>
                </a:lnTo>
                <a:lnTo>
                  <a:pt x="26364" y="49376"/>
                </a:lnTo>
                <a:lnTo>
                  <a:pt x="26327" y="49339"/>
                </a:lnTo>
                <a:lnTo>
                  <a:pt x="26233" y="49283"/>
                </a:lnTo>
                <a:lnTo>
                  <a:pt x="26103" y="49246"/>
                </a:lnTo>
                <a:lnTo>
                  <a:pt x="25936" y="49227"/>
                </a:lnTo>
                <a:lnTo>
                  <a:pt x="25619" y="49208"/>
                </a:lnTo>
                <a:lnTo>
                  <a:pt x="25414" y="49208"/>
                </a:lnTo>
                <a:lnTo>
                  <a:pt x="25191" y="49190"/>
                </a:lnTo>
                <a:close/>
                <a:moveTo>
                  <a:pt x="83056" y="49227"/>
                </a:moveTo>
                <a:lnTo>
                  <a:pt x="82888" y="49246"/>
                </a:lnTo>
                <a:lnTo>
                  <a:pt x="82758" y="49283"/>
                </a:lnTo>
                <a:lnTo>
                  <a:pt x="82721" y="49320"/>
                </a:lnTo>
                <a:lnTo>
                  <a:pt x="82702" y="49357"/>
                </a:lnTo>
                <a:lnTo>
                  <a:pt x="82702" y="49395"/>
                </a:lnTo>
                <a:lnTo>
                  <a:pt x="82721" y="49432"/>
                </a:lnTo>
                <a:lnTo>
                  <a:pt x="82739" y="49469"/>
                </a:lnTo>
                <a:lnTo>
                  <a:pt x="82777" y="49506"/>
                </a:lnTo>
                <a:lnTo>
                  <a:pt x="82888" y="49562"/>
                </a:lnTo>
                <a:lnTo>
                  <a:pt x="83019" y="49599"/>
                </a:lnTo>
                <a:lnTo>
                  <a:pt x="83298" y="49618"/>
                </a:lnTo>
                <a:lnTo>
                  <a:pt x="83689" y="49618"/>
                </a:lnTo>
                <a:lnTo>
                  <a:pt x="83949" y="49599"/>
                </a:lnTo>
                <a:lnTo>
                  <a:pt x="84080" y="49581"/>
                </a:lnTo>
                <a:lnTo>
                  <a:pt x="84192" y="49543"/>
                </a:lnTo>
                <a:lnTo>
                  <a:pt x="84285" y="49488"/>
                </a:lnTo>
                <a:lnTo>
                  <a:pt x="84322" y="49450"/>
                </a:lnTo>
                <a:lnTo>
                  <a:pt x="84340" y="49413"/>
                </a:lnTo>
                <a:lnTo>
                  <a:pt x="84340" y="49339"/>
                </a:lnTo>
                <a:lnTo>
                  <a:pt x="84322" y="49283"/>
                </a:lnTo>
                <a:lnTo>
                  <a:pt x="84285" y="49264"/>
                </a:lnTo>
                <a:lnTo>
                  <a:pt x="84210" y="49246"/>
                </a:lnTo>
                <a:lnTo>
                  <a:pt x="84061" y="49246"/>
                </a:lnTo>
                <a:lnTo>
                  <a:pt x="83931" y="49264"/>
                </a:lnTo>
                <a:lnTo>
                  <a:pt x="83670" y="49264"/>
                </a:lnTo>
                <a:lnTo>
                  <a:pt x="83261" y="49227"/>
                </a:lnTo>
                <a:close/>
                <a:moveTo>
                  <a:pt x="30255" y="49227"/>
                </a:moveTo>
                <a:lnTo>
                  <a:pt x="30069" y="49246"/>
                </a:lnTo>
                <a:lnTo>
                  <a:pt x="29920" y="49264"/>
                </a:lnTo>
                <a:lnTo>
                  <a:pt x="29790" y="49301"/>
                </a:lnTo>
                <a:lnTo>
                  <a:pt x="29752" y="49339"/>
                </a:lnTo>
                <a:lnTo>
                  <a:pt x="29715" y="49376"/>
                </a:lnTo>
                <a:lnTo>
                  <a:pt x="29659" y="49432"/>
                </a:lnTo>
                <a:lnTo>
                  <a:pt x="29641" y="49488"/>
                </a:lnTo>
                <a:lnTo>
                  <a:pt x="29641" y="49525"/>
                </a:lnTo>
                <a:lnTo>
                  <a:pt x="29641" y="49562"/>
                </a:lnTo>
                <a:lnTo>
                  <a:pt x="29659" y="49581"/>
                </a:lnTo>
                <a:lnTo>
                  <a:pt x="29696" y="49599"/>
                </a:lnTo>
                <a:lnTo>
                  <a:pt x="29771" y="49637"/>
                </a:lnTo>
                <a:lnTo>
                  <a:pt x="29864" y="49655"/>
                </a:lnTo>
                <a:lnTo>
                  <a:pt x="29976" y="49655"/>
                </a:lnTo>
                <a:lnTo>
                  <a:pt x="30143" y="49637"/>
                </a:lnTo>
                <a:lnTo>
                  <a:pt x="30367" y="49637"/>
                </a:lnTo>
                <a:lnTo>
                  <a:pt x="30683" y="49618"/>
                </a:lnTo>
                <a:lnTo>
                  <a:pt x="30832" y="49618"/>
                </a:lnTo>
                <a:lnTo>
                  <a:pt x="30981" y="49599"/>
                </a:lnTo>
                <a:lnTo>
                  <a:pt x="31093" y="49562"/>
                </a:lnTo>
                <a:lnTo>
                  <a:pt x="31130" y="49543"/>
                </a:lnTo>
                <a:lnTo>
                  <a:pt x="31167" y="49506"/>
                </a:lnTo>
                <a:lnTo>
                  <a:pt x="31186" y="49450"/>
                </a:lnTo>
                <a:lnTo>
                  <a:pt x="31186" y="49395"/>
                </a:lnTo>
                <a:lnTo>
                  <a:pt x="31149" y="49357"/>
                </a:lnTo>
                <a:lnTo>
                  <a:pt x="31093" y="49320"/>
                </a:lnTo>
                <a:lnTo>
                  <a:pt x="30962" y="49283"/>
                </a:lnTo>
                <a:lnTo>
                  <a:pt x="30832" y="49264"/>
                </a:lnTo>
                <a:lnTo>
                  <a:pt x="30571" y="49246"/>
                </a:lnTo>
                <a:lnTo>
                  <a:pt x="30255" y="49227"/>
                </a:lnTo>
                <a:close/>
                <a:moveTo>
                  <a:pt x="37516" y="49227"/>
                </a:moveTo>
                <a:lnTo>
                  <a:pt x="37386" y="49246"/>
                </a:lnTo>
                <a:lnTo>
                  <a:pt x="37255" y="49283"/>
                </a:lnTo>
                <a:lnTo>
                  <a:pt x="37181" y="49301"/>
                </a:lnTo>
                <a:lnTo>
                  <a:pt x="37144" y="49339"/>
                </a:lnTo>
                <a:lnTo>
                  <a:pt x="37125" y="49357"/>
                </a:lnTo>
                <a:lnTo>
                  <a:pt x="37125" y="49395"/>
                </a:lnTo>
                <a:lnTo>
                  <a:pt x="37144" y="49413"/>
                </a:lnTo>
                <a:lnTo>
                  <a:pt x="37181" y="49450"/>
                </a:lnTo>
                <a:lnTo>
                  <a:pt x="37274" y="49506"/>
                </a:lnTo>
                <a:lnTo>
                  <a:pt x="37535" y="49599"/>
                </a:lnTo>
                <a:lnTo>
                  <a:pt x="37702" y="49637"/>
                </a:lnTo>
                <a:lnTo>
                  <a:pt x="37926" y="49637"/>
                </a:lnTo>
                <a:lnTo>
                  <a:pt x="38205" y="49655"/>
                </a:lnTo>
                <a:lnTo>
                  <a:pt x="38466" y="49637"/>
                </a:lnTo>
                <a:lnTo>
                  <a:pt x="38577" y="49599"/>
                </a:lnTo>
                <a:lnTo>
                  <a:pt x="38689" y="49562"/>
                </a:lnTo>
                <a:lnTo>
                  <a:pt x="38801" y="49506"/>
                </a:lnTo>
                <a:lnTo>
                  <a:pt x="38819" y="49469"/>
                </a:lnTo>
                <a:lnTo>
                  <a:pt x="38838" y="49450"/>
                </a:lnTo>
                <a:lnTo>
                  <a:pt x="38838" y="49413"/>
                </a:lnTo>
                <a:lnTo>
                  <a:pt x="38819" y="49395"/>
                </a:lnTo>
                <a:lnTo>
                  <a:pt x="38763" y="49357"/>
                </a:lnTo>
                <a:lnTo>
                  <a:pt x="38670" y="49339"/>
                </a:lnTo>
                <a:lnTo>
                  <a:pt x="38559" y="49320"/>
                </a:lnTo>
                <a:lnTo>
                  <a:pt x="38354" y="49283"/>
                </a:lnTo>
                <a:lnTo>
                  <a:pt x="38075" y="49246"/>
                </a:lnTo>
                <a:lnTo>
                  <a:pt x="37795" y="49227"/>
                </a:lnTo>
                <a:close/>
                <a:moveTo>
                  <a:pt x="58741" y="49246"/>
                </a:moveTo>
                <a:lnTo>
                  <a:pt x="58499" y="49264"/>
                </a:lnTo>
                <a:lnTo>
                  <a:pt x="58350" y="49283"/>
                </a:lnTo>
                <a:lnTo>
                  <a:pt x="57828" y="49283"/>
                </a:lnTo>
                <a:lnTo>
                  <a:pt x="57679" y="49301"/>
                </a:lnTo>
                <a:lnTo>
                  <a:pt x="57549" y="49339"/>
                </a:lnTo>
                <a:lnTo>
                  <a:pt x="57512" y="49376"/>
                </a:lnTo>
                <a:lnTo>
                  <a:pt x="57475" y="49395"/>
                </a:lnTo>
                <a:lnTo>
                  <a:pt x="57437" y="49450"/>
                </a:lnTo>
                <a:lnTo>
                  <a:pt x="57437" y="49488"/>
                </a:lnTo>
                <a:lnTo>
                  <a:pt x="57437" y="49543"/>
                </a:lnTo>
                <a:lnTo>
                  <a:pt x="57475" y="49581"/>
                </a:lnTo>
                <a:lnTo>
                  <a:pt x="57512" y="49618"/>
                </a:lnTo>
                <a:lnTo>
                  <a:pt x="57568" y="49637"/>
                </a:lnTo>
                <a:lnTo>
                  <a:pt x="57698" y="49655"/>
                </a:lnTo>
                <a:lnTo>
                  <a:pt x="57847" y="49655"/>
                </a:lnTo>
                <a:lnTo>
                  <a:pt x="58163" y="49637"/>
                </a:lnTo>
                <a:lnTo>
                  <a:pt x="58368" y="49599"/>
                </a:lnTo>
                <a:lnTo>
                  <a:pt x="58536" y="49581"/>
                </a:lnTo>
                <a:lnTo>
                  <a:pt x="58759" y="49562"/>
                </a:lnTo>
                <a:lnTo>
                  <a:pt x="58871" y="49525"/>
                </a:lnTo>
                <a:lnTo>
                  <a:pt x="58964" y="49488"/>
                </a:lnTo>
                <a:lnTo>
                  <a:pt x="59020" y="49432"/>
                </a:lnTo>
                <a:lnTo>
                  <a:pt x="59039" y="49395"/>
                </a:lnTo>
                <a:lnTo>
                  <a:pt x="59057" y="49357"/>
                </a:lnTo>
                <a:lnTo>
                  <a:pt x="59039" y="49320"/>
                </a:lnTo>
                <a:lnTo>
                  <a:pt x="59020" y="49301"/>
                </a:lnTo>
                <a:lnTo>
                  <a:pt x="58945" y="49264"/>
                </a:lnTo>
                <a:lnTo>
                  <a:pt x="58852" y="49246"/>
                </a:lnTo>
                <a:close/>
                <a:moveTo>
                  <a:pt x="43306" y="49246"/>
                </a:moveTo>
                <a:lnTo>
                  <a:pt x="43064" y="49264"/>
                </a:lnTo>
                <a:lnTo>
                  <a:pt x="42822" y="49301"/>
                </a:lnTo>
                <a:lnTo>
                  <a:pt x="42617" y="49357"/>
                </a:lnTo>
                <a:lnTo>
                  <a:pt x="42543" y="49395"/>
                </a:lnTo>
                <a:lnTo>
                  <a:pt x="42487" y="49432"/>
                </a:lnTo>
                <a:lnTo>
                  <a:pt x="42450" y="49469"/>
                </a:lnTo>
                <a:lnTo>
                  <a:pt x="42450" y="49525"/>
                </a:lnTo>
                <a:lnTo>
                  <a:pt x="42487" y="49581"/>
                </a:lnTo>
                <a:lnTo>
                  <a:pt x="42562" y="49637"/>
                </a:lnTo>
                <a:lnTo>
                  <a:pt x="42636" y="49674"/>
                </a:lnTo>
                <a:lnTo>
                  <a:pt x="42710" y="49674"/>
                </a:lnTo>
                <a:lnTo>
                  <a:pt x="42934" y="49655"/>
                </a:lnTo>
                <a:lnTo>
                  <a:pt x="43139" y="49618"/>
                </a:lnTo>
                <a:lnTo>
                  <a:pt x="43306" y="49581"/>
                </a:lnTo>
                <a:lnTo>
                  <a:pt x="43418" y="49543"/>
                </a:lnTo>
                <a:lnTo>
                  <a:pt x="43623" y="49450"/>
                </a:lnTo>
                <a:lnTo>
                  <a:pt x="43716" y="49395"/>
                </a:lnTo>
                <a:lnTo>
                  <a:pt x="43753" y="49339"/>
                </a:lnTo>
                <a:lnTo>
                  <a:pt x="43753" y="49320"/>
                </a:lnTo>
                <a:lnTo>
                  <a:pt x="43734" y="49283"/>
                </a:lnTo>
                <a:lnTo>
                  <a:pt x="43697" y="49264"/>
                </a:lnTo>
                <a:lnTo>
                  <a:pt x="43641" y="49246"/>
                </a:lnTo>
                <a:close/>
                <a:moveTo>
                  <a:pt x="7485" y="49301"/>
                </a:moveTo>
                <a:lnTo>
                  <a:pt x="7169" y="49320"/>
                </a:lnTo>
                <a:lnTo>
                  <a:pt x="7038" y="49339"/>
                </a:lnTo>
                <a:lnTo>
                  <a:pt x="6927" y="49376"/>
                </a:lnTo>
                <a:lnTo>
                  <a:pt x="6833" y="49413"/>
                </a:lnTo>
                <a:lnTo>
                  <a:pt x="6796" y="49469"/>
                </a:lnTo>
                <a:lnTo>
                  <a:pt x="6778" y="49488"/>
                </a:lnTo>
                <a:lnTo>
                  <a:pt x="6778" y="49525"/>
                </a:lnTo>
                <a:lnTo>
                  <a:pt x="6815" y="49599"/>
                </a:lnTo>
                <a:lnTo>
                  <a:pt x="6852" y="49637"/>
                </a:lnTo>
                <a:lnTo>
                  <a:pt x="6889" y="49655"/>
                </a:lnTo>
                <a:lnTo>
                  <a:pt x="7001" y="49674"/>
                </a:lnTo>
                <a:lnTo>
                  <a:pt x="7150" y="49692"/>
                </a:lnTo>
                <a:lnTo>
                  <a:pt x="7299" y="49674"/>
                </a:lnTo>
                <a:lnTo>
                  <a:pt x="7597" y="49637"/>
                </a:lnTo>
                <a:lnTo>
                  <a:pt x="7802" y="49618"/>
                </a:lnTo>
                <a:lnTo>
                  <a:pt x="8267" y="49506"/>
                </a:lnTo>
                <a:lnTo>
                  <a:pt x="8528" y="49432"/>
                </a:lnTo>
                <a:lnTo>
                  <a:pt x="8584" y="49413"/>
                </a:lnTo>
                <a:lnTo>
                  <a:pt x="8602" y="49395"/>
                </a:lnTo>
                <a:lnTo>
                  <a:pt x="8435" y="49357"/>
                </a:lnTo>
                <a:lnTo>
                  <a:pt x="8174" y="49320"/>
                </a:lnTo>
                <a:lnTo>
                  <a:pt x="7839" y="49301"/>
                </a:lnTo>
                <a:close/>
                <a:moveTo>
                  <a:pt x="12214" y="49246"/>
                </a:moveTo>
                <a:lnTo>
                  <a:pt x="12084" y="49283"/>
                </a:lnTo>
                <a:lnTo>
                  <a:pt x="12028" y="49301"/>
                </a:lnTo>
                <a:lnTo>
                  <a:pt x="11991" y="49320"/>
                </a:lnTo>
                <a:lnTo>
                  <a:pt x="11953" y="49376"/>
                </a:lnTo>
                <a:lnTo>
                  <a:pt x="11935" y="49432"/>
                </a:lnTo>
                <a:lnTo>
                  <a:pt x="11935" y="49469"/>
                </a:lnTo>
                <a:lnTo>
                  <a:pt x="11953" y="49506"/>
                </a:lnTo>
                <a:lnTo>
                  <a:pt x="11972" y="49543"/>
                </a:lnTo>
                <a:lnTo>
                  <a:pt x="12009" y="49581"/>
                </a:lnTo>
                <a:lnTo>
                  <a:pt x="12121" y="49618"/>
                </a:lnTo>
                <a:lnTo>
                  <a:pt x="12270" y="49655"/>
                </a:lnTo>
                <a:lnTo>
                  <a:pt x="12549" y="49674"/>
                </a:lnTo>
                <a:lnTo>
                  <a:pt x="12735" y="49674"/>
                </a:lnTo>
                <a:lnTo>
                  <a:pt x="12903" y="49692"/>
                </a:lnTo>
                <a:lnTo>
                  <a:pt x="13294" y="49692"/>
                </a:lnTo>
                <a:lnTo>
                  <a:pt x="13424" y="49674"/>
                </a:lnTo>
                <a:lnTo>
                  <a:pt x="13499" y="49618"/>
                </a:lnTo>
                <a:lnTo>
                  <a:pt x="13536" y="49599"/>
                </a:lnTo>
                <a:lnTo>
                  <a:pt x="13555" y="49562"/>
                </a:lnTo>
                <a:lnTo>
                  <a:pt x="13555" y="49525"/>
                </a:lnTo>
                <a:lnTo>
                  <a:pt x="13536" y="49506"/>
                </a:lnTo>
                <a:lnTo>
                  <a:pt x="13480" y="49450"/>
                </a:lnTo>
                <a:lnTo>
                  <a:pt x="13368" y="49413"/>
                </a:lnTo>
                <a:lnTo>
                  <a:pt x="13257" y="49395"/>
                </a:lnTo>
                <a:lnTo>
                  <a:pt x="13015" y="49339"/>
                </a:lnTo>
                <a:lnTo>
                  <a:pt x="12884" y="49339"/>
                </a:lnTo>
                <a:lnTo>
                  <a:pt x="12661" y="49283"/>
                </a:lnTo>
                <a:lnTo>
                  <a:pt x="12363" y="49246"/>
                </a:lnTo>
                <a:close/>
                <a:moveTo>
                  <a:pt x="14728" y="49283"/>
                </a:moveTo>
                <a:lnTo>
                  <a:pt x="14597" y="49320"/>
                </a:lnTo>
                <a:lnTo>
                  <a:pt x="14485" y="49376"/>
                </a:lnTo>
                <a:lnTo>
                  <a:pt x="14467" y="49413"/>
                </a:lnTo>
                <a:lnTo>
                  <a:pt x="14430" y="49450"/>
                </a:lnTo>
                <a:lnTo>
                  <a:pt x="14430" y="49506"/>
                </a:lnTo>
                <a:lnTo>
                  <a:pt x="14430" y="49562"/>
                </a:lnTo>
                <a:lnTo>
                  <a:pt x="14448" y="49599"/>
                </a:lnTo>
                <a:lnTo>
                  <a:pt x="14485" y="49637"/>
                </a:lnTo>
                <a:lnTo>
                  <a:pt x="14597" y="49674"/>
                </a:lnTo>
                <a:lnTo>
                  <a:pt x="14728" y="49692"/>
                </a:lnTo>
                <a:lnTo>
                  <a:pt x="15007" y="49692"/>
                </a:lnTo>
                <a:lnTo>
                  <a:pt x="15212" y="49674"/>
                </a:lnTo>
                <a:lnTo>
                  <a:pt x="15398" y="49674"/>
                </a:lnTo>
                <a:lnTo>
                  <a:pt x="15696" y="49655"/>
                </a:lnTo>
                <a:lnTo>
                  <a:pt x="15826" y="49655"/>
                </a:lnTo>
                <a:lnTo>
                  <a:pt x="15956" y="49637"/>
                </a:lnTo>
                <a:lnTo>
                  <a:pt x="16049" y="49599"/>
                </a:lnTo>
                <a:lnTo>
                  <a:pt x="16068" y="49562"/>
                </a:lnTo>
                <a:lnTo>
                  <a:pt x="16087" y="49543"/>
                </a:lnTo>
                <a:lnTo>
                  <a:pt x="16105" y="49488"/>
                </a:lnTo>
                <a:lnTo>
                  <a:pt x="16087" y="49450"/>
                </a:lnTo>
                <a:lnTo>
                  <a:pt x="16068" y="49413"/>
                </a:lnTo>
                <a:lnTo>
                  <a:pt x="16031" y="49395"/>
                </a:lnTo>
                <a:lnTo>
                  <a:pt x="15938" y="49357"/>
                </a:lnTo>
                <a:lnTo>
                  <a:pt x="15826" y="49320"/>
                </a:lnTo>
                <a:lnTo>
                  <a:pt x="15565" y="49301"/>
                </a:lnTo>
                <a:lnTo>
                  <a:pt x="15379" y="49301"/>
                </a:lnTo>
                <a:lnTo>
                  <a:pt x="15156" y="49283"/>
                </a:lnTo>
                <a:close/>
                <a:moveTo>
                  <a:pt x="19885" y="49283"/>
                </a:moveTo>
                <a:lnTo>
                  <a:pt x="19773" y="49301"/>
                </a:lnTo>
                <a:lnTo>
                  <a:pt x="19661" y="49339"/>
                </a:lnTo>
                <a:lnTo>
                  <a:pt x="19587" y="49376"/>
                </a:lnTo>
                <a:lnTo>
                  <a:pt x="19550" y="49432"/>
                </a:lnTo>
                <a:lnTo>
                  <a:pt x="19531" y="49488"/>
                </a:lnTo>
                <a:lnTo>
                  <a:pt x="19531" y="49562"/>
                </a:lnTo>
                <a:lnTo>
                  <a:pt x="19550" y="49599"/>
                </a:lnTo>
                <a:lnTo>
                  <a:pt x="19587" y="49637"/>
                </a:lnTo>
                <a:lnTo>
                  <a:pt x="19680" y="49674"/>
                </a:lnTo>
                <a:lnTo>
                  <a:pt x="19792" y="49692"/>
                </a:lnTo>
                <a:lnTo>
                  <a:pt x="19922" y="49692"/>
                </a:lnTo>
                <a:lnTo>
                  <a:pt x="20183" y="49674"/>
                </a:lnTo>
                <a:lnTo>
                  <a:pt x="20350" y="49674"/>
                </a:lnTo>
                <a:lnTo>
                  <a:pt x="20592" y="49655"/>
                </a:lnTo>
                <a:lnTo>
                  <a:pt x="20816" y="49637"/>
                </a:lnTo>
                <a:lnTo>
                  <a:pt x="20909" y="49599"/>
                </a:lnTo>
                <a:lnTo>
                  <a:pt x="21058" y="49543"/>
                </a:lnTo>
                <a:lnTo>
                  <a:pt x="21114" y="49506"/>
                </a:lnTo>
                <a:lnTo>
                  <a:pt x="21151" y="49469"/>
                </a:lnTo>
                <a:lnTo>
                  <a:pt x="21151" y="49450"/>
                </a:lnTo>
                <a:lnTo>
                  <a:pt x="21151" y="49432"/>
                </a:lnTo>
                <a:lnTo>
                  <a:pt x="21076" y="49395"/>
                </a:lnTo>
                <a:lnTo>
                  <a:pt x="20946" y="49357"/>
                </a:lnTo>
                <a:lnTo>
                  <a:pt x="20723" y="49320"/>
                </a:lnTo>
                <a:lnTo>
                  <a:pt x="20443" y="49301"/>
                </a:lnTo>
                <a:lnTo>
                  <a:pt x="20164" y="49283"/>
                </a:lnTo>
                <a:close/>
                <a:moveTo>
                  <a:pt x="80300" y="49339"/>
                </a:moveTo>
                <a:lnTo>
                  <a:pt x="80244" y="49357"/>
                </a:lnTo>
                <a:lnTo>
                  <a:pt x="80226" y="49395"/>
                </a:lnTo>
                <a:lnTo>
                  <a:pt x="80226" y="49432"/>
                </a:lnTo>
                <a:lnTo>
                  <a:pt x="80263" y="49506"/>
                </a:lnTo>
                <a:lnTo>
                  <a:pt x="80356" y="49562"/>
                </a:lnTo>
                <a:lnTo>
                  <a:pt x="80431" y="49618"/>
                </a:lnTo>
                <a:lnTo>
                  <a:pt x="80524" y="49637"/>
                </a:lnTo>
                <a:lnTo>
                  <a:pt x="80766" y="49674"/>
                </a:lnTo>
                <a:lnTo>
                  <a:pt x="80989" y="49692"/>
                </a:lnTo>
                <a:lnTo>
                  <a:pt x="81194" y="49674"/>
                </a:lnTo>
                <a:lnTo>
                  <a:pt x="81324" y="49637"/>
                </a:lnTo>
                <a:lnTo>
                  <a:pt x="81566" y="49525"/>
                </a:lnTo>
                <a:lnTo>
                  <a:pt x="81678" y="49488"/>
                </a:lnTo>
                <a:lnTo>
                  <a:pt x="81753" y="49432"/>
                </a:lnTo>
                <a:lnTo>
                  <a:pt x="81771" y="49395"/>
                </a:lnTo>
                <a:lnTo>
                  <a:pt x="81771" y="49376"/>
                </a:lnTo>
                <a:lnTo>
                  <a:pt x="81734" y="49376"/>
                </a:lnTo>
                <a:lnTo>
                  <a:pt x="81604" y="49339"/>
                </a:lnTo>
                <a:lnTo>
                  <a:pt x="81455" y="49339"/>
                </a:lnTo>
                <a:lnTo>
                  <a:pt x="81157" y="49357"/>
                </a:lnTo>
                <a:lnTo>
                  <a:pt x="80710" y="49357"/>
                </a:lnTo>
                <a:lnTo>
                  <a:pt x="80561" y="49339"/>
                </a:lnTo>
                <a:close/>
                <a:moveTo>
                  <a:pt x="9756" y="49283"/>
                </a:moveTo>
                <a:lnTo>
                  <a:pt x="9552" y="49301"/>
                </a:lnTo>
                <a:lnTo>
                  <a:pt x="9403" y="49339"/>
                </a:lnTo>
                <a:lnTo>
                  <a:pt x="9328" y="49357"/>
                </a:lnTo>
                <a:lnTo>
                  <a:pt x="9272" y="49395"/>
                </a:lnTo>
                <a:lnTo>
                  <a:pt x="9235" y="49432"/>
                </a:lnTo>
                <a:lnTo>
                  <a:pt x="9198" y="49488"/>
                </a:lnTo>
                <a:lnTo>
                  <a:pt x="9198" y="49543"/>
                </a:lnTo>
                <a:lnTo>
                  <a:pt x="9198" y="49581"/>
                </a:lnTo>
                <a:lnTo>
                  <a:pt x="9217" y="49637"/>
                </a:lnTo>
                <a:lnTo>
                  <a:pt x="9272" y="49655"/>
                </a:lnTo>
                <a:lnTo>
                  <a:pt x="9384" y="49692"/>
                </a:lnTo>
                <a:lnTo>
                  <a:pt x="9533" y="49711"/>
                </a:lnTo>
                <a:lnTo>
                  <a:pt x="9831" y="49711"/>
                </a:lnTo>
                <a:lnTo>
                  <a:pt x="10036" y="49692"/>
                </a:lnTo>
                <a:lnTo>
                  <a:pt x="10278" y="49692"/>
                </a:lnTo>
                <a:lnTo>
                  <a:pt x="10594" y="49711"/>
                </a:lnTo>
                <a:lnTo>
                  <a:pt x="10743" y="49692"/>
                </a:lnTo>
                <a:lnTo>
                  <a:pt x="10892" y="49674"/>
                </a:lnTo>
                <a:lnTo>
                  <a:pt x="11004" y="49637"/>
                </a:lnTo>
                <a:lnTo>
                  <a:pt x="11116" y="49581"/>
                </a:lnTo>
                <a:lnTo>
                  <a:pt x="11171" y="49525"/>
                </a:lnTo>
                <a:lnTo>
                  <a:pt x="11190" y="49488"/>
                </a:lnTo>
                <a:lnTo>
                  <a:pt x="11209" y="49450"/>
                </a:lnTo>
                <a:lnTo>
                  <a:pt x="11190" y="49413"/>
                </a:lnTo>
                <a:lnTo>
                  <a:pt x="11153" y="49376"/>
                </a:lnTo>
                <a:lnTo>
                  <a:pt x="11097" y="49357"/>
                </a:lnTo>
                <a:lnTo>
                  <a:pt x="10967" y="49320"/>
                </a:lnTo>
                <a:lnTo>
                  <a:pt x="10799" y="49320"/>
                </a:lnTo>
                <a:lnTo>
                  <a:pt x="10650" y="49301"/>
                </a:lnTo>
                <a:lnTo>
                  <a:pt x="10129" y="49301"/>
                </a:lnTo>
                <a:lnTo>
                  <a:pt x="9756" y="49283"/>
                </a:lnTo>
                <a:close/>
                <a:moveTo>
                  <a:pt x="28095" y="49283"/>
                </a:moveTo>
                <a:lnTo>
                  <a:pt x="27760" y="49301"/>
                </a:lnTo>
                <a:lnTo>
                  <a:pt x="27444" y="49339"/>
                </a:lnTo>
                <a:lnTo>
                  <a:pt x="27313" y="49357"/>
                </a:lnTo>
                <a:lnTo>
                  <a:pt x="27202" y="49395"/>
                </a:lnTo>
                <a:lnTo>
                  <a:pt x="27109" y="49432"/>
                </a:lnTo>
                <a:lnTo>
                  <a:pt x="27053" y="49469"/>
                </a:lnTo>
                <a:lnTo>
                  <a:pt x="27015" y="49525"/>
                </a:lnTo>
                <a:lnTo>
                  <a:pt x="27034" y="49599"/>
                </a:lnTo>
                <a:lnTo>
                  <a:pt x="27071" y="49637"/>
                </a:lnTo>
                <a:lnTo>
                  <a:pt x="27109" y="49674"/>
                </a:lnTo>
                <a:lnTo>
                  <a:pt x="27220" y="49711"/>
                </a:lnTo>
                <a:lnTo>
                  <a:pt x="27537" y="49711"/>
                </a:lnTo>
                <a:lnTo>
                  <a:pt x="27853" y="49655"/>
                </a:lnTo>
                <a:lnTo>
                  <a:pt x="28077" y="49618"/>
                </a:lnTo>
                <a:lnTo>
                  <a:pt x="28244" y="49581"/>
                </a:lnTo>
                <a:lnTo>
                  <a:pt x="28542" y="49506"/>
                </a:lnTo>
                <a:lnTo>
                  <a:pt x="28672" y="49450"/>
                </a:lnTo>
                <a:lnTo>
                  <a:pt x="28766" y="49395"/>
                </a:lnTo>
                <a:lnTo>
                  <a:pt x="28821" y="49357"/>
                </a:lnTo>
                <a:lnTo>
                  <a:pt x="28803" y="49339"/>
                </a:lnTo>
                <a:lnTo>
                  <a:pt x="28784" y="49320"/>
                </a:lnTo>
                <a:lnTo>
                  <a:pt x="28635" y="49301"/>
                </a:lnTo>
                <a:lnTo>
                  <a:pt x="28393" y="49283"/>
                </a:lnTo>
                <a:close/>
                <a:moveTo>
                  <a:pt x="34816" y="49301"/>
                </a:moveTo>
                <a:lnTo>
                  <a:pt x="34686" y="49320"/>
                </a:lnTo>
                <a:lnTo>
                  <a:pt x="34630" y="49339"/>
                </a:lnTo>
                <a:lnTo>
                  <a:pt x="34593" y="49357"/>
                </a:lnTo>
                <a:lnTo>
                  <a:pt x="34574" y="49395"/>
                </a:lnTo>
                <a:lnTo>
                  <a:pt x="34556" y="49432"/>
                </a:lnTo>
                <a:lnTo>
                  <a:pt x="34556" y="49488"/>
                </a:lnTo>
                <a:lnTo>
                  <a:pt x="34574" y="49543"/>
                </a:lnTo>
                <a:lnTo>
                  <a:pt x="34612" y="49599"/>
                </a:lnTo>
                <a:lnTo>
                  <a:pt x="34649" y="49618"/>
                </a:lnTo>
                <a:lnTo>
                  <a:pt x="34761" y="49674"/>
                </a:lnTo>
                <a:lnTo>
                  <a:pt x="34909" y="49711"/>
                </a:lnTo>
                <a:lnTo>
                  <a:pt x="35077" y="49711"/>
                </a:lnTo>
                <a:lnTo>
                  <a:pt x="35431" y="49692"/>
                </a:lnTo>
                <a:lnTo>
                  <a:pt x="35673" y="49674"/>
                </a:lnTo>
                <a:lnTo>
                  <a:pt x="35840" y="49655"/>
                </a:lnTo>
                <a:lnTo>
                  <a:pt x="36157" y="49581"/>
                </a:lnTo>
                <a:lnTo>
                  <a:pt x="36287" y="49543"/>
                </a:lnTo>
                <a:lnTo>
                  <a:pt x="36380" y="49488"/>
                </a:lnTo>
                <a:lnTo>
                  <a:pt x="36418" y="49469"/>
                </a:lnTo>
                <a:lnTo>
                  <a:pt x="36436" y="49450"/>
                </a:lnTo>
                <a:lnTo>
                  <a:pt x="36418" y="49432"/>
                </a:lnTo>
                <a:lnTo>
                  <a:pt x="36399" y="49413"/>
                </a:lnTo>
                <a:lnTo>
                  <a:pt x="36269" y="49357"/>
                </a:lnTo>
                <a:lnTo>
                  <a:pt x="36138" y="49339"/>
                </a:lnTo>
                <a:lnTo>
                  <a:pt x="35989" y="49320"/>
                </a:lnTo>
                <a:lnTo>
                  <a:pt x="35859" y="49320"/>
                </a:lnTo>
                <a:lnTo>
                  <a:pt x="35561" y="49339"/>
                </a:lnTo>
                <a:lnTo>
                  <a:pt x="35282" y="49339"/>
                </a:lnTo>
                <a:lnTo>
                  <a:pt x="35096" y="49320"/>
                </a:lnTo>
                <a:lnTo>
                  <a:pt x="34965" y="49301"/>
                </a:lnTo>
                <a:close/>
                <a:moveTo>
                  <a:pt x="90466" y="49227"/>
                </a:moveTo>
                <a:lnTo>
                  <a:pt x="90391" y="49246"/>
                </a:lnTo>
                <a:lnTo>
                  <a:pt x="90335" y="49283"/>
                </a:lnTo>
                <a:lnTo>
                  <a:pt x="90298" y="49339"/>
                </a:lnTo>
                <a:lnTo>
                  <a:pt x="90298" y="49395"/>
                </a:lnTo>
                <a:lnTo>
                  <a:pt x="90298" y="49450"/>
                </a:lnTo>
                <a:lnTo>
                  <a:pt x="90317" y="49506"/>
                </a:lnTo>
                <a:lnTo>
                  <a:pt x="90391" y="49599"/>
                </a:lnTo>
                <a:lnTo>
                  <a:pt x="90466" y="49655"/>
                </a:lnTo>
                <a:lnTo>
                  <a:pt x="90578" y="49692"/>
                </a:lnTo>
                <a:lnTo>
                  <a:pt x="90689" y="49711"/>
                </a:lnTo>
                <a:lnTo>
                  <a:pt x="90801" y="49711"/>
                </a:lnTo>
                <a:lnTo>
                  <a:pt x="90894" y="49674"/>
                </a:lnTo>
                <a:lnTo>
                  <a:pt x="90968" y="49599"/>
                </a:lnTo>
                <a:lnTo>
                  <a:pt x="91062" y="49506"/>
                </a:lnTo>
                <a:lnTo>
                  <a:pt x="91080" y="49450"/>
                </a:lnTo>
                <a:lnTo>
                  <a:pt x="91080" y="49395"/>
                </a:lnTo>
                <a:lnTo>
                  <a:pt x="91062" y="49357"/>
                </a:lnTo>
                <a:lnTo>
                  <a:pt x="91006" y="49339"/>
                </a:lnTo>
                <a:lnTo>
                  <a:pt x="90857" y="49301"/>
                </a:lnTo>
                <a:lnTo>
                  <a:pt x="90671" y="49246"/>
                </a:lnTo>
                <a:lnTo>
                  <a:pt x="90559" y="49227"/>
                </a:lnTo>
                <a:close/>
                <a:moveTo>
                  <a:pt x="17911" y="49320"/>
                </a:moveTo>
                <a:lnTo>
                  <a:pt x="17576" y="49339"/>
                </a:lnTo>
                <a:lnTo>
                  <a:pt x="17278" y="49376"/>
                </a:lnTo>
                <a:lnTo>
                  <a:pt x="17148" y="49395"/>
                </a:lnTo>
                <a:lnTo>
                  <a:pt x="17055" y="49432"/>
                </a:lnTo>
                <a:lnTo>
                  <a:pt x="16980" y="49469"/>
                </a:lnTo>
                <a:lnTo>
                  <a:pt x="16943" y="49525"/>
                </a:lnTo>
                <a:lnTo>
                  <a:pt x="16943" y="49599"/>
                </a:lnTo>
                <a:lnTo>
                  <a:pt x="16980" y="49674"/>
                </a:lnTo>
                <a:lnTo>
                  <a:pt x="17036" y="49711"/>
                </a:lnTo>
                <a:lnTo>
                  <a:pt x="17148" y="49730"/>
                </a:lnTo>
                <a:lnTo>
                  <a:pt x="17260" y="49730"/>
                </a:lnTo>
                <a:lnTo>
                  <a:pt x="17409" y="49711"/>
                </a:lnTo>
                <a:lnTo>
                  <a:pt x="17669" y="49692"/>
                </a:lnTo>
                <a:lnTo>
                  <a:pt x="17855" y="49655"/>
                </a:lnTo>
                <a:lnTo>
                  <a:pt x="18116" y="49637"/>
                </a:lnTo>
                <a:lnTo>
                  <a:pt x="18377" y="49581"/>
                </a:lnTo>
                <a:lnTo>
                  <a:pt x="18451" y="49543"/>
                </a:lnTo>
                <a:lnTo>
                  <a:pt x="18581" y="49469"/>
                </a:lnTo>
                <a:lnTo>
                  <a:pt x="18637" y="49432"/>
                </a:lnTo>
                <a:lnTo>
                  <a:pt x="18675" y="49413"/>
                </a:lnTo>
                <a:lnTo>
                  <a:pt x="18675" y="49395"/>
                </a:lnTo>
                <a:lnTo>
                  <a:pt x="18675" y="49376"/>
                </a:lnTo>
                <a:lnTo>
                  <a:pt x="18619" y="49357"/>
                </a:lnTo>
                <a:lnTo>
                  <a:pt x="18470" y="49339"/>
                </a:lnTo>
                <a:lnTo>
                  <a:pt x="18228" y="49320"/>
                </a:lnTo>
                <a:close/>
                <a:moveTo>
                  <a:pt x="22715" y="49357"/>
                </a:moveTo>
                <a:lnTo>
                  <a:pt x="22417" y="49376"/>
                </a:lnTo>
                <a:lnTo>
                  <a:pt x="22193" y="49413"/>
                </a:lnTo>
                <a:lnTo>
                  <a:pt x="22100" y="49450"/>
                </a:lnTo>
                <a:lnTo>
                  <a:pt x="22044" y="49488"/>
                </a:lnTo>
                <a:lnTo>
                  <a:pt x="22026" y="49543"/>
                </a:lnTo>
                <a:lnTo>
                  <a:pt x="22044" y="49599"/>
                </a:lnTo>
                <a:lnTo>
                  <a:pt x="22063" y="49637"/>
                </a:lnTo>
                <a:lnTo>
                  <a:pt x="22100" y="49674"/>
                </a:lnTo>
                <a:lnTo>
                  <a:pt x="22212" y="49711"/>
                </a:lnTo>
                <a:lnTo>
                  <a:pt x="22324" y="49730"/>
                </a:lnTo>
                <a:lnTo>
                  <a:pt x="22473" y="49711"/>
                </a:lnTo>
                <a:lnTo>
                  <a:pt x="22752" y="49692"/>
                </a:lnTo>
                <a:lnTo>
                  <a:pt x="22957" y="49655"/>
                </a:lnTo>
                <a:lnTo>
                  <a:pt x="23106" y="49618"/>
                </a:lnTo>
                <a:lnTo>
                  <a:pt x="23385" y="49562"/>
                </a:lnTo>
                <a:lnTo>
                  <a:pt x="23608" y="49488"/>
                </a:lnTo>
                <a:lnTo>
                  <a:pt x="23664" y="49450"/>
                </a:lnTo>
                <a:lnTo>
                  <a:pt x="23664" y="49432"/>
                </a:lnTo>
                <a:lnTo>
                  <a:pt x="23646" y="49432"/>
                </a:lnTo>
                <a:lnTo>
                  <a:pt x="23515" y="49395"/>
                </a:lnTo>
                <a:lnTo>
                  <a:pt x="23292" y="49376"/>
                </a:lnTo>
                <a:lnTo>
                  <a:pt x="23013" y="49357"/>
                </a:lnTo>
                <a:close/>
                <a:moveTo>
                  <a:pt x="2272" y="49283"/>
                </a:moveTo>
                <a:lnTo>
                  <a:pt x="2142" y="49301"/>
                </a:lnTo>
                <a:lnTo>
                  <a:pt x="2030" y="49320"/>
                </a:lnTo>
                <a:lnTo>
                  <a:pt x="1993" y="49339"/>
                </a:lnTo>
                <a:lnTo>
                  <a:pt x="1956" y="49376"/>
                </a:lnTo>
                <a:lnTo>
                  <a:pt x="1937" y="49413"/>
                </a:lnTo>
                <a:lnTo>
                  <a:pt x="1918" y="49469"/>
                </a:lnTo>
                <a:lnTo>
                  <a:pt x="1918" y="49506"/>
                </a:lnTo>
                <a:lnTo>
                  <a:pt x="1937" y="49543"/>
                </a:lnTo>
                <a:lnTo>
                  <a:pt x="1993" y="49618"/>
                </a:lnTo>
                <a:lnTo>
                  <a:pt x="2067" y="49655"/>
                </a:lnTo>
                <a:lnTo>
                  <a:pt x="2179" y="49692"/>
                </a:lnTo>
                <a:lnTo>
                  <a:pt x="2402" y="49711"/>
                </a:lnTo>
                <a:lnTo>
                  <a:pt x="2551" y="49711"/>
                </a:lnTo>
                <a:lnTo>
                  <a:pt x="2719" y="49730"/>
                </a:lnTo>
                <a:lnTo>
                  <a:pt x="2961" y="49748"/>
                </a:lnTo>
                <a:lnTo>
                  <a:pt x="3091" y="49748"/>
                </a:lnTo>
                <a:lnTo>
                  <a:pt x="3184" y="49730"/>
                </a:lnTo>
                <a:lnTo>
                  <a:pt x="3277" y="49692"/>
                </a:lnTo>
                <a:lnTo>
                  <a:pt x="3315" y="49674"/>
                </a:lnTo>
                <a:lnTo>
                  <a:pt x="3333" y="49637"/>
                </a:lnTo>
                <a:lnTo>
                  <a:pt x="3333" y="49599"/>
                </a:lnTo>
                <a:lnTo>
                  <a:pt x="3333" y="49562"/>
                </a:lnTo>
                <a:lnTo>
                  <a:pt x="3277" y="49506"/>
                </a:lnTo>
                <a:lnTo>
                  <a:pt x="3203" y="49469"/>
                </a:lnTo>
                <a:lnTo>
                  <a:pt x="3091" y="49432"/>
                </a:lnTo>
                <a:lnTo>
                  <a:pt x="2868" y="49376"/>
                </a:lnTo>
                <a:lnTo>
                  <a:pt x="2719" y="49357"/>
                </a:lnTo>
                <a:lnTo>
                  <a:pt x="2533" y="49320"/>
                </a:lnTo>
                <a:lnTo>
                  <a:pt x="2272" y="49283"/>
                </a:lnTo>
                <a:close/>
                <a:moveTo>
                  <a:pt x="4599" y="49301"/>
                </a:moveTo>
                <a:lnTo>
                  <a:pt x="4432" y="49320"/>
                </a:lnTo>
                <a:lnTo>
                  <a:pt x="4357" y="49320"/>
                </a:lnTo>
                <a:lnTo>
                  <a:pt x="4283" y="49357"/>
                </a:lnTo>
                <a:lnTo>
                  <a:pt x="4246" y="49395"/>
                </a:lnTo>
                <a:lnTo>
                  <a:pt x="4208" y="49432"/>
                </a:lnTo>
                <a:lnTo>
                  <a:pt x="4190" y="49488"/>
                </a:lnTo>
                <a:lnTo>
                  <a:pt x="4190" y="49543"/>
                </a:lnTo>
                <a:lnTo>
                  <a:pt x="4208" y="49581"/>
                </a:lnTo>
                <a:lnTo>
                  <a:pt x="4246" y="49618"/>
                </a:lnTo>
                <a:lnTo>
                  <a:pt x="4376" y="49674"/>
                </a:lnTo>
                <a:lnTo>
                  <a:pt x="4543" y="49711"/>
                </a:lnTo>
                <a:lnTo>
                  <a:pt x="4711" y="49748"/>
                </a:lnTo>
                <a:lnTo>
                  <a:pt x="4897" y="49748"/>
                </a:lnTo>
                <a:lnTo>
                  <a:pt x="5121" y="49767"/>
                </a:lnTo>
                <a:lnTo>
                  <a:pt x="5325" y="49767"/>
                </a:lnTo>
                <a:lnTo>
                  <a:pt x="5605" y="49786"/>
                </a:lnTo>
                <a:lnTo>
                  <a:pt x="5754" y="49786"/>
                </a:lnTo>
                <a:lnTo>
                  <a:pt x="5884" y="49767"/>
                </a:lnTo>
                <a:lnTo>
                  <a:pt x="5977" y="49730"/>
                </a:lnTo>
                <a:lnTo>
                  <a:pt x="6014" y="49711"/>
                </a:lnTo>
                <a:lnTo>
                  <a:pt x="6052" y="49674"/>
                </a:lnTo>
                <a:lnTo>
                  <a:pt x="6089" y="49618"/>
                </a:lnTo>
                <a:lnTo>
                  <a:pt x="6089" y="49581"/>
                </a:lnTo>
                <a:lnTo>
                  <a:pt x="6089" y="49543"/>
                </a:lnTo>
                <a:lnTo>
                  <a:pt x="6070" y="49506"/>
                </a:lnTo>
                <a:lnTo>
                  <a:pt x="5996" y="49450"/>
                </a:lnTo>
                <a:lnTo>
                  <a:pt x="5884" y="49432"/>
                </a:lnTo>
                <a:lnTo>
                  <a:pt x="5754" y="49413"/>
                </a:lnTo>
                <a:lnTo>
                  <a:pt x="5623" y="49395"/>
                </a:lnTo>
                <a:lnTo>
                  <a:pt x="5418" y="49395"/>
                </a:lnTo>
                <a:lnTo>
                  <a:pt x="5158" y="49357"/>
                </a:lnTo>
                <a:lnTo>
                  <a:pt x="4785" y="49301"/>
                </a:lnTo>
                <a:close/>
                <a:moveTo>
                  <a:pt x="317" y="49376"/>
                </a:moveTo>
                <a:lnTo>
                  <a:pt x="150" y="49413"/>
                </a:lnTo>
                <a:lnTo>
                  <a:pt x="94" y="49450"/>
                </a:lnTo>
                <a:lnTo>
                  <a:pt x="38" y="49488"/>
                </a:lnTo>
                <a:lnTo>
                  <a:pt x="1" y="49543"/>
                </a:lnTo>
                <a:lnTo>
                  <a:pt x="1" y="49599"/>
                </a:lnTo>
                <a:lnTo>
                  <a:pt x="1" y="49674"/>
                </a:lnTo>
                <a:lnTo>
                  <a:pt x="38" y="49767"/>
                </a:lnTo>
                <a:lnTo>
                  <a:pt x="75" y="49804"/>
                </a:lnTo>
                <a:lnTo>
                  <a:pt x="131" y="49841"/>
                </a:lnTo>
                <a:lnTo>
                  <a:pt x="187" y="49841"/>
                </a:lnTo>
                <a:lnTo>
                  <a:pt x="261" y="49823"/>
                </a:lnTo>
                <a:lnTo>
                  <a:pt x="392" y="49786"/>
                </a:lnTo>
                <a:lnTo>
                  <a:pt x="485" y="49748"/>
                </a:lnTo>
                <a:lnTo>
                  <a:pt x="596" y="49711"/>
                </a:lnTo>
                <a:lnTo>
                  <a:pt x="764" y="49655"/>
                </a:lnTo>
                <a:lnTo>
                  <a:pt x="838" y="49599"/>
                </a:lnTo>
                <a:lnTo>
                  <a:pt x="894" y="49562"/>
                </a:lnTo>
                <a:lnTo>
                  <a:pt x="913" y="49506"/>
                </a:lnTo>
                <a:lnTo>
                  <a:pt x="913" y="49488"/>
                </a:lnTo>
                <a:lnTo>
                  <a:pt x="894" y="49450"/>
                </a:lnTo>
                <a:lnTo>
                  <a:pt x="801" y="49413"/>
                </a:lnTo>
                <a:lnTo>
                  <a:pt x="671" y="49395"/>
                </a:lnTo>
                <a:lnTo>
                  <a:pt x="503" y="49376"/>
                </a:lnTo>
                <a:close/>
              </a:path>
            </a:pathLst>
          </a:custGeom>
          <a:solidFill>
            <a:srgbClr val="FDDDA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8"/>
          <p:cNvSpPr txBox="1">
            <a:spLocks noGrp="1"/>
          </p:cNvSpPr>
          <p:nvPr>
            <p:ph type="title"/>
          </p:nvPr>
        </p:nvSpPr>
        <p:spPr>
          <a:xfrm>
            <a:off x="1187067" y="274633"/>
            <a:ext cx="9818000" cy="1143200"/>
          </a:xfrm>
          <a:prstGeom prst="rect">
            <a:avLst/>
          </a:prstGeom>
        </p:spPr>
        <p:txBody>
          <a:bodyPr spcFirstLastPara="1" wrap="square" lIns="91425" tIns="91425" rIns="91425" bIns="91425" anchor="b" anchorCtr="0">
            <a:noAutofit/>
          </a:bodyPr>
          <a:lstStyle>
            <a:lvl1pPr lvl="0">
              <a:spcBef>
                <a:spcPts val="0"/>
              </a:spcBef>
              <a:spcAft>
                <a:spcPts val="0"/>
              </a:spcAft>
              <a:buClr>
                <a:srgbClr val="FDDDAA"/>
              </a:buClr>
              <a:buSzPts val="2400"/>
              <a:buNone/>
              <a:defRPr>
                <a:solidFill>
                  <a:srgbClr val="FDDDAA"/>
                </a:solidFill>
              </a:defRPr>
            </a:lvl1pPr>
            <a:lvl2pPr lvl="1">
              <a:spcBef>
                <a:spcPts val="0"/>
              </a:spcBef>
              <a:spcAft>
                <a:spcPts val="0"/>
              </a:spcAft>
              <a:buClr>
                <a:srgbClr val="FDDDAA"/>
              </a:buClr>
              <a:buSzPts val="2400"/>
              <a:buNone/>
              <a:defRPr>
                <a:solidFill>
                  <a:srgbClr val="FDDDAA"/>
                </a:solidFill>
              </a:defRPr>
            </a:lvl2pPr>
            <a:lvl3pPr lvl="2">
              <a:spcBef>
                <a:spcPts val="0"/>
              </a:spcBef>
              <a:spcAft>
                <a:spcPts val="0"/>
              </a:spcAft>
              <a:buClr>
                <a:srgbClr val="FDDDAA"/>
              </a:buClr>
              <a:buSzPts val="2400"/>
              <a:buNone/>
              <a:defRPr>
                <a:solidFill>
                  <a:srgbClr val="FDDDAA"/>
                </a:solidFill>
              </a:defRPr>
            </a:lvl3pPr>
            <a:lvl4pPr lvl="3">
              <a:spcBef>
                <a:spcPts val="0"/>
              </a:spcBef>
              <a:spcAft>
                <a:spcPts val="0"/>
              </a:spcAft>
              <a:buClr>
                <a:srgbClr val="FDDDAA"/>
              </a:buClr>
              <a:buSzPts val="2400"/>
              <a:buNone/>
              <a:defRPr>
                <a:solidFill>
                  <a:srgbClr val="FDDDAA"/>
                </a:solidFill>
              </a:defRPr>
            </a:lvl4pPr>
            <a:lvl5pPr lvl="4">
              <a:spcBef>
                <a:spcPts val="0"/>
              </a:spcBef>
              <a:spcAft>
                <a:spcPts val="0"/>
              </a:spcAft>
              <a:buClr>
                <a:srgbClr val="FDDDAA"/>
              </a:buClr>
              <a:buSzPts val="2400"/>
              <a:buNone/>
              <a:defRPr>
                <a:solidFill>
                  <a:srgbClr val="FDDDAA"/>
                </a:solidFill>
              </a:defRPr>
            </a:lvl5pPr>
            <a:lvl6pPr lvl="5">
              <a:spcBef>
                <a:spcPts val="0"/>
              </a:spcBef>
              <a:spcAft>
                <a:spcPts val="0"/>
              </a:spcAft>
              <a:buClr>
                <a:srgbClr val="FDDDAA"/>
              </a:buClr>
              <a:buSzPts val="2400"/>
              <a:buNone/>
              <a:defRPr>
                <a:solidFill>
                  <a:srgbClr val="FDDDAA"/>
                </a:solidFill>
              </a:defRPr>
            </a:lvl6pPr>
            <a:lvl7pPr lvl="6">
              <a:spcBef>
                <a:spcPts val="0"/>
              </a:spcBef>
              <a:spcAft>
                <a:spcPts val="0"/>
              </a:spcAft>
              <a:buClr>
                <a:srgbClr val="FDDDAA"/>
              </a:buClr>
              <a:buSzPts val="2400"/>
              <a:buNone/>
              <a:defRPr>
                <a:solidFill>
                  <a:srgbClr val="FDDDAA"/>
                </a:solidFill>
              </a:defRPr>
            </a:lvl7pPr>
            <a:lvl8pPr lvl="7">
              <a:spcBef>
                <a:spcPts val="0"/>
              </a:spcBef>
              <a:spcAft>
                <a:spcPts val="0"/>
              </a:spcAft>
              <a:buClr>
                <a:srgbClr val="FDDDAA"/>
              </a:buClr>
              <a:buSzPts val="2400"/>
              <a:buNone/>
              <a:defRPr>
                <a:solidFill>
                  <a:srgbClr val="FDDDAA"/>
                </a:solidFill>
              </a:defRPr>
            </a:lvl8pPr>
            <a:lvl9pPr lvl="8">
              <a:spcBef>
                <a:spcPts val="0"/>
              </a:spcBef>
              <a:spcAft>
                <a:spcPts val="0"/>
              </a:spcAft>
              <a:buClr>
                <a:srgbClr val="FDDDAA"/>
              </a:buClr>
              <a:buSzPts val="2400"/>
              <a:buNone/>
              <a:defRPr>
                <a:solidFill>
                  <a:srgbClr val="FDDDAA"/>
                </a:solidFill>
              </a:defRPr>
            </a:lvl9pPr>
          </a:lstStyle>
          <a:p>
            <a:r>
              <a:rPr lang="fr-FR"/>
              <a:t>Modifiez le style du titre</a:t>
            </a:r>
            <a:endParaRPr/>
          </a:p>
        </p:txBody>
      </p:sp>
      <p:sp>
        <p:nvSpPr>
          <p:cNvPr id="45" name="Google Shape;45;p8"/>
          <p:cNvSpPr txBox="1">
            <a:spLocks noGrp="1"/>
          </p:cNvSpPr>
          <p:nvPr>
            <p:ph type="sldNum" idx="12"/>
          </p:nvPr>
        </p:nvSpPr>
        <p:spPr>
          <a:xfrm>
            <a:off x="0" y="6028333"/>
            <a:ext cx="121920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CEDB2D3-DE07-4E1C-8DA5-9BA919DC9466}" type="slidenum">
              <a:rPr lang="en-US" smtClean="0"/>
              <a:t>‹N°›</a:t>
            </a:fld>
            <a:endParaRPr lang="en-US"/>
          </a:p>
        </p:txBody>
      </p:sp>
    </p:spTree>
    <p:extLst>
      <p:ext uri="{BB962C8B-B14F-4D97-AF65-F5344CB8AC3E}">
        <p14:creationId xmlns:p14="http://schemas.microsoft.com/office/powerpoint/2010/main" val="1576948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6"/>
        <p:cNvGrpSpPr/>
        <p:nvPr/>
      </p:nvGrpSpPr>
      <p:grpSpPr>
        <a:xfrm>
          <a:off x="0" y="0"/>
          <a:ext cx="0" cy="0"/>
          <a:chOff x="0" y="0"/>
          <a:chExt cx="0" cy="0"/>
        </a:xfrm>
      </p:grpSpPr>
      <p:sp>
        <p:nvSpPr>
          <p:cNvPr id="47" name="Google Shape;47;p9"/>
          <p:cNvSpPr txBox="1">
            <a:spLocks noGrp="1"/>
          </p:cNvSpPr>
          <p:nvPr>
            <p:ph type="sldNum" idx="12"/>
          </p:nvPr>
        </p:nvSpPr>
        <p:spPr>
          <a:xfrm>
            <a:off x="0" y="6028333"/>
            <a:ext cx="121920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CEDB2D3-DE07-4E1C-8DA5-9BA919DC9466}" type="slidenum">
              <a:rPr lang="en-US" smtClean="0"/>
              <a:t>‹N°›</a:t>
            </a:fld>
            <a:endParaRPr lang="en-US"/>
          </a:p>
        </p:txBody>
      </p:sp>
      <p:sp>
        <p:nvSpPr>
          <p:cNvPr id="48" name="Google Shape;48;p9"/>
          <p:cNvSpPr/>
          <p:nvPr/>
        </p:nvSpPr>
        <p:spPr>
          <a:xfrm>
            <a:off x="192301" y="209501"/>
            <a:ext cx="11807273" cy="6438921"/>
          </a:xfrm>
          <a:custGeom>
            <a:avLst/>
            <a:gdLst/>
            <a:ahLst/>
            <a:cxnLst/>
            <a:rect l="l" t="t" r="r" b="b"/>
            <a:pathLst>
              <a:path w="91397" h="49842" extrusionOk="0">
                <a:moveTo>
                  <a:pt x="37497" y="57"/>
                </a:moveTo>
                <a:lnTo>
                  <a:pt x="37348" y="75"/>
                </a:lnTo>
                <a:lnTo>
                  <a:pt x="37218" y="94"/>
                </a:lnTo>
                <a:lnTo>
                  <a:pt x="37106" y="150"/>
                </a:lnTo>
                <a:lnTo>
                  <a:pt x="37069" y="168"/>
                </a:lnTo>
                <a:lnTo>
                  <a:pt x="37051" y="206"/>
                </a:lnTo>
                <a:lnTo>
                  <a:pt x="37051" y="243"/>
                </a:lnTo>
                <a:lnTo>
                  <a:pt x="37051" y="280"/>
                </a:lnTo>
                <a:lnTo>
                  <a:pt x="37069" y="317"/>
                </a:lnTo>
                <a:lnTo>
                  <a:pt x="37125" y="336"/>
                </a:lnTo>
                <a:lnTo>
                  <a:pt x="37237" y="373"/>
                </a:lnTo>
                <a:lnTo>
                  <a:pt x="37888" y="373"/>
                </a:lnTo>
                <a:lnTo>
                  <a:pt x="38075" y="392"/>
                </a:lnTo>
                <a:lnTo>
                  <a:pt x="38372" y="410"/>
                </a:lnTo>
                <a:lnTo>
                  <a:pt x="38521" y="410"/>
                </a:lnTo>
                <a:lnTo>
                  <a:pt x="38652" y="392"/>
                </a:lnTo>
                <a:lnTo>
                  <a:pt x="38726" y="355"/>
                </a:lnTo>
                <a:lnTo>
                  <a:pt x="38763" y="317"/>
                </a:lnTo>
                <a:lnTo>
                  <a:pt x="38782" y="280"/>
                </a:lnTo>
                <a:lnTo>
                  <a:pt x="38763" y="224"/>
                </a:lnTo>
                <a:lnTo>
                  <a:pt x="38745" y="187"/>
                </a:lnTo>
                <a:lnTo>
                  <a:pt x="38726" y="168"/>
                </a:lnTo>
                <a:lnTo>
                  <a:pt x="38689" y="131"/>
                </a:lnTo>
                <a:lnTo>
                  <a:pt x="38577" y="94"/>
                </a:lnTo>
                <a:lnTo>
                  <a:pt x="38466" y="75"/>
                </a:lnTo>
                <a:lnTo>
                  <a:pt x="38205" y="57"/>
                </a:lnTo>
                <a:close/>
                <a:moveTo>
                  <a:pt x="22305" y="1"/>
                </a:moveTo>
                <a:lnTo>
                  <a:pt x="22156" y="19"/>
                </a:lnTo>
                <a:lnTo>
                  <a:pt x="22026" y="38"/>
                </a:lnTo>
                <a:lnTo>
                  <a:pt x="21989" y="57"/>
                </a:lnTo>
                <a:lnTo>
                  <a:pt x="21951" y="75"/>
                </a:lnTo>
                <a:lnTo>
                  <a:pt x="21914" y="131"/>
                </a:lnTo>
                <a:lnTo>
                  <a:pt x="21895" y="168"/>
                </a:lnTo>
                <a:lnTo>
                  <a:pt x="21877" y="206"/>
                </a:lnTo>
                <a:lnTo>
                  <a:pt x="21895" y="243"/>
                </a:lnTo>
                <a:lnTo>
                  <a:pt x="21951" y="299"/>
                </a:lnTo>
                <a:lnTo>
                  <a:pt x="22026" y="336"/>
                </a:lnTo>
                <a:lnTo>
                  <a:pt x="22138" y="373"/>
                </a:lnTo>
                <a:lnTo>
                  <a:pt x="22249" y="392"/>
                </a:lnTo>
                <a:lnTo>
                  <a:pt x="22435" y="410"/>
                </a:lnTo>
                <a:lnTo>
                  <a:pt x="22696" y="429"/>
                </a:lnTo>
                <a:lnTo>
                  <a:pt x="22975" y="466"/>
                </a:lnTo>
                <a:lnTo>
                  <a:pt x="23124" y="466"/>
                </a:lnTo>
                <a:lnTo>
                  <a:pt x="23255" y="448"/>
                </a:lnTo>
                <a:lnTo>
                  <a:pt x="23385" y="429"/>
                </a:lnTo>
                <a:lnTo>
                  <a:pt x="23497" y="392"/>
                </a:lnTo>
                <a:lnTo>
                  <a:pt x="23571" y="355"/>
                </a:lnTo>
                <a:lnTo>
                  <a:pt x="23608" y="317"/>
                </a:lnTo>
                <a:lnTo>
                  <a:pt x="23627" y="299"/>
                </a:lnTo>
                <a:lnTo>
                  <a:pt x="23608" y="261"/>
                </a:lnTo>
                <a:lnTo>
                  <a:pt x="23590" y="243"/>
                </a:lnTo>
                <a:lnTo>
                  <a:pt x="23552" y="206"/>
                </a:lnTo>
                <a:lnTo>
                  <a:pt x="23459" y="168"/>
                </a:lnTo>
                <a:lnTo>
                  <a:pt x="23199" y="94"/>
                </a:lnTo>
                <a:lnTo>
                  <a:pt x="23031" y="57"/>
                </a:lnTo>
                <a:lnTo>
                  <a:pt x="22789" y="38"/>
                </a:lnTo>
                <a:lnTo>
                  <a:pt x="22473" y="1"/>
                </a:lnTo>
                <a:close/>
                <a:moveTo>
                  <a:pt x="30553" y="94"/>
                </a:moveTo>
                <a:lnTo>
                  <a:pt x="30367" y="113"/>
                </a:lnTo>
                <a:lnTo>
                  <a:pt x="30199" y="113"/>
                </a:lnTo>
                <a:lnTo>
                  <a:pt x="29901" y="150"/>
                </a:lnTo>
                <a:lnTo>
                  <a:pt x="29734" y="168"/>
                </a:lnTo>
                <a:lnTo>
                  <a:pt x="29603" y="187"/>
                </a:lnTo>
                <a:lnTo>
                  <a:pt x="29510" y="224"/>
                </a:lnTo>
                <a:lnTo>
                  <a:pt x="29492" y="243"/>
                </a:lnTo>
                <a:lnTo>
                  <a:pt x="29473" y="261"/>
                </a:lnTo>
                <a:lnTo>
                  <a:pt x="29492" y="299"/>
                </a:lnTo>
                <a:lnTo>
                  <a:pt x="29510" y="336"/>
                </a:lnTo>
                <a:lnTo>
                  <a:pt x="29585" y="373"/>
                </a:lnTo>
                <a:lnTo>
                  <a:pt x="29696" y="410"/>
                </a:lnTo>
                <a:lnTo>
                  <a:pt x="29827" y="429"/>
                </a:lnTo>
                <a:lnTo>
                  <a:pt x="30106" y="448"/>
                </a:lnTo>
                <a:lnTo>
                  <a:pt x="30478" y="448"/>
                </a:lnTo>
                <a:lnTo>
                  <a:pt x="30758" y="466"/>
                </a:lnTo>
                <a:lnTo>
                  <a:pt x="30907" y="448"/>
                </a:lnTo>
                <a:lnTo>
                  <a:pt x="31018" y="429"/>
                </a:lnTo>
                <a:lnTo>
                  <a:pt x="31111" y="373"/>
                </a:lnTo>
                <a:lnTo>
                  <a:pt x="31149" y="355"/>
                </a:lnTo>
                <a:lnTo>
                  <a:pt x="31167" y="317"/>
                </a:lnTo>
                <a:lnTo>
                  <a:pt x="31167" y="261"/>
                </a:lnTo>
                <a:lnTo>
                  <a:pt x="31167" y="206"/>
                </a:lnTo>
                <a:lnTo>
                  <a:pt x="31130" y="168"/>
                </a:lnTo>
                <a:lnTo>
                  <a:pt x="31093" y="150"/>
                </a:lnTo>
                <a:lnTo>
                  <a:pt x="30981" y="113"/>
                </a:lnTo>
                <a:lnTo>
                  <a:pt x="30851" y="94"/>
                </a:lnTo>
                <a:close/>
                <a:moveTo>
                  <a:pt x="40756" y="113"/>
                </a:moveTo>
                <a:lnTo>
                  <a:pt x="40495" y="131"/>
                </a:lnTo>
                <a:lnTo>
                  <a:pt x="40309" y="131"/>
                </a:lnTo>
                <a:lnTo>
                  <a:pt x="39992" y="168"/>
                </a:lnTo>
                <a:lnTo>
                  <a:pt x="39843" y="187"/>
                </a:lnTo>
                <a:lnTo>
                  <a:pt x="39713" y="224"/>
                </a:lnTo>
                <a:lnTo>
                  <a:pt x="39638" y="261"/>
                </a:lnTo>
                <a:lnTo>
                  <a:pt x="39601" y="280"/>
                </a:lnTo>
                <a:lnTo>
                  <a:pt x="39601" y="317"/>
                </a:lnTo>
                <a:lnTo>
                  <a:pt x="39620" y="355"/>
                </a:lnTo>
                <a:lnTo>
                  <a:pt x="39676" y="373"/>
                </a:lnTo>
                <a:lnTo>
                  <a:pt x="39843" y="429"/>
                </a:lnTo>
                <a:lnTo>
                  <a:pt x="40067" y="448"/>
                </a:lnTo>
                <a:lnTo>
                  <a:pt x="40346" y="466"/>
                </a:lnTo>
                <a:lnTo>
                  <a:pt x="40867" y="448"/>
                </a:lnTo>
                <a:lnTo>
                  <a:pt x="41053" y="429"/>
                </a:lnTo>
                <a:lnTo>
                  <a:pt x="41165" y="410"/>
                </a:lnTo>
                <a:lnTo>
                  <a:pt x="41240" y="373"/>
                </a:lnTo>
                <a:lnTo>
                  <a:pt x="41277" y="317"/>
                </a:lnTo>
                <a:lnTo>
                  <a:pt x="41258" y="280"/>
                </a:lnTo>
                <a:lnTo>
                  <a:pt x="41221" y="243"/>
                </a:lnTo>
                <a:lnTo>
                  <a:pt x="41091" y="168"/>
                </a:lnTo>
                <a:lnTo>
                  <a:pt x="41016" y="131"/>
                </a:lnTo>
                <a:lnTo>
                  <a:pt x="40886" y="113"/>
                </a:lnTo>
                <a:close/>
                <a:moveTo>
                  <a:pt x="17539" y="113"/>
                </a:moveTo>
                <a:lnTo>
                  <a:pt x="17260" y="131"/>
                </a:lnTo>
                <a:lnTo>
                  <a:pt x="17129" y="168"/>
                </a:lnTo>
                <a:lnTo>
                  <a:pt x="17036" y="206"/>
                </a:lnTo>
                <a:lnTo>
                  <a:pt x="16943" y="261"/>
                </a:lnTo>
                <a:lnTo>
                  <a:pt x="16906" y="317"/>
                </a:lnTo>
                <a:lnTo>
                  <a:pt x="16906" y="336"/>
                </a:lnTo>
                <a:lnTo>
                  <a:pt x="16906" y="355"/>
                </a:lnTo>
                <a:lnTo>
                  <a:pt x="16962" y="392"/>
                </a:lnTo>
                <a:lnTo>
                  <a:pt x="17111" y="429"/>
                </a:lnTo>
                <a:lnTo>
                  <a:pt x="17297" y="448"/>
                </a:lnTo>
                <a:lnTo>
                  <a:pt x="17576" y="485"/>
                </a:lnTo>
                <a:lnTo>
                  <a:pt x="18135" y="485"/>
                </a:lnTo>
                <a:lnTo>
                  <a:pt x="18284" y="466"/>
                </a:lnTo>
                <a:lnTo>
                  <a:pt x="18395" y="429"/>
                </a:lnTo>
                <a:lnTo>
                  <a:pt x="18470" y="410"/>
                </a:lnTo>
                <a:lnTo>
                  <a:pt x="18488" y="355"/>
                </a:lnTo>
                <a:lnTo>
                  <a:pt x="18488" y="280"/>
                </a:lnTo>
                <a:lnTo>
                  <a:pt x="18470" y="224"/>
                </a:lnTo>
                <a:lnTo>
                  <a:pt x="18451" y="187"/>
                </a:lnTo>
                <a:lnTo>
                  <a:pt x="18395" y="168"/>
                </a:lnTo>
                <a:lnTo>
                  <a:pt x="18284" y="131"/>
                </a:lnTo>
                <a:lnTo>
                  <a:pt x="18042" y="131"/>
                </a:lnTo>
                <a:lnTo>
                  <a:pt x="17818" y="113"/>
                </a:lnTo>
                <a:close/>
                <a:moveTo>
                  <a:pt x="20536" y="113"/>
                </a:moveTo>
                <a:lnTo>
                  <a:pt x="20425" y="131"/>
                </a:lnTo>
                <a:lnTo>
                  <a:pt x="20220" y="150"/>
                </a:lnTo>
                <a:lnTo>
                  <a:pt x="20052" y="168"/>
                </a:lnTo>
                <a:lnTo>
                  <a:pt x="19829" y="187"/>
                </a:lnTo>
                <a:lnTo>
                  <a:pt x="19717" y="206"/>
                </a:lnTo>
                <a:lnTo>
                  <a:pt x="19661" y="224"/>
                </a:lnTo>
                <a:lnTo>
                  <a:pt x="19624" y="243"/>
                </a:lnTo>
                <a:lnTo>
                  <a:pt x="19587" y="299"/>
                </a:lnTo>
                <a:lnTo>
                  <a:pt x="19550" y="355"/>
                </a:lnTo>
                <a:lnTo>
                  <a:pt x="19550" y="392"/>
                </a:lnTo>
                <a:lnTo>
                  <a:pt x="19568" y="410"/>
                </a:lnTo>
                <a:lnTo>
                  <a:pt x="19587" y="448"/>
                </a:lnTo>
                <a:lnTo>
                  <a:pt x="19624" y="466"/>
                </a:lnTo>
                <a:lnTo>
                  <a:pt x="19922" y="485"/>
                </a:lnTo>
                <a:lnTo>
                  <a:pt x="20164" y="485"/>
                </a:lnTo>
                <a:lnTo>
                  <a:pt x="20387" y="466"/>
                </a:lnTo>
                <a:lnTo>
                  <a:pt x="20611" y="448"/>
                </a:lnTo>
                <a:lnTo>
                  <a:pt x="20685" y="410"/>
                </a:lnTo>
                <a:lnTo>
                  <a:pt x="20760" y="392"/>
                </a:lnTo>
                <a:lnTo>
                  <a:pt x="20816" y="355"/>
                </a:lnTo>
                <a:lnTo>
                  <a:pt x="20834" y="299"/>
                </a:lnTo>
                <a:lnTo>
                  <a:pt x="20816" y="261"/>
                </a:lnTo>
                <a:lnTo>
                  <a:pt x="20778" y="187"/>
                </a:lnTo>
                <a:lnTo>
                  <a:pt x="20723" y="150"/>
                </a:lnTo>
                <a:lnTo>
                  <a:pt x="20629" y="131"/>
                </a:lnTo>
                <a:lnTo>
                  <a:pt x="20536" y="113"/>
                </a:lnTo>
                <a:close/>
                <a:moveTo>
                  <a:pt x="15509" y="150"/>
                </a:moveTo>
                <a:lnTo>
                  <a:pt x="15342" y="187"/>
                </a:lnTo>
                <a:lnTo>
                  <a:pt x="15118" y="168"/>
                </a:lnTo>
                <a:lnTo>
                  <a:pt x="14783" y="187"/>
                </a:lnTo>
                <a:lnTo>
                  <a:pt x="14634" y="187"/>
                </a:lnTo>
                <a:lnTo>
                  <a:pt x="14485" y="224"/>
                </a:lnTo>
                <a:lnTo>
                  <a:pt x="14374" y="261"/>
                </a:lnTo>
                <a:lnTo>
                  <a:pt x="14337" y="299"/>
                </a:lnTo>
                <a:lnTo>
                  <a:pt x="14299" y="336"/>
                </a:lnTo>
                <a:lnTo>
                  <a:pt x="14299" y="373"/>
                </a:lnTo>
                <a:lnTo>
                  <a:pt x="14299" y="392"/>
                </a:lnTo>
                <a:lnTo>
                  <a:pt x="14318" y="429"/>
                </a:lnTo>
                <a:lnTo>
                  <a:pt x="14355" y="448"/>
                </a:lnTo>
                <a:lnTo>
                  <a:pt x="14448" y="466"/>
                </a:lnTo>
                <a:lnTo>
                  <a:pt x="14579" y="485"/>
                </a:lnTo>
                <a:lnTo>
                  <a:pt x="14821" y="504"/>
                </a:lnTo>
                <a:lnTo>
                  <a:pt x="14988" y="485"/>
                </a:lnTo>
                <a:lnTo>
                  <a:pt x="15212" y="504"/>
                </a:lnTo>
                <a:lnTo>
                  <a:pt x="15696" y="504"/>
                </a:lnTo>
                <a:lnTo>
                  <a:pt x="15826" y="485"/>
                </a:lnTo>
                <a:lnTo>
                  <a:pt x="15938" y="448"/>
                </a:lnTo>
                <a:lnTo>
                  <a:pt x="15975" y="410"/>
                </a:lnTo>
                <a:lnTo>
                  <a:pt x="15994" y="373"/>
                </a:lnTo>
                <a:lnTo>
                  <a:pt x="16012" y="317"/>
                </a:lnTo>
                <a:lnTo>
                  <a:pt x="16012" y="261"/>
                </a:lnTo>
                <a:lnTo>
                  <a:pt x="15994" y="224"/>
                </a:lnTo>
                <a:lnTo>
                  <a:pt x="15975" y="206"/>
                </a:lnTo>
                <a:lnTo>
                  <a:pt x="15882" y="168"/>
                </a:lnTo>
                <a:lnTo>
                  <a:pt x="15770" y="150"/>
                </a:lnTo>
                <a:close/>
                <a:moveTo>
                  <a:pt x="25414" y="113"/>
                </a:moveTo>
                <a:lnTo>
                  <a:pt x="25135" y="150"/>
                </a:lnTo>
                <a:lnTo>
                  <a:pt x="24837" y="168"/>
                </a:lnTo>
                <a:lnTo>
                  <a:pt x="24595" y="224"/>
                </a:lnTo>
                <a:lnTo>
                  <a:pt x="24409" y="280"/>
                </a:lnTo>
                <a:lnTo>
                  <a:pt x="24353" y="317"/>
                </a:lnTo>
                <a:lnTo>
                  <a:pt x="24334" y="355"/>
                </a:lnTo>
                <a:lnTo>
                  <a:pt x="24334" y="373"/>
                </a:lnTo>
                <a:lnTo>
                  <a:pt x="24353" y="392"/>
                </a:lnTo>
                <a:lnTo>
                  <a:pt x="24446" y="429"/>
                </a:lnTo>
                <a:lnTo>
                  <a:pt x="24558" y="466"/>
                </a:lnTo>
                <a:lnTo>
                  <a:pt x="24707" y="485"/>
                </a:lnTo>
                <a:lnTo>
                  <a:pt x="24986" y="504"/>
                </a:lnTo>
                <a:lnTo>
                  <a:pt x="25154" y="504"/>
                </a:lnTo>
                <a:lnTo>
                  <a:pt x="25452" y="466"/>
                </a:lnTo>
                <a:lnTo>
                  <a:pt x="25656" y="448"/>
                </a:lnTo>
                <a:lnTo>
                  <a:pt x="25880" y="392"/>
                </a:lnTo>
                <a:lnTo>
                  <a:pt x="26066" y="355"/>
                </a:lnTo>
                <a:lnTo>
                  <a:pt x="26122" y="317"/>
                </a:lnTo>
                <a:lnTo>
                  <a:pt x="26159" y="280"/>
                </a:lnTo>
                <a:lnTo>
                  <a:pt x="26178" y="243"/>
                </a:lnTo>
                <a:lnTo>
                  <a:pt x="26159" y="206"/>
                </a:lnTo>
                <a:lnTo>
                  <a:pt x="26103" y="168"/>
                </a:lnTo>
                <a:lnTo>
                  <a:pt x="26010" y="131"/>
                </a:lnTo>
                <a:lnTo>
                  <a:pt x="25898" y="113"/>
                </a:lnTo>
                <a:close/>
                <a:moveTo>
                  <a:pt x="12624" y="187"/>
                </a:moveTo>
                <a:lnTo>
                  <a:pt x="12233" y="206"/>
                </a:lnTo>
                <a:lnTo>
                  <a:pt x="12009" y="224"/>
                </a:lnTo>
                <a:lnTo>
                  <a:pt x="11935" y="243"/>
                </a:lnTo>
                <a:lnTo>
                  <a:pt x="11898" y="261"/>
                </a:lnTo>
                <a:lnTo>
                  <a:pt x="11879" y="317"/>
                </a:lnTo>
                <a:lnTo>
                  <a:pt x="11898" y="373"/>
                </a:lnTo>
                <a:lnTo>
                  <a:pt x="11953" y="410"/>
                </a:lnTo>
                <a:lnTo>
                  <a:pt x="12028" y="448"/>
                </a:lnTo>
                <a:lnTo>
                  <a:pt x="12233" y="504"/>
                </a:lnTo>
                <a:lnTo>
                  <a:pt x="12493" y="522"/>
                </a:lnTo>
                <a:lnTo>
                  <a:pt x="12996" y="522"/>
                </a:lnTo>
                <a:lnTo>
                  <a:pt x="13201" y="485"/>
                </a:lnTo>
                <a:lnTo>
                  <a:pt x="13313" y="448"/>
                </a:lnTo>
                <a:lnTo>
                  <a:pt x="13368" y="410"/>
                </a:lnTo>
                <a:lnTo>
                  <a:pt x="13387" y="373"/>
                </a:lnTo>
                <a:lnTo>
                  <a:pt x="13387" y="336"/>
                </a:lnTo>
                <a:lnTo>
                  <a:pt x="13368" y="317"/>
                </a:lnTo>
                <a:lnTo>
                  <a:pt x="13275" y="261"/>
                </a:lnTo>
                <a:lnTo>
                  <a:pt x="13145" y="224"/>
                </a:lnTo>
                <a:lnTo>
                  <a:pt x="12828" y="187"/>
                </a:lnTo>
                <a:close/>
                <a:moveTo>
                  <a:pt x="27295" y="150"/>
                </a:moveTo>
                <a:lnTo>
                  <a:pt x="27164" y="168"/>
                </a:lnTo>
                <a:lnTo>
                  <a:pt x="27053" y="187"/>
                </a:lnTo>
                <a:lnTo>
                  <a:pt x="26997" y="224"/>
                </a:lnTo>
                <a:lnTo>
                  <a:pt x="26960" y="243"/>
                </a:lnTo>
                <a:lnTo>
                  <a:pt x="26941" y="280"/>
                </a:lnTo>
                <a:lnTo>
                  <a:pt x="26941" y="336"/>
                </a:lnTo>
                <a:lnTo>
                  <a:pt x="26941" y="373"/>
                </a:lnTo>
                <a:lnTo>
                  <a:pt x="26960" y="410"/>
                </a:lnTo>
                <a:lnTo>
                  <a:pt x="26997" y="429"/>
                </a:lnTo>
                <a:lnTo>
                  <a:pt x="27053" y="466"/>
                </a:lnTo>
                <a:lnTo>
                  <a:pt x="27164" y="504"/>
                </a:lnTo>
                <a:lnTo>
                  <a:pt x="27295" y="504"/>
                </a:lnTo>
                <a:lnTo>
                  <a:pt x="27593" y="522"/>
                </a:lnTo>
                <a:lnTo>
                  <a:pt x="27779" y="504"/>
                </a:lnTo>
                <a:lnTo>
                  <a:pt x="27984" y="522"/>
                </a:lnTo>
                <a:lnTo>
                  <a:pt x="28263" y="522"/>
                </a:lnTo>
                <a:lnTo>
                  <a:pt x="28412" y="504"/>
                </a:lnTo>
                <a:lnTo>
                  <a:pt x="28524" y="485"/>
                </a:lnTo>
                <a:lnTo>
                  <a:pt x="28579" y="448"/>
                </a:lnTo>
                <a:lnTo>
                  <a:pt x="28617" y="410"/>
                </a:lnTo>
                <a:lnTo>
                  <a:pt x="28635" y="373"/>
                </a:lnTo>
                <a:lnTo>
                  <a:pt x="28654" y="336"/>
                </a:lnTo>
                <a:lnTo>
                  <a:pt x="28635" y="280"/>
                </a:lnTo>
                <a:lnTo>
                  <a:pt x="28617" y="243"/>
                </a:lnTo>
                <a:lnTo>
                  <a:pt x="28579" y="224"/>
                </a:lnTo>
                <a:lnTo>
                  <a:pt x="28524" y="187"/>
                </a:lnTo>
                <a:lnTo>
                  <a:pt x="28412" y="150"/>
                </a:lnTo>
                <a:close/>
                <a:moveTo>
                  <a:pt x="50456" y="113"/>
                </a:moveTo>
                <a:lnTo>
                  <a:pt x="50307" y="150"/>
                </a:lnTo>
                <a:lnTo>
                  <a:pt x="50046" y="243"/>
                </a:lnTo>
                <a:lnTo>
                  <a:pt x="49916" y="299"/>
                </a:lnTo>
                <a:lnTo>
                  <a:pt x="49841" y="355"/>
                </a:lnTo>
                <a:lnTo>
                  <a:pt x="49823" y="373"/>
                </a:lnTo>
                <a:lnTo>
                  <a:pt x="49823" y="410"/>
                </a:lnTo>
                <a:lnTo>
                  <a:pt x="49841" y="429"/>
                </a:lnTo>
                <a:lnTo>
                  <a:pt x="49897" y="448"/>
                </a:lnTo>
                <a:lnTo>
                  <a:pt x="50009" y="485"/>
                </a:lnTo>
                <a:lnTo>
                  <a:pt x="50120" y="504"/>
                </a:lnTo>
                <a:lnTo>
                  <a:pt x="50400" y="522"/>
                </a:lnTo>
                <a:lnTo>
                  <a:pt x="50660" y="522"/>
                </a:lnTo>
                <a:lnTo>
                  <a:pt x="50921" y="504"/>
                </a:lnTo>
                <a:lnTo>
                  <a:pt x="51051" y="504"/>
                </a:lnTo>
                <a:lnTo>
                  <a:pt x="51126" y="485"/>
                </a:lnTo>
                <a:lnTo>
                  <a:pt x="51200" y="448"/>
                </a:lnTo>
                <a:lnTo>
                  <a:pt x="51238" y="410"/>
                </a:lnTo>
                <a:lnTo>
                  <a:pt x="51275" y="355"/>
                </a:lnTo>
                <a:lnTo>
                  <a:pt x="51256" y="280"/>
                </a:lnTo>
                <a:lnTo>
                  <a:pt x="51182" y="206"/>
                </a:lnTo>
                <a:lnTo>
                  <a:pt x="51126" y="150"/>
                </a:lnTo>
                <a:lnTo>
                  <a:pt x="51033" y="131"/>
                </a:lnTo>
                <a:lnTo>
                  <a:pt x="50828" y="113"/>
                </a:lnTo>
                <a:close/>
                <a:moveTo>
                  <a:pt x="4543" y="131"/>
                </a:moveTo>
                <a:lnTo>
                  <a:pt x="4413" y="168"/>
                </a:lnTo>
                <a:lnTo>
                  <a:pt x="4320" y="206"/>
                </a:lnTo>
                <a:lnTo>
                  <a:pt x="4246" y="261"/>
                </a:lnTo>
                <a:lnTo>
                  <a:pt x="4246" y="299"/>
                </a:lnTo>
                <a:lnTo>
                  <a:pt x="4227" y="336"/>
                </a:lnTo>
                <a:lnTo>
                  <a:pt x="4246" y="373"/>
                </a:lnTo>
                <a:lnTo>
                  <a:pt x="4264" y="410"/>
                </a:lnTo>
                <a:lnTo>
                  <a:pt x="4357" y="448"/>
                </a:lnTo>
                <a:lnTo>
                  <a:pt x="4488" y="485"/>
                </a:lnTo>
                <a:lnTo>
                  <a:pt x="5158" y="485"/>
                </a:lnTo>
                <a:lnTo>
                  <a:pt x="5325" y="522"/>
                </a:lnTo>
                <a:lnTo>
                  <a:pt x="5530" y="541"/>
                </a:lnTo>
                <a:lnTo>
                  <a:pt x="5642" y="541"/>
                </a:lnTo>
                <a:lnTo>
                  <a:pt x="5735" y="504"/>
                </a:lnTo>
                <a:lnTo>
                  <a:pt x="5809" y="448"/>
                </a:lnTo>
                <a:lnTo>
                  <a:pt x="5828" y="410"/>
                </a:lnTo>
                <a:lnTo>
                  <a:pt x="5847" y="373"/>
                </a:lnTo>
                <a:lnTo>
                  <a:pt x="5847" y="317"/>
                </a:lnTo>
                <a:lnTo>
                  <a:pt x="5828" y="280"/>
                </a:lnTo>
                <a:lnTo>
                  <a:pt x="5809" y="243"/>
                </a:lnTo>
                <a:lnTo>
                  <a:pt x="5754" y="206"/>
                </a:lnTo>
                <a:lnTo>
                  <a:pt x="5642" y="168"/>
                </a:lnTo>
                <a:lnTo>
                  <a:pt x="5493" y="131"/>
                </a:lnTo>
                <a:close/>
                <a:moveTo>
                  <a:pt x="42506" y="187"/>
                </a:moveTo>
                <a:lnTo>
                  <a:pt x="42375" y="206"/>
                </a:lnTo>
                <a:lnTo>
                  <a:pt x="42264" y="224"/>
                </a:lnTo>
                <a:lnTo>
                  <a:pt x="42171" y="261"/>
                </a:lnTo>
                <a:lnTo>
                  <a:pt x="42133" y="280"/>
                </a:lnTo>
                <a:lnTo>
                  <a:pt x="42133" y="317"/>
                </a:lnTo>
                <a:lnTo>
                  <a:pt x="42133" y="336"/>
                </a:lnTo>
                <a:lnTo>
                  <a:pt x="42171" y="373"/>
                </a:lnTo>
                <a:lnTo>
                  <a:pt x="42319" y="429"/>
                </a:lnTo>
                <a:lnTo>
                  <a:pt x="42431" y="466"/>
                </a:lnTo>
                <a:lnTo>
                  <a:pt x="42543" y="504"/>
                </a:lnTo>
                <a:lnTo>
                  <a:pt x="42822" y="522"/>
                </a:lnTo>
                <a:lnTo>
                  <a:pt x="43083" y="522"/>
                </a:lnTo>
                <a:lnTo>
                  <a:pt x="43325" y="541"/>
                </a:lnTo>
                <a:lnTo>
                  <a:pt x="43548" y="541"/>
                </a:lnTo>
                <a:lnTo>
                  <a:pt x="43679" y="522"/>
                </a:lnTo>
                <a:lnTo>
                  <a:pt x="43716" y="504"/>
                </a:lnTo>
                <a:lnTo>
                  <a:pt x="43753" y="485"/>
                </a:lnTo>
                <a:lnTo>
                  <a:pt x="43790" y="429"/>
                </a:lnTo>
                <a:lnTo>
                  <a:pt x="43809" y="355"/>
                </a:lnTo>
                <a:lnTo>
                  <a:pt x="43790" y="336"/>
                </a:lnTo>
                <a:lnTo>
                  <a:pt x="43790" y="299"/>
                </a:lnTo>
                <a:lnTo>
                  <a:pt x="43753" y="280"/>
                </a:lnTo>
                <a:lnTo>
                  <a:pt x="43716" y="261"/>
                </a:lnTo>
                <a:lnTo>
                  <a:pt x="43474" y="206"/>
                </a:lnTo>
                <a:lnTo>
                  <a:pt x="43232" y="187"/>
                </a:lnTo>
                <a:close/>
                <a:moveTo>
                  <a:pt x="45094" y="150"/>
                </a:moveTo>
                <a:lnTo>
                  <a:pt x="44926" y="168"/>
                </a:lnTo>
                <a:lnTo>
                  <a:pt x="44777" y="187"/>
                </a:lnTo>
                <a:lnTo>
                  <a:pt x="44647" y="224"/>
                </a:lnTo>
                <a:lnTo>
                  <a:pt x="44610" y="261"/>
                </a:lnTo>
                <a:lnTo>
                  <a:pt x="44591" y="299"/>
                </a:lnTo>
                <a:lnTo>
                  <a:pt x="44572" y="336"/>
                </a:lnTo>
                <a:lnTo>
                  <a:pt x="44591" y="373"/>
                </a:lnTo>
                <a:lnTo>
                  <a:pt x="44610" y="410"/>
                </a:lnTo>
                <a:lnTo>
                  <a:pt x="44647" y="429"/>
                </a:lnTo>
                <a:lnTo>
                  <a:pt x="44758" y="466"/>
                </a:lnTo>
                <a:lnTo>
                  <a:pt x="44889" y="466"/>
                </a:lnTo>
                <a:lnTo>
                  <a:pt x="45187" y="485"/>
                </a:lnTo>
                <a:lnTo>
                  <a:pt x="45373" y="466"/>
                </a:lnTo>
                <a:lnTo>
                  <a:pt x="45596" y="504"/>
                </a:lnTo>
                <a:lnTo>
                  <a:pt x="45931" y="541"/>
                </a:lnTo>
                <a:lnTo>
                  <a:pt x="46229" y="541"/>
                </a:lnTo>
                <a:lnTo>
                  <a:pt x="46341" y="504"/>
                </a:lnTo>
                <a:lnTo>
                  <a:pt x="46378" y="466"/>
                </a:lnTo>
                <a:lnTo>
                  <a:pt x="46397" y="429"/>
                </a:lnTo>
                <a:lnTo>
                  <a:pt x="46415" y="373"/>
                </a:lnTo>
                <a:lnTo>
                  <a:pt x="46415" y="317"/>
                </a:lnTo>
                <a:lnTo>
                  <a:pt x="46397" y="280"/>
                </a:lnTo>
                <a:lnTo>
                  <a:pt x="46360" y="243"/>
                </a:lnTo>
                <a:lnTo>
                  <a:pt x="46267" y="187"/>
                </a:lnTo>
                <a:lnTo>
                  <a:pt x="46136" y="168"/>
                </a:lnTo>
                <a:lnTo>
                  <a:pt x="45987" y="150"/>
                </a:lnTo>
                <a:close/>
                <a:moveTo>
                  <a:pt x="2868" y="187"/>
                </a:moveTo>
                <a:lnTo>
                  <a:pt x="2663" y="206"/>
                </a:lnTo>
                <a:lnTo>
                  <a:pt x="2495" y="224"/>
                </a:lnTo>
                <a:lnTo>
                  <a:pt x="2347" y="224"/>
                </a:lnTo>
                <a:lnTo>
                  <a:pt x="2104" y="243"/>
                </a:lnTo>
                <a:lnTo>
                  <a:pt x="1974" y="280"/>
                </a:lnTo>
                <a:lnTo>
                  <a:pt x="1881" y="299"/>
                </a:lnTo>
                <a:lnTo>
                  <a:pt x="1825" y="355"/>
                </a:lnTo>
                <a:lnTo>
                  <a:pt x="1807" y="373"/>
                </a:lnTo>
                <a:lnTo>
                  <a:pt x="1788" y="410"/>
                </a:lnTo>
                <a:lnTo>
                  <a:pt x="1807" y="429"/>
                </a:lnTo>
                <a:lnTo>
                  <a:pt x="1825" y="466"/>
                </a:lnTo>
                <a:lnTo>
                  <a:pt x="1900" y="504"/>
                </a:lnTo>
                <a:lnTo>
                  <a:pt x="1993" y="541"/>
                </a:lnTo>
                <a:lnTo>
                  <a:pt x="2104" y="541"/>
                </a:lnTo>
                <a:lnTo>
                  <a:pt x="2328" y="559"/>
                </a:lnTo>
                <a:lnTo>
                  <a:pt x="2663" y="559"/>
                </a:lnTo>
                <a:lnTo>
                  <a:pt x="2961" y="541"/>
                </a:lnTo>
                <a:lnTo>
                  <a:pt x="3073" y="522"/>
                </a:lnTo>
                <a:lnTo>
                  <a:pt x="3184" y="466"/>
                </a:lnTo>
                <a:lnTo>
                  <a:pt x="3203" y="448"/>
                </a:lnTo>
                <a:lnTo>
                  <a:pt x="3222" y="410"/>
                </a:lnTo>
                <a:lnTo>
                  <a:pt x="3222" y="355"/>
                </a:lnTo>
                <a:lnTo>
                  <a:pt x="3203" y="299"/>
                </a:lnTo>
                <a:lnTo>
                  <a:pt x="3147" y="243"/>
                </a:lnTo>
                <a:lnTo>
                  <a:pt x="3073" y="206"/>
                </a:lnTo>
                <a:lnTo>
                  <a:pt x="2980" y="187"/>
                </a:lnTo>
                <a:close/>
                <a:moveTo>
                  <a:pt x="35114" y="113"/>
                </a:moveTo>
                <a:lnTo>
                  <a:pt x="34891" y="150"/>
                </a:lnTo>
                <a:lnTo>
                  <a:pt x="34798" y="168"/>
                </a:lnTo>
                <a:lnTo>
                  <a:pt x="34723" y="206"/>
                </a:lnTo>
                <a:lnTo>
                  <a:pt x="34612" y="299"/>
                </a:lnTo>
                <a:lnTo>
                  <a:pt x="34612" y="336"/>
                </a:lnTo>
                <a:lnTo>
                  <a:pt x="34612" y="355"/>
                </a:lnTo>
                <a:lnTo>
                  <a:pt x="34630" y="373"/>
                </a:lnTo>
                <a:lnTo>
                  <a:pt x="34649" y="392"/>
                </a:lnTo>
                <a:lnTo>
                  <a:pt x="34742" y="429"/>
                </a:lnTo>
                <a:lnTo>
                  <a:pt x="35003" y="448"/>
                </a:lnTo>
                <a:lnTo>
                  <a:pt x="35207" y="448"/>
                </a:lnTo>
                <a:lnTo>
                  <a:pt x="35412" y="485"/>
                </a:lnTo>
                <a:lnTo>
                  <a:pt x="35691" y="541"/>
                </a:lnTo>
                <a:lnTo>
                  <a:pt x="35822" y="559"/>
                </a:lnTo>
                <a:lnTo>
                  <a:pt x="35952" y="559"/>
                </a:lnTo>
                <a:lnTo>
                  <a:pt x="36045" y="541"/>
                </a:lnTo>
                <a:lnTo>
                  <a:pt x="36120" y="504"/>
                </a:lnTo>
                <a:lnTo>
                  <a:pt x="36176" y="466"/>
                </a:lnTo>
                <a:lnTo>
                  <a:pt x="36194" y="410"/>
                </a:lnTo>
                <a:lnTo>
                  <a:pt x="36194" y="373"/>
                </a:lnTo>
                <a:lnTo>
                  <a:pt x="36176" y="336"/>
                </a:lnTo>
                <a:lnTo>
                  <a:pt x="36138" y="299"/>
                </a:lnTo>
                <a:lnTo>
                  <a:pt x="36101" y="261"/>
                </a:lnTo>
                <a:lnTo>
                  <a:pt x="35989" y="224"/>
                </a:lnTo>
                <a:lnTo>
                  <a:pt x="35840" y="187"/>
                </a:lnTo>
                <a:lnTo>
                  <a:pt x="35710" y="168"/>
                </a:lnTo>
                <a:lnTo>
                  <a:pt x="35524" y="150"/>
                </a:lnTo>
                <a:lnTo>
                  <a:pt x="35338" y="131"/>
                </a:lnTo>
                <a:lnTo>
                  <a:pt x="35114" y="113"/>
                </a:lnTo>
                <a:close/>
                <a:moveTo>
                  <a:pt x="47849" y="206"/>
                </a:moveTo>
                <a:lnTo>
                  <a:pt x="47719" y="224"/>
                </a:lnTo>
                <a:lnTo>
                  <a:pt x="47495" y="261"/>
                </a:lnTo>
                <a:lnTo>
                  <a:pt x="47384" y="299"/>
                </a:lnTo>
                <a:lnTo>
                  <a:pt x="47328" y="355"/>
                </a:lnTo>
                <a:lnTo>
                  <a:pt x="47328" y="373"/>
                </a:lnTo>
                <a:lnTo>
                  <a:pt x="47328" y="392"/>
                </a:lnTo>
                <a:lnTo>
                  <a:pt x="47365" y="429"/>
                </a:lnTo>
                <a:lnTo>
                  <a:pt x="47421" y="448"/>
                </a:lnTo>
                <a:lnTo>
                  <a:pt x="47533" y="485"/>
                </a:lnTo>
                <a:lnTo>
                  <a:pt x="47737" y="522"/>
                </a:lnTo>
                <a:lnTo>
                  <a:pt x="47979" y="559"/>
                </a:lnTo>
                <a:lnTo>
                  <a:pt x="48221" y="578"/>
                </a:lnTo>
                <a:lnTo>
                  <a:pt x="48445" y="578"/>
                </a:lnTo>
                <a:lnTo>
                  <a:pt x="48519" y="559"/>
                </a:lnTo>
                <a:lnTo>
                  <a:pt x="48594" y="541"/>
                </a:lnTo>
                <a:lnTo>
                  <a:pt x="48631" y="504"/>
                </a:lnTo>
                <a:lnTo>
                  <a:pt x="48650" y="466"/>
                </a:lnTo>
                <a:lnTo>
                  <a:pt x="48631" y="410"/>
                </a:lnTo>
                <a:lnTo>
                  <a:pt x="48575" y="336"/>
                </a:lnTo>
                <a:lnTo>
                  <a:pt x="48501" y="280"/>
                </a:lnTo>
                <a:lnTo>
                  <a:pt x="48426" y="261"/>
                </a:lnTo>
                <a:lnTo>
                  <a:pt x="48221" y="224"/>
                </a:lnTo>
                <a:lnTo>
                  <a:pt x="48017" y="206"/>
                </a:lnTo>
                <a:close/>
                <a:moveTo>
                  <a:pt x="57940" y="113"/>
                </a:moveTo>
                <a:lnTo>
                  <a:pt x="57679" y="131"/>
                </a:lnTo>
                <a:lnTo>
                  <a:pt x="57586" y="150"/>
                </a:lnTo>
                <a:lnTo>
                  <a:pt x="57493" y="168"/>
                </a:lnTo>
                <a:lnTo>
                  <a:pt x="57419" y="224"/>
                </a:lnTo>
                <a:lnTo>
                  <a:pt x="57363" y="261"/>
                </a:lnTo>
                <a:lnTo>
                  <a:pt x="57344" y="317"/>
                </a:lnTo>
                <a:lnTo>
                  <a:pt x="57381" y="373"/>
                </a:lnTo>
                <a:lnTo>
                  <a:pt x="57437" y="410"/>
                </a:lnTo>
                <a:lnTo>
                  <a:pt x="57568" y="466"/>
                </a:lnTo>
                <a:lnTo>
                  <a:pt x="57847" y="504"/>
                </a:lnTo>
                <a:lnTo>
                  <a:pt x="58145" y="522"/>
                </a:lnTo>
                <a:lnTo>
                  <a:pt x="58443" y="541"/>
                </a:lnTo>
                <a:lnTo>
                  <a:pt x="58722" y="578"/>
                </a:lnTo>
                <a:lnTo>
                  <a:pt x="58815" y="578"/>
                </a:lnTo>
                <a:lnTo>
                  <a:pt x="58890" y="541"/>
                </a:lnTo>
                <a:lnTo>
                  <a:pt x="58908" y="504"/>
                </a:lnTo>
                <a:lnTo>
                  <a:pt x="58927" y="429"/>
                </a:lnTo>
                <a:lnTo>
                  <a:pt x="58890" y="373"/>
                </a:lnTo>
                <a:lnTo>
                  <a:pt x="58852" y="299"/>
                </a:lnTo>
                <a:lnTo>
                  <a:pt x="58796" y="243"/>
                </a:lnTo>
                <a:lnTo>
                  <a:pt x="58722" y="206"/>
                </a:lnTo>
                <a:lnTo>
                  <a:pt x="58610" y="168"/>
                </a:lnTo>
                <a:lnTo>
                  <a:pt x="58499" y="150"/>
                </a:lnTo>
                <a:lnTo>
                  <a:pt x="58219" y="113"/>
                </a:lnTo>
                <a:close/>
                <a:moveTo>
                  <a:pt x="65238" y="168"/>
                </a:moveTo>
                <a:lnTo>
                  <a:pt x="65071" y="187"/>
                </a:lnTo>
                <a:lnTo>
                  <a:pt x="64922" y="224"/>
                </a:lnTo>
                <a:lnTo>
                  <a:pt x="64791" y="280"/>
                </a:lnTo>
                <a:lnTo>
                  <a:pt x="64754" y="317"/>
                </a:lnTo>
                <a:lnTo>
                  <a:pt x="64736" y="355"/>
                </a:lnTo>
                <a:lnTo>
                  <a:pt x="64736" y="392"/>
                </a:lnTo>
                <a:lnTo>
                  <a:pt x="64754" y="410"/>
                </a:lnTo>
                <a:lnTo>
                  <a:pt x="64829" y="466"/>
                </a:lnTo>
                <a:lnTo>
                  <a:pt x="64940" y="485"/>
                </a:lnTo>
                <a:lnTo>
                  <a:pt x="65108" y="504"/>
                </a:lnTo>
                <a:lnTo>
                  <a:pt x="65406" y="522"/>
                </a:lnTo>
                <a:lnTo>
                  <a:pt x="65592" y="522"/>
                </a:lnTo>
                <a:lnTo>
                  <a:pt x="65834" y="541"/>
                </a:lnTo>
                <a:lnTo>
                  <a:pt x="66169" y="578"/>
                </a:lnTo>
                <a:lnTo>
                  <a:pt x="66504" y="578"/>
                </a:lnTo>
                <a:lnTo>
                  <a:pt x="66579" y="559"/>
                </a:lnTo>
                <a:lnTo>
                  <a:pt x="66616" y="541"/>
                </a:lnTo>
                <a:lnTo>
                  <a:pt x="66653" y="504"/>
                </a:lnTo>
                <a:lnTo>
                  <a:pt x="66672" y="466"/>
                </a:lnTo>
                <a:lnTo>
                  <a:pt x="66691" y="410"/>
                </a:lnTo>
                <a:lnTo>
                  <a:pt x="66672" y="355"/>
                </a:lnTo>
                <a:lnTo>
                  <a:pt x="66653" y="317"/>
                </a:lnTo>
                <a:lnTo>
                  <a:pt x="66597" y="280"/>
                </a:lnTo>
                <a:lnTo>
                  <a:pt x="66486" y="224"/>
                </a:lnTo>
                <a:lnTo>
                  <a:pt x="66337" y="187"/>
                </a:lnTo>
                <a:lnTo>
                  <a:pt x="66188" y="168"/>
                </a:lnTo>
                <a:close/>
                <a:moveTo>
                  <a:pt x="7560" y="206"/>
                </a:moveTo>
                <a:lnTo>
                  <a:pt x="7038" y="224"/>
                </a:lnTo>
                <a:lnTo>
                  <a:pt x="6908" y="243"/>
                </a:lnTo>
                <a:lnTo>
                  <a:pt x="6833" y="280"/>
                </a:lnTo>
                <a:lnTo>
                  <a:pt x="6778" y="317"/>
                </a:lnTo>
                <a:lnTo>
                  <a:pt x="6740" y="355"/>
                </a:lnTo>
                <a:lnTo>
                  <a:pt x="6722" y="410"/>
                </a:lnTo>
                <a:lnTo>
                  <a:pt x="6759" y="448"/>
                </a:lnTo>
                <a:lnTo>
                  <a:pt x="6852" y="485"/>
                </a:lnTo>
                <a:lnTo>
                  <a:pt x="7150" y="559"/>
                </a:lnTo>
                <a:lnTo>
                  <a:pt x="7448" y="597"/>
                </a:lnTo>
                <a:lnTo>
                  <a:pt x="7746" y="597"/>
                </a:lnTo>
                <a:lnTo>
                  <a:pt x="7913" y="578"/>
                </a:lnTo>
                <a:lnTo>
                  <a:pt x="8062" y="559"/>
                </a:lnTo>
                <a:lnTo>
                  <a:pt x="8174" y="522"/>
                </a:lnTo>
                <a:lnTo>
                  <a:pt x="8267" y="466"/>
                </a:lnTo>
                <a:lnTo>
                  <a:pt x="8323" y="410"/>
                </a:lnTo>
                <a:lnTo>
                  <a:pt x="8360" y="355"/>
                </a:lnTo>
                <a:lnTo>
                  <a:pt x="8360" y="317"/>
                </a:lnTo>
                <a:lnTo>
                  <a:pt x="8323" y="261"/>
                </a:lnTo>
                <a:lnTo>
                  <a:pt x="8230" y="243"/>
                </a:lnTo>
                <a:lnTo>
                  <a:pt x="8081" y="224"/>
                </a:lnTo>
                <a:lnTo>
                  <a:pt x="7560" y="206"/>
                </a:lnTo>
                <a:close/>
                <a:moveTo>
                  <a:pt x="10706" y="261"/>
                </a:moveTo>
                <a:lnTo>
                  <a:pt x="10576" y="280"/>
                </a:lnTo>
                <a:lnTo>
                  <a:pt x="10445" y="317"/>
                </a:lnTo>
                <a:lnTo>
                  <a:pt x="10334" y="355"/>
                </a:lnTo>
                <a:lnTo>
                  <a:pt x="10129" y="336"/>
                </a:lnTo>
                <a:lnTo>
                  <a:pt x="9794" y="317"/>
                </a:lnTo>
                <a:lnTo>
                  <a:pt x="9477" y="317"/>
                </a:lnTo>
                <a:lnTo>
                  <a:pt x="9384" y="336"/>
                </a:lnTo>
                <a:lnTo>
                  <a:pt x="9347" y="336"/>
                </a:lnTo>
                <a:lnTo>
                  <a:pt x="9328" y="355"/>
                </a:lnTo>
                <a:lnTo>
                  <a:pt x="9310" y="429"/>
                </a:lnTo>
                <a:lnTo>
                  <a:pt x="9328" y="485"/>
                </a:lnTo>
                <a:lnTo>
                  <a:pt x="9384" y="522"/>
                </a:lnTo>
                <a:lnTo>
                  <a:pt x="9459" y="559"/>
                </a:lnTo>
                <a:lnTo>
                  <a:pt x="9552" y="578"/>
                </a:lnTo>
                <a:lnTo>
                  <a:pt x="9663" y="597"/>
                </a:lnTo>
                <a:lnTo>
                  <a:pt x="10203" y="597"/>
                </a:lnTo>
                <a:lnTo>
                  <a:pt x="10464" y="578"/>
                </a:lnTo>
                <a:lnTo>
                  <a:pt x="10780" y="522"/>
                </a:lnTo>
                <a:lnTo>
                  <a:pt x="10836" y="504"/>
                </a:lnTo>
                <a:lnTo>
                  <a:pt x="10855" y="485"/>
                </a:lnTo>
                <a:lnTo>
                  <a:pt x="10874" y="448"/>
                </a:lnTo>
                <a:lnTo>
                  <a:pt x="10874" y="410"/>
                </a:lnTo>
                <a:lnTo>
                  <a:pt x="10855" y="336"/>
                </a:lnTo>
                <a:lnTo>
                  <a:pt x="10836" y="299"/>
                </a:lnTo>
                <a:lnTo>
                  <a:pt x="10799" y="261"/>
                </a:lnTo>
                <a:close/>
                <a:moveTo>
                  <a:pt x="32284" y="206"/>
                </a:moveTo>
                <a:lnTo>
                  <a:pt x="32173" y="224"/>
                </a:lnTo>
                <a:lnTo>
                  <a:pt x="32080" y="261"/>
                </a:lnTo>
                <a:lnTo>
                  <a:pt x="32061" y="280"/>
                </a:lnTo>
                <a:lnTo>
                  <a:pt x="32042" y="317"/>
                </a:lnTo>
                <a:lnTo>
                  <a:pt x="32042" y="373"/>
                </a:lnTo>
                <a:lnTo>
                  <a:pt x="32080" y="429"/>
                </a:lnTo>
                <a:lnTo>
                  <a:pt x="32154" y="466"/>
                </a:lnTo>
                <a:lnTo>
                  <a:pt x="32247" y="504"/>
                </a:lnTo>
                <a:lnTo>
                  <a:pt x="32471" y="559"/>
                </a:lnTo>
                <a:lnTo>
                  <a:pt x="32750" y="597"/>
                </a:lnTo>
                <a:lnTo>
                  <a:pt x="33290" y="597"/>
                </a:lnTo>
                <a:lnTo>
                  <a:pt x="33495" y="578"/>
                </a:lnTo>
                <a:lnTo>
                  <a:pt x="33606" y="559"/>
                </a:lnTo>
                <a:lnTo>
                  <a:pt x="33643" y="522"/>
                </a:lnTo>
                <a:lnTo>
                  <a:pt x="33662" y="485"/>
                </a:lnTo>
                <a:lnTo>
                  <a:pt x="33662" y="448"/>
                </a:lnTo>
                <a:lnTo>
                  <a:pt x="33643" y="429"/>
                </a:lnTo>
                <a:lnTo>
                  <a:pt x="33550" y="373"/>
                </a:lnTo>
                <a:lnTo>
                  <a:pt x="33401" y="336"/>
                </a:lnTo>
                <a:lnTo>
                  <a:pt x="33085" y="280"/>
                </a:lnTo>
                <a:lnTo>
                  <a:pt x="32880" y="261"/>
                </a:lnTo>
                <a:lnTo>
                  <a:pt x="32713" y="243"/>
                </a:lnTo>
                <a:lnTo>
                  <a:pt x="32433" y="206"/>
                </a:lnTo>
                <a:close/>
                <a:moveTo>
                  <a:pt x="53602" y="187"/>
                </a:moveTo>
                <a:lnTo>
                  <a:pt x="53360" y="206"/>
                </a:lnTo>
                <a:lnTo>
                  <a:pt x="53118" y="206"/>
                </a:lnTo>
                <a:lnTo>
                  <a:pt x="52857" y="224"/>
                </a:lnTo>
                <a:lnTo>
                  <a:pt x="52597" y="261"/>
                </a:lnTo>
                <a:lnTo>
                  <a:pt x="52485" y="280"/>
                </a:lnTo>
                <a:lnTo>
                  <a:pt x="52392" y="336"/>
                </a:lnTo>
                <a:lnTo>
                  <a:pt x="52280" y="410"/>
                </a:lnTo>
                <a:lnTo>
                  <a:pt x="52262" y="448"/>
                </a:lnTo>
                <a:lnTo>
                  <a:pt x="52262" y="466"/>
                </a:lnTo>
                <a:lnTo>
                  <a:pt x="52262" y="485"/>
                </a:lnTo>
                <a:lnTo>
                  <a:pt x="52280" y="522"/>
                </a:lnTo>
                <a:lnTo>
                  <a:pt x="52355" y="541"/>
                </a:lnTo>
                <a:lnTo>
                  <a:pt x="52466" y="559"/>
                </a:lnTo>
                <a:lnTo>
                  <a:pt x="52578" y="578"/>
                </a:lnTo>
                <a:lnTo>
                  <a:pt x="52783" y="578"/>
                </a:lnTo>
                <a:lnTo>
                  <a:pt x="53043" y="597"/>
                </a:lnTo>
                <a:lnTo>
                  <a:pt x="53323" y="615"/>
                </a:lnTo>
                <a:lnTo>
                  <a:pt x="53583" y="597"/>
                </a:lnTo>
                <a:lnTo>
                  <a:pt x="53714" y="559"/>
                </a:lnTo>
                <a:lnTo>
                  <a:pt x="53825" y="522"/>
                </a:lnTo>
                <a:lnTo>
                  <a:pt x="53881" y="504"/>
                </a:lnTo>
                <a:lnTo>
                  <a:pt x="53919" y="466"/>
                </a:lnTo>
                <a:lnTo>
                  <a:pt x="53937" y="429"/>
                </a:lnTo>
                <a:lnTo>
                  <a:pt x="53937" y="392"/>
                </a:lnTo>
                <a:lnTo>
                  <a:pt x="53900" y="317"/>
                </a:lnTo>
                <a:lnTo>
                  <a:pt x="53825" y="243"/>
                </a:lnTo>
                <a:lnTo>
                  <a:pt x="53788" y="224"/>
                </a:lnTo>
                <a:lnTo>
                  <a:pt x="53732" y="206"/>
                </a:lnTo>
                <a:lnTo>
                  <a:pt x="53602" y="187"/>
                </a:lnTo>
                <a:close/>
                <a:moveTo>
                  <a:pt x="83000" y="243"/>
                </a:moveTo>
                <a:lnTo>
                  <a:pt x="82814" y="261"/>
                </a:lnTo>
                <a:lnTo>
                  <a:pt x="82646" y="280"/>
                </a:lnTo>
                <a:lnTo>
                  <a:pt x="82516" y="336"/>
                </a:lnTo>
                <a:lnTo>
                  <a:pt x="82479" y="355"/>
                </a:lnTo>
                <a:lnTo>
                  <a:pt x="82479" y="392"/>
                </a:lnTo>
                <a:lnTo>
                  <a:pt x="82479" y="429"/>
                </a:lnTo>
                <a:lnTo>
                  <a:pt x="82535" y="448"/>
                </a:lnTo>
                <a:lnTo>
                  <a:pt x="82702" y="504"/>
                </a:lnTo>
                <a:lnTo>
                  <a:pt x="82963" y="541"/>
                </a:lnTo>
                <a:lnTo>
                  <a:pt x="83279" y="578"/>
                </a:lnTo>
                <a:lnTo>
                  <a:pt x="83875" y="615"/>
                </a:lnTo>
                <a:lnTo>
                  <a:pt x="84098" y="615"/>
                </a:lnTo>
                <a:lnTo>
                  <a:pt x="84229" y="597"/>
                </a:lnTo>
                <a:lnTo>
                  <a:pt x="84285" y="578"/>
                </a:lnTo>
                <a:lnTo>
                  <a:pt x="84322" y="541"/>
                </a:lnTo>
                <a:lnTo>
                  <a:pt x="84322" y="504"/>
                </a:lnTo>
                <a:lnTo>
                  <a:pt x="84322" y="466"/>
                </a:lnTo>
                <a:lnTo>
                  <a:pt x="84285" y="373"/>
                </a:lnTo>
                <a:lnTo>
                  <a:pt x="84229" y="317"/>
                </a:lnTo>
                <a:lnTo>
                  <a:pt x="84173" y="280"/>
                </a:lnTo>
                <a:lnTo>
                  <a:pt x="84098" y="261"/>
                </a:lnTo>
                <a:lnTo>
                  <a:pt x="83931" y="243"/>
                </a:lnTo>
                <a:close/>
                <a:moveTo>
                  <a:pt x="62650" y="206"/>
                </a:moveTo>
                <a:lnTo>
                  <a:pt x="62501" y="224"/>
                </a:lnTo>
                <a:lnTo>
                  <a:pt x="62371" y="243"/>
                </a:lnTo>
                <a:lnTo>
                  <a:pt x="62334" y="261"/>
                </a:lnTo>
                <a:lnTo>
                  <a:pt x="62297" y="299"/>
                </a:lnTo>
                <a:lnTo>
                  <a:pt x="62297" y="336"/>
                </a:lnTo>
                <a:lnTo>
                  <a:pt x="62334" y="392"/>
                </a:lnTo>
                <a:lnTo>
                  <a:pt x="62390" y="429"/>
                </a:lnTo>
                <a:lnTo>
                  <a:pt x="62483" y="466"/>
                </a:lnTo>
                <a:lnTo>
                  <a:pt x="62725" y="541"/>
                </a:lnTo>
                <a:lnTo>
                  <a:pt x="63041" y="597"/>
                </a:lnTo>
                <a:lnTo>
                  <a:pt x="63358" y="634"/>
                </a:lnTo>
                <a:lnTo>
                  <a:pt x="63656" y="634"/>
                </a:lnTo>
                <a:lnTo>
                  <a:pt x="63898" y="615"/>
                </a:lnTo>
                <a:lnTo>
                  <a:pt x="63991" y="597"/>
                </a:lnTo>
                <a:lnTo>
                  <a:pt x="64047" y="559"/>
                </a:lnTo>
                <a:lnTo>
                  <a:pt x="64084" y="522"/>
                </a:lnTo>
                <a:lnTo>
                  <a:pt x="64103" y="504"/>
                </a:lnTo>
                <a:lnTo>
                  <a:pt x="64103" y="466"/>
                </a:lnTo>
                <a:lnTo>
                  <a:pt x="64084" y="429"/>
                </a:lnTo>
                <a:lnTo>
                  <a:pt x="63991" y="392"/>
                </a:lnTo>
                <a:lnTo>
                  <a:pt x="63879" y="355"/>
                </a:lnTo>
                <a:lnTo>
                  <a:pt x="63600" y="299"/>
                </a:lnTo>
                <a:lnTo>
                  <a:pt x="63432" y="280"/>
                </a:lnTo>
                <a:lnTo>
                  <a:pt x="63209" y="261"/>
                </a:lnTo>
                <a:lnTo>
                  <a:pt x="62837" y="224"/>
                </a:lnTo>
                <a:lnTo>
                  <a:pt x="62650" y="206"/>
                </a:lnTo>
                <a:close/>
                <a:moveTo>
                  <a:pt x="559" y="224"/>
                </a:moveTo>
                <a:lnTo>
                  <a:pt x="410" y="261"/>
                </a:lnTo>
                <a:lnTo>
                  <a:pt x="299" y="280"/>
                </a:lnTo>
                <a:lnTo>
                  <a:pt x="94" y="280"/>
                </a:lnTo>
                <a:lnTo>
                  <a:pt x="56" y="299"/>
                </a:lnTo>
                <a:lnTo>
                  <a:pt x="38" y="336"/>
                </a:lnTo>
                <a:lnTo>
                  <a:pt x="19" y="392"/>
                </a:lnTo>
                <a:lnTo>
                  <a:pt x="1" y="448"/>
                </a:lnTo>
                <a:lnTo>
                  <a:pt x="1" y="504"/>
                </a:lnTo>
                <a:lnTo>
                  <a:pt x="38" y="559"/>
                </a:lnTo>
                <a:lnTo>
                  <a:pt x="112" y="597"/>
                </a:lnTo>
                <a:lnTo>
                  <a:pt x="205" y="634"/>
                </a:lnTo>
                <a:lnTo>
                  <a:pt x="336" y="652"/>
                </a:lnTo>
                <a:lnTo>
                  <a:pt x="596" y="652"/>
                </a:lnTo>
                <a:lnTo>
                  <a:pt x="652" y="615"/>
                </a:lnTo>
                <a:lnTo>
                  <a:pt x="690" y="597"/>
                </a:lnTo>
                <a:lnTo>
                  <a:pt x="727" y="541"/>
                </a:lnTo>
                <a:lnTo>
                  <a:pt x="764" y="485"/>
                </a:lnTo>
                <a:lnTo>
                  <a:pt x="783" y="429"/>
                </a:lnTo>
                <a:lnTo>
                  <a:pt x="764" y="336"/>
                </a:lnTo>
                <a:lnTo>
                  <a:pt x="745" y="280"/>
                </a:lnTo>
                <a:lnTo>
                  <a:pt x="708" y="243"/>
                </a:lnTo>
                <a:lnTo>
                  <a:pt x="634" y="224"/>
                </a:lnTo>
                <a:close/>
                <a:moveTo>
                  <a:pt x="67863" y="299"/>
                </a:moveTo>
                <a:lnTo>
                  <a:pt x="67696" y="317"/>
                </a:lnTo>
                <a:lnTo>
                  <a:pt x="67547" y="336"/>
                </a:lnTo>
                <a:lnTo>
                  <a:pt x="67454" y="373"/>
                </a:lnTo>
                <a:lnTo>
                  <a:pt x="67417" y="410"/>
                </a:lnTo>
                <a:lnTo>
                  <a:pt x="67398" y="429"/>
                </a:lnTo>
                <a:lnTo>
                  <a:pt x="67417" y="466"/>
                </a:lnTo>
                <a:lnTo>
                  <a:pt x="67454" y="504"/>
                </a:lnTo>
                <a:lnTo>
                  <a:pt x="67603" y="559"/>
                </a:lnTo>
                <a:lnTo>
                  <a:pt x="67845" y="597"/>
                </a:lnTo>
                <a:lnTo>
                  <a:pt x="68124" y="634"/>
                </a:lnTo>
                <a:lnTo>
                  <a:pt x="68403" y="652"/>
                </a:lnTo>
                <a:lnTo>
                  <a:pt x="68869" y="652"/>
                </a:lnTo>
                <a:lnTo>
                  <a:pt x="68981" y="634"/>
                </a:lnTo>
                <a:lnTo>
                  <a:pt x="69036" y="597"/>
                </a:lnTo>
                <a:lnTo>
                  <a:pt x="69074" y="578"/>
                </a:lnTo>
                <a:lnTo>
                  <a:pt x="69092" y="541"/>
                </a:lnTo>
                <a:lnTo>
                  <a:pt x="69074" y="522"/>
                </a:lnTo>
                <a:lnTo>
                  <a:pt x="68999" y="466"/>
                </a:lnTo>
                <a:lnTo>
                  <a:pt x="68887" y="410"/>
                </a:lnTo>
                <a:lnTo>
                  <a:pt x="68590" y="336"/>
                </a:lnTo>
                <a:lnTo>
                  <a:pt x="68403" y="317"/>
                </a:lnTo>
                <a:lnTo>
                  <a:pt x="68180" y="317"/>
                </a:lnTo>
                <a:lnTo>
                  <a:pt x="67863" y="299"/>
                </a:lnTo>
                <a:close/>
                <a:moveTo>
                  <a:pt x="56376" y="280"/>
                </a:moveTo>
                <a:lnTo>
                  <a:pt x="55129" y="299"/>
                </a:lnTo>
                <a:lnTo>
                  <a:pt x="54998" y="317"/>
                </a:lnTo>
                <a:lnTo>
                  <a:pt x="54887" y="336"/>
                </a:lnTo>
                <a:lnTo>
                  <a:pt x="54775" y="373"/>
                </a:lnTo>
                <a:lnTo>
                  <a:pt x="54719" y="410"/>
                </a:lnTo>
                <a:lnTo>
                  <a:pt x="54700" y="429"/>
                </a:lnTo>
                <a:lnTo>
                  <a:pt x="54682" y="466"/>
                </a:lnTo>
                <a:lnTo>
                  <a:pt x="54700" y="485"/>
                </a:lnTo>
                <a:lnTo>
                  <a:pt x="54719" y="504"/>
                </a:lnTo>
                <a:lnTo>
                  <a:pt x="54812" y="559"/>
                </a:lnTo>
                <a:lnTo>
                  <a:pt x="54961" y="615"/>
                </a:lnTo>
                <a:lnTo>
                  <a:pt x="55259" y="671"/>
                </a:lnTo>
                <a:lnTo>
                  <a:pt x="55892" y="671"/>
                </a:lnTo>
                <a:lnTo>
                  <a:pt x="56190" y="634"/>
                </a:lnTo>
                <a:lnTo>
                  <a:pt x="56358" y="615"/>
                </a:lnTo>
                <a:lnTo>
                  <a:pt x="56451" y="578"/>
                </a:lnTo>
                <a:lnTo>
                  <a:pt x="56488" y="559"/>
                </a:lnTo>
                <a:lnTo>
                  <a:pt x="56506" y="522"/>
                </a:lnTo>
                <a:lnTo>
                  <a:pt x="56525" y="429"/>
                </a:lnTo>
                <a:lnTo>
                  <a:pt x="56506" y="355"/>
                </a:lnTo>
                <a:lnTo>
                  <a:pt x="56451" y="299"/>
                </a:lnTo>
                <a:lnTo>
                  <a:pt x="56413" y="280"/>
                </a:lnTo>
                <a:close/>
                <a:moveTo>
                  <a:pt x="60323" y="206"/>
                </a:moveTo>
                <a:lnTo>
                  <a:pt x="60211" y="224"/>
                </a:lnTo>
                <a:lnTo>
                  <a:pt x="60118" y="243"/>
                </a:lnTo>
                <a:lnTo>
                  <a:pt x="60025" y="299"/>
                </a:lnTo>
                <a:lnTo>
                  <a:pt x="59951" y="373"/>
                </a:lnTo>
                <a:lnTo>
                  <a:pt x="59914" y="429"/>
                </a:lnTo>
                <a:lnTo>
                  <a:pt x="59932" y="466"/>
                </a:lnTo>
                <a:lnTo>
                  <a:pt x="59969" y="504"/>
                </a:lnTo>
                <a:lnTo>
                  <a:pt x="60044" y="522"/>
                </a:lnTo>
                <a:lnTo>
                  <a:pt x="60137" y="541"/>
                </a:lnTo>
                <a:lnTo>
                  <a:pt x="60323" y="559"/>
                </a:lnTo>
                <a:lnTo>
                  <a:pt x="60565" y="578"/>
                </a:lnTo>
                <a:lnTo>
                  <a:pt x="60863" y="634"/>
                </a:lnTo>
                <a:lnTo>
                  <a:pt x="61031" y="652"/>
                </a:lnTo>
                <a:lnTo>
                  <a:pt x="61161" y="671"/>
                </a:lnTo>
                <a:lnTo>
                  <a:pt x="61291" y="652"/>
                </a:lnTo>
                <a:lnTo>
                  <a:pt x="61329" y="634"/>
                </a:lnTo>
                <a:lnTo>
                  <a:pt x="61366" y="615"/>
                </a:lnTo>
                <a:lnTo>
                  <a:pt x="61403" y="559"/>
                </a:lnTo>
                <a:lnTo>
                  <a:pt x="61440" y="522"/>
                </a:lnTo>
                <a:lnTo>
                  <a:pt x="61440" y="466"/>
                </a:lnTo>
                <a:lnTo>
                  <a:pt x="61440" y="429"/>
                </a:lnTo>
                <a:lnTo>
                  <a:pt x="61422" y="392"/>
                </a:lnTo>
                <a:lnTo>
                  <a:pt x="61384" y="373"/>
                </a:lnTo>
                <a:lnTo>
                  <a:pt x="61291" y="317"/>
                </a:lnTo>
                <a:lnTo>
                  <a:pt x="61180" y="280"/>
                </a:lnTo>
                <a:lnTo>
                  <a:pt x="61049" y="261"/>
                </a:lnTo>
                <a:lnTo>
                  <a:pt x="60863" y="243"/>
                </a:lnTo>
                <a:lnTo>
                  <a:pt x="60677" y="206"/>
                </a:lnTo>
                <a:close/>
                <a:moveTo>
                  <a:pt x="71010" y="243"/>
                </a:moveTo>
                <a:lnTo>
                  <a:pt x="70768" y="261"/>
                </a:lnTo>
                <a:lnTo>
                  <a:pt x="70544" y="280"/>
                </a:lnTo>
                <a:lnTo>
                  <a:pt x="70321" y="299"/>
                </a:lnTo>
                <a:lnTo>
                  <a:pt x="70191" y="336"/>
                </a:lnTo>
                <a:lnTo>
                  <a:pt x="70079" y="373"/>
                </a:lnTo>
                <a:lnTo>
                  <a:pt x="70005" y="410"/>
                </a:lnTo>
                <a:lnTo>
                  <a:pt x="69986" y="429"/>
                </a:lnTo>
                <a:lnTo>
                  <a:pt x="69986" y="466"/>
                </a:lnTo>
                <a:lnTo>
                  <a:pt x="70005" y="485"/>
                </a:lnTo>
                <a:lnTo>
                  <a:pt x="70042" y="522"/>
                </a:lnTo>
                <a:lnTo>
                  <a:pt x="70191" y="578"/>
                </a:lnTo>
                <a:lnTo>
                  <a:pt x="70284" y="615"/>
                </a:lnTo>
                <a:lnTo>
                  <a:pt x="70414" y="634"/>
                </a:lnTo>
                <a:lnTo>
                  <a:pt x="70675" y="671"/>
                </a:lnTo>
                <a:lnTo>
                  <a:pt x="70935" y="671"/>
                </a:lnTo>
                <a:lnTo>
                  <a:pt x="71177" y="652"/>
                </a:lnTo>
                <a:lnTo>
                  <a:pt x="71326" y="615"/>
                </a:lnTo>
                <a:lnTo>
                  <a:pt x="71420" y="578"/>
                </a:lnTo>
                <a:lnTo>
                  <a:pt x="71513" y="522"/>
                </a:lnTo>
                <a:lnTo>
                  <a:pt x="71568" y="466"/>
                </a:lnTo>
                <a:lnTo>
                  <a:pt x="71587" y="448"/>
                </a:lnTo>
                <a:lnTo>
                  <a:pt x="71606" y="410"/>
                </a:lnTo>
                <a:lnTo>
                  <a:pt x="71587" y="392"/>
                </a:lnTo>
                <a:lnTo>
                  <a:pt x="71568" y="355"/>
                </a:lnTo>
                <a:lnTo>
                  <a:pt x="71475" y="299"/>
                </a:lnTo>
                <a:lnTo>
                  <a:pt x="71364" y="280"/>
                </a:lnTo>
                <a:lnTo>
                  <a:pt x="71252" y="261"/>
                </a:lnTo>
                <a:lnTo>
                  <a:pt x="71010" y="243"/>
                </a:lnTo>
                <a:close/>
                <a:moveTo>
                  <a:pt x="75478" y="243"/>
                </a:moveTo>
                <a:lnTo>
                  <a:pt x="75348" y="261"/>
                </a:lnTo>
                <a:lnTo>
                  <a:pt x="75218" y="299"/>
                </a:lnTo>
                <a:lnTo>
                  <a:pt x="75125" y="336"/>
                </a:lnTo>
                <a:lnTo>
                  <a:pt x="75031" y="410"/>
                </a:lnTo>
                <a:lnTo>
                  <a:pt x="74994" y="466"/>
                </a:lnTo>
                <a:lnTo>
                  <a:pt x="74994" y="485"/>
                </a:lnTo>
                <a:lnTo>
                  <a:pt x="75013" y="504"/>
                </a:lnTo>
                <a:lnTo>
                  <a:pt x="75069" y="541"/>
                </a:lnTo>
                <a:lnTo>
                  <a:pt x="75143" y="578"/>
                </a:lnTo>
                <a:lnTo>
                  <a:pt x="75236" y="597"/>
                </a:lnTo>
                <a:lnTo>
                  <a:pt x="75422" y="615"/>
                </a:lnTo>
                <a:lnTo>
                  <a:pt x="75702" y="652"/>
                </a:lnTo>
                <a:lnTo>
                  <a:pt x="76000" y="671"/>
                </a:lnTo>
                <a:lnTo>
                  <a:pt x="76279" y="652"/>
                </a:lnTo>
                <a:lnTo>
                  <a:pt x="76428" y="652"/>
                </a:lnTo>
                <a:lnTo>
                  <a:pt x="76558" y="615"/>
                </a:lnTo>
                <a:lnTo>
                  <a:pt x="76614" y="597"/>
                </a:lnTo>
                <a:lnTo>
                  <a:pt x="76651" y="578"/>
                </a:lnTo>
                <a:lnTo>
                  <a:pt x="76651" y="541"/>
                </a:lnTo>
                <a:lnTo>
                  <a:pt x="76670" y="504"/>
                </a:lnTo>
                <a:lnTo>
                  <a:pt x="76633" y="429"/>
                </a:lnTo>
                <a:lnTo>
                  <a:pt x="76595" y="355"/>
                </a:lnTo>
                <a:lnTo>
                  <a:pt x="76558" y="317"/>
                </a:lnTo>
                <a:lnTo>
                  <a:pt x="76502" y="299"/>
                </a:lnTo>
                <a:lnTo>
                  <a:pt x="76391" y="261"/>
                </a:lnTo>
                <a:lnTo>
                  <a:pt x="76149" y="261"/>
                </a:lnTo>
                <a:lnTo>
                  <a:pt x="75906" y="243"/>
                </a:lnTo>
                <a:close/>
                <a:moveTo>
                  <a:pt x="78755" y="224"/>
                </a:moveTo>
                <a:lnTo>
                  <a:pt x="78476" y="243"/>
                </a:lnTo>
                <a:lnTo>
                  <a:pt x="78271" y="280"/>
                </a:lnTo>
                <a:lnTo>
                  <a:pt x="78122" y="299"/>
                </a:lnTo>
                <a:lnTo>
                  <a:pt x="77861" y="336"/>
                </a:lnTo>
                <a:lnTo>
                  <a:pt x="77731" y="373"/>
                </a:lnTo>
                <a:lnTo>
                  <a:pt x="77619" y="410"/>
                </a:lnTo>
                <a:lnTo>
                  <a:pt x="77563" y="466"/>
                </a:lnTo>
                <a:lnTo>
                  <a:pt x="77545" y="504"/>
                </a:lnTo>
                <a:lnTo>
                  <a:pt x="77526" y="522"/>
                </a:lnTo>
                <a:lnTo>
                  <a:pt x="77545" y="559"/>
                </a:lnTo>
                <a:lnTo>
                  <a:pt x="77563" y="597"/>
                </a:lnTo>
                <a:lnTo>
                  <a:pt x="77657" y="634"/>
                </a:lnTo>
                <a:lnTo>
                  <a:pt x="77750" y="652"/>
                </a:lnTo>
                <a:lnTo>
                  <a:pt x="77880" y="671"/>
                </a:lnTo>
                <a:lnTo>
                  <a:pt x="78122" y="652"/>
                </a:lnTo>
                <a:lnTo>
                  <a:pt x="78476" y="652"/>
                </a:lnTo>
                <a:lnTo>
                  <a:pt x="78792" y="634"/>
                </a:lnTo>
                <a:lnTo>
                  <a:pt x="78941" y="597"/>
                </a:lnTo>
                <a:lnTo>
                  <a:pt x="79053" y="559"/>
                </a:lnTo>
                <a:lnTo>
                  <a:pt x="79109" y="522"/>
                </a:lnTo>
                <a:lnTo>
                  <a:pt x="79127" y="485"/>
                </a:lnTo>
                <a:lnTo>
                  <a:pt x="79146" y="448"/>
                </a:lnTo>
                <a:lnTo>
                  <a:pt x="79146" y="392"/>
                </a:lnTo>
                <a:lnTo>
                  <a:pt x="79127" y="336"/>
                </a:lnTo>
                <a:lnTo>
                  <a:pt x="79109" y="299"/>
                </a:lnTo>
                <a:lnTo>
                  <a:pt x="79072" y="261"/>
                </a:lnTo>
                <a:lnTo>
                  <a:pt x="79016" y="243"/>
                </a:lnTo>
                <a:lnTo>
                  <a:pt x="78904" y="224"/>
                </a:lnTo>
                <a:close/>
                <a:moveTo>
                  <a:pt x="72853" y="261"/>
                </a:moveTo>
                <a:lnTo>
                  <a:pt x="72667" y="299"/>
                </a:lnTo>
                <a:lnTo>
                  <a:pt x="72537" y="317"/>
                </a:lnTo>
                <a:lnTo>
                  <a:pt x="72481" y="355"/>
                </a:lnTo>
                <a:lnTo>
                  <a:pt x="72462" y="392"/>
                </a:lnTo>
                <a:lnTo>
                  <a:pt x="72481" y="410"/>
                </a:lnTo>
                <a:lnTo>
                  <a:pt x="72518" y="448"/>
                </a:lnTo>
                <a:lnTo>
                  <a:pt x="72592" y="504"/>
                </a:lnTo>
                <a:lnTo>
                  <a:pt x="72723" y="541"/>
                </a:lnTo>
                <a:lnTo>
                  <a:pt x="72890" y="578"/>
                </a:lnTo>
                <a:lnTo>
                  <a:pt x="73132" y="634"/>
                </a:lnTo>
                <a:lnTo>
                  <a:pt x="73393" y="671"/>
                </a:lnTo>
                <a:lnTo>
                  <a:pt x="73654" y="690"/>
                </a:lnTo>
                <a:lnTo>
                  <a:pt x="73914" y="671"/>
                </a:lnTo>
                <a:lnTo>
                  <a:pt x="73989" y="652"/>
                </a:lnTo>
                <a:lnTo>
                  <a:pt x="74045" y="615"/>
                </a:lnTo>
                <a:lnTo>
                  <a:pt x="74101" y="559"/>
                </a:lnTo>
                <a:lnTo>
                  <a:pt x="74138" y="504"/>
                </a:lnTo>
                <a:lnTo>
                  <a:pt x="74156" y="448"/>
                </a:lnTo>
                <a:lnTo>
                  <a:pt x="74138" y="392"/>
                </a:lnTo>
                <a:lnTo>
                  <a:pt x="74082" y="355"/>
                </a:lnTo>
                <a:lnTo>
                  <a:pt x="73989" y="336"/>
                </a:lnTo>
                <a:lnTo>
                  <a:pt x="73430" y="280"/>
                </a:lnTo>
                <a:lnTo>
                  <a:pt x="73132" y="261"/>
                </a:lnTo>
                <a:close/>
                <a:moveTo>
                  <a:pt x="80393" y="261"/>
                </a:moveTo>
                <a:lnTo>
                  <a:pt x="80282" y="280"/>
                </a:lnTo>
                <a:lnTo>
                  <a:pt x="80170" y="299"/>
                </a:lnTo>
                <a:lnTo>
                  <a:pt x="80040" y="336"/>
                </a:lnTo>
                <a:lnTo>
                  <a:pt x="79947" y="373"/>
                </a:lnTo>
                <a:lnTo>
                  <a:pt x="79891" y="429"/>
                </a:lnTo>
                <a:lnTo>
                  <a:pt x="79872" y="448"/>
                </a:lnTo>
                <a:lnTo>
                  <a:pt x="79891" y="485"/>
                </a:lnTo>
                <a:lnTo>
                  <a:pt x="79909" y="504"/>
                </a:lnTo>
                <a:lnTo>
                  <a:pt x="79947" y="541"/>
                </a:lnTo>
                <a:lnTo>
                  <a:pt x="80114" y="615"/>
                </a:lnTo>
                <a:lnTo>
                  <a:pt x="80226" y="634"/>
                </a:lnTo>
                <a:lnTo>
                  <a:pt x="80375" y="652"/>
                </a:lnTo>
                <a:lnTo>
                  <a:pt x="80673" y="671"/>
                </a:lnTo>
                <a:lnTo>
                  <a:pt x="81231" y="671"/>
                </a:lnTo>
                <a:lnTo>
                  <a:pt x="81548" y="690"/>
                </a:lnTo>
                <a:lnTo>
                  <a:pt x="81734" y="671"/>
                </a:lnTo>
                <a:lnTo>
                  <a:pt x="81808" y="652"/>
                </a:lnTo>
                <a:lnTo>
                  <a:pt x="81846" y="615"/>
                </a:lnTo>
                <a:lnTo>
                  <a:pt x="81883" y="541"/>
                </a:lnTo>
                <a:lnTo>
                  <a:pt x="81883" y="448"/>
                </a:lnTo>
                <a:lnTo>
                  <a:pt x="81846" y="373"/>
                </a:lnTo>
                <a:lnTo>
                  <a:pt x="81827" y="355"/>
                </a:lnTo>
                <a:lnTo>
                  <a:pt x="81771" y="336"/>
                </a:lnTo>
                <a:lnTo>
                  <a:pt x="81436" y="280"/>
                </a:lnTo>
                <a:lnTo>
                  <a:pt x="81082" y="261"/>
                </a:lnTo>
                <a:close/>
                <a:moveTo>
                  <a:pt x="88846" y="261"/>
                </a:moveTo>
                <a:lnTo>
                  <a:pt x="88604" y="280"/>
                </a:lnTo>
                <a:lnTo>
                  <a:pt x="88436" y="317"/>
                </a:lnTo>
                <a:lnTo>
                  <a:pt x="88269" y="336"/>
                </a:lnTo>
                <a:lnTo>
                  <a:pt x="88064" y="373"/>
                </a:lnTo>
                <a:lnTo>
                  <a:pt x="87952" y="392"/>
                </a:lnTo>
                <a:lnTo>
                  <a:pt x="87859" y="429"/>
                </a:lnTo>
                <a:lnTo>
                  <a:pt x="87785" y="485"/>
                </a:lnTo>
                <a:lnTo>
                  <a:pt x="87748" y="541"/>
                </a:lnTo>
                <a:lnTo>
                  <a:pt x="87748" y="578"/>
                </a:lnTo>
                <a:lnTo>
                  <a:pt x="87766" y="615"/>
                </a:lnTo>
                <a:lnTo>
                  <a:pt x="87785" y="634"/>
                </a:lnTo>
                <a:lnTo>
                  <a:pt x="87822" y="671"/>
                </a:lnTo>
                <a:lnTo>
                  <a:pt x="87934" y="690"/>
                </a:lnTo>
                <a:lnTo>
                  <a:pt x="88045" y="708"/>
                </a:lnTo>
                <a:lnTo>
                  <a:pt x="88306" y="708"/>
                </a:lnTo>
                <a:lnTo>
                  <a:pt x="88455" y="690"/>
                </a:lnTo>
                <a:lnTo>
                  <a:pt x="88641" y="690"/>
                </a:lnTo>
                <a:lnTo>
                  <a:pt x="88883" y="671"/>
                </a:lnTo>
                <a:lnTo>
                  <a:pt x="88995" y="634"/>
                </a:lnTo>
                <a:lnTo>
                  <a:pt x="89088" y="597"/>
                </a:lnTo>
                <a:lnTo>
                  <a:pt x="89125" y="559"/>
                </a:lnTo>
                <a:lnTo>
                  <a:pt x="89144" y="522"/>
                </a:lnTo>
                <a:lnTo>
                  <a:pt x="89163" y="485"/>
                </a:lnTo>
                <a:lnTo>
                  <a:pt x="89163" y="429"/>
                </a:lnTo>
                <a:lnTo>
                  <a:pt x="89163" y="392"/>
                </a:lnTo>
                <a:lnTo>
                  <a:pt x="89125" y="336"/>
                </a:lnTo>
                <a:lnTo>
                  <a:pt x="89107" y="317"/>
                </a:lnTo>
                <a:lnTo>
                  <a:pt x="89051" y="299"/>
                </a:lnTo>
                <a:lnTo>
                  <a:pt x="88958" y="261"/>
                </a:lnTo>
                <a:close/>
                <a:moveTo>
                  <a:pt x="86184" y="299"/>
                </a:moveTo>
                <a:lnTo>
                  <a:pt x="85849" y="336"/>
                </a:lnTo>
                <a:lnTo>
                  <a:pt x="85551" y="373"/>
                </a:lnTo>
                <a:lnTo>
                  <a:pt x="85346" y="373"/>
                </a:lnTo>
                <a:lnTo>
                  <a:pt x="85234" y="392"/>
                </a:lnTo>
                <a:lnTo>
                  <a:pt x="85122" y="429"/>
                </a:lnTo>
                <a:lnTo>
                  <a:pt x="85029" y="466"/>
                </a:lnTo>
                <a:lnTo>
                  <a:pt x="85011" y="485"/>
                </a:lnTo>
                <a:lnTo>
                  <a:pt x="84992" y="504"/>
                </a:lnTo>
                <a:lnTo>
                  <a:pt x="84992" y="541"/>
                </a:lnTo>
                <a:lnTo>
                  <a:pt x="84992" y="578"/>
                </a:lnTo>
                <a:lnTo>
                  <a:pt x="85029" y="634"/>
                </a:lnTo>
                <a:lnTo>
                  <a:pt x="85085" y="671"/>
                </a:lnTo>
                <a:lnTo>
                  <a:pt x="85178" y="727"/>
                </a:lnTo>
                <a:lnTo>
                  <a:pt x="85290" y="746"/>
                </a:lnTo>
                <a:lnTo>
                  <a:pt x="85420" y="764"/>
                </a:lnTo>
                <a:lnTo>
                  <a:pt x="85551" y="764"/>
                </a:lnTo>
                <a:lnTo>
                  <a:pt x="86053" y="727"/>
                </a:lnTo>
                <a:lnTo>
                  <a:pt x="86370" y="727"/>
                </a:lnTo>
                <a:lnTo>
                  <a:pt x="86537" y="708"/>
                </a:lnTo>
                <a:lnTo>
                  <a:pt x="86686" y="652"/>
                </a:lnTo>
                <a:lnTo>
                  <a:pt x="86779" y="597"/>
                </a:lnTo>
                <a:lnTo>
                  <a:pt x="86873" y="504"/>
                </a:lnTo>
                <a:lnTo>
                  <a:pt x="86910" y="466"/>
                </a:lnTo>
                <a:lnTo>
                  <a:pt x="86910" y="410"/>
                </a:lnTo>
                <a:lnTo>
                  <a:pt x="86873" y="373"/>
                </a:lnTo>
                <a:lnTo>
                  <a:pt x="86798" y="336"/>
                </a:lnTo>
                <a:lnTo>
                  <a:pt x="86649" y="299"/>
                </a:lnTo>
                <a:close/>
                <a:moveTo>
                  <a:pt x="90689" y="280"/>
                </a:moveTo>
                <a:lnTo>
                  <a:pt x="90503" y="299"/>
                </a:lnTo>
                <a:lnTo>
                  <a:pt x="90354" y="317"/>
                </a:lnTo>
                <a:lnTo>
                  <a:pt x="90261" y="373"/>
                </a:lnTo>
                <a:lnTo>
                  <a:pt x="90205" y="410"/>
                </a:lnTo>
                <a:lnTo>
                  <a:pt x="90168" y="466"/>
                </a:lnTo>
                <a:lnTo>
                  <a:pt x="90168" y="522"/>
                </a:lnTo>
                <a:lnTo>
                  <a:pt x="90187" y="559"/>
                </a:lnTo>
                <a:lnTo>
                  <a:pt x="90242" y="615"/>
                </a:lnTo>
                <a:lnTo>
                  <a:pt x="90298" y="652"/>
                </a:lnTo>
                <a:lnTo>
                  <a:pt x="90373" y="671"/>
                </a:lnTo>
                <a:lnTo>
                  <a:pt x="90522" y="708"/>
                </a:lnTo>
                <a:lnTo>
                  <a:pt x="90671" y="727"/>
                </a:lnTo>
                <a:lnTo>
                  <a:pt x="90820" y="783"/>
                </a:lnTo>
                <a:lnTo>
                  <a:pt x="90894" y="801"/>
                </a:lnTo>
                <a:lnTo>
                  <a:pt x="90931" y="820"/>
                </a:lnTo>
                <a:lnTo>
                  <a:pt x="90968" y="801"/>
                </a:lnTo>
                <a:lnTo>
                  <a:pt x="91006" y="764"/>
                </a:lnTo>
                <a:lnTo>
                  <a:pt x="91043" y="727"/>
                </a:lnTo>
                <a:lnTo>
                  <a:pt x="91062" y="671"/>
                </a:lnTo>
                <a:lnTo>
                  <a:pt x="91080" y="615"/>
                </a:lnTo>
                <a:lnTo>
                  <a:pt x="91080" y="559"/>
                </a:lnTo>
                <a:lnTo>
                  <a:pt x="91062" y="504"/>
                </a:lnTo>
                <a:lnTo>
                  <a:pt x="91043" y="448"/>
                </a:lnTo>
                <a:lnTo>
                  <a:pt x="91006" y="392"/>
                </a:lnTo>
                <a:lnTo>
                  <a:pt x="90950" y="336"/>
                </a:lnTo>
                <a:lnTo>
                  <a:pt x="90857" y="317"/>
                </a:lnTo>
                <a:lnTo>
                  <a:pt x="90782" y="299"/>
                </a:lnTo>
                <a:lnTo>
                  <a:pt x="90689" y="280"/>
                </a:lnTo>
                <a:close/>
                <a:moveTo>
                  <a:pt x="90838" y="1416"/>
                </a:moveTo>
                <a:lnTo>
                  <a:pt x="90782" y="1472"/>
                </a:lnTo>
                <a:lnTo>
                  <a:pt x="90726" y="1565"/>
                </a:lnTo>
                <a:lnTo>
                  <a:pt x="90708" y="1658"/>
                </a:lnTo>
                <a:lnTo>
                  <a:pt x="90708" y="1770"/>
                </a:lnTo>
                <a:lnTo>
                  <a:pt x="90726" y="2012"/>
                </a:lnTo>
                <a:lnTo>
                  <a:pt x="90782" y="2254"/>
                </a:lnTo>
                <a:lnTo>
                  <a:pt x="90820" y="2477"/>
                </a:lnTo>
                <a:lnTo>
                  <a:pt x="90838" y="2700"/>
                </a:lnTo>
                <a:lnTo>
                  <a:pt x="90857" y="2812"/>
                </a:lnTo>
                <a:lnTo>
                  <a:pt x="90894" y="2924"/>
                </a:lnTo>
                <a:lnTo>
                  <a:pt x="90931" y="2998"/>
                </a:lnTo>
                <a:lnTo>
                  <a:pt x="90968" y="3017"/>
                </a:lnTo>
                <a:lnTo>
                  <a:pt x="90987" y="3017"/>
                </a:lnTo>
                <a:lnTo>
                  <a:pt x="91024" y="2998"/>
                </a:lnTo>
                <a:lnTo>
                  <a:pt x="91062" y="2961"/>
                </a:lnTo>
                <a:lnTo>
                  <a:pt x="91136" y="2849"/>
                </a:lnTo>
                <a:lnTo>
                  <a:pt x="91192" y="2719"/>
                </a:lnTo>
                <a:lnTo>
                  <a:pt x="91229" y="2589"/>
                </a:lnTo>
                <a:lnTo>
                  <a:pt x="91229" y="2440"/>
                </a:lnTo>
                <a:lnTo>
                  <a:pt x="91229" y="2291"/>
                </a:lnTo>
                <a:lnTo>
                  <a:pt x="91211" y="1974"/>
                </a:lnTo>
                <a:lnTo>
                  <a:pt x="91155" y="1714"/>
                </a:lnTo>
                <a:lnTo>
                  <a:pt x="91080" y="1583"/>
                </a:lnTo>
                <a:lnTo>
                  <a:pt x="91024" y="1509"/>
                </a:lnTo>
                <a:lnTo>
                  <a:pt x="90968" y="1453"/>
                </a:lnTo>
                <a:lnTo>
                  <a:pt x="90913" y="1416"/>
                </a:lnTo>
                <a:close/>
                <a:moveTo>
                  <a:pt x="299" y="1565"/>
                </a:moveTo>
                <a:lnTo>
                  <a:pt x="224" y="1583"/>
                </a:lnTo>
                <a:lnTo>
                  <a:pt x="168" y="1621"/>
                </a:lnTo>
                <a:lnTo>
                  <a:pt x="150" y="1658"/>
                </a:lnTo>
                <a:lnTo>
                  <a:pt x="131" y="1714"/>
                </a:lnTo>
                <a:lnTo>
                  <a:pt x="131" y="2012"/>
                </a:lnTo>
                <a:lnTo>
                  <a:pt x="131" y="2309"/>
                </a:lnTo>
                <a:lnTo>
                  <a:pt x="187" y="2905"/>
                </a:lnTo>
                <a:lnTo>
                  <a:pt x="205" y="3129"/>
                </a:lnTo>
                <a:lnTo>
                  <a:pt x="224" y="3240"/>
                </a:lnTo>
                <a:lnTo>
                  <a:pt x="243" y="3333"/>
                </a:lnTo>
                <a:lnTo>
                  <a:pt x="280" y="3389"/>
                </a:lnTo>
                <a:lnTo>
                  <a:pt x="299" y="3389"/>
                </a:lnTo>
                <a:lnTo>
                  <a:pt x="317" y="3371"/>
                </a:lnTo>
                <a:lnTo>
                  <a:pt x="373" y="3315"/>
                </a:lnTo>
                <a:lnTo>
                  <a:pt x="447" y="3166"/>
                </a:lnTo>
                <a:lnTo>
                  <a:pt x="485" y="3036"/>
                </a:lnTo>
                <a:lnTo>
                  <a:pt x="503" y="2905"/>
                </a:lnTo>
                <a:lnTo>
                  <a:pt x="522" y="2607"/>
                </a:lnTo>
                <a:lnTo>
                  <a:pt x="522" y="2309"/>
                </a:lnTo>
                <a:lnTo>
                  <a:pt x="503" y="2030"/>
                </a:lnTo>
                <a:lnTo>
                  <a:pt x="485" y="1807"/>
                </a:lnTo>
                <a:lnTo>
                  <a:pt x="447" y="1676"/>
                </a:lnTo>
                <a:lnTo>
                  <a:pt x="429" y="1621"/>
                </a:lnTo>
                <a:lnTo>
                  <a:pt x="392" y="1602"/>
                </a:lnTo>
                <a:lnTo>
                  <a:pt x="299" y="1565"/>
                </a:lnTo>
                <a:close/>
                <a:moveTo>
                  <a:pt x="91062" y="4022"/>
                </a:moveTo>
                <a:lnTo>
                  <a:pt x="91024" y="4041"/>
                </a:lnTo>
                <a:lnTo>
                  <a:pt x="90968" y="4078"/>
                </a:lnTo>
                <a:lnTo>
                  <a:pt x="90931" y="4134"/>
                </a:lnTo>
                <a:lnTo>
                  <a:pt x="90894" y="4208"/>
                </a:lnTo>
                <a:lnTo>
                  <a:pt x="90857" y="4395"/>
                </a:lnTo>
                <a:lnTo>
                  <a:pt x="90820" y="4637"/>
                </a:lnTo>
                <a:lnTo>
                  <a:pt x="90820" y="4879"/>
                </a:lnTo>
                <a:lnTo>
                  <a:pt x="90820" y="5121"/>
                </a:lnTo>
                <a:lnTo>
                  <a:pt x="90857" y="5307"/>
                </a:lnTo>
                <a:lnTo>
                  <a:pt x="90894" y="5363"/>
                </a:lnTo>
                <a:lnTo>
                  <a:pt x="90913" y="5400"/>
                </a:lnTo>
                <a:lnTo>
                  <a:pt x="90968" y="5419"/>
                </a:lnTo>
                <a:lnTo>
                  <a:pt x="91006" y="5419"/>
                </a:lnTo>
                <a:lnTo>
                  <a:pt x="91062" y="5363"/>
                </a:lnTo>
                <a:lnTo>
                  <a:pt x="91099" y="5288"/>
                </a:lnTo>
                <a:lnTo>
                  <a:pt x="91136" y="5195"/>
                </a:lnTo>
                <a:lnTo>
                  <a:pt x="91155" y="5084"/>
                </a:lnTo>
                <a:lnTo>
                  <a:pt x="91192" y="4879"/>
                </a:lnTo>
                <a:lnTo>
                  <a:pt x="91211" y="4711"/>
                </a:lnTo>
                <a:lnTo>
                  <a:pt x="91211" y="4544"/>
                </a:lnTo>
                <a:lnTo>
                  <a:pt x="91211" y="4395"/>
                </a:lnTo>
                <a:lnTo>
                  <a:pt x="91192" y="4264"/>
                </a:lnTo>
                <a:lnTo>
                  <a:pt x="91173" y="4134"/>
                </a:lnTo>
                <a:lnTo>
                  <a:pt x="91117" y="4041"/>
                </a:lnTo>
                <a:lnTo>
                  <a:pt x="91099" y="4022"/>
                </a:lnTo>
                <a:close/>
                <a:moveTo>
                  <a:pt x="261" y="4171"/>
                </a:moveTo>
                <a:lnTo>
                  <a:pt x="224" y="4190"/>
                </a:lnTo>
                <a:lnTo>
                  <a:pt x="187" y="4208"/>
                </a:lnTo>
                <a:lnTo>
                  <a:pt x="150" y="4246"/>
                </a:lnTo>
                <a:lnTo>
                  <a:pt x="131" y="4302"/>
                </a:lnTo>
                <a:lnTo>
                  <a:pt x="112" y="4413"/>
                </a:lnTo>
                <a:lnTo>
                  <a:pt x="112" y="4562"/>
                </a:lnTo>
                <a:lnTo>
                  <a:pt x="131" y="4842"/>
                </a:lnTo>
                <a:lnTo>
                  <a:pt x="150" y="5046"/>
                </a:lnTo>
                <a:lnTo>
                  <a:pt x="150" y="5214"/>
                </a:lnTo>
                <a:lnTo>
                  <a:pt x="168" y="5493"/>
                </a:lnTo>
                <a:lnTo>
                  <a:pt x="187" y="5642"/>
                </a:lnTo>
                <a:lnTo>
                  <a:pt x="224" y="5754"/>
                </a:lnTo>
                <a:lnTo>
                  <a:pt x="280" y="5828"/>
                </a:lnTo>
                <a:lnTo>
                  <a:pt x="317" y="5866"/>
                </a:lnTo>
                <a:lnTo>
                  <a:pt x="373" y="5866"/>
                </a:lnTo>
                <a:lnTo>
                  <a:pt x="410" y="5828"/>
                </a:lnTo>
                <a:lnTo>
                  <a:pt x="447" y="5735"/>
                </a:lnTo>
                <a:lnTo>
                  <a:pt x="466" y="5605"/>
                </a:lnTo>
                <a:lnTo>
                  <a:pt x="485" y="5437"/>
                </a:lnTo>
                <a:lnTo>
                  <a:pt x="466" y="5102"/>
                </a:lnTo>
                <a:lnTo>
                  <a:pt x="466" y="4879"/>
                </a:lnTo>
                <a:lnTo>
                  <a:pt x="466" y="4711"/>
                </a:lnTo>
                <a:lnTo>
                  <a:pt x="447" y="4469"/>
                </a:lnTo>
                <a:lnTo>
                  <a:pt x="429" y="4357"/>
                </a:lnTo>
                <a:lnTo>
                  <a:pt x="392" y="4246"/>
                </a:lnTo>
                <a:lnTo>
                  <a:pt x="336" y="4190"/>
                </a:lnTo>
                <a:lnTo>
                  <a:pt x="317" y="4171"/>
                </a:lnTo>
                <a:close/>
                <a:moveTo>
                  <a:pt x="91062" y="6331"/>
                </a:moveTo>
                <a:lnTo>
                  <a:pt x="90987" y="6350"/>
                </a:lnTo>
                <a:lnTo>
                  <a:pt x="90931" y="6387"/>
                </a:lnTo>
                <a:lnTo>
                  <a:pt x="90894" y="6480"/>
                </a:lnTo>
                <a:lnTo>
                  <a:pt x="90838" y="6592"/>
                </a:lnTo>
                <a:lnTo>
                  <a:pt x="90782" y="6871"/>
                </a:lnTo>
                <a:lnTo>
                  <a:pt x="90745" y="7206"/>
                </a:lnTo>
                <a:lnTo>
                  <a:pt x="90745" y="7541"/>
                </a:lnTo>
                <a:lnTo>
                  <a:pt x="90764" y="7858"/>
                </a:lnTo>
                <a:lnTo>
                  <a:pt x="90801" y="8007"/>
                </a:lnTo>
                <a:lnTo>
                  <a:pt x="90838" y="8118"/>
                </a:lnTo>
                <a:lnTo>
                  <a:pt x="90894" y="8211"/>
                </a:lnTo>
                <a:lnTo>
                  <a:pt x="90950" y="8249"/>
                </a:lnTo>
                <a:lnTo>
                  <a:pt x="90987" y="8267"/>
                </a:lnTo>
                <a:lnTo>
                  <a:pt x="91006" y="8249"/>
                </a:lnTo>
                <a:lnTo>
                  <a:pt x="91043" y="8230"/>
                </a:lnTo>
                <a:lnTo>
                  <a:pt x="91062" y="8174"/>
                </a:lnTo>
                <a:lnTo>
                  <a:pt x="91099" y="8044"/>
                </a:lnTo>
                <a:lnTo>
                  <a:pt x="91117" y="7895"/>
                </a:lnTo>
                <a:lnTo>
                  <a:pt x="91136" y="7578"/>
                </a:lnTo>
                <a:lnTo>
                  <a:pt x="91155" y="7392"/>
                </a:lnTo>
                <a:lnTo>
                  <a:pt x="91192" y="7150"/>
                </a:lnTo>
                <a:lnTo>
                  <a:pt x="91229" y="6796"/>
                </a:lnTo>
                <a:lnTo>
                  <a:pt x="91229" y="6629"/>
                </a:lnTo>
                <a:lnTo>
                  <a:pt x="91192" y="6480"/>
                </a:lnTo>
                <a:lnTo>
                  <a:pt x="91173" y="6424"/>
                </a:lnTo>
                <a:lnTo>
                  <a:pt x="91155" y="6368"/>
                </a:lnTo>
                <a:lnTo>
                  <a:pt x="91099" y="6350"/>
                </a:lnTo>
                <a:lnTo>
                  <a:pt x="91062" y="6331"/>
                </a:lnTo>
                <a:close/>
                <a:moveTo>
                  <a:pt x="336" y="6703"/>
                </a:moveTo>
                <a:lnTo>
                  <a:pt x="280" y="6722"/>
                </a:lnTo>
                <a:lnTo>
                  <a:pt x="243" y="6815"/>
                </a:lnTo>
                <a:lnTo>
                  <a:pt x="224" y="6927"/>
                </a:lnTo>
                <a:lnTo>
                  <a:pt x="205" y="7113"/>
                </a:lnTo>
                <a:lnTo>
                  <a:pt x="187" y="7634"/>
                </a:lnTo>
                <a:lnTo>
                  <a:pt x="205" y="7895"/>
                </a:lnTo>
                <a:lnTo>
                  <a:pt x="224" y="8137"/>
                </a:lnTo>
                <a:lnTo>
                  <a:pt x="280" y="8304"/>
                </a:lnTo>
                <a:lnTo>
                  <a:pt x="299" y="8342"/>
                </a:lnTo>
                <a:lnTo>
                  <a:pt x="336" y="8379"/>
                </a:lnTo>
                <a:lnTo>
                  <a:pt x="373" y="8360"/>
                </a:lnTo>
                <a:lnTo>
                  <a:pt x="392" y="8342"/>
                </a:lnTo>
                <a:lnTo>
                  <a:pt x="447" y="8249"/>
                </a:lnTo>
                <a:lnTo>
                  <a:pt x="466" y="8118"/>
                </a:lnTo>
                <a:lnTo>
                  <a:pt x="503" y="7969"/>
                </a:lnTo>
                <a:lnTo>
                  <a:pt x="522" y="7653"/>
                </a:lnTo>
                <a:lnTo>
                  <a:pt x="522" y="7485"/>
                </a:lnTo>
                <a:lnTo>
                  <a:pt x="541" y="7225"/>
                </a:lnTo>
                <a:lnTo>
                  <a:pt x="541" y="7094"/>
                </a:lnTo>
                <a:lnTo>
                  <a:pt x="522" y="6964"/>
                </a:lnTo>
                <a:lnTo>
                  <a:pt x="485" y="6871"/>
                </a:lnTo>
                <a:lnTo>
                  <a:pt x="410" y="6759"/>
                </a:lnTo>
                <a:lnTo>
                  <a:pt x="373" y="6722"/>
                </a:lnTo>
                <a:lnTo>
                  <a:pt x="336" y="6703"/>
                </a:lnTo>
                <a:close/>
                <a:moveTo>
                  <a:pt x="91006" y="8882"/>
                </a:moveTo>
                <a:lnTo>
                  <a:pt x="90968" y="8900"/>
                </a:lnTo>
                <a:lnTo>
                  <a:pt x="90931" y="8937"/>
                </a:lnTo>
                <a:lnTo>
                  <a:pt x="90913" y="8993"/>
                </a:lnTo>
                <a:lnTo>
                  <a:pt x="90894" y="9105"/>
                </a:lnTo>
                <a:lnTo>
                  <a:pt x="90894" y="9347"/>
                </a:lnTo>
                <a:lnTo>
                  <a:pt x="90931" y="9943"/>
                </a:lnTo>
                <a:lnTo>
                  <a:pt x="90950" y="10259"/>
                </a:lnTo>
                <a:lnTo>
                  <a:pt x="91006" y="10520"/>
                </a:lnTo>
                <a:lnTo>
                  <a:pt x="91062" y="10688"/>
                </a:lnTo>
                <a:lnTo>
                  <a:pt x="91080" y="10743"/>
                </a:lnTo>
                <a:lnTo>
                  <a:pt x="91117" y="10743"/>
                </a:lnTo>
                <a:lnTo>
                  <a:pt x="91155" y="10725"/>
                </a:lnTo>
                <a:lnTo>
                  <a:pt x="91173" y="10688"/>
                </a:lnTo>
                <a:lnTo>
                  <a:pt x="91229" y="10576"/>
                </a:lnTo>
                <a:lnTo>
                  <a:pt x="91248" y="10408"/>
                </a:lnTo>
                <a:lnTo>
                  <a:pt x="91266" y="10222"/>
                </a:lnTo>
                <a:lnTo>
                  <a:pt x="91266" y="9850"/>
                </a:lnTo>
                <a:lnTo>
                  <a:pt x="91266" y="9608"/>
                </a:lnTo>
                <a:lnTo>
                  <a:pt x="91266" y="9291"/>
                </a:lnTo>
                <a:lnTo>
                  <a:pt x="91248" y="9105"/>
                </a:lnTo>
                <a:lnTo>
                  <a:pt x="91229" y="9049"/>
                </a:lnTo>
                <a:lnTo>
                  <a:pt x="91192" y="8993"/>
                </a:lnTo>
                <a:lnTo>
                  <a:pt x="91136" y="8937"/>
                </a:lnTo>
                <a:lnTo>
                  <a:pt x="91043" y="8882"/>
                </a:lnTo>
                <a:close/>
                <a:moveTo>
                  <a:pt x="354" y="9198"/>
                </a:moveTo>
                <a:lnTo>
                  <a:pt x="336" y="9217"/>
                </a:lnTo>
                <a:lnTo>
                  <a:pt x="299" y="9273"/>
                </a:lnTo>
                <a:lnTo>
                  <a:pt x="261" y="9366"/>
                </a:lnTo>
                <a:lnTo>
                  <a:pt x="261" y="9589"/>
                </a:lnTo>
                <a:lnTo>
                  <a:pt x="261" y="9757"/>
                </a:lnTo>
                <a:lnTo>
                  <a:pt x="261" y="10334"/>
                </a:lnTo>
                <a:lnTo>
                  <a:pt x="280" y="10632"/>
                </a:lnTo>
                <a:lnTo>
                  <a:pt x="317" y="10911"/>
                </a:lnTo>
                <a:lnTo>
                  <a:pt x="336" y="10948"/>
                </a:lnTo>
                <a:lnTo>
                  <a:pt x="373" y="10967"/>
                </a:lnTo>
                <a:lnTo>
                  <a:pt x="392" y="10930"/>
                </a:lnTo>
                <a:lnTo>
                  <a:pt x="429" y="10892"/>
                </a:lnTo>
                <a:lnTo>
                  <a:pt x="503" y="10762"/>
                </a:lnTo>
                <a:lnTo>
                  <a:pt x="522" y="10688"/>
                </a:lnTo>
                <a:lnTo>
                  <a:pt x="578" y="10427"/>
                </a:lnTo>
                <a:lnTo>
                  <a:pt x="596" y="10166"/>
                </a:lnTo>
                <a:lnTo>
                  <a:pt x="596" y="9961"/>
                </a:lnTo>
                <a:lnTo>
                  <a:pt x="615" y="9682"/>
                </a:lnTo>
                <a:lnTo>
                  <a:pt x="596" y="9552"/>
                </a:lnTo>
                <a:lnTo>
                  <a:pt x="578" y="9422"/>
                </a:lnTo>
                <a:lnTo>
                  <a:pt x="541" y="9310"/>
                </a:lnTo>
                <a:lnTo>
                  <a:pt x="485" y="9235"/>
                </a:lnTo>
                <a:lnTo>
                  <a:pt x="429" y="9217"/>
                </a:lnTo>
                <a:lnTo>
                  <a:pt x="392" y="9198"/>
                </a:lnTo>
                <a:close/>
                <a:moveTo>
                  <a:pt x="90968" y="11321"/>
                </a:moveTo>
                <a:lnTo>
                  <a:pt x="90894" y="11358"/>
                </a:lnTo>
                <a:lnTo>
                  <a:pt x="90857" y="11414"/>
                </a:lnTo>
                <a:lnTo>
                  <a:pt x="90838" y="11488"/>
                </a:lnTo>
                <a:lnTo>
                  <a:pt x="90820" y="11656"/>
                </a:lnTo>
                <a:lnTo>
                  <a:pt x="90838" y="11991"/>
                </a:lnTo>
                <a:lnTo>
                  <a:pt x="90838" y="12549"/>
                </a:lnTo>
                <a:lnTo>
                  <a:pt x="90838" y="12847"/>
                </a:lnTo>
                <a:lnTo>
                  <a:pt x="90875" y="12978"/>
                </a:lnTo>
                <a:lnTo>
                  <a:pt x="90894" y="13108"/>
                </a:lnTo>
                <a:lnTo>
                  <a:pt x="90968" y="13257"/>
                </a:lnTo>
                <a:lnTo>
                  <a:pt x="91006" y="13313"/>
                </a:lnTo>
                <a:lnTo>
                  <a:pt x="91024" y="13331"/>
                </a:lnTo>
                <a:lnTo>
                  <a:pt x="91080" y="13331"/>
                </a:lnTo>
                <a:lnTo>
                  <a:pt x="91136" y="13275"/>
                </a:lnTo>
                <a:lnTo>
                  <a:pt x="91173" y="13164"/>
                </a:lnTo>
                <a:lnTo>
                  <a:pt x="91211" y="13052"/>
                </a:lnTo>
                <a:lnTo>
                  <a:pt x="91229" y="12922"/>
                </a:lnTo>
                <a:lnTo>
                  <a:pt x="91248" y="12829"/>
                </a:lnTo>
                <a:lnTo>
                  <a:pt x="91248" y="12121"/>
                </a:lnTo>
                <a:lnTo>
                  <a:pt x="91229" y="11767"/>
                </a:lnTo>
                <a:lnTo>
                  <a:pt x="91173" y="11432"/>
                </a:lnTo>
                <a:lnTo>
                  <a:pt x="91155" y="11395"/>
                </a:lnTo>
                <a:lnTo>
                  <a:pt x="91136" y="11358"/>
                </a:lnTo>
                <a:lnTo>
                  <a:pt x="91062" y="11321"/>
                </a:lnTo>
                <a:close/>
                <a:moveTo>
                  <a:pt x="280" y="11786"/>
                </a:moveTo>
                <a:lnTo>
                  <a:pt x="224" y="11805"/>
                </a:lnTo>
                <a:lnTo>
                  <a:pt x="187" y="11823"/>
                </a:lnTo>
                <a:lnTo>
                  <a:pt x="150" y="11842"/>
                </a:lnTo>
                <a:lnTo>
                  <a:pt x="131" y="11898"/>
                </a:lnTo>
                <a:lnTo>
                  <a:pt x="112" y="11991"/>
                </a:lnTo>
                <a:lnTo>
                  <a:pt x="94" y="12121"/>
                </a:lnTo>
                <a:lnTo>
                  <a:pt x="112" y="12270"/>
                </a:lnTo>
                <a:lnTo>
                  <a:pt x="168" y="12568"/>
                </a:lnTo>
                <a:lnTo>
                  <a:pt x="205" y="12773"/>
                </a:lnTo>
                <a:lnTo>
                  <a:pt x="205" y="12959"/>
                </a:lnTo>
                <a:lnTo>
                  <a:pt x="224" y="13182"/>
                </a:lnTo>
                <a:lnTo>
                  <a:pt x="243" y="13294"/>
                </a:lnTo>
                <a:lnTo>
                  <a:pt x="280" y="13350"/>
                </a:lnTo>
                <a:lnTo>
                  <a:pt x="299" y="13369"/>
                </a:lnTo>
                <a:lnTo>
                  <a:pt x="336" y="13369"/>
                </a:lnTo>
                <a:lnTo>
                  <a:pt x="373" y="13350"/>
                </a:lnTo>
                <a:lnTo>
                  <a:pt x="410" y="13313"/>
                </a:lnTo>
                <a:lnTo>
                  <a:pt x="466" y="13238"/>
                </a:lnTo>
                <a:lnTo>
                  <a:pt x="503" y="13145"/>
                </a:lnTo>
                <a:lnTo>
                  <a:pt x="522" y="13015"/>
                </a:lnTo>
                <a:lnTo>
                  <a:pt x="541" y="12903"/>
                </a:lnTo>
                <a:lnTo>
                  <a:pt x="522" y="12642"/>
                </a:lnTo>
                <a:lnTo>
                  <a:pt x="503" y="12456"/>
                </a:lnTo>
                <a:lnTo>
                  <a:pt x="503" y="12270"/>
                </a:lnTo>
                <a:lnTo>
                  <a:pt x="485" y="12140"/>
                </a:lnTo>
                <a:lnTo>
                  <a:pt x="447" y="12028"/>
                </a:lnTo>
                <a:lnTo>
                  <a:pt x="410" y="11916"/>
                </a:lnTo>
                <a:lnTo>
                  <a:pt x="354" y="11823"/>
                </a:lnTo>
                <a:lnTo>
                  <a:pt x="317" y="11805"/>
                </a:lnTo>
                <a:lnTo>
                  <a:pt x="280" y="11786"/>
                </a:lnTo>
                <a:close/>
                <a:moveTo>
                  <a:pt x="91099" y="14039"/>
                </a:moveTo>
                <a:lnTo>
                  <a:pt x="91062" y="14057"/>
                </a:lnTo>
                <a:lnTo>
                  <a:pt x="91006" y="14095"/>
                </a:lnTo>
                <a:lnTo>
                  <a:pt x="90987" y="14151"/>
                </a:lnTo>
                <a:lnTo>
                  <a:pt x="90950" y="14225"/>
                </a:lnTo>
                <a:lnTo>
                  <a:pt x="90913" y="14430"/>
                </a:lnTo>
                <a:lnTo>
                  <a:pt x="90875" y="14690"/>
                </a:lnTo>
                <a:lnTo>
                  <a:pt x="90857" y="14970"/>
                </a:lnTo>
                <a:lnTo>
                  <a:pt x="90857" y="15249"/>
                </a:lnTo>
                <a:lnTo>
                  <a:pt x="90894" y="15472"/>
                </a:lnTo>
                <a:lnTo>
                  <a:pt x="90913" y="15547"/>
                </a:lnTo>
                <a:lnTo>
                  <a:pt x="90950" y="15603"/>
                </a:lnTo>
                <a:lnTo>
                  <a:pt x="90987" y="15640"/>
                </a:lnTo>
                <a:lnTo>
                  <a:pt x="91024" y="15640"/>
                </a:lnTo>
                <a:lnTo>
                  <a:pt x="91080" y="15603"/>
                </a:lnTo>
                <a:lnTo>
                  <a:pt x="91136" y="15510"/>
                </a:lnTo>
                <a:lnTo>
                  <a:pt x="91155" y="15417"/>
                </a:lnTo>
                <a:lnTo>
                  <a:pt x="91192" y="15286"/>
                </a:lnTo>
                <a:lnTo>
                  <a:pt x="91211" y="15044"/>
                </a:lnTo>
                <a:lnTo>
                  <a:pt x="91229" y="14877"/>
                </a:lnTo>
                <a:lnTo>
                  <a:pt x="91248" y="14672"/>
                </a:lnTo>
                <a:lnTo>
                  <a:pt x="91229" y="14337"/>
                </a:lnTo>
                <a:lnTo>
                  <a:pt x="91211" y="14188"/>
                </a:lnTo>
                <a:lnTo>
                  <a:pt x="91155" y="14076"/>
                </a:lnTo>
                <a:lnTo>
                  <a:pt x="91136" y="14039"/>
                </a:lnTo>
                <a:close/>
                <a:moveTo>
                  <a:pt x="187" y="14318"/>
                </a:moveTo>
                <a:lnTo>
                  <a:pt x="150" y="14337"/>
                </a:lnTo>
                <a:lnTo>
                  <a:pt x="94" y="14355"/>
                </a:lnTo>
                <a:lnTo>
                  <a:pt x="75" y="14393"/>
                </a:lnTo>
                <a:lnTo>
                  <a:pt x="38" y="14448"/>
                </a:lnTo>
                <a:lnTo>
                  <a:pt x="19" y="14579"/>
                </a:lnTo>
                <a:lnTo>
                  <a:pt x="19" y="14728"/>
                </a:lnTo>
                <a:lnTo>
                  <a:pt x="56" y="15044"/>
                </a:lnTo>
                <a:lnTo>
                  <a:pt x="75" y="15249"/>
                </a:lnTo>
                <a:lnTo>
                  <a:pt x="94" y="15417"/>
                </a:lnTo>
                <a:lnTo>
                  <a:pt x="131" y="15640"/>
                </a:lnTo>
                <a:lnTo>
                  <a:pt x="150" y="15752"/>
                </a:lnTo>
                <a:lnTo>
                  <a:pt x="205" y="15863"/>
                </a:lnTo>
                <a:lnTo>
                  <a:pt x="261" y="15919"/>
                </a:lnTo>
                <a:lnTo>
                  <a:pt x="280" y="15938"/>
                </a:lnTo>
                <a:lnTo>
                  <a:pt x="317" y="15938"/>
                </a:lnTo>
                <a:lnTo>
                  <a:pt x="354" y="15919"/>
                </a:lnTo>
                <a:lnTo>
                  <a:pt x="392" y="15901"/>
                </a:lnTo>
                <a:lnTo>
                  <a:pt x="429" y="15826"/>
                </a:lnTo>
                <a:lnTo>
                  <a:pt x="447" y="15733"/>
                </a:lnTo>
                <a:lnTo>
                  <a:pt x="447" y="15621"/>
                </a:lnTo>
                <a:lnTo>
                  <a:pt x="429" y="15379"/>
                </a:lnTo>
                <a:lnTo>
                  <a:pt x="392" y="15230"/>
                </a:lnTo>
                <a:lnTo>
                  <a:pt x="410" y="15026"/>
                </a:lnTo>
                <a:lnTo>
                  <a:pt x="392" y="14709"/>
                </a:lnTo>
                <a:lnTo>
                  <a:pt x="373" y="14560"/>
                </a:lnTo>
                <a:lnTo>
                  <a:pt x="336" y="14448"/>
                </a:lnTo>
                <a:lnTo>
                  <a:pt x="317" y="14393"/>
                </a:lnTo>
                <a:lnTo>
                  <a:pt x="280" y="14355"/>
                </a:lnTo>
                <a:lnTo>
                  <a:pt x="243" y="14337"/>
                </a:lnTo>
                <a:lnTo>
                  <a:pt x="187" y="14318"/>
                </a:lnTo>
                <a:close/>
                <a:moveTo>
                  <a:pt x="91062" y="16552"/>
                </a:moveTo>
                <a:lnTo>
                  <a:pt x="91006" y="16571"/>
                </a:lnTo>
                <a:lnTo>
                  <a:pt x="90950" y="16627"/>
                </a:lnTo>
                <a:lnTo>
                  <a:pt x="90931" y="16701"/>
                </a:lnTo>
                <a:lnTo>
                  <a:pt x="90894" y="16813"/>
                </a:lnTo>
                <a:lnTo>
                  <a:pt x="90875" y="16943"/>
                </a:lnTo>
                <a:lnTo>
                  <a:pt x="90857" y="17241"/>
                </a:lnTo>
                <a:lnTo>
                  <a:pt x="90875" y="17558"/>
                </a:lnTo>
                <a:lnTo>
                  <a:pt x="90913" y="17837"/>
                </a:lnTo>
                <a:lnTo>
                  <a:pt x="90950" y="18079"/>
                </a:lnTo>
                <a:lnTo>
                  <a:pt x="91006" y="18228"/>
                </a:lnTo>
                <a:lnTo>
                  <a:pt x="91024" y="18247"/>
                </a:lnTo>
                <a:lnTo>
                  <a:pt x="91043" y="18265"/>
                </a:lnTo>
                <a:lnTo>
                  <a:pt x="91080" y="18247"/>
                </a:lnTo>
                <a:lnTo>
                  <a:pt x="91099" y="18209"/>
                </a:lnTo>
                <a:lnTo>
                  <a:pt x="91136" y="18116"/>
                </a:lnTo>
                <a:lnTo>
                  <a:pt x="91173" y="17986"/>
                </a:lnTo>
                <a:lnTo>
                  <a:pt x="91229" y="17707"/>
                </a:lnTo>
                <a:lnTo>
                  <a:pt x="91248" y="17576"/>
                </a:lnTo>
                <a:lnTo>
                  <a:pt x="91266" y="17353"/>
                </a:lnTo>
                <a:lnTo>
                  <a:pt x="91266" y="17055"/>
                </a:lnTo>
                <a:lnTo>
                  <a:pt x="91266" y="16906"/>
                </a:lnTo>
                <a:lnTo>
                  <a:pt x="91248" y="16757"/>
                </a:lnTo>
                <a:lnTo>
                  <a:pt x="91192" y="16645"/>
                </a:lnTo>
                <a:lnTo>
                  <a:pt x="91173" y="16608"/>
                </a:lnTo>
                <a:lnTo>
                  <a:pt x="91136" y="16571"/>
                </a:lnTo>
                <a:lnTo>
                  <a:pt x="91062" y="16552"/>
                </a:lnTo>
                <a:close/>
                <a:moveTo>
                  <a:pt x="429" y="16776"/>
                </a:moveTo>
                <a:lnTo>
                  <a:pt x="410" y="16794"/>
                </a:lnTo>
                <a:lnTo>
                  <a:pt x="354" y="16850"/>
                </a:lnTo>
                <a:lnTo>
                  <a:pt x="299" y="16943"/>
                </a:lnTo>
                <a:lnTo>
                  <a:pt x="243" y="17204"/>
                </a:lnTo>
                <a:lnTo>
                  <a:pt x="205" y="17371"/>
                </a:lnTo>
                <a:lnTo>
                  <a:pt x="205" y="17595"/>
                </a:lnTo>
                <a:lnTo>
                  <a:pt x="187" y="17893"/>
                </a:lnTo>
                <a:lnTo>
                  <a:pt x="187" y="18060"/>
                </a:lnTo>
                <a:lnTo>
                  <a:pt x="205" y="18191"/>
                </a:lnTo>
                <a:lnTo>
                  <a:pt x="243" y="18302"/>
                </a:lnTo>
                <a:lnTo>
                  <a:pt x="280" y="18395"/>
                </a:lnTo>
                <a:lnTo>
                  <a:pt x="354" y="18451"/>
                </a:lnTo>
                <a:lnTo>
                  <a:pt x="373" y="18470"/>
                </a:lnTo>
                <a:lnTo>
                  <a:pt x="410" y="18451"/>
                </a:lnTo>
                <a:lnTo>
                  <a:pt x="447" y="18414"/>
                </a:lnTo>
                <a:lnTo>
                  <a:pt x="466" y="18340"/>
                </a:lnTo>
                <a:lnTo>
                  <a:pt x="503" y="18135"/>
                </a:lnTo>
                <a:lnTo>
                  <a:pt x="522" y="17930"/>
                </a:lnTo>
                <a:lnTo>
                  <a:pt x="541" y="17688"/>
                </a:lnTo>
                <a:lnTo>
                  <a:pt x="578" y="17409"/>
                </a:lnTo>
                <a:lnTo>
                  <a:pt x="559" y="17129"/>
                </a:lnTo>
                <a:lnTo>
                  <a:pt x="541" y="16999"/>
                </a:lnTo>
                <a:lnTo>
                  <a:pt x="503" y="16887"/>
                </a:lnTo>
                <a:lnTo>
                  <a:pt x="485" y="16832"/>
                </a:lnTo>
                <a:lnTo>
                  <a:pt x="447" y="16794"/>
                </a:lnTo>
                <a:lnTo>
                  <a:pt x="429" y="16776"/>
                </a:lnTo>
                <a:close/>
                <a:moveTo>
                  <a:pt x="90950" y="19066"/>
                </a:moveTo>
                <a:lnTo>
                  <a:pt x="90875" y="19103"/>
                </a:lnTo>
                <a:lnTo>
                  <a:pt x="90838" y="19177"/>
                </a:lnTo>
                <a:lnTo>
                  <a:pt x="90820" y="19271"/>
                </a:lnTo>
                <a:lnTo>
                  <a:pt x="90820" y="19401"/>
                </a:lnTo>
                <a:lnTo>
                  <a:pt x="90820" y="19531"/>
                </a:lnTo>
                <a:lnTo>
                  <a:pt x="90857" y="19810"/>
                </a:lnTo>
                <a:lnTo>
                  <a:pt x="90875" y="19997"/>
                </a:lnTo>
                <a:lnTo>
                  <a:pt x="90913" y="20239"/>
                </a:lnTo>
                <a:lnTo>
                  <a:pt x="90968" y="20499"/>
                </a:lnTo>
                <a:lnTo>
                  <a:pt x="90987" y="20592"/>
                </a:lnTo>
                <a:lnTo>
                  <a:pt x="91062" y="20723"/>
                </a:lnTo>
                <a:lnTo>
                  <a:pt x="91099" y="20779"/>
                </a:lnTo>
                <a:lnTo>
                  <a:pt x="91136" y="20797"/>
                </a:lnTo>
                <a:lnTo>
                  <a:pt x="91173" y="20797"/>
                </a:lnTo>
                <a:lnTo>
                  <a:pt x="91192" y="20741"/>
                </a:lnTo>
                <a:lnTo>
                  <a:pt x="91211" y="20592"/>
                </a:lnTo>
                <a:lnTo>
                  <a:pt x="91211" y="20350"/>
                </a:lnTo>
                <a:lnTo>
                  <a:pt x="91229" y="20034"/>
                </a:lnTo>
                <a:lnTo>
                  <a:pt x="91211" y="19717"/>
                </a:lnTo>
                <a:lnTo>
                  <a:pt x="91173" y="19419"/>
                </a:lnTo>
                <a:lnTo>
                  <a:pt x="91136" y="19289"/>
                </a:lnTo>
                <a:lnTo>
                  <a:pt x="91099" y="19177"/>
                </a:lnTo>
                <a:lnTo>
                  <a:pt x="91062" y="19103"/>
                </a:lnTo>
                <a:lnTo>
                  <a:pt x="91006" y="19066"/>
                </a:lnTo>
                <a:close/>
                <a:moveTo>
                  <a:pt x="336" y="19308"/>
                </a:moveTo>
                <a:lnTo>
                  <a:pt x="317" y="19326"/>
                </a:lnTo>
                <a:lnTo>
                  <a:pt x="280" y="19345"/>
                </a:lnTo>
                <a:lnTo>
                  <a:pt x="243" y="19438"/>
                </a:lnTo>
                <a:lnTo>
                  <a:pt x="205" y="19568"/>
                </a:lnTo>
                <a:lnTo>
                  <a:pt x="150" y="19866"/>
                </a:lnTo>
                <a:lnTo>
                  <a:pt x="150" y="20052"/>
                </a:lnTo>
                <a:lnTo>
                  <a:pt x="131" y="20276"/>
                </a:lnTo>
                <a:lnTo>
                  <a:pt x="131" y="20555"/>
                </a:lnTo>
                <a:lnTo>
                  <a:pt x="131" y="20704"/>
                </a:lnTo>
                <a:lnTo>
                  <a:pt x="150" y="20834"/>
                </a:lnTo>
                <a:lnTo>
                  <a:pt x="205" y="20946"/>
                </a:lnTo>
                <a:lnTo>
                  <a:pt x="224" y="20983"/>
                </a:lnTo>
                <a:lnTo>
                  <a:pt x="261" y="21002"/>
                </a:lnTo>
                <a:lnTo>
                  <a:pt x="317" y="21021"/>
                </a:lnTo>
                <a:lnTo>
                  <a:pt x="373" y="21002"/>
                </a:lnTo>
                <a:lnTo>
                  <a:pt x="410" y="20928"/>
                </a:lnTo>
                <a:lnTo>
                  <a:pt x="447" y="20853"/>
                </a:lnTo>
                <a:lnTo>
                  <a:pt x="485" y="20611"/>
                </a:lnTo>
                <a:lnTo>
                  <a:pt x="503" y="20332"/>
                </a:lnTo>
                <a:lnTo>
                  <a:pt x="503" y="20015"/>
                </a:lnTo>
                <a:lnTo>
                  <a:pt x="485" y="19736"/>
                </a:lnTo>
                <a:lnTo>
                  <a:pt x="447" y="19513"/>
                </a:lnTo>
                <a:lnTo>
                  <a:pt x="429" y="19419"/>
                </a:lnTo>
                <a:lnTo>
                  <a:pt x="410" y="19382"/>
                </a:lnTo>
                <a:lnTo>
                  <a:pt x="373" y="19326"/>
                </a:lnTo>
                <a:lnTo>
                  <a:pt x="336" y="19308"/>
                </a:lnTo>
                <a:close/>
                <a:moveTo>
                  <a:pt x="90987" y="21616"/>
                </a:moveTo>
                <a:lnTo>
                  <a:pt x="90968" y="21654"/>
                </a:lnTo>
                <a:lnTo>
                  <a:pt x="90913" y="21747"/>
                </a:lnTo>
                <a:lnTo>
                  <a:pt x="90875" y="21858"/>
                </a:lnTo>
                <a:lnTo>
                  <a:pt x="90857" y="21970"/>
                </a:lnTo>
                <a:lnTo>
                  <a:pt x="90857" y="22212"/>
                </a:lnTo>
                <a:lnTo>
                  <a:pt x="90857" y="22436"/>
                </a:lnTo>
                <a:lnTo>
                  <a:pt x="90875" y="22678"/>
                </a:lnTo>
                <a:lnTo>
                  <a:pt x="90913" y="22901"/>
                </a:lnTo>
                <a:lnTo>
                  <a:pt x="90931" y="23031"/>
                </a:lnTo>
                <a:lnTo>
                  <a:pt x="90968" y="23143"/>
                </a:lnTo>
                <a:lnTo>
                  <a:pt x="91006" y="23218"/>
                </a:lnTo>
                <a:lnTo>
                  <a:pt x="91043" y="23236"/>
                </a:lnTo>
                <a:lnTo>
                  <a:pt x="91062" y="23236"/>
                </a:lnTo>
                <a:lnTo>
                  <a:pt x="91099" y="23218"/>
                </a:lnTo>
                <a:lnTo>
                  <a:pt x="91117" y="23180"/>
                </a:lnTo>
                <a:lnTo>
                  <a:pt x="91192" y="23031"/>
                </a:lnTo>
                <a:lnTo>
                  <a:pt x="91211" y="22920"/>
                </a:lnTo>
                <a:lnTo>
                  <a:pt x="91248" y="22808"/>
                </a:lnTo>
                <a:lnTo>
                  <a:pt x="91266" y="22547"/>
                </a:lnTo>
                <a:lnTo>
                  <a:pt x="91266" y="22268"/>
                </a:lnTo>
                <a:lnTo>
                  <a:pt x="91248" y="22045"/>
                </a:lnTo>
                <a:lnTo>
                  <a:pt x="91211" y="21896"/>
                </a:lnTo>
                <a:lnTo>
                  <a:pt x="91173" y="21803"/>
                </a:lnTo>
                <a:lnTo>
                  <a:pt x="91136" y="21709"/>
                </a:lnTo>
                <a:lnTo>
                  <a:pt x="91080" y="21635"/>
                </a:lnTo>
                <a:lnTo>
                  <a:pt x="91043" y="21616"/>
                </a:lnTo>
                <a:close/>
                <a:moveTo>
                  <a:pt x="392" y="21803"/>
                </a:moveTo>
                <a:lnTo>
                  <a:pt x="354" y="21821"/>
                </a:lnTo>
                <a:lnTo>
                  <a:pt x="299" y="21840"/>
                </a:lnTo>
                <a:lnTo>
                  <a:pt x="261" y="21877"/>
                </a:lnTo>
                <a:lnTo>
                  <a:pt x="224" y="21914"/>
                </a:lnTo>
                <a:lnTo>
                  <a:pt x="187" y="22026"/>
                </a:lnTo>
                <a:lnTo>
                  <a:pt x="168" y="22156"/>
                </a:lnTo>
                <a:lnTo>
                  <a:pt x="150" y="22305"/>
                </a:lnTo>
                <a:lnTo>
                  <a:pt x="150" y="22603"/>
                </a:lnTo>
                <a:lnTo>
                  <a:pt x="150" y="22827"/>
                </a:lnTo>
                <a:lnTo>
                  <a:pt x="168" y="22994"/>
                </a:lnTo>
                <a:lnTo>
                  <a:pt x="224" y="23292"/>
                </a:lnTo>
                <a:lnTo>
                  <a:pt x="280" y="23553"/>
                </a:lnTo>
                <a:lnTo>
                  <a:pt x="317" y="23627"/>
                </a:lnTo>
                <a:lnTo>
                  <a:pt x="336" y="23609"/>
                </a:lnTo>
                <a:lnTo>
                  <a:pt x="392" y="23478"/>
                </a:lnTo>
                <a:lnTo>
                  <a:pt x="429" y="23329"/>
                </a:lnTo>
                <a:lnTo>
                  <a:pt x="466" y="23013"/>
                </a:lnTo>
                <a:lnTo>
                  <a:pt x="503" y="22398"/>
                </a:lnTo>
                <a:lnTo>
                  <a:pt x="522" y="22212"/>
                </a:lnTo>
                <a:lnTo>
                  <a:pt x="541" y="22100"/>
                </a:lnTo>
                <a:lnTo>
                  <a:pt x="522" y="21970"/>
                </a:lnTo>
                <a:lnTo>
                  <a:pt x="503" y="21877"/>
                </a:lnTo>
                <a:lnTo>
                  <a:pt x="466" y="21821"/>
                </a:lnTo>
                <a:lnTo>
                  <a:pt x="429" y="21803"/>
                </a:lnTo>
                <a:close/>
                <a:moveTo>
                  <a:pt x="91043" y="24167"/>
                </a:moveTo>
                <a:lnTo>
                  <a:pt x="90987" y="24186"/>
                </a:lnTo>
                <a:lnTo>
                  <a:pt x="90931" y="24223"/>
                </a:lnTo>
                <a:lnTo>
                  <a:pt x="90913" y="24297"/>
                </a:lnTo>
                <a:lnTo>
                  <a:pt x="90894" y="24390"/>
                </a:lnTo>
                <a:lnTo>
                  <a:pt x="90875" y="24521"/>
                </a:lnTo>
                <a:lnTo>
                  <a:pt x="90875" y="24819"/>
                </a:lnTo>
                <a:lnTo>
                  <a:pt x="90913" y="25117"/>
                </a:lnTo>
                <a:lnTo>
                  <a:pt x="90950" y="25414"/>
                </a:lnTo>
                <a:lnTo>
                  <a:pt x="90987" y="25657"/>
                </a:lnTo>
                <a:lnTo>
                  <a:pt x="91024" y="25787"/>
                </a:lnTo>
                <a:lnTo>
                  <a:pt x="91043" y="25805"/>
                </a:lnTo>
                <a:lnTo>
                  <a:pt x="91080" y="25750"/>
                </a:lnTo>
                <a:lnTo>
                  <a:pt x="91136" y="25545"/>
                </a:lnTo>
                <a:lnTo>
                  <a:pt x="91173" y="25284"/>
                </a:lnTo>
                <a:lnTo>
                  <a:pt x="91192" y="25135"/>
                </a:lnTo>
                <a:lnTo>
                  <a:pt x="91211" y="24930"/>
                </a:lnTo>
                <a:lnTo>
                  <a:pt x="91211" y="24651"/>
                </a:lnTo>
                <a:lnTo>
                  <a:pt x="91211" y="24502"/>
                </a:lnTo>
                <a:lnTo>
                  <a:pt x="91192" y="24390"/>
                </a:lnTo>
                <a:lnTo>
                  <a:pt x="91155" y="24279"/>
                </a:lnTo>
                <a:lnTo>
                  <a:pt x="91099" y="24204"/>
                </a:lnTo>
                <a:lnTo>
                  <a:pt x="91043" y="24167"/>
                </a:lnTo>
                <a:close/>
                <a:moveTo>
                  <a:pt x="373" y="24390"/>
                </a:moveTo>
                <a:lnTo>
                  <a:pt x="336" y="24428"/>
                </a:lnTo>
                <a:lnTo>
                  <a:pt x="243" y="24539"/>
                </a:lnTo>
                <a:lnTo>
                  <a:pt x="205" y="24651"/>
                </a:lnTo>
                <a:lnTo>
                  <a:pt x="187" y="24763"/>
                </a:lnTo>
                <a:lnTo>
                  <a:pt x="187" y="24893"/>
                </a:lnTo>
                <a:lnTo>
                  <a:pt x="187" y="25042"/>
                </a:lnTo>
                <a:lnTo>
                  <a:pt x="224" y="25321"/>
                </a:lnTo>
                <a:lnTo>
                  <a:pt x="243" y="25545"/>
                </a:lnTo>
                <a:lnTo>
                  <a:pt x="280" y="25805"/>
                </a:lnTo>
                <a:lnTo>
                  <a:pt x="299" y="25973"/>
                </a:lnTo>
                <a:lnTo>
                  <a:pt x="336" y="26029"/>
                </a:lnTo>
                <a:lnTo>
                  <a:pt x="354" y="26047"/>
                </a:lnTo>
                <a:lnTo>
                  <a:pt x="429" y="26085"/>
                </a:lnTo>
                <a:lnTo>
                  <a:pt x="522" y="26085"/>
                </a:lnTo>
                <a:lnTo>
                  <a:pt x="559" y="26066"/>
                </a:lnTo>
                <a:lnTo>
                  <a:pt x="578" y="26029"/>
                </a:lnTo>
                <a:lnTo>
                  <a:pt x="596" y="25973"/>
                </a:lnTo>
                <a:lnTo>
                  <a:pt x="615" y="25731"/>
                </a:lnTo>
                <a:lnTo>
                  <a:pt x="615" y="25470"/>
                </a:lnTo>
                <a:lnTo>
                  <a:pt x="596" y="24949"/>
                </a:lnTo>
                <a:lnTo>
                  <a:pt x="578" y="24726"/>
                </a:lnTo>
                <a:lnTo>
                  <a:pt x="541" y="24614"/>
                </a:lnTo>
                <a:lnTo>
                  <a:pt x="503" y="24502"/>
                </a:lnTo>
                <a:lnTo>
                  <a:pt x="466" y="24409"/>
                </a:lnTo>
                <a:lnTo>
                  <a:pt x="429" y="24390"/>
                </a:lnTo>
                <a:close/>
                <a:moveTo>
                  <a:pt x="392" y="27127"/>
                </a:moveTo>
                <a:lnTo>
                  <a:pt x="354" y="27146"/>
                </a:lnTo>
                <a:lnTo>
                  <a:pt x="317" y="27183"/>
                </a:lnTo>
                <a:lnTo>
                  <a:pt x="280" y="27239"/>
                </a:lnTo>
                <a:lnTo>
                  <a:pt x="224" y="27425"/>
                </a:lnTo>
                <a:lnTo>
                  <a:pt x="168" y="27649"/>
                </a:lnTo>
                <a:lnTo>
                  <a:pt x="150" y="27872"/>
                </a:lnTo>
                <a:lnTo>
                  <a:pt x="150" y="28095"/>
                </a:lnTo>
                <a:lnTo>
                  <a:pt x="168" y="28282"/>
                </a:lnTo>
                <a:lnTo>
                  <a:pt x="187" y="28338"/>
                </a:lnTo>
                <a:lnTo>
                  <a:pt x="224" y="28375"/>
                </a:lnTo>
                <a:lnTo>
                  <a:pt x="280" y="28393"/>
                </a:lnTo>
                <a:lnTo>
                  <a:pt x="317" y="28375"/>
                </a:lnTo>
                <a:lnTo>
                  <a:pt x="354" y="28338"/>
                </a:lnTo>
                <a:lnTo>
                  <a:pt x="392" y="28282"/>
                </a:lnTo>
                <a:lnTo>
                  <a:pt x="447" y="28114"/>
                </a:lnTo>
                <a:lnTo>
                  <a:pt x="503" y="27891"/>
                </a:lnTo>
                <a:lnTo>
                  <a:pt x="522" y="27667"/>
                </a:lnTo>
                <a:lnTo>
                  <a:pt x="522" y="27444"/>
                </a:lnTo>
                <a:lnTo>
                  <a:pt x="485" y="27258"/>
                </a:lnTo>
                <a:lnTo>
                  <a:pt x="466" y="27183"/>
                </a:lnTo>
                <a:lnTo>
                  <a:pt x="429" y="27146"/>
                </a:lnTo>
                <a:lnTo>
                  <a:pt x="392" y="27127"/>
                </a:lnTo>
                <a:close/>
                <a:moveTo>
                  <a:pt x="91043" y="26513"/>
                </a:moveTo>
                <a:lnTo>
                  <a:pt x="91024" y="26550"/>
                </a:lnTo>
                <a:lnTo>
                  <a:pt x="90987" y="26606"/>
                </a:lnTo>
                <a:lnTo>
                  <a:pt x="90950" y="26736"/>
                </a:lnTo>
                <a:lnTo>
                  <a:pt x="90931" y="26885"/>
                </a:lnTo>
                <a:lnTo>
                  <a:pt x="90931" y="27034"/>
                </a:lnTo>
                <a:lnTo>
                  <a:pt x="90931" y="27183"/>
                </a:lnTo>
                <a:lnTo>
                  <a:pt x="90968" y="27481"/>
                </a:lnTo>
                <a:lnTo>
                  <a:pt x="90987" y="27760"/>
                </a:lnTo>
                <a:lnTo>
                  <a:pt x="90987" y="27984"/>
                </a:lnTo>
                <a:lnTo>
                  <a:pt x="91006" y="28263"/>
                </a:lnTo>
                <a:lnTo>
                  <a:pt x="91043" y="28375"/>
                </a:lnTo>
                <a:lnTo>
                  <a:pt x="91062" y="28412"/>
                </a:lnTo>
                <a:lnTo>
                  <a:pt x="91080" y="28449"/>
                </a:lnTo>
                <a:lnTo>
                  <a:pt x="91136" y="28449"/>
                </a:lnTo>
                <a:lnTo>
                  <a:pt x="91173" y="28412"/>
                </a:lnTo>
                <a:lnTo>
                  <a:pt x="91229" y="28375"/>
                </a:lnTo>
                <a:lnTo>
                  <a:pt x="91285" y="28263"/>
                </a:lnTo>
                <a:lnTo>
                  <a:pt x="91322" y="28133"/>
                </a:lnTo>
                <a:lnTo>
                  <a:pt x="91341" y="27984"/>
                </a:lnTo>
                <a:lnTo>
                  <a:pt x="91359" y="27835"/>
                </a:lnTo>
                <a:lnTo>
                  <a:pt x="91359" y="27518"/>
                </a:lnTo>
                <a:lnTo>
                  <a:pt x="91341" y="27258"/>
                </a:lnTo>
                <a:lnTo>
                  <a:pt x="91304" y="27071"/>
                </a:lnTo>
                <a:lnTo>
                  <a:pt x="91229" y="26755"/>
                </a:lnTo>
                <a:lnTo>
                  <a:pt x="91173" y="26625"/>
                </a:lnTo>
                <a:lnTo>
                  <a:pt x="91117" y="26532"/>
                </a:lnTo>
                <a:lnTo>
                  <a:pt x="91080" y="26513"/>
                </a:lnTo>
                <a:close/>
                <a:moveTo>
                  <a:pt x="91006" y="29138"/>
                </a:moveTo>
                <a:lnTo>
                  <a:pt x="90950" y="29175"/>
                </a:lnTo>
                <a:lnTo>
                  <a:pt x="90913" y="29231"/>
                </a:lnTo>
                <a:lnTo>
                  <a:pt x="90894" y="29324"/>
                </a:lnTo>
                <a:lnTo>
                  <a:pt x="90875" y="29455"/>
                </a:lnTo>
                <a:lnTo>
                  <a:pt x="90875" y="29585"/>
                </a:lnTo>
                <a:lnTo>
                  <a:pt x="90894" y="29901"/>
                </a:lnTo>
                <a:lnTo>
                  <a:pt x="90931" y="30237"/>
                </a:lnTo>
                <a:lnTo>
                  <a:pt x="90987" y="30553"/>
                </a:lnTo>
                <a:lnTo>
                  <a:pt x="91043" y="30795"/>
                </a:lnTo>
                <a:lnTo>
                  <a:pt x="91099" y="30925"/>
                </a:lnTo>
                <a:lnTo>
                  <a:pt x="91117" y="30944"/>
                </a:lnTo>
                <a:lnTo>
                  <a:pt x="91136" y="30944"/>
                </a:lnTo>
                <a:lnTo>
                  <a:pt x="91173" y="30888"/>
                </a:lnTo>
                <a:lnTo>
                  <a:pt x="91211" y="30776"/>
                </a:lnTo>
                <a:lnTo>
                  <a:pt x="91229" y="30609"/>
                </a:lnTo>
                <a:lnTo>
                  <a:pt x="91248" y="30292"/>
                </a:lnTo>
                <a:lnTo>
                  <a:pt x="91248" y="30088"/>
                </a:lnTo>
                <a:lnTo>
                  <a:pt x="91248" y="29883"/>
                </a:lnTo>
                <a:lnTo>
                  <a:pt x="91248" y="29585"/>
                </a:lnTo>
                <a:lnTo>
                  <a:pt x="91229" y="29436"/>
                </a:lnTo>
                <a:lnTo>
                  <a:pt x="91192" y="29306"/>
                </a:lnTo>
                <a:lnTo>
                  <a:pt x="91155" y="29213"/>
                </a:lnTo>
                <a:lnTo>
                  <a:pt x="91117" y="29175"/>
                </a:lnTo>
                <a:lnTo>
                  <a:pt x="91080" y="29138"/>
                </a:lnTo>
                <a:close/>
                <a:moveTo>
                  <a:pt x="336" y="29473"/>
                </a:moveTo>
                <a:lnTo>
                  <a:pt x="261" y="29492"/>
                </a:lnTo>
                <a:lnTo>
                  <a:pt x="224" y="29529"/>
                </a:lnTo>
                <a:lnTo>
                  <a:pt x="205" y="29585"/>
                </a:lnTo>
                <a:lnTo>
                  <a:pt x="187" y="29697"/>
                </a:lnTo>
                <a:lnTo>
                  <a:pt x="168" y="29920"/>
                </a:lnTo>
                <a:lnTo>
                  <a:pt x="168" y="30162"/>
                </a:lnTo>
                <a:lnTo>
                  <a:pt x="168" y="30441"/>
                </a:lnTo>
                <a:lnTo>
                  <a:pt x="187" y="30721"/>
                </a:lnTo>
                <a:lnTo>
                  <a:pt x="205" y="30832"/>
                </a:lnTo>
                <a:lnTo>
                  <a:pt x="243" y="30944"/>
                </a:lnTo>
                <a:lnTo>
                  <a:pt x="317" y="31037"/>
                </a:lnTo>
                <a:lnTo>
                  <a:pt x="354" y="31074"/>
                </a:lnTo>
                <a:lnTo>
                  <a:pt x="392" y="31074"/>
                </a:lnTo>
                <a:lnTo>
                  <a:pt x="429" y="31019"/>
                </a:lnTo>
                <a:lnTo>
                  <a:pt x="466" y="30851"/>
                </a:lnTo>
                <a:lnTo>
                  <a:pt x="503" y="30665"/>
                </a:lnTo>
                <a:lnTo>
                  <a:pt x="522" y="30404"/>
                </a:lnTo>
                <a:lnTo>
                  <a:pt x="541" y="30125"/>
                </a:lnTo>
                <a:lnTo>
                  <a:pt x="522" y="29827"/>
                </a:lnTo>
                <a:lnTo>
                  <a:pt x="503" y="29697"/>
                </a:lnTo>
                <a:lnTo>
                  <a:pt x="485" y="29566"/>
                </a:lnTo>
                <a:lnTo>
                  <a:pt x="447" y="29510"/>
                </a:lnTo>
                <a:lnTo>
                  <a:pt x="392" y="29492"/>
                </a:lnTo>
                <a:lnTo>
                  <a:pt x="336" y="29473"/>
                </a:lnTo>
                <a:close/>
                <a:moveTo>
                  <a:pt x="91024" y="31782"/>
                </a:moveTo>
                <a:lnTo>
                  <a:pt x="90987" y="31800"/>
                </a:lnTo>
                <a:lnTo>
                  <a:pt x="90931" y="31838"/>
                </a:lnTo>
                <a:lnTo>
                  <a:pt x="90894" y="31856"/>
                </a:lnTo>
                <a:lnTo>
                  <a:pt x="90875" y="31912"/>
                </a:lnTo>
                <a:lnTo>
                  <a:pt x="90857" y="32024"/>
                </a:lnTo>
                <a:lnTo>
                  <a:pt x="90857" y="32173"/>
                </a:lnTo>
                <a:lnTo>
                  <a:pt x="90875" y="32322"/>
                </a:lnTo>
                <a:lnTo>
                  <a:pt x="90913" y="32657"/>
                </a:lnTo>
                <a:lnTo>
                  <a:pt x="90950" y="32880"/>
                </a:lnTo>
                <a:lnTo>
                  <a:pt x="90968" y="33066"/>
                </a:lnTo>
                <a:lnTo>
                  <a:pt x="91006" y="33234"/>
                </a:lnTo>
                <a:lnTo>
                  <a:pt x="91024" y="33290"/>
                </a:lnTo>
                <a:lnTo>
                  <a:pt x="91062" y="33309"/>
                </a:lnTo>
                <a:lnTo>
                  <a:pt x="91136" y="33290"/>
                </a:lnTo>
                <a:lnTo>
                  <a:pt x="91192" y="33234"/>
                </a:lnTo>
                <a:lnTo>
                  <a:pt x="91248" y="33141"/>
                </a:lnTo>
                <a:lnTo>
                  <a:pt x="91285" y="33029"/>
                </a:lnTo>
                <a:lnTo>
                  <a:pt x="91304" y="32918"/>
                </a:lnTo>
                <a:lnTo>
                  <a:pt x="91304" y="32787"/>
                </a:lnTo>
                <a:lnTo>
                  <a:pt x="91304" y="32545"/>
                </a:lnTo>
                <a:lnTo>
                  <a:pt x="91266" y="32340"/>
                </a:lnTo>
                <a:lnTo>
                  <a:pt x="91248" y="32154"/>
                </a:lnTo>
                <a:lnTo>
                  <a:pt x="91229" y="32042"/>
                </a:lnTo>
                <a:lnTo>
                  <a:pt x="91211" y="31949"/>
                </a:lnTo>
                <a:lnTo>
                  <a:pt x="91173" y="31856"/>
                </a:lnTo>
                <a:lnTo>
                  <a:pt x="91099" y="31800"/>
                </a:lnTo>
                <a:lnTo>
                  <a:pt x="91062" y="31782"/>
                </a:lnTo>
                <a:close/>
                <a:moveTo>
                  <a:pt x="354" y="31968"/>
                </a:moveTo>
                <a:lnTo>
                  <a:pt x="280" y="31987"/>
                </a:lnTo>
                <a:lnTo>
                  <a:pt x="224" y="32024"/>
                </a:lnTo>
                <a:lnTo>
                  <a:pt x="205" y="32061"/>
                </a:lnTo>
                <a:lnTo>
                  <a:pt x="187" y="32098"/>
                </a:lnTo>
                <a:lnTo>
                  <a:pt x="150" y="32694"/>
                </a:lnTo>
                <a:lnTo>
                  <a:pt x="150" y="32973"/>
                </a:lnTo>
                <a:lnTo>
                  <a:pt x="150" y="33271"/>
                </a:lnTo>
                <a:lnTo>
                  <a:pt x="187" y="33495"/>
                </a:lnTo>
                <a:lnTo>
                  <a:pt x="205" y="33569"/>
                </a:lnTo>
                <a:lnTo>
                  <a:pt x="243" y="33644"/>
                </a:lnTo>
                <a:lnTo>
                  <a:pt x="299" y="33662"/>
                </a:lnTo>
                <a:lnTo>
                  <a:pt x="317" y="33662"/>
                </a:lnTo>
                <a:lnTo>
                  <a:pt x="336" y="33644"/>
                </a:lnTo>
                <a:lnTo>
                  <a:pt x="373" y="33569"/>
                </a:lnTo>
                <a:lnTo>
                  <a:pt x="429" y="33420"/>
                </a:lnTo>
                <a:lnTo>
                  <a:pt x="466" y="33141"/>
                </a:lnTo>
                <a:lnTo>
                  <a:pt x="485" y="32843"/>
                </a:lnTo>
                <a:lnTo>
                  <a:pt x="485" y="32285"/>
                </a:lnTo>
                <a:lnTo>
                  <a:pt x="503" y="32117"/>
                </a:lnTo>
                <a:lnTo>
                  <a:pt x="485" y="32024"/>
                </a:lnTo>
                <a:lnTo>
                  <a:pt x="466" y="32005"/>
                </a:lnTo>
                <a:lnTo>
                  <a:pt x="429" y="31968"/>
                </a:lnTo>
                <a:close/>
                <a:moveTo>
                  <a:pt x="91117" y="34277"/>
                </a:moveTo>
                <a:lnTo>
                  <a:pt x="91080" y="34295"/>
                </a:lnTo>
                <a:lnTo>
                  <a:pt x="91006" y="34333"/>
                </a:lnTo>
                <a:lnTo>
                  <a:pt x="90950" y="34407"/>
                </a:lnTo>
                <a:lnTo>
                  <a:pt x="90931" y="34444"/>
                </a:lnTo>
                <a:lnTo>
                  <a:pt x="90931" y="34500"/>
                </a:lnTo>
                <a:lnTo>
                  <a:pt x="90968" y="34761"/>
                </a:lnTo>
                <a:lnTo>
                  <a:pt x="90987" y="35040"/>
                </a:lnTo>
                <a:lnTo>
                  <a:pt x="91006" y="35319"/>
                </a:lnTo>
                <a:lnTo>
                  <a:pt x="91043" y="35580"/>
                </a:lnTo>
                <a:lnTo>
                  <a:pt x="91080" y="35710"/>
                </a:lnTo>
                <a:lnTo>
                  <a:pt x="91136" y="35803"/>
                </a:lnTo>
                <a:lnTo>
                  <a:pt x="91173" y="35859"/>
                </a:lnTo>
                <a:lnTo>
                  <a:pt x="91229" y="35859"/>
                </a:lnTo>
                <a:lnTo>
                  <a:pt x="91285" y="35822"/>
                </a:lnTo>
                <a:lnTo>
                  <a:pt x="91322" y="35766"/>
                </a:lnTo>
                <a:lnTo>
                  <a:pt x="91359" y="35654"/>
                </a:lnTo>
                <a:lnTo>
                  <a:pt x="91378" y="35524"/>
                </a:lnTo>
                <a:lnTo>
                  <a:pt x="91397" y="35301"/>
                </a:lnTo>
                <a:lnTo>
                  <a:pt x="91397" y="35059"/>
                </a:lnTo>
                <a:lnTo>
                  <a:pt x="91359" y="34798"/>
                </a:lnTo>
                <a:lnTo>
                  <a:pt x="91322" y="34575"/>
                </a:lnTo>
                <a:lnTo>
                  <a:pt x="91285" y="34407"/>
                </a:lnTo>
                <a:lnTo>
                  <a:pt x="91248" y="34333"/>
                </a:lnTo>
                <a:lnTo>
                  <a:pt x="91211" y="34295"/>
                </a:lnTo>
                <a:lnTo>
                  <a:pt x="91173" y="34277"/>
                </a:lnTo>
                <a:close/>
                <a:moveTo>
                  <a:pt x="299" y="34593"/>
                </a:moveTo>
                <a:lnTo>
                  <a:pt x="261" y="34612"/>
                </a:lnTo>
                <a:lnTo>
                  <a:pt x="205" y="34686"/>
                </a:lnTo>
                <a:lnTo>
                  <a:pt x="168" y="34817"/>
                </a:lnTo>
                <a:lnTo>
                  <a:pt x="112" y="35114"/>
                </a:lnTo>
                <a:lnTo>
                  <a:pt x="112" y="35319"/>
                </a:lnTo>
                <a:lnTo>
                  <a:pt x="112" y="35487"/>
                </a:lnTo>
                <a:lnTo>
                  <a:pt x="131" y="35747"/>
                </a:lnTo>
                <a:lnTo>
                  <a:pt x="150" y="35878"/>
                </a:lnTo>
                <a:lnTo>
                  <a:pt x="187" y="35990"/>
                </a:lnTo>
                <a:lnTo>
                  <a:pt x="243" y="36064"/>
                </a:lnTo>
                <a:lnTo>
                  <a:pt x="280" y="36083"/>
                </a:lnTo>
                <a:lnTo>
                  <a:pt x="317" y="36101"/>
                </a:lnTo>
                <a:lnTo>
                  <a:pt x="354" y="36083"/>
                </a:lnTo>
                <a:lnTo>
                  <a:pt x="392" y="36045"/>
                </a:lnTo>
                <a:lnTo>
                  <a:pt x="410" y="35990"/>
                </a:lnTo>
                <a:lnTo>
                  <a:pt x="447" y="35915"/>
                </a:lnTo>
                <a:lnTo>
                  <a:pt x="466" y="35692"/>
                </a:lnTo>
                <a:lnTo>
                  <a:pt x="485" y="35450"/>
                </a:lnTo>
                <a:lnTo>
                  <a:pt x="485" y="35208"/>
                </a:lnTo>
                <a:lnTo>
                  <a:pt x="466" y="34966"/>
                </a:lnTo>
                <a:lnTo>
                  <a:pt x="447" y="34779"/>
                </a:lnTo>
                <a:lnTo>
                  <a:pt x="410" y="34668"/>
                </a:lnTo>
                <a:lnTo>
                  <a:pt x="373" y="34612"/>
                </a:lnTo>
                <a:lnTo>
                  <a:pt x="336" y="34593"/>
                </a:lnTo>
                <a:close/>
                <a:moveTo>
                  <a:pt x="91080" y="36678"/>
                </a:moveTo>
                <a:lnTo>
                  <a:pt x="91006" y="36716"/>
                </a:lnTo>
                <a:lnTo>
                  <a:pt x="90950" y="36771"/>
                </a:lnTo>
                <a:lnTo>
                  <a:pt x="90913" y="36865"/>
                </a:lnTo>
                <a:lnTo>
                  <a:pt x="90894" y="36976"/>
                </a:lnTo>
                <a:lnTo>
                  <a:pt x="90857" y="37125"/>
                </a:lnTo>
                <a:lnTo>
                  <a:pt x="90857" y="37442"/>
                </a:lnTo>
                <a:lnTo>
                  <a:pt x="90857" y="37795"/>
                </a:lnTo>
                <a:lnTo>
                  <a:pt x="90894" y="38112"/>
                </a:lnTo>
                <a:lnTo>
                  <a:pt x="90950" y="38373"/>
                </a:lnTo>
                <a:lnTo>
                  <a:pt x="90968" y="38466"/>
                </a:lnTo>
                <a:lnTo>
                  <a:pt x="91006" y="38522"/>
                </a:lnTo>
                <a:lnTo>
                  <a:pt x="91043" y="38559"/>
                </a:lnTo>
                <a:lnTo>
                  <a:pt x="91062" y="38559"/>
                </a:lnTo>
                <a:lnTo>
                  <a:pt x="91099" y="38540"/>
                </a:lnTo>
                <a:lnTo>
                  <a:pt x="91117" y="38522"/>
                </a:lnTo>
                <a:lnTo>
                  <a:pt x="91136" y="38410"/>
                </a:lnTo>
                <a:lnTo>
                  <a:pt x="91173" y="38280"/>
                </a:lnTo>
                <a:lnTo>
                  <a:pt x="91192" y="37982"/>
                </a:lnTo>
                <a:lnTo>
                  <a:pt x="91192" y="37795"/>
                </a:lnTo>
                <a:lnTo>
                  <a:pt x="91211" y="37572"/>
                </a:lnTo>
                <a:lnTo>
                  <a:pt x="91248" y="37218"/>
                </a:lnTo>
                <a:lnTo>
                  <a:pt x="91248" y="37051"/>
                </a:lnTo>
                <a:lnTo>
                  <a:pt x="91229" y="36883"/>
                </a:lnTo>
                <a:lnTo>
                  <a:pt x="91211" y="36771"/>
                </a:lnTo>
                <a:lnTo>
                  <a:pt x="91173" y="36734"/>
                </a:lnTo>
                <a:lnTo>
                  <a:pt x="91155" y="36697"/>
                </a:lnTo>
                <a:lnTo>
                  <a:pt x="91080" y="36678"/>
                </a:lnTo>
                <a:close/>
                <a:moveTo>
                  <a:pt x="224" y="37107"/>
                </a:moveTo>
                <a:lnTo>
                  <a:pt x="150" y="37125"/>
                </a:lnTo>
                <a:lnTo>
                  <a:pt x="94" y="37181"/>
                </a:lnTo>
                <a:lnTo>
                  <a:pt x="56" y="37256"/>
                </a:lnTo>
                <a:lnTo>
                  <a:pt x="19" y="37349"/>
                </a:lnTo>
                <a:lnTo>
                  <a:pt x="1" y="37442"/>
                </a:lnTo>
                <a:lnTo>
                  <a:pt x="1" y="37572"/>
                </a:lnTo>
                <a:lnTo>
                  <a:pt x="1" y="37833"/>
                </a:lnTo>
                <a:lnTo>
                  <a:pt x="38" y="38093"/>
                </a:lnTo>
                <a:lnTo>
                  <a:pt x="94" y="38335"/>
                </a:lnTo>
                <a:lnTo>
                  <a:pt x="150" y="38522"/>
                </a:lnTo>
                <a:lnTo>
                  <a:pt x="187" y="38596"/>
                </a:lnTo>
                <a:lnTo>
                  <a:pt x="224" y="38652"/>
                </a:lnTo>
                <a:lnTo>
                  <a:pt x="243" y="38671"/>
                </a:lnTo>
                <a:lnTo>
                  <a:pt x="261" y="38652"/>
                </a:lnTo>
                <a:lnTo>
                  <a:pt x="280" y="38577"/>
                </a:lnTo>
                <a:lnTo>
                  <a:pt x="299" y="38298"/>
                </a:lnTo>
                <a:lnTo>
                  <a:pt x="280" y="37833"/>
                </a:lnTo>
                <a:lnTo>
                  <a:pt x="317" y="37628"/>
                </a:lnTo>
                <a:lnTo>
                  <a:pt x="373" y="37386"/>
                </a:lnTo>
                <a:lnTo>
                  <a:pt x="392" y="37256"/>
                </a:lnTo>
                <a:lnTo>
                  <a:pt x="373" y="37162"/>
                </a:lnTo>
                <a:lnTo>
                  <a:pt x="336" y="37144"/>
                </a:lnTo>
                <a:lnTo>
                  <a:pt x="317" y="37107"/>
                </a:lnTo>
                <a:close/>
                <a:moveTo>
                  <a:pt x="91080" y="39285"/>
                </a:moveTo>
                <a:lnTo>
                  <a:pt x="91043" y="39304"/>
                </a:lnTo>
                <a:lnTo>
                  <a:pt x="91006" y="39322"/>
                </a:lnTo>
                <a:lnTo>
                  <a:pt x="90987" y="39378"/>
                </a:lnTo>
                <a:lnTo>
                  <a:pt x="90950" y="39508"/>
                </a:lnTo>
                <a:lnTo>
                  <a:pt x="90913" y="39639"/>
                </a:lnTo>
                <a:lnTo>
                  <a:pt x="90894" y="39899"/>
                </a:lnTo>
                <a:lnTo>
                  <a:pt x="90913" y="40179"/>
                </a:lnTo>
                <a:lnTo>
                  <a:pt x="90913" y="40421"/>
                </a:lnTo>
                <a:lnTo>
                  <a:pt x="90931" y="40644"/>
                </a:lnTo>
                <a:lnTo>
                  <a:pt x="90950" y="40756"/>
                </a:lnTo>
                <a:lnTo>
                  <a:pt x="90968" y="40867"/>
                </a:lnTo>
                <a:lnTo>
                  <a:pt x="90987" y="40942"/>
                </a:lnTo>
                <a:lnTo>
                  <a:pt x="91006" y="40961"/>
                </a:lnTo>
                <a:lnTo>
                  <a:pt x="91062" y="40961"/>
                </a:lnTo>
                <a:lnTo>
                  <a:pt x="91099" y="40942"/>
                </a:lnTo>
                <a:lnTo>
                  <a:pt x="91173" y="40830"/>
                </a:lnTo>
                <a:lnTo>
                  <a:pt x="91229" y="40737"/>
                </a:lnTo>
                <a:lnTo>
                  <a:pt x="91248" y="40625"/>
                </a:lnTo>
                <a:lnTo>
                  <a:pt x="91285" y="40365"/>
                </a:lnTo>
                <a:lnTo>
                  <a:pt x="91304" y="40085"/>
                </a:lnTo>
                <a:lnTo>
                  <a:pt x="91304" y="39862"/>
                </a:lnTo>
                <a:lnTo>
                  <a:pt x="91322" y="39620"/>
                </a:lnTo>
                <a:lnTo>
                  <a:pt x="91304" y="39490"/>
                </a:lnTo>
                <a:lnTo>
                  <a:pt x="91285" y="39434"/>
                </a:lnTo>
                <a:lnTo>
                  <a:pt x="91266" y="39378"/>
                </a:lnTo>
                <a:lnTo>
                  <a:pt x="91192" y="39322"/>
                </a:lnTo>
                <a:lnTo>
                  <a:pt x="91117" y="39285"/>
                </a:lnTo>
                <a:close/>
                <a:moveTo>
                  <a:pt x="261" y="39601"/>
                </a:moveTo>
                <a:lnTo>
                  <a:pt x="187" y="39639"/>
                </a:lnTo>
                <a:lnTo>
                  <a:pt x="150" y="39695"/>
                </a:lnTo>
                <a:lnTo>
                  <a:pt x="131" y="39750"/>
                </a:lnTo>
                <a:lnTo>
                  <a:pt x="94" y="39918"/>
                </a:lnTo>
                <a:lnTo>
                  <a:pt x="75" y="40085"/>
                </a:lnTo>
                <a:lnTo>
                  <a:pt x="56" y="40216"/>
                </a:lnTo>
                <a:lnTo>
                  <a:pt x="56" y="40439"/>
                </a:lnTo>
                <a:lnTo>
                  <a:pt x="56" y="40737"/>
                </a:lnTo>
                <a:lnTo>
                  <a:pt x="75" y="40886"/>
                </a:lnTo>
                <a:lnTo>
                  <a:pt x="112" y="41016"/>
                </a:lnTo>
                <a:lnTo>
                  <a:pt x="150" y="41128"/>
                </a:lnTo>
                <a:lnTo>
                  <a:pt x="168" y="41165"/>
                </a:lnTo>
                <a:lnTo>
                  <a:pt x="205" y="41184"/>
                </a:lnTo>
                <a:lnTo>
                  <a:pt x="280" y="41221"/>
                </a:lnTo>
                <a:lnTo>
                  <a:pt x="373" y="41221"/>
                </a:lnTo>
                <a:lnTo>
                  <a:pt x="410" y="41184"/>
                </a:lnTo>
                <a:lnTo>
                  <a:pt x="429" y="41072"/>
                </a:lnTo>
                <a:lnTo>
                  <a:pt x="429" y="40942"/>
                </a:lnTo>
                <a:lnTo>
                  <a:pt x="447" y="40328"/>
                </a:lnTo>
                <a:lnTo>
                  <a:pt x="429" y="39713"/>
                </a:lnTo>
                <a:lnTo>
                  <a:pt x="429" y="39657"/>
                </a:lnTo>
                <a:lnTo>
                  <a:pt x="410" y="39620"/>
                </a:lnTo>
                <a:lnTo>
                  <a:pt x="373" y="39601"/>
                </a:lnTo>
                <a:close/>
                <a:moveTo>
                  <a:pt x="91099" y="41985"/>
                </a:moveTo>
                <a:lnTo>
                  <a:pt x="91043" y="42022"/>
                </a:lnTo>
                <a:lnTo>
                  <a:pt x="91006" y="42059"/>
                </a:lnTo>
                <a:lnTo>
                  <a:pt x="90968" y="42133"/>
                </a:lnTo>
                <a:lnTo>
                  <a:pt x="90950" y="42245"/>
                </a:lnTo>
                <a:lnTo>
                  <a:pt x="90968" y="42543"/>
                </a:lnTo>
                <a:lnTo>
                  <a:pt x="91006" y="43046"/>
                </a:lnTo>
                <a:lnTo>
                  <a:pt x="91024" y="43195"/>
                </a:lnTo>
                <a:lnTo>
                  <a:pt x="91062" y="43288"/>
                </a:lnTo>
                <a:lnTo>
                  <a:pt x="91099" y="43344"/>
                </a:lnTo>
                <a:lnTo>
                  <a:pt x="91155" y="43344"/>
                </a:lnTo>
                <a:lnTo>
                  <a:pt x="91211" y="43325"/>
                </a:lnTo>
                <a:lnTo>
                  <a:pt x="91266" y="43251"/>
                </a:lnTo>
                <a:lnTo>
                  <a:pt x="91304" y="43157"/>
                </a:lnTo>
                <a:lnTo>
                  <a:pt x="91341" y="43046"/>
                </a:lnTo>
                <a:lnTo>
                  <a:pt x="91397" y="42822"/>
                </a:lnTo>
                <a:lnTo>
                  <a:pt x="91397" y="42599"/>
                </a:lnTo>
                <a:lnTo>
                  <a:pt x="91378" y="42376"/>
                </a:lnTo>
                <a:lnTo>
                  <a:pt x="91359" y="42152"/>
                </a:lnTo>
                <a:lnTo>
                  <a:pt x="91341" y="42078"/>
                </a:lnTo>
                <a:lnTo>
                  <a:pt x="91322" y="42022"/>
                </a:lnTo>
                <a:lnTo>
                  <a:pt x="91266" y="42003"/>
                </a:lnTo>
                <a:lnTo>
                  <a:pt x="91211" y="41985"/>
                </a:lnTo>
                <a:close/>
                <a:moveTo>
                  <a:pt x="261" y="42115"/>
                </a:moveTo>
                <a:lnTo>
                  <a:pt x="224" y="42152"/>
                </a:lnTo>
                <a:lnTo>
                  <a:pt x="187" y="42171"/>
                </a:lnTo>
                <a:lnTo>
                  <a:pt x="150" y="42264"/>
                </a:lnTo>
                <a:lnTo>
                  <a:pt x="131" y="42357"/>
                </a:lnTo>
                <a:lnTo>
                  <a:pt x="131" y="42487"/>
                </a:lnTo>
                <a:lnTo>
                  <a:pt x="131" y="42599"/>
                </a:lnTo>
                <a:lnTo>
                  <a:pt x="168" y="42766"/>
                </a:lnTo>
                <a:lnTo>
                  <a:pt x="150" y="42990"/>
                </a:lnTo>
                <a:lnTo>
                  <a:pt x="150" y="43251"/>
                </a:lnTo>
                <a:lnTo>
                  <a:pt x="150" y="43400"/>
                </a:lnTo>
                <a:lnTo>
                  <a:pt x="168" y="43511"/>
                </a:lnTo>
                <a:lnTo>
                  <a:pt x="205" y="43623"/>
                </a:lnTo>
                <a:lnTo>
                  <a:pt x="261" y="43679"/>
                </a:lnTo>
                <a:lnTo>
                  <a:pt x="299" y="43716"/>
                </a:lnTo>
                <a:lnTo>
                  <a:pt x="373" y="43716"/>
                </a:lnTo>
                <a:lnTo>
                  <a:pt x="410" y="43697"/>
                </a:lnTo>
                <a:lnTo>
                  <a:pt x="447" y="43623"/>
                </a:lnTo>
                <a:lnTo>
                  <a:pt x="485" y="43530"/>
                </a:lnTo>
                <a:lnTo>
                  <a:pt x="503" y="43400"/>
                </a:lnTo>
                <a:lnTo>
                  <a:pt x="522" y="43288"/>
                </a:lnTo>
                <a:lnTo>
                  <a:pt x="522" y="43102"/>
                </a:lnTo>
                <a:lnTo>
                  <a:pt x="522" y="42878"/>
                </a:lnTo>
                <a:lnTo>
                  <a:pt x="522" y="42562"/>
                </a:lnTo>
                <a:lnTo>
                  <a:pt x="503" y="42413"/>
                </a:lnTo>
                <a:lnTo>
                  <a:pt x="485" y="42264"/>
                </a:lnTo>
                <a:lnTo>
                  <a:pt x="429" y="42171"/>
                </a:lnTo>
                <a:lnTo>
                  <a:pt x="410" y="42133"/>
                </a:lnTo>
                <a:lnTo>
                  <a:pt x="373" y="42115"/>
                </a:lnTo>
                <a:close/>
                <a:moveTo>
                  <a:pt x="91006" y="44572"/>
                </a:moveTo>
                <a:lnTo>
                  <a:pt x="90968" y="44628"/>
                </a:lnTo>
                <a:lnTo>
                  <a:pt x="90950" y="44684"/>
                </a:lnTo>
                <a:lnTo>
                  <a:pt x="90931" y="44777"/>
                </a:lnTo>
                <a:lnTo>
                  <a:pt x="90931" y="44982"/>
                </a:lnTo>
                <a:lnTo>
                  <a:pt x="90950" y="45243"/>
                </a:lnTo>
                <a:lnTo>
                  <a:pt x="90987" y="45485"/>
                </a:lnTo>
                <a:lnTo>
                  <a:pt x="91024" y="45671"/>
                </a:lnTo>
                <a:lnTo>
                  <a:pt x="91062" y="45801"/>
                </a:lnTo>
                <a:lnTo>
                  <a:pt x="91099" y="45876"/>
                </a:lnTo>
                <a:lnTo>
                  <a:pt x="91136" y="45894"/>
                </a:lnTo>
                <a:lnTo>
                  <a:pt x="91155" y="45876"/>
                </a:lnTo>
                <a:lnTo>
                  <a:pt x="91192" y="45838"/>
                </a:lnTo>
                <a:lnTo>
                  <a:pt x="91229" y="45764"/>
                </a:lnTo>
                <a:lnTo>
                  <a:pt x="91285" y="45578"/>
                </a:lnTo>
                <a:lnTo>
                  <a:pt x="91304" y="45447"/>
                </a:lnTo>
                <a:lnTo>
                  <a:pt x="91304" y="45261"/>
                </a:lnTo>
                <a:lnTo>
                  <a:pt x="91285" y="45038"/>
                </a:lnTo>
                <a:lnTo>
                  <a:pt x="91248" y="44814"/>
                </a:lnTo>
                <a:lnTo>
                  <a:pt x="91229" y="44721"/>
                </a:lnTo>
                <a:lnTo>
                  <a:pt x="91173" y="44647"/>
                </a:lnTo>
                <a:lnTo>
                  <a:pt x="91099" y="44591"/>
                </a:lnTo>
                <a:lnTo>
                  <a:pt x="91043" y="44572"/>
                </a:lnTo>
                <a:close/>
                <a:moveTo>
                  <a:pt x="299" y="44721"/>
                </a:moveTo>
                <a:lnTo>
                  <a:pt x="243" y="44796"/>
                </a:lnTo>
                <a:lnTo>
                  <a:pt x="205" y="44889"/>
                </a:lnTo>
                <a:lnTo>
                  <a:pt x="131" y="45150"/>
                </a:lnTo>
                <a:lnTo>
                  <a:pt x="94" y="45336"/>
                </a:lnTo>
                <a:lnTo>
                  <a:pt x="94" y="45503"/>
                </a:lnTo>
                <a:lnTo>
                  <a:pt x="94" y="45727"/>
                </a:lnTo>
                <a:lnTo>
                  <a:pt x="94" y="45838"/>
                </a:lnTo>
                <a:lnTo>
                  <a:pt x="112" y="45950"/>
                </a:lnTo>
                <a:lnTo>
                  <a:pt x="131" y="46043"/>
                </a:lnTo>
                <a:lnTo>
                  <a:pt x="168" y="46099"/>
                </a:lnTo>
                <a:lnTo>
                  <a:pt x="243" y="46136"/>
                </a:lnTo>
                <a:lnTo>
                  <a:pt x="299" y="46136"/>
                </a:lnTo>
                <a:lnTo>
                  <a:pt x="336" y="46099"/>
                </a:lnTo>
                <a:lnTo>
                  <a:pt x="373" y="46025"/>
                </a:lnTo>
                <a:lnTo>
                  <a:pt x="410" y="45876"/>
                </a:lnTo>
                <a:lnTo>
                  <a:pt x="429" y="45708"/>
                </a:lnTo>
                <a:lnTo>
                  <a:pt x="447" y="45503"/>
                </a:lnTo>
                <a:lnTo>
                  <a:pt x="466" y="45280"/>
                </a:lnTo>
                <a:lnTo>
                  <a:pt x="466" y="45038"/>
                </a:lnTo>
                <a:lnTo>
                  <a:pt x="447" y="44945"/>
                </a:lnTo>
                <a:lnTo>
                  <a:pt x="410" y="44833"/>
                </a:lnTo>
                <a:lnTo>
                  <a:pt x="392" y="44777"/>
                </a:lnTo>
                <a:lnTo>
                  <a:pt x="354" y="44740"/>
                </a:lnTo>
                <a:lnTo>
                  <a:pt x="336" y="44721"/>
                </a:lnTo>
                <a:close/>
                <a:moveTo>
                  <a:pt x="91155" y="46807"/>
                </a:moveTo>
                <a:lnTo>
                  <a:pt x="91080" y="46825"/>
                </a:lnTo>
                <a:lnTo>
                  <a:pt x="91024" y="46862"/>
                </a:lnTo>
                <a:lnTo>
                  <a:pt x="91006" y="46900"/>
                </a:lnTo>
                <a:lnTo>
                  <a:pt x="90987" y="46956"/>
                </a:lnTo>
                <a:lnTo>
                  <a:pt x="90987" y="47253"/>
                </a:lnTo>
                <a:lnTo>
                  <a:pt x="90987" y="47551"/>
                </a:lnTo>
                <a:lnTo>
                  <a:pt x="91043" y="48147"/>
                </a:lnTo>
                <a:lnTo>
                  <a:pt x="91062" y="48371"/>
                </a:lnTo>
                <a:lnTo>
                  <a:pt x="91080" y="48482"/>
                </a:lnTo>
                <a:lnTo>
                  <a:pt x="91099" y="48575"/>
                </a:lnTo>
                <a:lnTo>
                  <a:pt x="91136" y="48631"/>
                </a:lnTo>
                <a:lnTo>
                  <a:pt x="91155" y="48631"/>
                </a:lnTo>
                <a:lnTo>
                  <a:pt x="91173" y="48613"/>
                </a:lnTo>
                <a:lnTo>
                  <a:pt x="91229" y="48557"/>
                </a:lnTo>
                <a:lnTo>
                  <a:pt x="91304" y="48408"/>
                </a:lnTo>
                <a:lnTo>
                  <a:pt x="91341" y="48277"/>
                </a:lnTo>
                <a:lnTo>
                  <a:pt x="91359" y="48147"/>
                </a:lnTo>
                <a:lnTo>
                  <a:pt x="91378" y="47849"/>
                </a:lnTo>
                <a:lnTo>
                  <a:pt x="91378" y="47551"/>
                </a:lnTo>
                <a:lnTo>
                  <a:pt x="91359" y="47272"/>
                </a:lnTo>
                <a:lnTo>
                  <a:pt x="91341" y="47049"/>
                </a:lnTo>
                <a:lnTo>
                  <a:pt x="91304" y="46918"/>
                </a:lnTo>
                <a:lnTo>
                  <a:pt x="91266" y="46862"/>
                </a:lnTo>
                <a:lnTo>
                  <a:pt x="91248" y="46825"/>
                </a:lnTo>
                <a:lnTo>
                  <a:pt x="91155" y="46807"/>
                </a:lnTo>
                <a:close/>
                <a:moveTo>
                  <a:pt x="224" y="47309"/>
                </a:moveTo>
                <a:lnTo>
                  <a:pt x="168" y="47328"/>
                </a:lnTo>
                <a:lnTo>
                  <a:pt x="112" y="47384"/>
                </a:lnTo>
                <a:lnTo>
                  <a:pt x="56" y="47440"/>
                </a:lnTo>
                <a:lnTo>
                  <a:pt x="38" y="47533"/>
                </a:lnTo>
                <a:lnTo>
                  <a:pt x="1" y="47626"/>
                </a:lnTo>
                <a:lnTo>
                  <a:pt x="1" y="47849"/>
                </a:lnTo>
                <a:lnTo>
                  <a:pt x="1" y="48091"/>
                </a:lnTo>
                <a:lnTo>
                  <a:pt x="19" y="48315"/>
                </a:lnTo>
                <a:lnTo>
                  <a:pt x="56" y="48501"/>
                </a:lnTo>
                <a:lnTo>
                  <a:pt x="94" y="48613"/>
                </a:lnTo>
                <a:lnTo>
                  <a:pt x="131" y="48668"/>
                </a:lnTo>
                <a:lnTo>
                  <a:pt x="150" y="48706"/>
                </a:lnTo>
                <a:lnTo>
                  <a:pt x="187" y="48706"/>
                </a:lnTo>
                <a:lnTo>
                  <a:pt x="205" y="48687"/>
                </a:lnTo>
                <a:lnTo>
                  <a:pt x="261" y="48631"/>
                </a:lnTo>
                <a:lnTo>
                  <a:pt x="299" y="48519"/>
                </a:lnTo>
                <a:lnTo>
                  <a:pt x="354" y="48277"/>
                </a:lnTo>
                <a:lnTo>
                  <a:pt x="373" y="48147"/>
                </a:lnTo>
                <a:lnTo>
                  <a:pt x="392" y="47961"/>
                </a:lnTo>
                <a:lnTo>
                  <a:pt x="429" y="47682"/>
                </a:lnTo>
                <a:lnTo>
                  <a:pt x="429" y="47551"/>
                </a:lnTo>
                <a:lnTo>
                  <a:pt x="410" y="47440"/>
                </a:lnTo>
                <a:lnTo>
                  <a:pt x="373" y="47365"/>
                </a:lnTo>
                <a:lnTo>
                  <a:pt x="354" y="47328"/>
                </a:lnTo>
                <a:lnTo>
                  <a:pt x="317" y="47309"/>
                </a:lnTo>
                <a:close/>
                <a:moveTo>
                  <a:pt x="53062" y="49078"/>
                </a:moveTo>
                <a:lnTo>
                  <a:pt x="52764" y="49097"/>
                </a:lnTo>
                <a:lnTo>
                  <a:pt x="52634" y="49097"/>
                </a:lnTo>
                <a:lnTo>
                  <a:pt x="52522" y="49134"/>
                </a:lnTo>
                <a:lnTo>
                  <a:pt x="52429" y="49152"/>
                </a:lnTo>
                <a:lnTo>
                  <a:pt x="52355" y="49208"/>
                </a:lnTo>
                <a:lnTo>
                  <a:pt x="52317" y="49264"/>
                </a:lnTo>
                <a:lnTo>
                  <a:pt x="52317" y="49339"/>
                </a:lnTo>
                <a:lnTo>
                  <a:pt x="52336" y="49376"/>
                </a:lnTo>
                <a:lnTo>
                  <a:pt x="52373" y="49395"/>
                </a:lnTo>
                <a:lnTo>
                  <a:pt x="52466" y="49432"/>
                </a:lnTo>
                <a:lnTo>
                  <a:pt x="52578" y="49450"/>
                </a:lnTo>
                <a:lnTo>
                  <a:pt x="52727" y="49450"/>
                </a:lnTo>
                <a:lnTo>
                  <a:pt x="53006" y="49413"/>
                </a:lnTo>
                <a:lnTo>
                  <a:pt x="53192" y="49395"/>
                </a:lnTo>
                <a:lnTo>
                  <a:pt x="53788" y="49395"/>
                </a:lnTo>
                <a:lnTo>
                  <a:pt x="53956" y="49357"/>
                </a:lnTo>
                <a:lnTo>
                  <a:pt x="54030" y="49339"/>
                </a:lnTo>
                <a:lnTo>
                  <a:pt x="54067" y="49301"/>
                </a:lnTo>
                <a:lnTo>
                  <a:pt x="54086" y="49283"/>
                </a:lnTo>
                <a:lnTo>
                  <a:pt x="54086" y="49264"/>
                </a:lnTo>
                <a:lnTo>
                  <a:pt x="54030" y="49227"/>
                </a:lnTo>
                <a:lnTo>
                  <a:pt x="53900" y="49190"/>
                </a:lnTo>
                <a:lnTo>
                  <a:pt x="53658" y="49152"/>
                </a:lnTo>
                <a:lnTo>
                  <a:pt x="53379" y="49115"/>
                </a:lnTo>
                <a:lnTo>
                  <a:pt x="53062" y="49078"/>
                </a:lnTo>
                <a:close/>
                <a:moveTo>
                  <a:pt x="50176" y="49134"/>
                </a:moveTo>
                <a:lnTo>
                  <a:pt x="50083" y="49152"/>
                </a:lnTo>
                <a:lnTo>
                  <a:pt x="49990" y="49171"/>
                </a:lnTo>
                <a:lnTo>
                  <a:pt x="49916" y="49227"/>
                </a:lnTo>
                <a:lnTo>
                  <a:pt x="49860" y="49283"/>
                </a:lnTo>
                <a:lnTo>
                  <a:pt x="49841" y="49320"/>
                </a:lnTo>
                <a:lnTo>
                  <a:pt x="49878" y="49376"/>
                </a:lnTo>
                <a:lnTo>
                  <a:pt x="49916" y="49395"/>
                </a:lnTo>
                <a:lnTo>
                  <a:pt x="49972" y="49432"/>
                </a:lnTo>
                <a:lnTo>
                  <a:pt x="50139" y="49469"/>
                </a:lnTo>
                <a:lnTo>
                  <a:pt x="50418" y="49488"/>
                </a:lnTo>
                <a:lnTo>
                  <a:pt x="50865" y="49488"/>
                </a:lnTo>
                <a:lnTo>
                  <a:pt x="51089" y="49469"/>
                </a:lnTo>
                <a:lnTo>
                  <a:pt x="51275" y="49450"/>
                </a:lnTo>
                <a:lnTo>
                  <a:pt x="51424" y="49395"/>
                </a:lnTo>
                <a:lnTo>
                  <a:pt x="51461" y="49376"/>
                </a:lnTo>
                <a:lnTo>
                  <a:pt x="51480" y="49339"/>
                </a:lnTo>
                <a:lnTo>
                  <a:pt x="51480" y="49320"/>
                </a:lnTo>
                <a:lnTo>
                  <a:pt x="51461" y="49301"/>
                </a:lnTo>
                <a:lnTo>
                  <a:pt x="51386" y="49246"/>
                </a:lnTo>
                <a:lnTo>
                  <a:pt x="51275" y="49227"/>
                </a:lnTo>
                <a:lnTo>
                  <a:pt x="51163" y="49208"/>
                </a:lnTo>
                <a:lnTo>
                  <a:pt x="50902" y="49171"/>
                </a:lnTo>
                <a:lnTo>
                  <a:pt x="50753" y="49171"/>
                </a:lnTo>
                <a:lnTo>
                  <a:pt x="50381" y="49134"/>
                </a:lnTo>
                <a:close/>
                <a:moveTo>
                  <a:pt x="60305" y="49152"/>
                </a:moveTo>
                <a:lnTo>
                  <a:pt x="60193" y="49171"/>
                </a:lnTo>
                <a:lnTo>
                  <a:pt x="60081" y="49190"/>
                </a:lnTo>
                <a:lnTo>
                  <a:pt x="60007" y="49227"/>
                </a:lnTo>
                <a:lnTo>
                  <a:pt x="59951" y="49264"/>
                </a:lnTo>
                <a:lnTo>
                  <a:pt x="59932" y="49301"/>
                </a:lnTo>
                <a:lnTo>
                  <a:pt x="59951" y="49376"/>
                </a:lnTo>
                <a:lnTo>
                  <a:pt x="59988" y="49413"/>
                </a:lnTo>
                <a:lnTo>
                  <a:pt x="60025" y="49432"/>
                </a:lnTo>
                <a:lnTo>
                  <a:pt x="60137" y="49469"/>
                </a:lnTo>
                <a:lnTo>
                  <a:pt x="60249" y="49488"/>
                </a:lnTo>
                <a:lnTo>
                  <a:pt x="60677" y="49488"/>
                </a:lnTo>
                <a:lnTo>
                  <a:pt x="60882" y="49469"/>
                </a:lnTo>
                <a:lnTo>
                  <a:pt x="61124" y="49469"/>
                </a:lnTo>
                <a:lnTo>
                  <a:pt x="61235" y="49450"/>
                </a:lnTo>
                <a:lnTo>
                  <a:pt x="61347" y="49432"/>
                </a:lnTo>
                <a:lnTo>
                  <a:pt x="61552" y="49376"/>
                </a:lnTo>
                <a:lnTo>
                  <a:pt x="61608" y="49339"/>
                </a:lnTo>
                <a:lnTo>
                  <a:pt x="61626" y="49320"/>
                </a:lnTo>
                <a:lnTo>
                  <a:pt x="61626" y="49301"/>
                </a:lnTo>
                <a:lnTo>
                  <a:pt x="61589" y="49264"/>
                </a:lnTo>
                <a:lnTo>
                  <a:pt x="61440" y="49246"/>
                </a:lnTo>
                <a:lnTo>
                  <a:pt x="61198" y="49208"/>
                </a:lnTo>
                <a:lnTo>
                  <a:pt x="60919" y="49171"/>
                </a:lnTo>
                <a:lnTo>
                  <a:pt x="60602" y="49152"/>
                </a:lnTo>
                <a:close/>
                <a:moveTo>
                  <a:pt x="68571" y="49059"/>
                </a:moveTo>
                <a:lnTo>
                  <a:pt x="68068" y="49078"/>
                </a:lnTo>
                <a:lnTo>
                  <a:pt x="67845" y="49115"/>
                </a:lnTo>
                <a:lnTo>
                  <a:pt x="67715" y="49134"/>
                </a:lnTo>
                <a:lnTo>
                  <a:pt x="67603" y="49171"/>
                </a:lnTo>
                <a:lnTo>
                  <a:pt x="67528" y="49227"/>
                </a:lnTo>
                <a:lnTo>
                  <a:pt x="67510" y="49246"/>
                </a:lnTo>
                <a:lnTo>
                  <a:pt x="67510" y="49283"/>
                </a:lnTo>
                <a:lnTo>
                  <a:pt x="67510" y="49320"/>
                </a:lnTo>
                <a:lnTo>
                  <a:pt x="67547" y="49357"/>
                </a:lnTo>
                <a:lnTo>
                  <a:pt x="67659" y="49450"/>
                </a:lnTo>
                <a:lnTo>
                  <a:pt x="67752" y="49488"/>
                </a:lnTo>
                <a:lnTo>
                  <a:pt x="67882" y="49506"/>
                </a:lnTo>
                <a:lnTo>
                  <a:pt x="68012" y="49506"/>
                </a:lnTo>
                <a:lnTo>
                  <a:pt x="68143" y="49488"/>
                </a:lnTo>
                <a:lnTo>
                  <a:pt x="68422" y="49469"/>
                </a:lnTo>
                <a:lnTo>
                  <a:pt x="68645" y="49432"/>
                </a:lnTo>
                <a:lnTo>
                  <a:pt x="68925" y="49413"/>
                </a:lnTo>
                <a:lnTo>
                  <a:pt x="69074" y="49376"/>
                </a:lnTo>
                <a:lnTo>
                  <a:pt x="69129" y="49357"/>
                </a:lnTo>
                <a:lnTo>
                  <a:pt x="69167" y="49320"/>
                </a:lnTo>
                <a:lnTo>
                  <a:pt x="69185" y="49246"/>
                </a:lnTo>
                <a:lnTo>
                  <a:pt x="69204" y="49190"/>
                </a:lnTo>
                <a:lnTo>
                  <a:pt x="69204" y="49152"/>
                </a:lnTo>
                <a:lnTo>
                  <a:pt x="69185" y="49134"/>
                </a:lnTo>
                <a:lnTo>
                  <a:pt x="69148" y="49097"/>
                </a:lnTo>
                <a:lnTo>
                  <a:pt x="69092" y="49097"/>
                </a:lnTo>
                <a:lnTo>
                  <a:pt x="68832" y="49078"/>
                </a:lnTo>
                <a:lnTo>
                  <a:pt x="68571" y="49059"/>
                </a:lnTo>
                <a:close/>
                <a:moveTo>
                  <a:pt x="72779" y="49152"/>
                </a:moveTo>
                <a:lnTo>
                  <a:pt x="72686" y="49190"/>
                </a:lnTo>
                <a:lnTo>
                  <a:pt x="72630" y="49227"/>
                </a:lnTo>
                <a:lnTo>
                  <a:pt x="72611" y="49246"/>
                </a:lnTo>
                <a:lnTo>
                  <a:pt x="72592" y="49301"/>
                </a:lnTo>
                <a:lnTo>
                  <a:pt x="72592" y="49357"/>
                </a:lnTo>
                <a:lnTo>
                  <a:pt x="72592" y="49395"/>
                </a:lnTo>
                <a:lnTo>
                  <a:pt x="72630" y="49432"/>
                </a:lnTo>
                <a:lnTo>
                  <a:pt x="72723" y="49469"/>
                </a:lnTo>
                <a:lnTo>
                  <a:pt x="72853" y="49506"/>
                </a:lnTo>
                <a:lnTo>
                  <a:pt x="73765" y="49506"/>
                </a:lnTo>
                <a:lnTo>
                  <a:pt x="73896" y="49488"/>
                </a:lnTo>
                <a:lnTo>
                  <a:pt x="74026" y="49469"/>
                </a:lnTo>
                <a:lnTo>
                  <a:pt x="74119" y="49432"/>
                </a:lnTo>
                <a:lnTo>
                  <a:pt x="74138" y="49413"/>
                </a:lnTo>
                <a:lnTo>
                  <a:pt x="74175" y="49376"/>
                </a:lnTo>
                <a:lnTo>
                  <a:pt x="74175" y="49339"/>
                </a:lnTo>
                <a:lnTo>
                  <a:pt x="74175" y="49320"/>
                </a:lnTo>
                <a:lnTo>
                  <a:pt x="74138" y="49264"/>
                </a:lnTo>
                <a:lnTo>
                  <a:pt x="74063" y="49227"/>
                </a:lnTo>
                <a:lnTo>
                  <a:pt x="73970" y="49208"/>
                </a:lnTo>
                <a:lnTo>
                  <a:pt x="73747" y="49190"/>
                </a:lnTo>
                <a:lnTo>
                  <a:pt x="73579" y="49190"/>
                </a:lnTo>
                <a:lnTo>
                  <a:pt x="73374" y="49171"/>
                </a:lnTo>
                <a:lnTo>
                  <a:pt x="73077" y="49152"/>
                </a:lnTo>
                <a:close/>
                <a:moveTo>
                  <a:pt x="70712" y="49171"/>
                </a:moveTo>
                <a:lnTo>
                  <a:pt x="70507" y="49190"/>
                </a:lnTo>
                <a:lnTo>
                  <a:pt x="70414" y="49190"/>
                </a:lnTo>
                <a:lnTo>
                  <a:pt x="70340" y="49227"/>
                </a:lnTo>
                <a:lnTo>
                  <a:pt x="70284" y="49246"/>
                </a:lnTo>
                <a:lnTo>
                  <a:pt x="70265" y="49301"/>
                </a:lnTo>
                <a:lnTo>
                  <a:pt x="70265" y="49339"/>
                </a:lnTo>
                <a:lnTo>
                  <a:pt x="70284" y="49413"/>
                </a:lnTo>
                <a:lnTo>
                  <a:pt x="70340" y="49469"/>
                </a:lnTo>
                <a:lnTo>
                  <a:pt x="70414" y="49488"/>
                </a:lnTo>
                <a:lnTo>
                  <a:pt x="70526" y="49506"/>
                </a:lnTo>
                <a:lnTo>
                  <a:pt x="70619" y="49525"/>
                </a:lnTo>
                <a:lnTo>
                  <a:pt x="71364" y="49525"/>
                </a:lnTo>
                <a:lnTo>
                  <a:pt x="71420" y="49506"/>
                </a:lnTo>
                <a:lnTo>
                  <a:pt x="71457" y="49488"/>
                </a:lnTo>
                <a:lnTo>
                  <a:pt x="71494" y="49432"/>
                </a:lnTo>
                <a:lnTo>
                  <a:pt x="71531" y="49376"/>
                </a:lnTo>
                <a:lnTo>
                  <a:pt x="71531" y="49339"/>
                </a:lnTo>
                <a:lnTo>
                  <a:pt x="71531" y="49320"/>
                </a:lnTo>
                <a:lnTo>
                  <a:pt x="71494" y="49283"/>
                </a:lnTo>
                <a:lnTo>
                  <a:pt x="71457" y="49264"/>
                </a:lnTo>
                <a:lnTo>
                  <a:pt x="71159" y="49208"/>
                </a:lnTo>
                <a:lnTo>
                  <a:pt x="70954" y="49190"/>
                </a:lnTo>
                <a:lnTo>
                  <a:pt x="70712" y="49171"/>
                </a:lnTo>
                <a:close/>
                <a:moveTo>
                  <a:pt x="65089" y="49152"/>
                </a:moveTo>
                <a:lnTo>
                  <a:pt x="64996" y="49171"/>
                </a:lnTo>
                <a:lnTo>
                  <a:pt x="64940" y="49227"/>
                </a:lnTo>
                <a:lnTo>
                  <a:pt x="64922" y="49246"/>
                </a:lnTo>
                <a:lnTo>
                  <a:pt x="64922" y="49283"/>
                </a:lnTo>
                <a:lnTo>
                  <a:pt x="64922" y="49339"/>
                </a:lnTo>
                <a:lnTo>
                  <a:pt x="64959" y="49395"/>
                </a:lnTo>
                <a:lnTo>
                  <a:pt x="64978" y="49432"/>
                </a:lnTo>
                <a:lnTo>
                  <a:pt x="65034" y="49450"/>
                </a:lnTo>
                <a:lnTo>
                  <a:pt x="65127" y="49488"/>
                </a:lnTo>
                <a:lnTo>
                  <a:pt x="65276" y="49525"/>
                </a:lnTo>
                <a:lnTo>
                  <a:pt x="65425" y="49525"/>
                </a:lnTo>
                <a:lnTo>
                  <a:pt x="65722" y="49543"/>
                </a:lnTo>
                <a:lnTo>
                  <a:pt x="65927" y="49525"/>
                </a:lnTo>
                <a:lnTo>
                  <a:pt x="66113" y="49506"/>
                </a:lnTo>
                <a:lnTo>
                  <a:pt x="66411" y="49469"/>
                </a:lnTo>
                <a:lnTo>
                  <a:pt x="66672" y="49395"/>
                </a:lnTo>
                <a:lnTo>
                  <a:pt x="66728" y="49376"/>
                </a:lnTo>
                <a:lnTo>
                  <a:pt x="66746" y="49357"/>
                </a:lnTo>
                <a:lnTo>
                  <a:pt x="66728" y="49357"/>
                </a:lnTo>
                <a:lnTo>
                  <a:pt x="66579" y="49301"/>
                </a:lnTo>
                <a:lnTo>
                  <a:pt x="66430" y="49264"/>
                </a:lnTo>
                <a:lnTo>
                  <a:pt x="66132" y="49208"/>
                </a:lnTo>
                <a:lnTo>
                  <a:pt x="65518" y="49171"/>
                </a:lnTo>
                <a:lnTo>
                  <a:pt x="65331" y="49152"/>
                </a:lnTo>
                <a:close/>
                <a:moveTo>
                  <a:pt x="75404" y="49152"/>
                </a:moveTo>
                <a:lnTo>
                  <a:pt x="75255" y="49171"/>
                </a:lnTo>
                <a:lnTo>
                  <a:pt x="75143" y="49208"/>
                </a:lnTo>
                <a:lnTo>
                  <a:pt x="75106" y="49227"/>
                </a:lnTo>
                <a:lnTo>
                  <a:pt x="75087" y="49264"/>
                </a:lnTo>
                <a:lnTo>
                  <a:pt x="75069" y="49320"/>
                </a:lnTo>
                <a:lnTo>
                  <a:pt x="75069" y="49376"/>
                </a:lnTo>
                <a:lnTo>
                  <a:pt x="75087" y="49413"/>
                </a:lnTo>
                <a:lnTo>
                  <a:pt x="75106" y="49432"/>
                </a:lnTo>
                <a:lnTo>
                  <a:pt x="75199" y="49488"/>
                </a:lnTo>
                <a:lnTo>
                  <a:pt x="75311" y="49506"/>
                </a:lnTo>
                <a:lnTo>
                  <a:pt x="75441" y="49525"/>
                </a:lnTo>
                <a:lnTo>
                  <a:pt x="75571" y="49525"/>
                </a:lnTo>
                <a:lnTo>
                  <a:pt x="75758" y="49506"/>
                </a:lnTo>
                <a:lnTo>
                  <a:pt x="75962" y="49525"/>
                </a:lnTo>
                <a:lnTo>
                  <a:pt x="76297" y="49543"/>
                </a:lnTo>
                <a:lnTo>
                  <a:pt x="76446" y="49543"/>
                </a:lnTo>
                <a:lnTo>
                  <a:pt x="76595" y="49525"/>
                </a:lnTo>
                <a:lnTo>
                  <a:pt x="76707" y="49488"/>
                </a:lnTo>
                <a:lnTo>
                  <a:pt x="76744" y="49469"/>
                </a:lnTo>
                <a:lnTo>
                  <a:pt x="76782" y="49432"/>
                </a:lnTo>
                <a:lnTo>
                  <a:pt x="76800" y="49395"/>
                </a:lnTo>
                <a:lnTo>
                  <a:pt x="76782" y="49376"/>
                </a:lnTo>
                <a:lnTo>
                  <a:pt x="76763" y="49339"/>
                </a:lnTo>
                <a:lnTo>
                  <a:pt x="76726" y="49320"/>
                </a:lnTo>
                <a:lnTo>
                  <a:pt x="76633" y="49283"/>
                </a:lnTo>
                <a:lnTo>
                  <a:pt x="76521" y="49264"/>
                </a:lnTo>
                <a:lnTo>
                  <a:pt x="76260" y="49227"/>
                </a:lnTo>
                <a:lnTo>
                  <a:pt x="76111" y="49227"/>
                </a:lnTo>
                <a:lnTo>
                  <a:pt x="75888" y="49208"/>
                </a:lnTo>
                <a:lnTo>
                  <a:pt x="75571" y="49171"/>
                </a:lnTo>
                <a:lnTo>
                  <a:pt x="75404" y="49152"/>
                </a:lnTo>
                <a:close/>
                <a:moveTo>
                  <a:pt x="40123" y="49134"/>
                </a:moveTo>
                <a:lnTo>
                  <a:pt x="40029" y="49171"/>
                </a:lnTo>
                <a:lnTo>
                  <a:pt x="39955" y="49190"/>
                </a:lnTo>
                <a:lnTo>
                  <a:pt x="39881" y="49246"/>
                </a:lnTo>
                <a:lnTo>
                  <a:pt x="39862" y="49301"/>
                </a:lnTo>
                <a:lnTo>
                  <a:pt x="39843" y="49376"/>
                </a:lnTo>
                <a:lnTo>
                  <a:pt x="39862" y="49469"/>
                </a:lnTo>
                <a:lnTo>
                  <a:pt x="39918" y="49525"/>
                </a:lnTo>
                <a:lnTo>
                  <a:pt x="39974" y="49543"/>
                </a:lnTo>
                <a:lnTo>
                  <a:pt x="40067" y="49562"/>
                </a:lnTo>
                <a:lnTo>
                  <a:pt x="40253" y="49543"/>
                </a:lnTo>
                <a:lnTo>
                  <a:pt x="40402" y="49543"/>
                </a:lnTo>
                <a:lnTo>
                  <a:pt x="40588" y="49525"/>
                </a:lnTo>
                <a:lnTo>
                  <a:pt x="40923" y="49506"/>
                </a:lnTo>
                <a:lnTo>
                  <a:pt x="41091" y="49488"/>
                </a:lnTo>
                <a:lnTo>
                  <a:pt x="41202" y="49450"/>
                </a:lnTo>
                <a:lnTo>
                  <a:pt x="41240" y="49432"/>
                </a:lnTo>
                <a:lnTo>
                  <a:pt x="41258" y="49395"/>
                </a:lnTo>
                <a:lnTo>
                  <a:pt x="41258" y="49357"/>
                </a:lnTo>
                <a:lnTo>
                  <a:pt x="41221" y="49320"/>
                </a:lnTo>
                <a:lnTo>
                  <a:pt x="41091" y="49264"/>
                </a:lnTo>
                <a:lnTo>
                  <a:pt x="40923" y="49208"/>
                </a:lnTo>
                <a:lnTo>
                  <a:pt x="40681" y="49152"/>
                </a:lnTo>
                <a:lnTo>
                  <a:pt x="40439" y="49134"/>
                </a:lnTo>
                <a:close/>
                <a:moveTo>
                  <a:pt x="63134" y="49190"/>
                </a:moveTo>
                <a:lnTo>
                  <a:pt x="62837" y="49208"/>
                </a:lnTo>
                <a:lnTo>
                  <a:pt x="62613" y="49264"/>
                </a:lnTo>
                <a:lnTo>
                  <a:pt x="62539" y="49301"/>
                </a:lnTo>
                <a:lnTo>
                  <a:pt x="62483" y="49339"/>
                </a:lnTo>
                <a:lnTo>
                  <a:pt x="62464" y="49395"/>
                </a:lnTo>
                <a:lnTo>
                  <a:pt x="62483" y="49450"/>
                </a:lnTo>
                <a:lnTo>
                  <a:pt x="62520" y="49488"/>
                </a:lnTo>
                <a:lnTo>
                  <a:pt x="62557" y="49506"/>
                </a:lnTo>
                <a:lnTo>
                  <a:pt x="62669" y="49543"/>
                </a:lnTo>
                <a:lnTo>
                  <a:pt x="62799" y="49562"/>
                </a:lnTo>
                <a:lnTo>
                  <a:pt x="63228" y="49562"/>
                </a:lnTo>
                <a:lnTo>
                  <a:pt x="63451" y="49543"/>
                </a:lnTo>
                <a:lnTo>
                  <a:pt x="63619" y="49525"/>
                </a:lnTo>
                <a:lnTo>
                  <a:pt x="63898" y="49488"/>
                </a:lnTo>
                <a:lnTo>
                  <a:pt x="64028" y="49450"/>
                </a:lnTo>
                <a:lnTo>
                  <a:pt x="64121" y="49395"/>
                </a:lnTo>
                <a:lnTo>
                  <a:pt x="64158" y="49376"/>
                </a:lnTo>
                <a:lnTo>
                  <a:pt x="64158" y="49357"/>
                </a:lnTo>
                <a:lnTo>
                  <a:pt x="64158" y="49320"/>
                </a:lnTo>
                <a:lnTo>
                  <a:pt x="64121" y="49283"/>
                </a:lnTo>
                <a:lnTo>
                  <a:pt x="64065" y="49264"/>
                </a:lnTo>
                <a:lnTo>
                  <a:pt x="63972" y="49246"/>
                </a:lnTo>
                <a:lnTo>
                  <a:pt x="63730" y="49208"/>
                </a:lnTo>
                <a:lnTo>
                  <a:pt x="63451" y="49190"/>
                </a:lnTo>
                <a:close/>
                <a:moveTo>
                  <a:pt x="85997" y="49152"/>
                </a:moveTo>
                <a:lnTo>
                  <a:pt x="85681" y="49171"/>
                </a:lnTo>
                <a:lnTo>
                  <a:pt x="85513" y="49171"/>
                </a:lnTo>
                <a:lnTo>
                  <a:pt x="85383" y="49208"/>
                </a:lnTo>
                <a:lnTo>
                  <a:pt x="85271" y="49246"/>
                </a:lnTo>
                <a:lnTo>
                  <a:pt x="85253" y="49283"/>
                </a:lnTo>
                <a:lnTo>
                  <a:pt x="85234" y="49320"/>
                </a:lnTo>
                <a:lnTo>
                  <a:pt x="85234" y="49376"/>
                </a:lnTo>
                <a:lnTo>
                  <a:pt x="85234" y="49432"/>
                </a:lnTo>
                <a:lnTo>
                  <a:pt x="85253" y="49469"/>
                </a:lnTo>
                <a:lnTo>
                  <a:pt x="85290" y="49488"/>
                </a:lnTo>
                <a:lnTo>
                  <a:pt x="85364" y="49543"/>
                </a:lnTo>
                <a:lnTo>
                  <a:pt x="85476" y="49562"/>
                </a:lnTo>
                <a:lnTo>
                  <a:pt x="85588" y="49562"/>
                </a:lnTo>
                <a:lnTo>
                  <a:pt x="85718" y="49543"/>
                </a:lnTo>
                <a:lnTo>
                  <a:pt x="85886" y="49525"/>
                </a:lnTo>
                <a:lnTo>
                  <a:pt x="86091" y="49525"/>
                </a:lnTo>
                <a:lnTo>
                  <a:pt x="86370" y="49543"/>
                </a:lnTo>
                <a:lnTo>
                  <a:pt x="86500" y="49525"/>
                </a:lnTo>
                <a:lnTo>
                  <a:pt x="86630" y="49525"/>
                </a:lnTo>
                <a:lnTo>
                  <a:pt x="86724" y="49488"/>
                </a:lnTo>
                <a:lnTo>
                  <a:pt x="86798" y="49432"/>
                </a:lnTo>
                <a:lnTo>
                  <a:pt x="86817" y="49376"/>
                </a:lnTo>
                <a:lnTo>
                  <a:pt x="86835" y="49339"/>
                </a:lnTo>
                <a:lnTo>
                  <a:pt x="86835" y="49301"/>
                </a:lnTo>
                <a:lnTo>
                  <a:pt x="86817" y="49283"/>
                </a:lnTo>
                <a:lnTo>
                  <a:pt x="86742" y="49227"/>
                </a:lnTo>
                <a:lnTo>
                  <a:pt x="86630" y="49190"/>
                </a:lnTo>
                <a:lnTo>
                  <a:pt x="86519" y="49171"/>
                </a:lnTo>
                <a:lnTo>
                  <a:pt x="86407" y="49152"/>
                </a:lnTo>
                <a:close/>
                <a:moveTo>
                  <a:pt x="32917" y="49152"/>
                </a:moveTo>
                <a:lnTo>
                  <a:pt x="32619" y="49171"/>
                </a:lnTo>
                <a:lnTo>
                  <a:pt x="32471" y="49190"/>
                </a:lnTo>
                <a:lnTo>
                  <a:pt x="32340" y="49227"/>
                </a:lnTo>
                <a:lnTo>
                  <a:pt x="32228" y="49264"/>
                </a:lnTo>
                <a:lnTo>
                  <a:pt x="32191" y="49301"/>
                </a:lnTo>
                <a:lnTo>
                  <a:pt x="32173" y="49339"/>
                </a:lnTo>
                <a:lnTo>
                  <a:pt x="32154" y="49395"/>
                </a:lnTo>
                <a:lnTo>
                  <a:pt x="32135" y="49450"/>
                </a:lnTo>
                <a:lnTo>
                  <a:pt x="32154" y="49488"/>
                </a:lnTo>
                <a:lnTo>
                  <a:pt x="32173" y="49525"/>
                </a:lnTo>
                <a:lnTo>
                  <a:pt x="32191" y="49543"/>
                </a:lnTo>
                <a:lnTo>
                  <a:pt x="32228" y="49562"/>
                </a:lnTo>
                <a:lnTo>
                  <a:pt x="32340" y="49581"/>
                </a:lnTo>
                <a:lnTo>
                  <a:pt x="32545" y="49581"/>
                </a:lnTo>
                <a:lnTo>
                  <a:pt x="32713" y="49543"/>
                </a:lnTo>
                <a:lnTo>
                  <a:pt x="33197" y="49543"/>
                </a:lnTo>
                <a:lnTo>
                  <a:pt x="33457" y="49525"/>
                </a:lnTo>
                <a:lnTo>
                  <a:pt x="33550" y="49488"/>
                </a:lnTo>
                <a:lnTo>
                  <a:pt x="33643" y="49450"/>
                </a:lnTo>
                <a:lnTo>
                  <a:pt x="33699" y="49413"/>
                </a:lnTo>
                <a:lnTo>
                  <a:pt x="33737" y="49357"/>
                </a:lnTo>
                <a:lnTo>
                  <a:pt x="33755" y="49320"/>
                </a:lnTo>
                <a:lnTo>
                  <a:pt x="33755" y="49301"/>
                </a:lnTo>
                <a:lnTo>
                  <a:pt x="33737" y="49264"/>
                </a:lnTo>
                <a:lnTo>
                  <a:pt x="33699" y="49246"/>
                </a:lnTo>
                <a:lnTo>
                  <a:pt x="33588" y="49208"/>
                </a:lnTo>
                <a:lnTo>
                  <a:pt x="33476" y="49171"/>
                </a:lnTo>
                <a:lnTo>
                  <a:pt x="33327" y="49171"/>
                </a:lnTo>
                <a:lnTo>
                  <a:pt x="33122" y="49152"/>
                </a:lnTo>
                <a:close/>
                <a:moveTo>
                  <a:pt x="45410" y="49208"/>
                </a:moveTo>
                <a:lnTo>
                  <a:pt x="45094" y="49227"/>
                </a:lnTo>
                <a:lnTo>
                  <a:pt x="44963" y="49246"/>
                </a:lnTo>
                <a:lnTo>
                  <a:pt x="44852" y="49264"/>
                </a:lnTo>
                <a:lnTo>
                  <a:pt x="44758" y="49301"/>
                </a:lnTo>
                <a:lnTo>
                  <a:pt x="44703" y="49357"/>
                </a:lnTo>
                <a:lnTo>
                  <a:pt x="44684" y="49413"/>
                </a:lnTo>
                <a:lnTo>
                  <a:pt x="44721" y="49488"/>
                </a:lnTo>
                <a:lnTo>
                  <a:pt x="44740" y="49525"/>
                </a:lnTo>
                <a:lnTo>
                  <a:pt x="44777" y="49543"/>
                </a:lnTo>
                <a:lnTo>
                  <a:pt x="44889" y="49562"/>
                </a:lnTo>
                <a:lnTo>
                  <a:pt x="45038" y="49581"/>
                </a:lnTo>
                <a:lnTo>
                  <a:pt x="45187" y="49562"/>
                </a:lnTo>
                <a:lnTo>
                  <a:pt x="45485" y="49525"/>
                </a:lnTo>
                <a:lnTo>
                  <a:pt x="45708" y="49506"/>
                </a:lnTo>
                <a:lnTo>
                  <a:pt x="45876" y="49488"/>
                </a:lnTo>
                <a:lnTo>
                  <a:pt x="46211" y="49450"/>
                </a:lnTo>
                <a:lnTo>
                  <a:pt x="46360" y="49432"/>
                </a:lnTo>
                <a:lnTo>
                  <a:pt x="46471" y="49395"/>
                </a:lnTo>
                <a:lnTo>
                  <a:pt x="46509" y="49376"/>
                </a:lnTo>
                <a:lnTo>
                  <a:pt x="46527" y="49357"/>
                </a:lnTo>
                <a:lnTo>
                  <a:pt x="46527" y="49339"/>
                </a:lnTo>
                <a:lnTo>
                  <a:pt x="46509" y="49320"/>
                </a:lnTo>
                <a:lnTo>
                  <a:pt x="46341" y="49283"/>
                </a:lnTo>
                <a:lnTo>
                  <a:pt x="46080" y="49227"/>
                </a:lnTo>
                <a:lnTo>
                  <a:pt x="45764" y="49208"/>
                </a:lnTo>
                <a:close/>
                <a:moveTo>
                  <a:pt x="48277" y="49227"/>
                </a:moveTo>
                <a:lnTo>
                  <a:pt x="47961" y="49246"/>
                </a:lnTo>
                <a:lnTo>
                  <a:pt x="47663" y="49264"/>
                </a:lnTo>
                <a:lnTo>
                  <a:pt x="47439" y="49320"/>
                </a:lnTo>
                <a:lnTo>
                  <a:pt x="47346" y="49357"/>
                </a:lnTo>
                <a:lnTo>
                  <a:pt x="47291" y="49395"/>
                </a:lnTo>
                <a:lnTo>
                  <a:pt x="47272" y="49432"/>
                </a:lnTo>
                <a:lnTo>
                  <a:pt x="47309" y="49488"/>
                </a:lnTo>
                <a:lnTo>
                  <a:pt x="47328" y="49525"/>
                </a:lnTo>
                <a:lnTo>
                  <a:pt x="47384" y="49543"/>
                </a:lnTo>
                <a:lnTo>
                  <a:pt x="47495" y="49581"/>
                </a:lnTo>
                <a:lnTo>
                  <a:pt x="47793" y="49581"/>
                </a:lnTo>
                <a:lnTo>
                  <a:pt x="48091" y="49562"/>
                </a:lnTo>
                <a:lnTo>
                  <a:pt x="48315" y="49525"/>
                </a:lnTo>
                <a:lnTo>
                  <a:pt x="48482" y="49488"/>
                </a:lnTo>
                <a:lnTo>
                  <a:pt x="48743" y="49413"/>
                </a:lnTo>
                <a:lnTo>
                  <a:pt x="48873" y="49376"/>
                </a:lnTo>
                <a:lnTo>
                  <a:pt x="48948" y="49339"/>
                </a:lnTo>
                <a:lnTo>
                  <a:pt x="48966" y="49320"/>
                </a:lnTo>
                <a:lnTo>
                  <a:pt x="48985" y="49301"/>
                </a:lnTo>
                <a:lnTo>
                  <a:pt x="48966" y="49283"/>
                </a:lnTo>
                <a:lnTo>
                  <a:pt x="48929" y="49264"/>
                </a:lnTo>
                <a:lnTo>
                  <a:pt x="48799" y="49246"/>
                </a:lnTo>
                <a:lnTo>
                  <a:pt x="48575" y="49246"/>
                </a:lnTo>
                <a:lnTo>
                  <a:pt x="48277" y="49227"/>
                </a:lnTo>
                <a:close/>
                <a:moveTo>
                  <a:pt x="55613" y="49171"/>
                </a:moveTo>
                <a:lnTo>
                  <a:pt x="55334" y="49190"/>
                </a:lnTo>
                <a:lnTo>
                  <a:pt x="55185" y="49208"/>
                </a:lnTo>
                <a:lnTo>
                  <a:pt x="55054" y="49246"/>
                </a:lnTo>
                <a:lnTo>
                  <a:pt x="54961" y="49301"/>
                </a:lnTo>
                <a:lnTo>
                  <a:pt x="54924" y="49320"/>
                </a:lnTo>
                <a:lnTo>
                  <a:pt x="54905" y="49357"/>
                </a:lnTo>
                <a:lnTo>
                  <a:pt x="54905" y="49432"/>
                </a:lnTo>
                <a:lnTo>
                  <a:pt x="54905" y="49469"/>
                </a:lnTo>
                <a:lnTo>
                  <a:pt x="54924" y="49506"/>
                </a:lnTo>
                <a:lnTo>
                  <a:pt x="54961" y="49543"/>
                </a:lnTo>
                <a:lnTo>
                  <a:pt x="55054" y="49562"/>
                </a:lnTo>
                <a:lnTo>
                  <a:pt x="55185" y="49581"/>
                </a:lnTo>
                <a:lnTo>
                  <a:pt x="55315" y="49562"/>
                </a:lnTo>
                <a:lnTo>
                  <a:pt x="55445" y="49543"/>
                </a:lnTo>
                <a:lnTo>
                  <a:pt x="55631" y="49506"/>
                </a:lnTo>
                <a:lnTo>
                  <a:pt x="56115" y="49488"/>
                </a:lnTo>
                <a:lnTo>
                  <a:pt x="56264" y="49469"/>
                </a:lnTo>
                <a:lnTo>
                  <a:pt x="56395" y="49450"/>
                </a:lnTo>
                <a:lnTo>
                  <a:pt x="56488" y="49413"/>
                </a:lnTo>
                <a:lnTo>
                  <a:pt x="56506" y="49395"/>
                </a:lnTo>
                <a:lnTo>
                  <a:pt x="56525" y="49357"/>
                </a:lnTo>
                <a:lnTo>
                  <a:pt x="56506" y="49320"/>
                </a:lnTo>
                <a:lnTo>
                  <a:pt x="56488" y="49301"/>
                </a:lnTo>
                <a:lnTo>
                  <a:pt x="56413" y="49246"/>
                </a:lnTo>
                <a:lnTo>
                  <a:pt x="56320" y="49208"/>
                </a:lnTo>
                <a:lnTo>
                  <a:pt x="56209" y="49190"/>
                </a:lnTo>
                <a:lnTo>
                  <a:pt x="55985" y="49171"/>
                </a:lnTo>
                <a:close/>
                <a:moveTo>
                  <a:pt x="88120" y="49208"/>
                </a:moveTo>
                <a:lnTo>
                  <a:pt x="88008" y="49227"/>
                </a:lnTo>
                <a:lnTo>
                  <a:pt x="87934" y="49264"/>
                </a:lnTo>
                <a:lnTo>
                  <a:pt x="87897" y="49301"/>
                </a:lnTo>
                <a:lnTo>
                  <a:pt x="87878" y="49339"/>
                </a:lnTo>
                <a:lnTo>
                  <a:pt x="87878" y="49395"/>
                </a:lnTo>
                <a:lnTo>
                  <a:pt x="87878" y="49432"/>
                </a:lnTo>
                <a:lnTo>
                  <a:pt x="87897" y="49469"/>
                </a:lnTo>
                <a:lnTo>
                  <a:pt x="87915" y="49506"/>
                </a:lnTo>
                <a:lnTo>
                  <a:pt x="88008" y="49543"/>
                </a:lnTo>
                <a:lnTo>
                  <a:pt x="88101" y="49581"/>
                </a:lnTo>
                <a:lnTo>
                  <a:pt x="89032" y="49581"/>
                </a:lnTo>
                <a:lnTo>
                  <a:pt x="89144" y="49562"/>
                </a:lnTo>
                <a:lnTo>
                  <a:pt x="89218" y="49525"/>
                </a:lnTo>
                <a:lnTo>
                  <a:pt x="89256" y="49506"/>
                </a:lnTo>
                <a:lnTo>
                  <a:pt x="89274" y="49469"/>
                </a:lnTo>
                <a:lnTo>
                  <a:pt x="89274" y="49450"/>
                </a:lnTo>
                <a:lnTo>
                  <a:pt x="89274" y="49413"/>
                </a:lnTo>
                <a:lnTo>
                  <a:pt x="89218" y="49357"/>
                </a:lnTo>
                <a:lnTo>
                  <a:pt x="89144" y="49320"/>
                </a:lnTo>
                <a:lnTo>
                  <a:pt x="89032" y="49283"/>
                </a:lnTo>
                <a:lnTo>
                  <a:pt x="88809" y="49264"/>
                </a:lnTo>
                <a:lnTo>
                  <a:pt x="88660" y="49246"/>
                </a:lnTo>
                <a:lnTo>
                  <a:pt x="88492" y="49227"/>
                </a:lnTo>
                <a:lnTo>
                  <a:pt x="88232" y="49208"/>
                </a:lnTo>
                <a:close/>
                <a:moveTo>
                  <a:pt x="78327" y="49190"/>
                </a:moveTo>
                <a:lnTo>
                  <a:pt x="78066" y="49227"/>
                </a:lnTo>
                <a:lnTo>
                  <a:pt x="77954" y="49264"/>
                </a:lnTo>
                <a:lnTo>
                  <a:pt x="77861" y="49301"/>
                </a:lnTo>
                <a:lnTo>
                  <a:pt x="77787" y="49339"/>
                </a:lnTo>
                <a:lnTo>
                  <a:pt x="77750" y="49376"/>
                </a:lnTo>
                <a:lnTo>
                  <a:pt x="77750" y="49432"/>
                </a:lnTo>
                <a:lnTo>
                  <a:pt x="77768" y="49488"/>
                </a:lnTo>
                <a:lnTo>
                  <a:pt x="77824" y="49525"/>
                </a:lnTo>
                <a:lnTo>
                  <a:pt x="77899" y="49562"/>
                </a:lnTo>
                <a:lnTo>
                  <a:pt x="78085" y="49599"/>
                </a:lnTo>
                <a:lnTo>
                  <a:pt x="78327" y="49599"/>
                </a:lnTo>
                <a:lnTo>
                  <a:pt x="78587" y="49581"/>
                </a:lnTo>
                <a:lnTo>
                  <a:pt x="78830" y="49543"/>
                </a:lnTo>
                <a:lnTo>
                  <a:pt x="79034" y="49488"/>
                </a:lnTo>
                <a:lnTo>
                  <a:pt x="79109" y="49450"/>
                </a:lnTo>
                <a:lnTo>
                  <a:pt x="79165" y="49395"/>
                </a:lnTo>
                <a:lnTo>
                  <a:pt x="79183" y="49357"/>
                </a:lnTo>
                <a:lnTo>
                  <a:pt x="79183" y="49301"/>
                </a:lnTo>
                <a:lnTo>
                  <a:pt x="79146" y="49264"/>
                </a:lnTo>
                <a:lnTo>
                  <a:pt x="79072" y="49227"/>
                </a:lnTo>
                <a:lnTo>
                  <a:pt x="78867" y="49190"/>
                </a:lnTo>
                <a:close/>
                <a:moveTo>
                  <a:pt x="25191" y="49190"/>
                </a:moveTo>
                <a:lnTo>
                  <a:pt x="24856" y="49208"/>
                </a:lnTo>
                <a:lnTo>
                  <a:pt x="24688" y="49227"/>
                </a:lnTo>
                <a:lnTo>
                  <a:pt x="24539" y="49264"/>
                </a:lnTo>
                <a:lnTo>
                  <a:pt x="24483" y="49283"/>
                </a:lnTo>
                <a:lnTo>
                  <a:pt x="24428" y="49320"/>
                </a:lnTo>
                <a:lnTo>
                  <a:pt x="24409" y="49357"/>
                </a:lnTo>
                <a:lnTo>
                  <a:pt x="24390" y="49413"/>
                </a:lnTo>
                <a:lnTo>
                  <a:pt x="24409" y="49469"/>
                </a:lnTo>
                <a:lnTo>
                  <a:pt x="24428" y="49506"/>
                </a:lnTo>
                <a:lnTo>
                  <a:pt x="24465" y="49543"/>
                </a:lnTo>
                <a:lnTo>
                  <a:pt x="24521" y="49581"/>
                </a:lnTo>
                <a:lnTo>
                  <a:pt x="24651" y="49599"/>
                </a:lnTo>
                <a:lnTo>
                  <a:pt x="24800" y="49618"/>
                </a:lnTo>
                <a:lnTo>
                  <a:pt x="25116" y="49581"/>
                </a:lnTo>
                <a:lnTo>
                  <a:pt x="25340" y="49562"/>
                </a:lnTo>
                <a:lnTo>
                  <a:pt x="25563" y="49562"/>
                </a:lnTo>
                <a:lnTo>
                  <a:pt x="25898" y="49543"/>
                </a:lnTo>
                <a:lnTo>
                  <a:pt x="26085" y="49543"/>
                </a:lnTo>
                <a:lnTo>
                  <a:pt x="26233" y="49506"/>
                </a:lnTo>
                <a:lnTo>
                  <a:pt x="26327" y="49469"/>
                </a:lnTo>
                <a:lnTo>
                  <a:pt x="26364" y="49450"/>
                </a:lnTo>
                <a:lnTo>
                  <a:pt x="26364" y="49413"/>
                </a:lnTo>
                <a:lnTo>
                  <a:pt x="26364" y="49376"/>
                </a:lnTo>
                <a:lnTo>
                  <a:pt x="26327" y="49339"/>
                </a:lnTo>
                <a:lnTo>
                  <a:pt x="26233" y="49283"/>
                </a:lnTo>
                <a:lnTo>
                  <a:pt x="26103" y="49246"/>
                </a:lnTo>
                <a:lnTo>
                  <a:pt x="25936" y="49227"/>
                </a:lnTo>
                <a:lnTo>
                  <a:pt x="25619" y="49208"/>
                </a:lnTo>
                <a:lnTo>
                  <a:pt x="25414" y="49208"/>
                </a:lnTo>
                <a:lnTo>
                  <a:pt x="25191" y="49190"/>
                </a:lnTo>
                <a:close/>
                <a:moveTo>
                  <a:pt x="83056" y="49227"/>
                </a:moveTo>
                <a:lnTo>
                  <a:pt x="82888" y="49246"/>
                </a:lnTo>
                <a:lnTo>
                  <a:pt x="82758" y="49283"/>
                </a:lnTo>
                <a:lnTo>
                  <a:pt x="82721" y="49320"/>
                </a:lnTo>
                <a:lnTo>
                  <a:pt x="82702" y="49357"/>
                </a:lnTo>
                <a:lnTo>
                  <a:pt x="82702" y="49395"/>
                </a:lnTo>
                <a:lnTo>
                  <a:pt x="82721" y="49432"/>
                </a:lnTo>
                <a:lnTo>
                  <a:pt x="82739" y="49469"/>
                </a:lnTo>
                <a:lnTo>
                  <a:pt x="82777" y="49506"/>
                </a:lnTo>
                <a:lnTo>
                  <a:pt x="82888" y="49562"/>
                </a:lnTo>
                <a:lnTo>
                  <a:pt x="83019" y="49599"/>
                </a:lnTo>
                <a:lnTo>
                  <a:pt x="83298" y="49618"/>
                </a:lnTo>
                <a:lnTo>
                  <a:pt x="83689" y="49618"/>
                </a:lnTo>
                <a:lnTo>
                  <a:pt x="83949" y="49599"/>
                </a:lnTo>
                <a:lnTo>
                  <a:pt x="84080" y="49581"/>
                </a:lnTo>
                <a:lnTo>
                  <a:pt x="84192" y="49543"/>
                </a:lnTo>
                <a:lnTo>
                  <a:pt x="84285" y="49488"/>
                </a:lnTo>
                <a:lnTo>
                  <a:pt x="84322" y="49450"/>
                </a:lnTo>
                <a:lnTo>
                  <a:pt x="84340" y="49413"/>
                </a:lnTo>
                <a:lnTo>
                  <a:pt x="84340" y="49339"/>
                </a:lnTo>
                <a:lnTo>
                  <a:pt x="84322" y="49283"/>
                </a:lnTo>
                <a:lnTo>
                  <a:pt x="84285" y="49264"/>
                </a:lnTo>
                <a:lnTo>
                  <a:pt x="84210" y="49246"/>
                </a:lnTo>
                <a:lnTo>
                  <a:pt x="84061" y="49246"/>
                </a:lnTo>
                <a:lnTo>
                  <a:pt x="83931" y="49264"/>
                </a:lnTo>
                <a:lnTo>
                  <a:pt x="83670" y="49264"/>
                </a:lnTo>
                <a:lnTo>
                  <a:pt x="83261" y="49227"/>
                </a:lnTo>
                <a:close/>
                <a:moveTo>
                  <a:pt x="30255" y="49227"/>
                </a:moveTo>
                <a:lnTo>
                  <a:pt x="30069" y="49246"/>
                </a:lnTo>
                <a:lnTo>
                  <a:pt x="29920" y="49264"/>
                </a:lnTo>
                <a:lnTo>
                  <a:pt x="29790" y="49301"/>
                </a:lnTo>
                <a:lnTo>
                  <a:pt x="29752" y="49339"/>
                </a:lnTo>
                <a:lnTo>
                  <a:pt x="29715" y="49376"/>
                </a:lnTo>
                <a:lnTo>
                  <a:pt x="29659" y="49432"/>
                </a:lnTo>
                <a:lnTo>
                  <a:pt x="29641" y="49488"/>
                </a:lnTo>
                <a:lnTo>
                  <a:pt x="29641" y="49525"/>
                </a:lnTo>
                <a:lnTo>
                  <a:pt x="29641" y="49562"/>
                </a:lnTo>
                <a:lnTo>
                  <a:pt x="29659" y="49581"/>
                </a:lnTo>
                <a:lnTo>
                  <a:pt x="29696" y="49599"/>
                </a:lnTo>
                <a:lnTo>
                  <a:pt x="29771" y="49637"/>
                </a:lnTo>
                <a:lnTo>
                  <a:pt x="29864" y="49655"/>
                </a:lnTo>
                <a:lnTo>
                  <a:pt x="29976" y="49655"/>
                </a:lnTo>
                <a:lnTo>
                  <a:pt x="30143" y="49637"/>
                </a:lnTo>
                <a:lnTo>
                  <a:pt x="30367" y="49637"/>
                </a:lnTo>
                <a:lnTo>
                  <a:pt x="30683" y="49618"/>
                </a:lnTo>
                <a:lnTo>
                  <a:pt x="30832" y="49618"/>
                </a:lnTo>
                <a:lnTo>
                  <a:pt x="30981" y="49599"/>
                </a:lnTo>
                <a:lnTo>
                  <a:pt x="31093" y="49562"/>
                </a:lnTo>
                <a:lnTo>
                  <a:pt x="31130" y="49543"/>
                </a:lnTo>
                <a:lnTo>
                  <a:pt x="31167" y="49506"/>
                </a:lnTo>
                <a:lnTo>
                  <a:pt x="31186" y="49450"/>
                </a:lnTo>
                <a:lnTo>
                  <a:pt x="31186" y="49395"/>
                </a:lnTo>
                <a:lnTo>
                  <a:pt x="31149" y="49357"/>
                </a:lnTo>
                <a:lnTo>
                  <a:pt x="31093" y="49320"/>
                </a:lnTo>
                <a:lnTo>
                  <a:pt x="30962" y="49283"/>
                </a:lnTo>
                <a:lnTo>
                  <a:pt x="30832" y="49264"/>
                </a:lnTo>
                <a:lnTo>
                  <a:pt x="30571" y="49246"/>
                </a:lnTo>
                <a:lnTo>
                  <a:pt x="30255" y="49227"/>
                </a:lnTo>
                <a:close/>
                <a:moveTo>
                  <a:pt x="37516" y="49227"/>
                </a:moveTo>
                <a:lnTo>
                  <a:pt x="37386" y="49246"/>
                </a:lnTo>
                <a:lnTo>
                  <a:pt x="37255" y="49283"/>
                </a:lnTo>
                <a:lnTo>
                  <a:pt x="37181" y="49301"/>
                </a:lnTo>
                <a:lnTo>
                  <a:pt x="37144" y="49339"/>
                </a:lnTo>
                <a:lnTo>
                  <a:pt x="37125" y="49357"/>
                </a:lnTo>
                <a:lnTo>
                  <a:pt x="37125" y="49395"/>
                </a:lnTo>
                <a:lnTo>
                  <a:pt x="37144" y="49413"/>
                </a:lnTo>
                <a:lnTo>
                  <a:pt x="37181" y="49450"/>
                </a:lnTo>
                <a:lnTo>
                  <a:pt x="37274" y="49506"/>
                </a:lnTo>
                <a:lnTo>
                  <a:pt x="37535" y="49599"/>
                </a:lnTo>
                <a:lnTo>
                  <a:pt x="37702" y="49637"/>
                </a:lnTo>
                <a:lnTo>
                  <a:pt x="37926" y="49637"/>
                </a:lnTo>
                <a:lnTo>
                  <a:pt x="38205" y="49655"/>
                </a:lnTo>
                <a:lnTo>
                  <a:pt x="38466" y="49637"/>
                </a:lnTo>
                <a:lnTo>
                  <a:pt x="38577" y="49599"/>
                </a:lnTo>
                <a:lnTo>
                  <a:pt x="38689" y="49562"/>
                </a:lnTo>
                <a:lnTo>
                  <a:pt x="38801" y="49506"/>
                </a:lnTo>
                <a:lnTo>
                  <a:pt x="38819" y="49469"/>
                </a:lnTo>
                <a:lnTo>
                  <a:pt x="38838" y="49450"/>
                </a:lnTo>
                <a:lnTo>
                  <a:pt x="38838" y="49413"/>
                </a:lnTo>
                <a:lnTo>
                  <a:pt x="38819" y="49395"/>
                </a:lnTo>
                <a:lnTo>
                  <a:pt x="38763" y="49357"/>
                </a:lnTo>
                <a:lnTo>
                  <a:pt x="38670" y="49339"/>
                </a:lnTo>
                <a:lnTo>
                  <a:pt x="38559" y="49320"/>
                </a:lnTo>
                <a:lnTo>
                  <a:pt x="38354" y="49283"/>
                </a:lnTo>
                <a:lnTo>
                  <a:pt x="38075" y="49246"/>
                </a:lnTo>
                <a:lnTo>
                  <a:pt x="37795" y="49227"/>
                </a:lnTo>
                <a:close/>
                <a:moveTo>
                  <a:pt x="58741" y="49246"/>
                </a:moveTo>
                <a:lnTo>
                  <a:pt x="58499" y="49264"/>
                </a:lnTo>
                <a:lnTo>
                  <a:pt x="58350" y="49283"/>
                </a:lnTo>
                <a:lnTo>
                  <a:pt x="57828" y="49283"/>
                </a:lnTo>
                <a:lnTo>
                  <a:pt x="57679" y="49301"/>
                </a:lnTo>
                <a:lnTo>
                  <a:pt x="57549" y="49339"/>
                </a:lnTo>
                <a:lnTo>
                  <a:pt x="57512" y="49376"/>
                </a:lnTo>
                <a:lnTo>
                  <a:pt x="57475" y="49395"/>
                </a:lnTo>
                <a:lnTo>
                  <a:pt x="57437" y="49450"/>
                </a:lnTo>
                <a:lnTo>
                  <a:pt x="57437" y="49488"/>
                </a:lnTo>
                <a:lnTo>
                  <a:pt x="57437" y="49543"/>
                </a:lnTo>
                <a:lnTo>
                  <a:pt x="57475" y="49581"/>
                </a:lnTo>
                <a:lnTo>
                  <a:pt x="57512" y="49618"/>
                </a:lnTo>
                <a:lnTo>
                  <a:pt x="57568" y="49637"/>
                </a:lnTo>
                <a:lnTo>
                  <a:pt x="57698" y="49655"/>
                </a:lnTo>
                <a:lnTo>
                  <a:pt x="57847" y="49655"/>
                </a:lnTo>
                <a:lnTo>
                  <a:pt x="58163" y="49637"/>
                </a:lnTo>
                <a:lnTo>
                  <a:pt x="58368" y="49599"/>
                </a:lnTo>
                <a:lnTo>
                  <a:pt x="58536" y="49581"/>
                </a:lnTo>
                <a:lnTo>
                  <a:pt x="58759" y="49562"/>
                </a:lnTo>
                <a:lnTo>
                  <a:pt x="58871" y="49525"/>
                </a:lnTo>
                <a:lnTo>
                  <a:pt x="58964" y="49488"/>
                </a:lnTo>
                <a:lnTo>
                  <a:pt x="59020" y="49432"/>
                </a:lnTo>
                <a:lnTo>
                  <a:pt x="59039" y="49395"/>
                </a:lnTo>
                <a:lnTo>
                  <a:pt x="59057" y="49357"/>
                </a:lnTo>
                <a:lnTo>
                  <a:pt x="59039" y="49320"/>
                </a:lnTo>
                <a:lnTo>
                  <a:pt x="59020" y="49301"/>
                </a:lnTo>
                <a:lnTo>
                  <a:pt x="58945" y="49264"/>
                </a:lnTo>
                <a:lnTo>
                  <a:pt x="58852" y="49246"/>
                </a:lnTo>
                <a:close/>
                <a:moveTo>
                  <a:pt x="43306" y="49246"/>
                </a:moveTo>
                <a:lnTo>
                  <a:pt x="43064" y="49264"/>
                </a:lnTo>
                <a:lnTo>
                  <a:pt x="42822" y="49301"/>
                </a:lnTo>
                <a:lnTo>
                  <a:pt x="42617" y="49357"/>
                </a:lnTo>
                <a:lnTo>
                  <a:pt x="42543" y="49395"/>
                </a:lnTo>
                <a:lnTo>
                  <a:pt x="42487" y="49432"/>
                </a:lnTo>
                <a:lnTo>
                  <a:pt x="42450" y="49469"/>
                </a:lnTo>
                <a:lnTo>
                  <a:pt x="42450" y="49525"/>
                </a:lnTo>
                <a:lnTo>
                  <a:pt x="42487" y="49581"/>
                </a:lnTo>
                <a:lnTo>
                  <a:pt x="42562" y="49637"/>
                </a:lnTo>
                <a:lnTo>
                  <a:pt x="42636" y="49674"/>
                </a:lnTo>
                <a:lnTo>
                  <a:pt x="42710" y="49674"/>
                </a:lnTo>
                <a:lnTo>
                  <a:pt x="42934" y="49655"/>
                </a:lnTo>
                <a:lnTo>
                  <a:pt x="43139" y="49618"/>
                </a:lnTo>
                <a:lnTo>
                  <a:pt x="43306" y="49581"/>
                </a:lnTo>
                <a:lnTo>
                  <a:pt x="43418" y="49543"/>
                </a:lnTo>
                <a:lnTo>
                  <a:pt x="43623" y="49450"/>
                </a:lnTo>
                <a:lnTo>
                  <a:pt x="43716" y="49395"/>
                </a:lnTo>
                <a:lnTo>
                  <a:pt x="43753" y="49339"/>
                </a:lnTo>
                <a:lnTo>
                  <a:pt x="43753" y="49320"/>
                </a:lnTo>
                <a:lnTo>
                  <a:pt x="43734" y="49283"/>
                </a:lnTo>
                <a:lnTo>
                  <a:pt x="43697" y="49264"/>
                </a:lnTo>
                <a:lnTo>
                  <a:pt x="43641" y="49246"/>
                </a:lnTo>
                <a:close/>
                <a:moveTo>
                  <a:pt x="7485" y="49301"/>
                </a:moveTo>
                <a:lnTo>
                  <a:pt x="7169" y="49320"/>
                </a:lnTo>
                <a:lnTo>
                  <a:pt x="7038" y="49339"/>
                </a:lnTo>
                <a:lnTo>
                  <a:pt x="6927" y="49376"/>
                </a:lnTo>
                <a:lnTo>
                  <a:pt x="6833" y="49413"/>
                </a:lnTo>
                <a:lnTo>
                  <a:pt x="6796" y="49469"/>
                </a:lnTo>
                <a:lnTo>
                  <a:pt x="6778" y="49488"/>
                </a:lnTo>
                <a:lnTo>
                  <a:pt x="6778" y="49525"/>
                </a:lnTo>
                <a:lnTo>
                  <a:pt x="6815" y="49599"/>
                </a:lnTo>
                <a:lnTo>
                  <a:pt x="6852" y="49637"/>
                </a:lnTo>
                <a:lnTo>
                  <a:pt x="6889" y="49655"/>
                </a:lnTo>
                <a:lnTo>
                  <a:pt x="7001" y="49674"/>
                </a:lnTo>
                <a:lnTo>
                  <a:pt x="7150" y="49692"/>
                </a:lnTo>
                <a:lnTo>
                  <a:pt x="7299" y="49674"/>
                </a:lnTo>
                <a:lnTo>
                  <a:pt x="7597" y="49637"/>
                </a:lnTo>
                <a:lnTo>
                  <a:pt x="7802" y="49618"/>
                </a:lnTo>
                <a:lnTo>
                  <a:pt x="8267" y="49506"/>
                </a:lnTo>
                <a:lnTo>
                  <a:pt x="8528" y="49432"/>
                </a:lnTo>
                <a:lnTo>
                  <a:pt x="8584" y="49413"/>
                </a:lnTo>
                <a:lnTo>
                  <a:pt x="8602" y="49395"/>
                </a:lnTo>
                <a:lnTo>
                  <a:pt x="8435" y="49357"/>
                </a:lnTo>
                <a:lnTo>
                  <a:pt x="8174" y="49320"/>
                </a:lnTo>
                <a:lnTo>
                  <a:pt x="7839" y="49301"/>
                </a:lnTo>
                <a:close/>
                <a:moveTo>
                  <a:pt x="12214" y="49246"/>
                </a:moveTo>
                <a:lnTo>
                  <a:pt x="12084" y="49283"/>
                </a:lnTo>
                <a:lnTo>
                  <a:pt x="12028" y="49301"/>
                </a:lnTo>
                <a:lnTo>
                  <a:pt x="11991" y="49320"/>
                </a:lnTo>
                <a:lnTo>
                  <a:pt x="11953" y="49376"/>
                </a:lnTo>
                <a:lnTo>
                  <a:pt x="11935" y="49432"/>
                </a:lnTo>
                <a:lnTo>
                  <a:pt x="11935" y="49469"/>
                </a:lnTo>
                <a:lnTo>
                  <a:pt x="11953" y="49506"/>
                </a:lnTo>
                <a:lnTo>
                  <a:pt x="11972" y="49543"/>
                </a:lnTo>
                <a:lnTo>
                  <a:pt x="12009" y="49581"/>
                </a:lnTo>
                <a:lnTo>
                  <a:pt x="12121" y="49618"/>
                </a:lnTo>
                <a:lnTo>
                  <a:pt x="12270" y="49655"/>
                </a:lnTo>
                <a:lnTo>
                  <a:pt x="12549" y="49674"/>
                </a:lnTo>
                <a:lnTo>
                  <a:pt x="12735" y="49674"/>
                </a:lnTo>
                <a:lnTo>
                  <a:pt x="12903" y="49692"/>
                </a:lnTo>
                <a:lnTo>
                  <a:pt x="13294" y="49692"/>
                </a:lnTo>
                <a:lnTo>
                  <a:pt x="13424" y="49674"/>
                </a:lnTo>
                <a:lnTo>
                  <a:pt x="13499" y="49618"/>
                </a:lnTo>
                <a:lnTo>
                  <a:pt x="13536" y="49599"/>
                </a:lnTo>
                <a:lnTo>
                  <a:pt x="13555" y="49562"/>
                </a:lnTo>
                <a:lnTo>
                  <a:pt x="13555" y="49525"/>
                </a:lnTo>
                <a:lnTo>
                  <a:pt x="13536" y="49506"/>
                </a:lnTo>
                <a:lnTo>
                  <a:pt x="13480" y="49450"/>
                </a:lnTo>
                <a:lnTo>
                  <a:pt x="13368" y="49413"/>
                </a:lnTo>
                <a:lnTo>
                  <a:pt x="13257" y="49395"/>
                </a:lnTo>
                <a:lnTo>
                  <a:pt x="13015" y="49339"/>
                </a:lnTo>
                <a:lnTo>
                  <a:pt x="12884" y="49339"/>
                </a:lnTo>
                <a:lnTo>
                  <a:pt x="12661" y="49283"/>
                </a:lnTo>
                <a:lnTo>
                  <a:pt x="12363" y="49246"/>
                </a:lnTo>
                <a:close/>
                <a:moveTo>
                  <a:pt x="14728" y="49283"/>
                </a:moveTo>
                <a:lnTo>
                  <a:pt x="14597" y="49320"/>
                </a:lnTo>
                <a:lnTo>
                  <a:pt x="14485" y="49376"/>
                </a:lnTo>
                <a:lnTo>
                  <a:pt x="14467" y="49413"/>
                </a:lnTo>
                <a:lnTo>
                  <a:pt x="14430" y="49450"/>
                </a:lnTo>
                <a:lnTo>
                  <a:pt x="14430" y="49506"/>
                </a:lnTo>
                <a:lnTo>
                  <a:pt x="14430" y="49562"/>
                </a:lnTo>
                <a:lnTo>
                  <a:pt x="14448" y="49599"/>
                </a:lnTo>
                <a:lnTo>
                  <a:pt x="14485" y="49637"/>
                </a:lnTo>
                <a:lnTo>
                  <a:pt x="14597" y="49674"/>
                </a:lnTo>
                <a:lnTo>
                  <a:pt x="14728" y="49692"/>
                </a:lnTo>
                <a:lnTo>
                  <a:pt x="15007" y="49692"/>
                </a:lnTo>
                <a:lnTo>
                  <a:pt x="15212" y="49674"/>
                </a:lnTo>
                <a:lnTo>
                  <a:pt x="15398" y="49674"/>
                </a:lnTo>
                <a:lnTo>
                  <a:pt x="15696" y="49655"/>
                </a:lnTo>
                <a:lnTo>
                  <a:pt x="15826" y="49655"/>
                </a:lnTo>
                <a:lnTo>
                  <a:pt x="15956" y="49637"/>
                </a:lnTo>
                <a:lnTo>
                  <a:pt x="16049" y="49599"/>
                </a:lnTo>
                <a:lnTo>
                  <a:pt x="16068" y="49562"/>
                </a:lnTo>
                <a:lnTo>
                  <a:pt x="16087" y="49543"/>
                </a:lnTo>
                <a:lnTo>
                  <a:pt x="16105" y="49488"/>
                </a:lnTo>
                <a:lnTo>
                  <a:pt x="16087" y="49450"/>
                </a:lnTo>
                <a:lnTo>
                  <a:pt x="16068" y="49413"/>
                </a:lnTo>
                <a:lnTo>
                  <a:pt x="16031" y="49395"/>
                </a:lnTo>
                <a:lnTo>
                  <a:pt x="15938" y="49357"/>
                </a:lnTo>
                <a:lnTo>
                  <a:pt x="15826" y="49320"/>
                </a:lnTo>
                <a:lnTo>
                  <a:pt x="15565" y="49301"/>
                </a:lnTo>
                <a:lnTo>
                  <a:pt x="15379" y="49301"/>
                </a:lnTo>
                <a:lnTo>
                  <a:pt x="15156" y="49283"/>
                </a:lnTo>
                <a:close/>
                <a:moveTo>
                  <a:pt x="19885" y="49283"/>
                </a:moveTo>
                <a:lnTo>
                  <a:pt x="19773" y="49301"/>
                </a:lnTo>
                <a:lnTo>
                  <a:pt x="19661" y="49339"/>
                </a:lnTo>
                <a:lnTo>
                  <a:pt x="19587" y="49376"/>
                </a:lnTo>
                <a:lnTo>
                  <a:pt x="19550" y="49432"/>
                </a:lnTo>
                <a:lnTo>
                  <a:pt x="19531" y="49488"/>
                </a:lnTo>
                <a:lnTo>
                  <a:pt x="19531" y="49562"/>
                </a:lnTo>
                <a:lnTo>
                  <a:pt x="19550" y="49599"/>
                </a:lnTo>
                <a:lnTo>
                  <a:pt x="19587" y="49637"/>
                </a:lnTo>
                <a:lnTo>
                  <a:pt x="19680" y="49674"/>
                </a:lnTo>
                <a:lnTo>
                  <a:pt x="19792" y="49692"/>
                </a:lnTo>
                <a:lnTo>
                  <a:pt x="19922" y="49692"/>
                </a:lnTo>
                <a:lnTo>
                  <a:pt x="20183" y="49674"/>
                </a:lnTo>
                <a:lnTo>
                  <a:pt x="20350" y="49674"/>
                </a:lnTo>
                <a:lnTo>
                  <a:pt x="20592" y="49655"/>
                </a:lnTo>
                <a:lnTo>
                  <a:pt x="20816" y="49637"/>
                </a:lnTo>
                <a:lnTo>
                  <a:pt x="20909" y="49599"/>
                </a:lnTo>
                <a:lnTo>
                  <a:pt x="21058" y="49543"/>
                </a:lnTo>
                <a:lnTo>
                  <a:pt x="21114" y="49506"/>
                </a:lnTo>
                <a:lnTo>
                  <a:pt x="21151" y="49469"/>
                </a:lnTo>
                <a:lnTo>
                  <a:pt x="21151" y="49450"/>
                </a:lnTo>
                <a:lnTo>
                  <a:pt x="21151" y="49432"/>
                </a:lnTo>
                <a:lnTo>
                  <a:pt x="21076" y="49395"/>
                </a:lnTo>
                <a:lnTo>
                  <a:pt x="20946" y="49357"/>
                </a:lnTo>
                <a:lnTo>
                  <a:pt x="20723" y="49320"/>
                </a:lnTo>
                <a:lnTo>
                  <a:pt x="20443" y="49301"/>
                </a:lnTo>
                <a:lnTo>
                  <a:pt x="20164" y="49283"/>
                </a:lnTo>
                <a:close/>
                <a:moveTo>
                  <a:pt x="80300" y="49339"/>
                </a:moveTo>
                <a:lnTo>
                  <a:pt x="80244" y="49357"/>
                </a:lnTo>
                <a:lnTo>
                  <a:pt x="80226" y="49395"/>
                </a:lnTo>
                <a:lnTo>
                  <a:pt x="80226" y="49432"/>
                </a:lnTo>
                <a:lnTo>
                  <a:pt x="80263" y="49506"/>
                </a:lnTo>
                <a:lnTo>
                  <a:pt x="80356" y="49562"/>
                </a:lnTo>
                <a:lnTo>
                  <a:pt x="80431" y="49618"/>
                </a:lnTo>
                <a:lnTo>
                  <a:pt x="80524" y="49637"/>
                </a:lnTo>
                <a:lnTo>
                  <a:pt x="80766" y="49674"/>
                </a:lnTo>
                <a:lnTo>
                  <a:pt x="80989" y="49692"/>
                </a:lnTo>
                <a:lnTo>
                  <a:pt x="81194" y="49674"/>
                </a:lnTo>
                <a:lnTo>
                  <a:pt x="81324" y="49637"/>
                </a:lnTo>
                <a:lnTo>
                  <a:pt x="81566" y="49525"/>
                </a:lnTo>
                <a:lnTo>
                  <a:pt x="81678" y="49488"/>
                </a:lnTo>
                <a:lnTo>
                  <a:pt x="81753" y="49432"/>
                </a:lnTo>
                <a:lnTo>
                  <a:pt x="81771" y="49395"/>
                </a:lnTo>
                <a:lnTo>
                  <a:pt x="81771" y="49376"/>
                </a:lnTo>
                <a:lnTo>
                  <a:pt x="81734" y="49376"/>
                </a:lnTo>
                <a:lnTo>
                  <a:pt x="81604" y="49339"/>
                </a:lnTo>
                <a:lnTo>
                  <a:pt x="81455" y="49339"/>
                </a:lnTo>
                <a:lnTo>
                  <a:pt x="81157" y="49357"/>
                </a:lnTo>
                <a:lnTo>
                  <a:pt x="80710" y="49357"/>
                </a:lnTo>
                <a:lnTo>
                  <a:pt x="80561" y="49339"/>
                </a:lnTo>
                <a:close/>
                <a:moveTo>
                  <a:pt x="9756" y="49283"/>
                </a:moveTo>
                <a:lnTo>
                  <a:pt x="9552" y="49301"/>
                </a:lnTo>
                <a:lnTo>
                  <a:pt x="9403" y="49339"/>
                </a:lnTo>
                <a:lnTo>
                  <a:pt x="9328" y="49357"/>
                </a:lnTo>
                <a:lnTo>
                  <a:pt x="9272" y="49395"/>
                </a:lnTo>
                <a:lnTo>
                  <a:pt x="9235" y="49432"/>
                </a:lnTo>
                <a:lnTo>
                  <a:pt x="9198" y="49488"/>
                </a:lnTo>
                <a:lnTo>
                  <a:pt x="9198" y="49543"/>
                </a:lnTo>
                <a:lnTo>
                  <a:pt x="9198" y="49581"/>
                </a:lnTo>
                <a:lnTo>
                  <a:pt x="9217" y="49637"/>
                </a:lnTo>
                <a:lnTo>
                  <a:pt x="9272" y="49655"/>
                </a:lnTo>
                <a:lnTo>
                  <a:pt x="9384" y="49692"/>
                </a:lnTo>
                <a:lnTo>
                  <a:pt x="9533" y="49711"/>
                </a:lnTo>
                <a:lnTo>
                  <a:pt x="9831" y="49711"/>
                </a:lnTo>
                <a:lnTo>
                  <a:pt x="10036" y="49692"/>
                </a:lnTo>
                <a:lnTo>
                  <a:pt x="10278" y="49692"/>
                </a:lnTo>
                <a:lnTo>
                  <a:pt x="10594" y="49711"/>
                </a:lnTo>
                <a:lnTo>
                  <a:pt x="10743" y="49692"/>
                </a:lnTo>
                <a:lnTo>
                  <a:pt x="10892" y="49674"/>
                </a:lnTo>
                <a:lnTo>
                  <a:pt x="11004" y="49637"/>
                </a:lnTo>
                <a:lnTo>
                  <a:pt x="11116" y="49581"/>
                </a:lnTo>
                <a:lnTo>
                  <a:pt x="11171" y="49525"/>
                </a:lnTo>
                <a:lnTo>
                  <a:pt x="11190" y="49488"/>
                </a:lnTo>
                <a:lnTo>
                  <a:pt x="11209" y="49450"/>
                </a:lnTo>
                <a:lnTo>
                  <a:pt x="11190" y="49413"/>
                </a:lnTo>
                <a:lnTo>
                  <a:pt x="11153" y="49376"/>
                </a:lnTo>
                <a:lnTo>
                  <a:pt x="11097" y="49357"/>
                </a:lnTo>
                <a:lnTo>
                  <a:pt x="10967" y="49320"/>
                </a:lnTo>
                <a:lnTo>
                  <a:pt x="10799" y="49320"/>
                </a:lnTo>
                <a:lnTo>
                  <a:pt x="10650" y="49301"/>
                </a:lnTo>
                <a:lnTo>
                  <a:pt x="10129" y="49301"/>
                </a:lnTo>
                <a:lnTo>
                  <a:pt x="9756" y="49283"/>
                </a:lnTo>
                <a:close/>
                <a:moveTo>
                  <a:pt x="28095" y="49283"/>
                </a:moveTo>
                <a:lnTo>
                  <a:pt x="27760" y="49301"/>
                </a:lnTo>
                <a:lnTo>
                  <a:pt x="27444" y="49339"/>
                </a:lnTo>
                <a:lnTo>
                  <a:pt x="27313" y="49357"/>
                </a:lnTo>
                <a:lnTo>
                  <a:pt x="27202" y="49395"/>
                </a:lnTo>
                <a:lnTo>
                  <a:pt x="27109" y="49432"/>
                </a:lnTo>
                <a:lnTo>
                  <a:pt x="27053" y="49469"/>
                </a:lnTo>
                <a:lnTo>
                  <a:pt x="27015" y="49525"/>
                </a:lnTo>
                <a:lnTo>
                  <a:pt x="27034" y="49599"/>
                </a:lnTo>
                <a:lnTo>
                  <a:pt x="27071" y="49637"/>
                </a:lnTo>
                <a:lnTo>
                  <a:pt x="27109" y="49674"/>
                </a:lnTo>
                <a:lnTo>
                  <a:pt x="27220" y="49711"/>
                </a:lnTo>
                <a:lnTo>
                  <a:pt x="27537" y="49711"/>
                </a:lnTo>
                <a:lnTo>
                  <a:pt x="27853" y="49655"/>
                </a:lnTo>
                <a:lnTo>
                  <a:pt x="28077" y="49618"/>
                </a:lnTo>
                <a:lnTo>
                  <a:pt x="28244" y="49581"/>
                </a:lnTo>
                <a:lnTo>
                  <a:pt x="28542" y="49506"/>
                </a:lnTo>
                <a:lnTo>
                  <a:pt x="28672" y="49450"/>
                </a:lnTo>
                <a:lnTo>
                  <a:pt x="28766" y="49395"/>
                </a:lnTo>
                <a:lnTo>
                  <a:pt x="28821" y="49357"/>
                </a:lnTo>
                <a:lnTo>
                  <a:pt x="28803" y="49339"/>
                </a:lnTo>
                <a:lnTo>
                  <a:pt x="28784" y="49320"/>
                </a:lnTo>
                <a:lnTo>
                  <a:pt x="28635" y="49301"/>
                </a:lnTo>
                <a:lnTo>
                  <a:pt x="28393" y="49283"/>
                </a:lnTo>
                <a:close/>
                <a:moveTo>
                  <a:pt x="34816" y="49301"/>
                </a:moveTo>
                <a:lnTo>
                  <a:pt x="34686" y="49320"/>
                </a:lnTo>
                <a:lnTo>
                  <a:pt x="34630" y="49339"/>
                </a:lnTo>
                <a:lnTo>
                  <a:pt x="34593" y="49357"/>
                </a:lnTo>
                <a:lnTo>
                  <a:pt x="34574" y="49395"/>
                </a:lnTo>
                <a:lnTo>
                  <a:pt x="34556" y="49432"/>
                </a:lnTo>
                <a:lnTo>
                  <a:pt x="34556" y="49488"/>
                </a:lnTo>
                <a:lnTo>
                  <a:pt x="34574" y="49543"/>
                </a:lnTo>
                <a:lnTo>
                  <a:pt x="34612" y="49599"/>
                </a:lnTo>
                <a:lnTo>
                  <a:pt x="34649" y="49618"/>
                </a:lnTo>
                <a:lnTo>
                  <a:pt x="34761" y="49674"/>
                </a:lnTo>
                <a:lnTo>
                  <a:pt x="34909" y="49711"/>
                </a:lnTo>
                <a:lnTo>
                  <a:pt x="35077" y="49711"/>
                </a:lnTo>
                <a:lnTo>
                  <a:pt x="35431" y="49692"/>
                </a:lnTo>
                <a:lnTo>
                  <a:pt x="35673" y="49674"/>
                </a:lnTo>
                <a:lnTo>
                  <a:pt x="35840" y="49655"/>
                </a:lnTo>
                <a:lnTo>
                  <a:pt x="36157" y="49581"/>
                </a:lnTo>
                <a:lnTo>
                  <a:pt x="36287" y="49543"/>
                </a:lnTo>
                <a:lnTo>
                  <a:pt x="36380" y="49488"/>
                </a:lnTo>
                <a:lnTo>
                  <a:pt x="36418" y="49469"/>
                </a:lnTo>
                <a:lnTo>
                  <a:pt x="36436" y="49450"/>
                </a:lnTo>
                <a:lnTo>
                  <a:pt x="36418" y="49432"/>
                </a:lnTo>
                <a:lnTo>
                  <a:pt x="36399" y="49413"/>
                </a:lnTo>
                <a:lnTo>
                  <a:pt x="36269" y="49357"/>
                </a:lnTo>
                <a:lnTo>
                  <a:pt x="36138" y="49339"/>
                </a:lnTo>
                <a:lnTo>
                  <a:pt x="35989" y="49320"/>
                </a:lnTo>
                <a:lnTo>
                  <a:pt x="35859" y="49320"/>
                </a:lnTo>
                <a:lnTo>
                  <a:pt x="35561" y="49339"/>
                </a:lnTo>
                <a:lnTo>
                  <a:pt x="35282" y="49339"/>
                </a:lnTo>
                <a:lnTo>
                  <a:pt x="35096" y="49320"/>
                </a:lnTo>
                <a:lnTo>
                  <a:pt x="34965" y="49301"/>
                </a:lnTo>
                <a:close/>
                <a:moveTo>
                  <a:pt x="90466" y="49227"/>
                </a:moveTo>
                <a:lnTo>
                  <a:pt x="90391" y="49246"/>
                </a:lnTo>
                <a:lnTo>
                  <a:pt x="90335" y="49283"/>
                </a:lnTo>
                <a:lnTo>
                  <a:pt x="90298" y="49339"/>
                </a:lnTo>
                <a:lnTo>
                  <a:pt x="90298" y="49395"/>
                </a:lnTo>
                <a:lnTo>
                  <a:pt x="90298" y="49450"/>
                </a:lnTo>
                <a:lnTo>
                  <a:pt x="90317" y="49506"/>
                </a:lnTo>
                <a:lnTo>
                  <a:pt x="90391" y="49599"/>
                </a:lnTo>
                <a:lnTo>
                  <a:pt x="90466" y="49655"/>
                </a:lnTo>
                <a:lnTo>
                  <a:pt x="90578" y="49692"/>
                </a:lnTo>
                <a:lnTo>
                  <a:pt x="90689" y="49711"/>
                </a:lnTo>
                <a:lnTo>
                  <a:pt x="90801" y="49711"/>
                </a:lnTo>
                <a:lnTo>
                  <a:pt x="90894" y="49674"/>
                </a:lnTo>
                <a:lnTo>
                  <a:pt x="90968" y="49599"/>
                </a:lnTo>
                <a:lnTo>
                  <a:pt x="91062" y="49506"/>
                </a:lnTo>
                <a:lnTo>
                  <a:pt x="91080" y="49450"/>
                </a:lnTo>
                <a:lnTo>
                  <a:pt x="91080" y="49395"/>
                </a:lnTo>
                <a:lnTo>
                  <a:pt x="91062" y="49357"/>
                </a:lnTo>
                <a:lnTo>
                  <a:pt x="91006" y="49339"/>
                </a:lnTo>
                <a:lnTo>
                  <a:pt x="90857" y="49301"/>
                </a:lnTo>
                <a:lnTo>
                  <a:pt x="90671" y="49246"/>
                </a:lnTo>
                <a:lnTo>
                  <a:pt x="90559" y="49227"/>
                </a:lnTo>
                <a:close/>
                <a:moveTo>
                  <a:pt x="17911" y="49320"/>
                </a:moveTo>
                <a:lnTo>
                  <a:pt x="17576" y="49339"/>
                </a:lnTo>
                <a:lnTo>
                  <a:pt x="17278" y="49376"/>
                </a:lnTo>
                <a:lnTo>
                  <a:pt x="17148" y="49395"/>
                </a:lnTo>
                <a:lnTo>
                  <a:pt x="17055" y="49432"/>
                </a:lnTo>
                <a:lnTo>
                  <a:pt x="16980" y="49469"/>
                </a:lnTo>
                <a:lnTo>
                  <a:pt x="16943" y="49525"/>
                </a:lnTo>
                <a:lnTo>
                  <a:pt x="16943" y="49599"/>
                </a:lnTo>
                <a:lnTo>
                  <a:pt x="16980" y="49674"/>
                </a:lnTo>
                <a:lnTo>
                  <a:pt x="17036" y="49711"/>
                </a:lnTo>
                <a:lnTo>
                  <a:pt x="17148" y="49730"/>
                </a:lnTo>
                <a:lnTo>
                  <a:pt x="17260" y="49730"/>
                </a:lnTo>
                <a:lnTo>
                  <a:pt x="17409" y="49711"/>
                </a:lnTo>
                <a:lnTo>
                  <a:pt x="17669" y="49692"/>
                </a:lnTo>
                <a:lnTo>
                  <a:pt x="17855" y="49655"/>
                </a:lnTo>
                <a:lnTo>
                  <a:pt x="18116" y="49637"/>
                </a:lnTo>
                <a:lnTo>
                  <a:pt x="18377" y="49581"/>
                </a:lnTo>
                <a:lnTo>
                  <a:pt x="18451" y="49543"/>
                </a:lnTo>
                <a:lnTo>
                  <a:pt x="18581" y="49469"/>
                </a:lnTo>
                <a:lnTo>
                  <a:pt x="18637" y="49432"/>
                </a:lnTo>
                <a:lnTo>
                  <a:pt x="18675" y="49413"/>
                </a:lnTo>
                <a:lnTo>
                  <a:pt x="18675" y="49395"/>
                </a:lnTo>
                <a:lnTo>
                  <a:pt x="18675" y="49376"/>
                </a:lnTo>
                <a:lnTo>
                  <a:pt x="18619" y="49357"/>
                </a:lnTo>
                <a:lnTo>
                  <a:pt x="18470" y="49339"/>
                </a:lnTo>
                <a:lnTo>
                  <a:pt x="18228" y="49320"/>
                </a:lnTo>
                <a:close/>
                <a:moveTo>
                  <a:pt x="22715" y="49357"/>
                </a:moveTo>
                <a:lnTo>
                  <a:pt x="22417" y="49376"/>
                </a:lnTo>
                <a:lnTo>
                  <a:pt x="22193" y="49413"/>
                </a:lnTo>
                <a:lnTo>
                  <a:pt x="22100" y="49450"/>
                </a:lnTo>
                <a:lnTo>
                  <a:pt x="22044" y="49488"/>
                </a:lnTo>
                <a:lnTo>
                  <a:pt x="22026" y="49543"/>
                </a:lnTo>
                <a:lnTo>
                  <a:pt x="22044" y="49599"/>
                </a:lnTo>
                <a:lnTo>
                  <a:pt x="22063" y="49637"/>
                </a:lnTo>
                <a:lnTo>
                  <a:pt x="22100" y="49674"/>
                </a:lnTo>
                <a:lnTo>
                  <a:pt x="22212" y="49711"/>
                </a:lnTo>
                <a:lnTo>
                  <a:pt x="22324" y="49730"/>
                </a:lnTo>
                <a:lnTo>
                  <a:pt x="22473" y="49711"/>
                </a:lnTo>
                <a:lnTo>
                  <a:pt x="22752" y="49692"/>
                </a:lnTo>
                <a:lnTo>
                  <a:pt x="22957" y="49655"/>
                </a:lnTo>
                <a:lnTo>
                  <a:pt x="23106" y="49618"/>
                </a:lnTo>
                <a:lnTo>
                  <a:pt x="23385" y="49562"/>
                </a:lnTo>
                <a:lnTo>
                  <a:pt x="23608" y="49488"/>
                </a:lnTo>
                <a:lnTo>
                  <a:pt x="23664" y="49450"/>
                </a:lnTo>
                <a:lnTo>
                  <a:pt x="23664" y="49432"/>
                </a:lnTo>
                <a:lnTo>
                  <a:pt x="23646" y="49432"/>
                </a:lnTo>
                <a:lnTo>
                  <a:pt x="23515" y="49395"/>
                </a:lnTo>
                <a:lnTo>
                  <a:pt x="23292" y="49376"/>
                </a:lnTo>
                <a:lnTo>
                  <a:pt x="23013" y="49357"/>
                </a:lnTo>
                <a:close/>
                <a:moveTo>
                  <a:pt x="2272" y="49283"/>
                </a:moveTo>
                <a:lnTo>
                  <a:pt x="2142" y="49301"/>
                </a:lnTo>
                <a:lnTo>
                  <a:pt x="2030" y="49320"/>
                </a:lnTo>
                <a:lnTo>
                  <a:pt x="1993" y="49339"/>
                </a:lnTo>
                <a:lnTo>
                  <a:pt x="1956" y="49376"/>
                </a:lnTo>
                <a:lnTo>
                  <a:pt x="1937" y="49413"/>
                </a:lnTo>
                <a:lnTo>
                  <a:pt x="1918" y="49469"/>
                </a:lnTo>
                <a:lnTo>
                  <a:pt x="1918" y="49506"/>
                </a:lnTo>
                <a:lnTo>
                  <a:pt x="1937" y="49543"/>
                </a:lnTo>
                <a:lnTo>
                  <a:pt x="1993" y="49618"/>
                </a:lnTo>
                <a:lnTo>
                  <a:pt x="2067" y="49655"/>
                </a:lnTo>
                <a:lnTo>
                  <a:pt x="2179" y="49692"/>
                </a:lnTo>
                <a:lnTo>
                  <a:pt x="2402" y="49711"/>
                </a:lnTo>
                <a:lnTo>
                  <a:pt x="2551" y="49711"/>
                </a:lnTo>
                <a:lnTo>
                  <a:pt x="2719" y="49730"/>
                </a:lnTo>
                <a:lnTo>
                  <a:pt x="2961" y="49748"/>
                </a:lnTo>
                <a:lnTo>
                  <a:pt x="3091" y="49748"/>
                </a:lnTo>
                <a:lnTo>
                  <a:pt x="3184" y="49730"/>
                </a:lnTo>
                <a:lnTo>
                  <a:pt x="3277" y="49692"/>
                </a:lnTo>
                <a:lnTo>
                  <a:pt x="3315" y="49674"/>
                </a:lnTo>
                <a:lnTo>
                  <a:pt x="3333" y="49637"/>
                </a:lnTo>
                <a:lnTo>
                  <a:pt x="3333" y="49599"/>
                </a:lnTo>
                <a:lnTo>
                  <a:pt x="3333" y="49562"/>
                </a:lnTo>
                <a:lnTo>
                  <a:pt x="3277" y="49506"/>
                </a:lnTo>
                <a:lnTo>
                  <a:pt x="3203" y="49469"/>
                </a:lnTo>
                <a:lnTo>
                  <a:pt x="3091" y="49432"/>
                </a:lnTo>
                <a:lnTo>
                  <a:pt x="2868" y="49376"/>
                </a:lnTo>
                <a:lnTo>
                  <a:pt x="2719" y="49357"/>
                </a:lnTo>
                <a:lnTo>
                  <a:pt x="2533" y="49320"/>
                </a:lnTo>
                <a:lnTo>
                  <a:pt x="2272" y="49283"/>
                </a:lnTo>
                <a:close/>
                <a:moveTo>
                  <a:pt x="4599" y="49301"/>
                </a:moveTo>
                <a:lnTo>
                  <a:pt x="4432" y="49320"/>
                </a:lnTo>
                <a:lnTo>
                  <a:pt x="4357" y="49320"/>
                </a:lnTo>
                <a:lnTo>
                  <a:pt x="4283" y="49357"/>
                </a:lnTo>
                <a:lnTo>
                  <a:pt x="4246" y="49395"/>
                </a:lnTo>
                <a:lnTo>
                  <a:pt x="4208" y="49432"/>
                </a:lnTo>
                <a:lnTo>
                  <a:pt x="4190" y="49488"/>
                </a:lnTo>
                <a:lnTo>
                  <a:pt x="4190" y="49543"/>
                </a:lnTo>
                <a:lnTo>
                  <a:pt x="4208" y="49581"/>
                </a:lnTo>
                <a:lnTo>
                  <a:pt x="4246" y="49618"/>
                </a:lnTo>
                <a:lnTo>
                  <a:pt x="4376" y="49674"/>
                </a:lnTo>
                <a:lnTo>
                  <a:pt x="4543" y="49711"/>
                </a:lnTo>
                <a:lnTo>
                  <a:pt x="4711" y="49748"/>
                </a:lnTo>
                <a:lnTo>
                  <a:pt x="4897" y="49748"/>
                </a:lnTo>
                <a:lnTo>
                  <a:pt x="5121" y="49767"/>
                </a:lnTo>
                <a:lnTo>
                  <a:pt x="5325" y="49767"/>
                </a:lnTo>
                <a:lnTo>
                  <a:pt x="5605" y="49786"/>
                </a:lnTo>
                <a:lnTo>
                  <a:pt x="5754" y="49786"/>
                </a:lnTo>
                <a:lnTo>
                  <a:pt x="5884" y="49767"/>
                </a:lnTo>
                <a:lnTo>
                  <a:pt x="5977" y="49730"/>
                </a:lnTo>
                <a:lnTo>
                  <a:pt x="6014" y="49711"/>
                </a:lnTo>
                <a:lnTo>
                  <a:pt x="6052" y="49674"/>
                </a:lnTo>
                <a:lnTo>
                  <a:pt x="6089" y="49618"/>
                </a:lnTo>
                <a:lnTo>
                  <a:pt x="6089" y="49581"/>
                </a:lnTo>
                <a:lnTo>
                  <a:pt x="6089" y="49543"/>
                </a:lnTo>
                <a:lnTo>
                  <a:pt x="6070" y="49506"/>
                </a:lnTo>
                <a:lnTo>
                  <a:pt x="5996" y="49450"/>
                </a:lnTo>
                <a:lnTo>
                  <a:pt x="5884" y="49432"/>
                </a:lnTo>
                <a:lnTo>
                  <a:pt x="5754" y="49413"/>
                </a:lnTo>
                <a:lnTo>
                  <a:pt x="5623" y="49395"/>
                </a:lnTo>
                <a:lnTo>
                  <a:pt x="5418" y="49395"/>
                </a:lnTo>
                <a:lnTo>
                  <a:pt x="5158" y="49357"/>
                </a:lnTo>
                <a:lnTo>
                  <a:pt x="4785" y="49301"/>
                </a:lnTo>
                <a:close/>
                <a:moveTo>
                  <a:pt x="317" y="49376"/>
                </a:moveTo>
                <a:lnTo>
                  <a:pt x="150" y="49413"/>
                </a:lnTo>
                <a:lnTo>
                  <a:pt x="94" y="49450"/>
                </a:lnTo>
                <a:lnTo>
                  <a:pt x="38" y="49488"/>
                </a:lnTo>
                <a:lnTo>
                  <a:pt x="1" y="49543"/>
                </a:lnTo>
                <a:lnTo>
                  <a:pt x="1" y="49599"/>
                </a:lnTo>
                <a:lnTo>
                  <a:pt x="1" y="49674"/>
                </a:lnTo>
                <a:lnTo>
                  <a:pt x="38" y="49767"/>
                </a:lnTo>
                <a:lnTo>
                  <a:pt x="75" y="49804"/>
                </a:lnTo>
                <a:lnTo>
                  <a:pt x="131" y="49841"/>
                </a:lnTo>
                <a:lnTo>
                  <a:pt x="187" y="49841"/>
                </a:lnTo>
                <a:lnTo>
                  <a:pt x="261" y="49823"/>
                </a:lnTo>
                <a:lnTo>
                  <a:pt x="392" y="49786"/>
                </a:lnTo>
                <a:lnTo>
                  <a:pt x="485" y="49748"/>
                </a:lnTo>
                <a:lnTo>
                  <a:pt x="596" y="49711"/>
                </a:lnTo>
                <a:lnTo>
                  <a:pt x="764" y="49655"/>
                </a:lnTo>
                <a:lnTo>
                  <a:pt x="838" y="49599"/>
                </a:lnTo>
                <a:lnTo>
                  <a:pt x="894" y="49562"/>
                </a:lnTo>
                <a:lnTo>
                  <a:pt x="913" y="49506"/>
                </a:lnTo>
                <a:lnTo>
                  <a:pt x="913" y="49488"/>
                </a:lnTo>
                <a:lnTo>
                  <a:pt x="894" y="49450"/>
                </a:lnTo>
                <a:lnTo>
                  <a:pt x="801" y="49413"/>
                </a:lnTo>
                <a:lnTo>
                  <a:pt x="671" y="49395"/>
                </a:lnTo>
                <a:lnTo>
                  <a:pt x="503" y="49376"/>
                </a:lnTo>
                <a:close/>
              </a:path>
            </a:pathLst>
          </a:custGeom>
          <a:solidFill>
            <a:srgbClr val="CDBCB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CDBCB5"/>
              </a:solidFill>
            </a:endParaRPr>
          </a:p>
        </p:txBody>
      </p:sp>
      <p:sp>
        <p:nvSpPr>
          <p:cNvPr id="49" name="Google Shape;49;p9"/>
          <p:cNvSpPr txBox="1">
            <a:spLocks noGrp="1"/>
          </p:cNvSpPr>
          <p:nvPr>
            <p:ph type="body" idx="1"/>
          </p:nvPr>
        </p:nvSpPr>
        <p:spPr>
          <a:xfrm>
            <a:off x="609600" y="5468679"/>
            <a:ext cx="109728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800"/>
              <a:buNone/>
              <a:defRPr sz="2400"/>
            </a:lvl1pPr>
          </a:lstStyle>
          <a:p>
            <a:pPr lvl="0"/>
            <a:r>
              <a:rPr lang="fr-FR"/>
              <a:t>Cliquez pour modifier les styles du texte du masque</a:t>
            </a:r>
          </a:p>
        </p:txBody>
      </p:sp>
    </p:spTree>
    <p:extLst>
      <p:ext uri="{BB962C8B-B14F-4D97-AF65-F5344CB8AC3E}">
        <p14:creationId xmlns:p14="http://schemas.microsoft.com/office/powerpoint/2010/main" val="1998120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Vide">
    <p:spTree>
      <p:nvGrpSpPr>
        <p:cNvPr id="1" name="Shape 50"/>
        <p:cNvGrpSpPr/>
        <p:nvPr/>
      </p:nvGrpSpPr>
      <p:grpSpPr>
        <a:xfrm>
          <a:off x="0" y="0"/>
          <a:ext cx="0" cy="0"/>
          <a:chOff x="0" y="0"/>
          <a:chExt cx="0" cy="0"/>
        </a:xfrm>
      </p:grpSpPr>
      <p:sp>
        <p:nvSpPr>
          <p:cNvPr id="51" name="Google Shape;51;p10"/>
          <p:cNvSpPr/>
          <p:nvPr/>
        </p:nvSpPr>
        <p:spPr>
          <a:xfrm>
            <a:off x="209801" y="167601"/>
            <a:ext cx="11772247" cy="6522868"/>
          </a:xfrm>
          <a:custGeom>
            <a:avLst/>
            <a:gdLst/>
            <a:ahLst/>
            <a:cxnLst/>
            <a:rect l="l" t="t" r="r" b="b"/>
            <a:pathLst>
              <a:path w="92105" h="51033" extrusionOk="0">
                <a:moveTo>
                  <a:pt x="52951" y="93"/>
                </a:moveTo>
                <a:lnTo>
                  <a:pt x="52858" y="130"/>
                </a:lnTo>
                <a:lnTo>
                  <a:pt x="52802" y="168"/>
                </a:lnTo>
                <a:lnTo>
                  <a:pt x="52764" y="205"/>
                </a:lnTo>
                <a:lnTo>
                  <a:pt x="52727" y="242"/>
                </a:lnTo>
                <a:lnTo>
                  <a:pt x="52709" y="298"/>
                </a:lnTo>
                <a:lnTo>
                  <a:pt x="52709" y="354"/>
                </a:lnTo>
                <a:lnTo>
                  <a:pt x="52709" y="410"/>
                </a:lnTo>
                <a:lnTo>
                  <a:pt x="52746" y="521"/>
                </a:lnTo>
                <a:lnTo>
                  <a:pt x="52783" y="559"/>
                </a:lnTo>
                <a:lnTo>
                  <a:pt x="52820" y="596"/>
                </a:lnTo>
                <a:lnTo>
                  <a:pt x="52913" y="633"/>
                </a:lnTo>
                <a:lnTo>
                  <a:pt x="53006" y="652"/>
                </a:lnTo>
                <a:lnTo>
                  <a:pt x="53118" y="614"/>
                </a:lnTo>
                <a:lnTo>
                  <a:pt x="53193" y="559"/>
                </a:lnTo>
                <a:lnTo>
                  <a:pt x="53230" y="521"/>
                </a:lnTo>
                <a:lnTo>
                  <a:pt x="53248" y="465"/>
                </a:lnTo>
                <a:lnTo>
                  <a:pt x="53267" y="410"/>
                </a:lnTo>
                <a:lnTo>
                  <a:pt x="53267" y="354"/>
                </a:lnTo>
                <a:lnTo>
                  <a:pt x="53230" y="242"/>
                </a:lnTo>
                <a:lnTo>
                  <a:pt x="53193" y="186"/>
                </a:lnTo>
                <a:lnTo>
                  <a:pt x="53155" y="149"/>
                </a:lnTo>
                <a:lnTo>
                  <a:pt x="53100" y="130"/>
                </a:lnTo>
                <a:lnTo>
                  <a:pt x="53062" y="112"/>
                </a:lnTo>
                <a:lnTo>
                  <a:pt x="52951" y="93"/>
                </a:lnTo>
                <a:close/>
                <a:moveTo>
                  <a:pt x="49488" y="75"/>
                </a:moveTo>
                <a:lnTo>
                  <a:pt x="49432" y="93"/>
                </a:lnTo>
                <a:lnTo>
                  <a:pt x="49376" y="130"/>
                </a:lnTo>
                <a:lnTo>
                  <a:pt x="49339" y="168"/>
                </a:lnTo>
                <a:lnTo>
                  <a:pt x="49283" y="261"/>
                </a:lnTo>
                <a:lnTo>
                  <a:pt x="49264" y="372"/>
                </a:lnTo>
                <a:lnTo>
                  <a:pt x="49283" y="484"/>
                </a:lnTo>
                <a:lnTo>
                  <a:pt x="49339" y="577"/>
                </a:lnTo>
                <a:lnTo>
                  <a:pt x="49376" y="614"/>
                </a:lnTo>
                <a:lnTo>
                  <a:pt x="49432" y="652"/>
                </a:lnTo>
                <a:lnTo>
                  <a:pt x="49488" y="670"/>
                </a:lnTo>
                <a:lnTo>
                  <a:pt x="49618" y="670"/>
                </a:lnTo>
                <a:lnTo>
                  <a:pt x="49692" y="652"/>
                </a:lnTo>
                <a:lnTo>
                  <a:pt x="49730" y="614"/>
                </a:lnTo>
                <a:lnTo>
                  <a:pt x="49767" y="577"/>
                </a:lnTo>
                <a:lnTo>
                  <a:pt x="49823" y="484"/>
                </a:lnTo>
                <a:lnTo>
                  <a:pt x="49841" y="372"/>
                </a:lnTo>
                <a:lnTo>
                  <a:pt x="49823" y="261"/>
                </a:lnTo>
                <a:lnTo>
                  <a:pt x="49767" y="168"/>
                </a:lnTo>
                <a:lnTo>
                  <a:pt x="49730" y="130"/>
                </a:lnTo>
                <a:lnTo>
                  <a:pt x="49692" y="93"/>
                </a:lnTo>
                <a:lnTo>
                  <a:pt x="49618" y="75"/>
                </a:lnTo>
                <a:close/>
                <a:moveTo>
                  <a:pt x="60286" y="223"/>
                </a:moveTo>
                <a:lnTo>
                  <a:pt x="60193" y="242"/>
                </a:lnTo>
                <a:lnTo>
                  <a:pt x="60100" y="279"/>
                </a:lnTo>
                <a:lnTo>
                  <a:pt x="60063" y="317"/>
                </a:lnTo>
                <a:lnTo>
                  <a:pt x="60044" y="354"/>
                </a:lnTo>
                <a:lnTo>
                  <a:pt x="60025" y="428"/>
                </a:lnTo>
                <a:lnTo>
                  <a:pt x="60025" y="521"/>
                </a:lnTo>
                <a:lnTo>
                  <a:pt x="60063" y="596"/>
                </a:lnTo>
                <a:lnTo>
                  <a:pt x="60119" y="652"/>
                </a:lnTo>
                <a:lnTo>
                  <a:pt x="60212" y="689"/>
                </a:lnTo>
                <a:lnTo>
                  <a:pt x="60305" y="689"/>
                </a:lnTo>
                <a:lnTo>
                  <a:pt x="60379" y="652"/>
                </a:lnTo>
                <a:lnTo>
                  <a:pt x="60454" y="577"/>
                </a:lnTo>
                <a:lnTo>
                  <a:pt x="60491" y="503"/>
                </a:lnTo>
                <a:lnTo>
                  <a:pt x="60491" y="410"/>
                </a:lnTo>
                <a:lnTo>
                  <a:pt x="60454" y="317"/>
                </a:lnTo>
                <a:lnTo>
                  <a:pt x="60416" y="279"/>
                </a:lnTo>
                <a:lnTo>
                  <a:pt x="60379" y="261"/>
                </a:lnTo>
                <a:lnTo>
                  <a:pt x="60286" y="223"/>
                </a:lnTo>
                <a:close/>
                <a:moveTo>
                  <a:pt x="75758" y="56"/>
                </a:moveTo>
                <a:lnTo>
                  <a:pt x="75702" y="75"/>
                </a:lnTo>
                <a:lnTo>
                  <a:pt x="75646" y="112"/>
                </a:lnTo>
                <a:lnTo>
                  <a:pt x="75590" y="149"/>
                </a:lnTo>
                <a:lnTo>
                  <a:pt x="75553" y="205"/>
                </a:lnTo>
                <a:lnTo>
                  <a:pt x="75534" y="261"/>
                </a:lnTo>
                <a:lnTo>
                  <a:pt x="75516" y="317"/>
                </a:lnTo>
                <a:lnTo>
                  <a:pt x="75516" y="391"/>
                </a:lnTo>
                <a:lnTo>
                  <a:pt x="75534" y="503"/>
                </a:lnTo>
                <a:lnTo>
                  <a:pt x="75609" y="596"/>
                </a:lnTo>
                <a:lnTo>
                  <a:pt x="75702" y="670"/>
                </a:lnTo>
                <a:lnTo>
                  <a:pt x="75758" y="689"/>
                </a:lnTo>
                <a:lnTo>
                  <a:pt x="75888" y="689"/>
                </a:lnTo>
                <a:lnTo>
                  <a:pt x="75963" y="652"/>
                </a:lnTo>
                <a:lnTo>
                  <a:pt x="76018" y="633"/>
                </a:lnTo>
                <a:lnTo>
                  <a:pt x="76056" y="577"/>
                </a:lnTo>
                <a:lnTo>
                  <a:pt x="76093" y="521"/>
                </a:lnTo>
                <a:lnTo>
                  <a:pt x="76130" y="465"/>
                </a:lnTo>
                <a:lnTo>
                  <a:pt x="76149" y="410"/>
                </a:lnTo>
                <a:lnTo>
                  <a:pt x="76130" y="335"/>
                </a:lnTo>
                <a:lnTo>
                  <a:pt x="76111" y="223"/>
                </a:lnTo>
                <a:lnTo>
                  <a:pt x="76037" y="130"/>
                </a:lnTo>
                <a:lnTo>
                  <a:pt x="75944" y="75"/>
                </a:lnTo>
                <a:lnTo>
                  <a:pt x="75888" y="56"/>
                </a:lnTo>
                <a:close/>
                <a:moveTo>
                  <a:pt x="43176" y="130"/>
                </a:moveTo>
                <a:lnTo>
                  <a:pt x="43083" y="149"/>
                </a:lnTo>
                <a:lnTo>
                  <a:pt x="42990" y="186"/>
                </a:lnTo>
                <a:lnTo>
                  <a:pt x="42934" y="261"/>
                </a:lnTo>
                <a:lnTo>
                  <a:pt x="42878" y="335"/>
                </a:lnTo>
                <a:lnTo>
                  <a:pt x="42860" y="428"/>
                </a:lnTo>
                <a:lnTo>
                  <a:pt x="42860" y="521"/>
                </a:lnTo>
                <a:lnTo>
                  <a:pt x="42915" y="614"/>
                </a:lnTo>
                <a:lnTo>
                  <a:pt x="42971" y="670"/>
                </a:lnTo>
                <a:lnTo>
                  <a:pt x="43064" y="708"/>
                </a:lnTo>
                <a:lnTo>
                  <a:pt x="43157" y="708"/>
                </a:lnTo>
                <a:lnTo>
                  <a:pt x="43251" y="670"/>
                </a:lnTo>
                <a:lnTo>
                  <a:pt x="43325" y="614"/>
                </a:lnTo>
                <a:lnTo>
                  <a:pt x="43344" y="577"/>
                </a:lnTo>
                <a:lnTo>
                  <a:pt x="43362" y="568"/>
                </a:lnTo>
                <a:lnTo>
                  <a:pt x="43362" y="577"/>
                </a:lnTo>
                <a:lnTo>
                  <a:pt x="43381" y="559"/>
                </a:lnTo>
                <a:lnTo>
                  <a:pt x="43400" y="559"/>
                </a:lnTo>
                <a:lnTo>
                  <a:pt x="43400" y="540"/>
                </a:lnTo>
                <a:lnTo>
                  <a:pt x="43437" y="521"/>
                </a:lnTo>
                <a:lnTo>
                  <a:pt x="43474" y="503"/>
                </a:lnTo>
                <a:lnTo>
                  <a:pt x="43493" y="484"/>
                </a:lnTo>
                <a:lnTo>
                  <a:pt x="43530" y="410"/>
                </a:lnTo>
                <a:lnTo>
                  <a:pt x="43530" y="335"/>
                </a:lnTo>
                <a:lnTo>
                  <a:pt x="43511" y="279"/>
                </a:lnTo>
                <a:lnTo>
                  <a:pt x="43493" y="242"/>
                </a:lnTo>
                <a:lnTo>
                  <a:pt x="43418" y="186"/>
                </a:lnTo>
                <a:lnTo>
                  <a:pt x="43437" y="205"/>
                </a:lnTo>
                <a:lnTo>
                  <a:pt x="43362" y="149"/>
                </a:lnTo>
                <a:lnTo>
                  <a:pt x="43269" y="130"/>
                </a:lnTo>
                <a:close/>
                <a:moveTo>
                  <a:pt x="54570" y="19"/>
                </a:moveTo>
                <a:lnTo>
                  <a:pt x="54496" y="37"/>
                </a:lnTo>
                <a:lnTo>
                  <a:pt x="54421" y="56"/>
                </a:lnTo>
                <a:lnTo>
                  <a:pt x="54366" y="93"/>
                </a:lnTo>
                <a:lnTo>
                  <a:pt x="54328" y="149"/>
                </a:lnTo>
                <a:lnTo>
                  <a:pt x="54291" y="205"/>
                </a:lnTo>
                <a:lnTo>
                  <a:pt x="54254" y="261"/>
                </a:lnTo>
                <a:lnTo>
                  <a:pt x="54235" y="335"/>
                </a:lnTo>
                <a:lnTo>
                  <a:pt x="54235" y="391"/>
                </a:lnTo>
                <a:lnTo>
                  <a:pt x="54254" y="465"/>
                </a:lnTo>
                <a:lnTo>
                  <a:pt x="54272" y="521"/>
                </a:lnTo>
                <a:lnTo>
                  <a:pt x="54310" y="577"/>
                </a:lnTo>
                <a:lnTo>
                  <a:pt x="54347" y="633"/>
                </a:lnTo>
                <a:lnTo>
                  <a:pt x="54403" y="670"/>
                </a:lnTo>
                <a:lnTo>
                  <a:pt x="54459" y="689"/>
                </a:lnTo>
                <a:lnTo>
                  <a:pt x="54533" y="708"/>
                </a:lnTo>
                <a:lnTo>
                  <a:pt x="54663" y="708"/>
                </a:lnTo>
                <a:lnTo>
                  <a:pt x="54719" y="689"/>
                </a:lnTo>
                <a:lnTo>
                  <a:pt x="54775" y="652"/>
                </a:lnTo>
                <a:lnTo>
                  <a:pt x="54831" y="614"/>
                </a:lnTo>
                <a:lnTo>
                  <a:pt x="54887" y="559"/>
                </a:lnTo>
                <a:lnTo>
                  <a:pt x="54924" y="503"/>
                </a:lnTo>
                <a:lnTo>
                  <a:pt x="54943" y="428"/>
                </a:lnTo>
                <a:lnTo>
                  <a:pt x="54943" y="372"/>
                </a:lnTo>
                <a:lnTo>
                  <a:pt x="54943" y="298"/>
                </a:lnTo>
                <a:lnTo>
                  <a:pt x="54905" y="242"/>
                </a:lnTo>
                <a:lnTo>
                  <a:pt x="54868" y="168"/>
                </a:lnTo>
                <a:lnTo>
                  <a:pt x="54831" y="112"/>
                </a:lnTo>
                <a:lnTo>
                  <a:pt x="54775" y="75"/>
                </a:lnTo>
                <a:lnTo>
                  <a:pt x="54701" y="37"/>
                </a:lnTo>
                <a:lnTo>
                  <a:pt x="54645" y="19"/>
                </a:lnTo>
                <a:close/>
                <a:moveTo>
                  <a:pt x="46341" y="186"/>
                </a:moveTo>
                <a:lnTo>
                  <a:pt x="46304" y="205"/>
                </a:lnTo>
                <a:lnTo>
                  <a:pt x="46248" y="242"/>
                </a:lnTo>
                <a:lnTo>
                  <a:pt x="46211" y="279"/>
                </a:lnTo>
                <a:lnTo>
                  <a:pt x="46174" y="354"/>
                </a:lnTo>
                <a:lnTo>
                  <a:pt x="46155" y="465"/>
                </a:lnTo>
                <a:lnTo>
                  <a:pt x="46174" y="559"/>
                </a:lnTo>
                <a:lnTo>
                  <a:pt x="46211" y="652"/>
                </a:lnTo>
                <a:lnTo>
                  <a:pt x="46248" y="670"/>
                </a:lnTo>
                <a:lnTo>
                  <a:pt x="46304" y="708"/>
                </a:lnTo>
                <a:lnTo>
                  <a:pt x="46341" y="726"/>
                </a:lnTo>
                <a:lnTo>
                  <a:pt x="46472" y="726"/>
                </a:lnTo>
                <a:lnTo>
                  <a:pt x="46527" y="708"/>
                </a:lnTo>
                <a:lnTo>
                  <a:pt x="46565" y="670"/>
                </a:lnTo>
                <a:lnTo>
                  <a:pt x="46602" y="652"/>
                </a:lnTo>
                <a:lnTo>
                  <a:pt x="46658" y="559"/>
                </a:lnTo>
                <a:lnTo>
                  <a:pt x="46676" y="465"/>
                </a:lnTo>
                <a:lnTo>
                  <a:pt x="46658" y="354"/>
                </a:lnTo>
                <a:lnTo>
                  <a:pt x="46602" y="279"/>
                </a:lnTo>
                <a:lnTo>
                  <a:pt x="46565" y="242"/>
                </a:lnTo>
                <a:lnTo>
                  <a:pt x="46527" y="205"/>
                </a:lnTo>
                <a:lnTo>
                  <a:pt x="46472" y="186"/>
                </a:lnTo>
                <a:close/>
                <a:moveTo>
                  <a:pt x="61794" y="205"/>
                </a:moveTo>
                <a:lnTo>
                  <a:pt x="61701" y="242"/>
                </a:lnTo>
                <a:lnTo>
                  <a:pt x="61645" y="298"/>
                </a:lnTo>
                <a:lnTo>
                  <a:pt x="61608" y="354"/>
                </a:lnTo>
                <a:lnTo>
                  <a:pt x="61589" y="391"/>
                </a:lnTo>
                <a:lnTo>
                  <a:pt x="61589" y="484"/>
                </a:lnTo>
                <a:lnTo>
                  <a:pt x="61627" y="577"/>
                </a:lnTo>
                <a:lnTo>
                  <a:pt x="61682" y="652"/>
                </a:lnTo>
                <a:lnTo>
                  <a:pt x="61757" y="689"/>
                </a:lnTo>
                <a:lnTo>
                  <a:pt x="61850" y="726"/>
                </a:lnTo>
                <a:lnTo>
                  <a:pt x="61943" y="708"/>
                </a:lnTo>
                <a:lnTo>
                  <a:pt x="61980" y="670"/>
                </a:lnTo>
                <a:lnTo>
                  <a:pt x="62018" y="633"/>
                </a:lnTo>
                <a:lnTo>
                  <a:pt x="62073" y="596"/>
                </a:lnTo>
                <a:lnTo>
                  <a:pt x="62092" y="540"/>
                </a:lnTo>
                <a:lnTo>
                  <a:pt x="62111" y="484"/>
                </a:lnTo>
                <a:lnTo>
                  <a:pt x="62111" y="428"/>
                </a:lnTo>
                <a:lnTo>
                  <a:pt x="62092" y="372"/>
                </a:lnTo>
                <a:lnTo>
                  <a:pt x="62073" y="317"/>
                </a:lnTo>
                <a:lnTo>
                  <a:pt x="62036" y="279"/>
                </a:lnTo>
                <a:lnTo>
                  <a:pt x="61980" y="242"/>
                </a:lnTo>
                <a:lnTo>
                  <a:pt x="61887" y="205"/>
                </a:lnTo>
                <a:close/>
                <a:moveTo>
                  <a:pt x="18023" y="93"/>
                </a:moveTo>
                <a:lnTo>
                  <a:pt x="17967" y="112"/>
                </a:lnTo>
                <a:lnTo>
                  <a:pt x="17911" y="149"/>
                </a:lnTo>
                <a:lnTo>
                  <a:pt x="17856" y="168"/>
                </a:lnTo>
                <a:lnTo>
                  <a:pt x="17818" y="186"/>
                </a:lnTo>
                <a:lnTo>
                  <a:pt x="17744" y="261"/>
                </a:lnTo>
                <a:lnTo>
                  <a:pt x="17707" y="335"/>
                </a:lnTo>
                <a:lnTo>
                  <a:pt x="17688" y="372"/>
                </a:lnTo>
                <a:lnTo>
                  <a:pt x="17707" y="428"/>
                </a:lnTo>
                <a:lnTo>
                  <a:pt x="17725" y="447"/>
                </a:lnTo>
                <a:lnTo>
                  <a:pt x="17762" y="465"/>
                </a:lnTo>
                <a:lnTo>
                  <a:pt x="17762" y="484"/>
                </a:lnTo>
                <a:lnTo>
                  <a:pt x="17781" y="503"/>
                </a:lnTo>
                <a:lnTo>
                  <a:pt x="17818" y="614"/>
                </a:lnTo>
                <a:lnTo>
                  <a:pt x="17911" y="670"/>
                </a:lnTo>
                <a:lnTo>
                  <a:pt x="18004" y="726"/>
                </a:lnTo>
                <a:lnTo>
                  <a:pt x="18116" y="745"/>
                </a:lnTo>
                <a:lnTo>
                  <a:pt x="18228" y="726"/>
                </a:lnTo>
                <a:lnTo>
                  <a:pt x="18321" y="670"/>
                </a:lnTo>
                <a:lnTo>
                  <a:pt x="18358" y="614"/>
                </a:lnTo>
                <a:lnTo>
                  <a:pt x="18377" y="559"/>
                </a:lnTo>
                <a:lnTo>
                  <a:pt x="18414" y="503"/>
                </a:lnTo>
                <a:lnTo>
                  <a:pt x="18414" y="447"/>
                </a:lnTo>
                <a:lnTo>
                  <a:pt x="18395" y="335"/>
                </a:lnTo>
                <a:lnTo>
                  <a:pt x="18340" y="223"/>
                </a:lnTo>
                <a:lnTo>
                  <a:pt x="18265" y="149"/>
                </a:lnTo>
                <a:lnTo>
                  <a:pt x="18209" y="112"/>
                </a:lnTo>
                <a:lnTo>
                  <a:pt x="18153" y="93"/>
                </a:lnTo>
                <a:close/>
                <a:moveTo>
                  <a:pt x="44963" y="168"/>
                </a:moveTo>
                <a:lnTo>
                  <a:pt x="44852" y="205"/>
                </a:lnTo>
                <a:lnTo>
                  <a:pt x="44796" y="223"/>
                </a:lnTo>
                <a:lnTo>
                  <a:pt x="44759" y="261"/>
                </a:lnTo>
                <a:lnTo>
                  <a:pt x="44721" y="317"/>
                </a:lnTo>
                <a:lnTo>
                  <a:pt x="44703" y="372"/>
                </a:lnTo>
                <a:lnTo>
                  <a:pt x="44684" y="465"/>
                </a:lnTo>
                <a:lnTo>
                  <a:pt x="44703" y="577"/>
                </a:lnTo>
                <a:lnTo>
                  <a:pt x="44740" y="633"/>
                </a:lnTo>
                <a:lnTo>
                  <a:pt x="44777" y="670"/>
                </a:lnTo>
                <a:lnTo>
                  <a:pt x="44833" y="708"/>
                </a:lnTo>
                <a:lnTo>
                  <a:pt x="44870" y="726"/>
                </a:lnTo>
                <a:lnTo>
                  <a:pt x="44982" y="745"/>
                </a:lnTo>
                <a:lnTo>
                  <a:pt x="45094" y="708"/>
                </a:lnTo>
                <a:lnTo>
                  <a:pt x="45150" y="689"/>
                </a:lnTo>
                <a:lnTo>
                  <a:pt x="45187" y="652"/>
                </a:lnTo>
                <a:lnTo>
                  <a:pt x="45243" y="540"/>
                </a:lnTo>
                <a:lnTo>
                  <a:pt x="45261" y="447"/>
                </a:lnTo>
                <a:lnTo>
                  <a:pt x="45243" y="354"/>
                </a:lnTo>
                <a:lnTo>
                  <a:pt x="45168" y="261"/>
                </a:lnTo>
                <a:lnTo>
                  <a:pt x="45131" y="205"/>
                </a:lnTo>
                <a:lnTo>
                  <a:pt x="45075" y="186"/>
                </a:lnTo>
                <a:lnTo>
                  <a:pt x="45019" y="168"/>
                </a:lnTo>
                <a:close/>
                <a:moveTo>
                  <a:pt x="86296" y="0"/>
                </a:moveTo>
                <a:lnTo>
                  <a:pt x="86221" y="19"/>
                </a:lnTo>
                <a:lnTo>
                  <a:pt x="86147" y="37"/>
                </a:lnTo>
                <a:lnTo>
                  <a:pt x="86072" y="75"/>
                </a:lnTo>
                <a:lnTo>
                  <a:pt x="86016" y="130"/>
                </a:lnTo>
                <a:lnTo>
                  <a:pt x="85979" y="186"/>
                </a:lnTo>
                <a:lnTo>
                  <a:pt x="85942" y="261"/>
                </a:lnTo>
                <a:lnTo>
                  <a:pt x="85923" y="335"/>
                </a:lnTo>
                <a:lnTo>
                  <a:pt x="85923" y="410"/>
                </a:lnTo>
                <a:lnTo>
                  <a:pt x="85942" y="484"/>
                </a:lnTo>
                <a:lnTo>
                  <a:pt x="85979" y="540"/>
                </a:lnTo>
                <a:lnTo>
                  <a:pt x="86054" y="633"/>
                </a:lnTo>
                <a:lnTo>
                  <a:pt x="86109" y="689"/>
                </a:lnTo>
                <a:lnTo>
                  <a:pt x="86165" y="708"/>
                </a:lnTo>
                <a:lnTo>
                  <a:pt x="86221" y="726"/>
                </a:lnTo>
                <a:lnTo>
                  <a:pt x="86296" y="745"/>
                </a:lnTo>
                <a:lnTo>
                  <a:pt x="86370" y="726"/>
                </a:lnTo>
                <a:lnTo>
                  <a:pt x="86444" y="708"/>
                </a:lnTo>
                <a:lnTo>
                  <a:pt x="86500" y="670"/>
                </a:lnTo>
                <a:lnTo>
                  <a:pt x="86556" y="614"/>
                </a:lnTo>
                <a:lnTo>
                  <a:pt x="86612" y="559"/>
                </a:lnTo>
                <a:lnTo>
                  <a:pt x="86649" y="484"/>
                </a:lnTo>
                <a:lnTo>
                  <a:pt x="86649" y="410"/>
                </a:lnTo>
                <a:lnTo>
                  <a:pt x="86649" y="335"/>
                </a:lnTo>
                <a:lnTo>
                  <a:pt x="86631" y="261"/>
                </a:lnTo>
                <a:lnTo>
                  <a:pt x="86612" y="205"/>
                </a:lnTo>
                <a:lnTo>
                  <a:pt x="86538" y="93"/>
                </a:lnTo>
                <a:lnTo>
                  <a:pt x="86482" y="56"/>
                </a:lnTo>
                <a:lnTo>
                  <a:pt x="86426" y="37"/>
                </a:lnTo>
                <a:lnTo>
                  <a:pt x="86370" y="19"/>
                </a:lnTo>
                <a:lnTo>
                  <a:pt x="86296" y="0"/>
                </a:lnTo>
                <a:close/>
                <a:moveTo>
                  <a:pt x="5344" y="503"/>
                </a:moveTo>
                <a:lnTo>
                  <a:pt x="5307" y="540"/>
                </a:lnTo>
                <a:lnTo>
                  <a:pt x="5288" y="577"/>
                </a:lnTo>
                <a:lnTo>
                  <a:pt x="5270" y="633"/>
                </a:lnTo>
                <a:lnTo>
                  <a:pt x="5288" y="670"/>
                </a:lnTo>
                <a:lnTo>
                  <a:pt x="5307" y="726"/>
                </a:lnTo>
                <a:lnTo>
                  <a:pt x="5344" y="745"/>
                </a:lnTo>
                <a:lnTo>
                  <a:pt x="5400" y="763"/>
                </a:lnTo>
                <a:lnTo>
                  <a:pt x="5456" y="745"/>
                </a:lnTo>
                <a:lnTo>
                  <a:pt x="5493" y="726"/>
                </a:lnTo>
                <a:lnTo>
                  <a:pt x="5530" y="670"/>
                </a:lnTo>
                <a:lnTo>
                  <a:pt x="5530" y="633"/>
                </a:lnTo>
                <a:lnTo>
                  <a:pt x="5530" y="577"/>
                </a:lnTo>
                <a:lnTo>
                  <a:pt x="5493" y="540"/>
                </a:lnTo>
                <a:lnTo>
                  <a:pt x="5456" y="503"/>
                </a:lnTo>
                <a:close/>
                <a:moveTo>
                  <a:pt x="67249" y="75"/>
                </a:moveTo>
                <a:lnTo>
                  <a:pt x="67193" y="93"/>
                </a:lnTo>
                <a:lnTo>
                  <a:pt x="67119" y="112"/>
                </a:lnTo>
                <a:lnTo>
                  <a:pt x="67063" y="149"/>
                </a:lnTo>
                <a:lnTo>
                  <a:pt x="67026" y="186"/>
                </a:lnTo>
                <a:lnTo>
                  <a:pt x="66970" y="242"/>
                </a:lnTo>
                <a:lnTo>
                  <a:pt x="66951" y="298"/>
                </a:lnTo>
                <a:lnTo>
                  <a:pt x="66933" y="372"/>
                </a:lnTo>
                <a:lnTo>
                  <a:pt x="66914" y="428"/>
                </a:lnTo>
                <a:lnTo>
                  <a:pt x="66933" y="484"/>
                </a:lnTo>
                <a:lnTo>
                  <a:pt x="66933" y="559"/>
                </a:lnTo>
                <a:lnTo>
                  <a:pt x="66970" y="614"/>
                </a:lnTo>
                <a:lnTo>
                  <a:pt x="67007" y="652"/>
                </a:lnTo>
                <a:lnTo>
                  <a:pt x="67063" y="708"/>
                </a:lnTo>
                <a:lnTo>
                  <a:pt x="67119" y="726"/>
                </a:lnTo>
                <a:lnTo>
                  <a:pt x="67193" y="763"/>
                </a:lnTo>
                <a:lnTo>
                  <a:pt x="67268" y="763"/>
                </a:lnTo>
                <a:lnTo>
                  <a:pt x="67324" y="745"/>
                </a:lnTo>
                <a:lnTo>
                  <a:pt x="67398" y="726"/>
                </a:lnTo>
                <a:lnTo>
                  <a:pt x="67454" y="689"/>
                </a:lnTo>
                <a:lnTo>
                  <a:pt x="67491" y="633"/>
                </a:lnTo>
                <a:lnTo>
                  <a:pt x="67566" y="521"/>
                </a:lnTo>
                <a:lnTo>
                  <a:pt x="67603" y="372"/>
                </a:lnTo>
                <a:lnTo>
                  <a:pt x="67603" y="317"/>
                </a:lnTo>
                <a:lnTo>
                  <a:pt x="67584" y="242"/>
                </a:lnTo>
                <a:lnTo>
                  <a:pt x="67566" y="186"/>
                </a:lnTo>
                <a:lnTo>
                  <a:pt x="67529" y="149"/>
                </a:lnTo>
                <a:lnTo>
                  <a:pt x="67473" y="112"/>
                </a:lnTo>
                <a:lnTo>
                  <a:pt x="67398" y="75"/>
                </a:lnTo>
                <a:close/>
                <a:moveTo>
                  <a:pt x="81064" y="149"/>
                </a:moveTo>
                <a:lnTo>
                  <a:pt x="81008" y="168"/>
                </a:lnTo>
                <a:lnTo>
                  <a:pt x="80952" y="186"/>
                </a:lnTo>
                <a:lnTo>
                  <a:pt x="80896" y="223"/>
                </a:lnTo>
                <a:lnTo>
                  <a:pt x="80859" y="279"/>
                </a:lnTo>
                <a:lnTo>
                  <a:pt x="80822" y="335"/>
                </a:lnTo>
                <a:lnTo>
                  <a:pt x="80803" y="391"/>
                </a:lnTo>
                <a:lnTo>
                  <a:pt x="80785" y="447"/>
                </a:lnTo>
                <a:lnTo>
                  <a:pt x="80803" y="521"/>
                </a:lnTo>
                <a:lnTo>
                  <a:pt x="80822" y="577"/>
                </a:lnTo>
                <a:lnTo>
                  <a:pt x="80840" y="633"/>
                </a:lnTo>
                <a:lnTo>
                  <a:pt x="80878" y="670"/>
                </a:lnTo>
                <a:lnTo>
                  <a:pt x="80934" y="708"/>
                </a:lnTo>
                <a:lnTo>
                  <a:pt x="80989" y="745"/>
                </a:lnTo>
                <a:lnTo>
                  <a:pt x="81045" y="763"/>
                </a:lnTo>
                <a:lnTo>
                  <a:pt x="81176" y="763"/>
                </a:lnTo>
                <a:lnTo>
                  <a:pt x="81306" y="726"/>
                </a:lnTo>
                <a:lnTo>
                  <a:pt x="81380" y="689"/>
                </a:lnTo>
                <a:lnTo>
                  <a:pt x="81436" y="633"/>
                </a:lnTo>
                <a:lnTo>
                  <a:pt x="81473" y="577"/>
                </a:lnTo>
                <a:lnTo>
                  <a:pt x="81492" y="540"/>
                </a:lnTo>
                <a:lnTo>
                  <a:pt x="81511" y="465"/>
                </a:lnTo>
                <a:lnTo>
                  <a:pt x="81492" y="391"/>
                </a:lnTo>
                <a:lnTo>
                  <a:pt x="81473" y="335"/>
                </a:lnTo>
                <a:lnTo>
                  <a:pt x="81436" y="279"/>
                </a:lnTo>
                <a:lnTo>
                  <a:pt x="81306" y="205"/>
                </a:lnTo>
                <a:lnTo>
                  <a:pt x="81194" y="149"/>
                </a:lnTo>
                <a:close/>
                <a:moveTo>
                  <a:pt x="48445" y="56"/>
                </a:moveTo>
                <a:lnTo>
                  <a:pt x="48371" y="75"/>
                </a:lnTo>
                <a:lnTo>
                  <a:pt x="48296" y="93"/>
                </a:lnTo>
                <a:lnTo>
                  <a:pt x="48222" y="130"/>
                </a:lnTo>
                <a:lnTo>
                  <a:pt x="48166" y="186"/>
                </a:lnTo>
                <a:lnTo>
                  <a:pt x="48129" y="242"/>
                </a:lnTo>
                <a:lnTo>
                  <a:pt x="48091" y="317"/>
                </a:lnTo>
                <a:lnTo>
                  <a:pt x="48091" y="391"/>
                </a:lnTo>
                <a:lnTo>
                  <a:pt x="48091" y="465"/>
                </a:lnTo>
                <a:lnTo>
                  <a:pt x="48110" y="521"/>
                </a:lnTo>
                <a:lnTo>
                  <a:pt x="48129" y="577"/>
                </a:lnTo>
                <a:lnTo>
                  <a:pt x="48203" y="689"/>
                </a:lnTo>
                <a:lnTo>
                  <a:pt x="48259" y="726"/>
                </a:lnTo>
                <a:lnTo>
                  <a:pt x="48315" y="745"/>
                </a:lnTo>
                <a:lnTo>
                  <a:pt x="48371" y="763"/>
                </a:lnTo>
                <a:lnTo>
                  <a:pt x="48445" y="782"/>
                </a:lnTo>
                <a:lnTo>
                  <a:pt x="48520" y="763"/>
                </a:lnTo>
                <a:lnTo>
                  <a:pt x="48594" y="745"/>
                </a:lnTo>
                <a:lnTo>
                  <a:pt x="48650" y="708"/>
                </a:lnTo>
                <a:lnTo>
                  <a:pt x="48706" y="652"/>
                </a:lnTo>
                <a:lnTo>
                  <a:pt x="48743" y="596"/>
                </a:lnTo>
                <a:lnTo>
                  <a:pt x="48780" y="521"/>
                </a:lnTo>
                <a:lnTo>
                  <a:pt x="48799" y="447"/>
                </a:lnTo>
                <a:lnTo>
                  <a:pt x="48799" y="372"/>
                </a:lnTo>
                <a:lnTo>
                  <a:pt x="48780" y="317"/>
                </a:lnTo>
                <a:lnTo>
                  <a:pt x="48743" y="261"/>
                </a:lnTo>
                <a:lnTo>
                  <a:pt x="48668" y="149"/>
                </a:lnTo>
                <a:lnTo>
                  <a:pt x="48631" y="112"/>
                </a:lnTo>
                <a:lnTo>
                  <a:pt x="48575" y="93"/>
                </a:lnTo>
                <a:lnTo>
                  <a:pt x="48501" y="75"/>
                </a:lnTo>
                <a:lnTo>
                  <a:pt x="48445" y="56"/>
                </a:lnTo>
                <a:close/>
                <a:moveTo>
                  <a:pt x="65201" y="37"/>
                </a:moveTo>
                <a:lnTo>
                  <a:pt x="65145" y="56"/>
                </a:lnTo>
                <a:lnTo>
                  <a:pt x="65090" y="93"/>
                </a:lnTo>
                <a:lnTo>
                  <a:pt x="65034" y="130"/>
                </a:lnTo>
                <a:lnTo>
                  <a:pt x="64978" y="186"/>
                </a:lnTo>
                <a:lnTo>
                  <a:pt x="64959" y="242"/>
                </a:lnTo>
                <a:lnTo>
                  <a:pt x="64922" y="354"/>
                </a:lnTo>
                <a:lnTo>
                  <a:pt x="64922" y="484"/>
                </a:lnTo>
                <a:lnTo>
                  <a:pt x="64941" y="540"/>
                </a:lnTo>
                <a:lnTo>
                  <a:pt x="64959" y="596"/>
                </a:lnTo>
                <a:lnTo>
                  <a:pt x="64996" y="652"/>
                </a:lnTo>
                <a:lnTo>
                  <a:pt x="65052" y="708"/>
                </a:lnTo>
                <a:lnTo>
                  <a:pt x="65108" y="726"/>
                </a:lnTo>
                <a:lnTo>
                  <a:pt x="65164" y="763"/>
                </a:lnTo>
                <a:lnTo>
                  <a:pt x="65239" y="782"/>
                </a:lnTo>
                <a:lnTo>
                  <a:pt x="65294" y="782"/>
                </a:lnTo>
                <a:lnTo>
                  <a:pt x="65369" y="763"/>
                </a:lnTo>
                <a:lnTo>
                  <a:pt x="65425" y="745"/>
                </a:lnTo>
                <a:lnTo>
                  <a:pt x="65518" y="689"/>
                </a:lnTo>
                <a:lnTo>
                  <a:pt x="65592" y="596"/>
                </a:lnTo>
                <a:lnTo>
                  <a:pt x="65629" y="521"/>
                </a:lnTo>
                <a:lnTo>
                  <a:pt x="65629" y="465"/>
                </a:lnTo>
                <a:lnTo>
                  <a:pt x="65611" y="335"/>
                </a:lnTo>
                <a:lnTo>
                  <a:pt x="65611" y="279"/>
                </a:lnTo>
                <a:lnTo>
                  <a:pt x="65574" y="242"/>
                </a:lnTo>
                <a:lnTo>
                  <a:pt x="65499" y="149"/>
                </a:lnTo>
                <a:lnTo>
                  <a:pt x="65518" y="149"/>
                </a:lnTo>
                <a:lnTo>
                  <a:pt x="65406" y="75"/>
                </a:lnTo>
                <a:lnTo>
                  <a:pt x="65332" y="56"/>
                </a:lnTo>
                <a:lnTo>
                  <a:pt x="65276" y="37"/>
                </a:lnTo>
                <a:close/>
                <a:moveTo>
                  <a:pt x="88046" y="149"/>
                </a:moveTo>
                <a:lnTo>
                  <a:pt x="87990" y="168"/>
                </a:lnTo>
                <a:lnTo>
                  <a:pt x="87934" y="186"/>
                </a:lnTo>
                <a:lnTo>
                  <a:pt x="87878" y="223"/>
                </a:lnTo>
                <a:lnTo>
                  <a:pt x="87841" y="279"/>
                </a:lnTo>
                <a:lnTo>
                  <a:pt x="87822" y="335"/>
                </a:lnTo>
                <a:lnTo>
                  <a:pt x="87804" y="391"/>
                </a:lnTo>
                <a:lnTo>
                  <a:pt x="87785" y="465"/>
                </a:lnTo>
                <a:lnTo>
                  <a:pt x="87804" y="521"/>
                </a:lnTo>
                <a:lnTo>
                  <a:pt x="87822" y="577"/>
                </a:lnTo>
                <a:lnTo>
                  <a:pt x="87841" y="633"/>
                </a:lnTo>
                <a:lnTo>
                  <a:pt x="87878" y="689"/>
                </a:lnTo>
                <a:lnTo>
                  <a:pt x="87934" y="726"/>
                </a:lnTo>
                <a:lnTo>
                  <a:pt x="87990" y="745"/>
                </a:lnTo>
                <a:lnTo>
                  <a:pt x="88046" y="763"/>
                </a:lnTo>
                <a:lnTo>
                  <a:pt x="88101" y="782"/>
                </a:lnTo>
                <a:lnTo>
                  <a:pt x="88176" y="763"/>
                </a:lnTo>
                <a:lnTo>
                  <a:pt x="88232" y="745"/>
                </a:lnTo>
                <a:lnTo>
                  <a:pt x="88288" y="726"/>
                </a:lnTo>
                <a:lnTo>
                  <a:pt x="88344" y="689"/>
                </a:lnTo>
                <a:lnTo>
                  <a:pt x="88381" y="633"/>
                </a:lnTo>
                <a:lnTo>
                  <a:pt x="88399" y="577"/>
                </a:lnTo>
                <a:lnTo>
                  <a:pt x="88418" y="521"/>
                </a:lnTo>
                <a:lnTo>
                  <a:pt x="88418" y="465"/>
                </a:lnTo>
                <a:lnTo>
                  <a:pt x="88418" y="391"/>
                </a:lnTo>
                <a:lnTo>
                  <a:pt x="88399" y="335"/>
                </a:lnTo>
                <a:lnTo>
                  <a:pt x="88381" y="279"/>
                </a:lnTo>
                <a:lnTo>
                  <a:pt x="88325" y="242"/>
                </a:lnTo>
                <a:lnTo>
                  <a:pt x="88288" y="186"/>
                </a:lnTo>
                <a:lnTo>
                  <a:pt x="88232" y="168"/>
                </a:lnTo>
                <a:lnTo>
                  <a:pt x="88176" y="149"/>
                </a:lnTo>
                <a:close/>
                <a:moveTo>
                  <a:pt x="27053" y="279"/>
                </a:moveTo>
                <a:lnTo>
                  <a:pt x="26960" y="298"/>
                </a:lnTo>
                <a:lnTo>
                  <a:pt x="26885" y="335"/>
                </a:lnTo>
                <a:lnTo>
                  <a:pt x="26811" y="391"/>
                </a:lnTo>
                <a:lnTo>
                  <a:pt x="26774" y="484"/>
                </a:lnTo>
                <a:lnTo>
                  <a:pt x="26774" y="577"/>
                </a:lnTo>
                <a:lnTo>
                  <a:pt x="26811" y="670"/>
                </a:lnTo>
                <a:lnTo>
                  <a:pt x="26867" y="763"/>
                </a:lnTo>
                <a:lnTo>
                  <a:pt x="26904" y="782"/>
                </a:lnTo>
                <a:lnTo>
                  <a:pt x="26960" y="801"/>
                </a:lnTo>
                <a:lnTo>
                  <a:pt x="27071" y="801"/>
                </a:lnTo>
                <a:lnTo>
                  <a:pt x="27183" y="763"/>
                </a:lnTo>
                <a:lnTo>
                  <a:pt x="27258" y="689"/>
                </a:lnTo>
                <a:lnTo>
                  <a:pt x="27276" y="652"/>
                </a:lnTo>
                <a:lnTo>
                  <a:pt x="27295" y="596"/>
                </a:lnTo>
                <a:lnTo>
                  <a:pt x="27295" y="540"/>
                </a:lnTo>
                <a:lnTo>
                  <a:pt x="27295" y="484"/>
                </a:lnTo>
                <a:lnTo>
                  <a:pt x="27239" y="391"/>
                </a:lnTo>
                <a:lnTo>
                  <a:pt x="27165" y="317"/>
                </a:lnTo>
                <a:lnTo>
                  <a:pt x="27109" y="298"/>
                </a:lnTo>
                <a:lnTo>
                  <a:pt x="27053" y="279"/>
                </a:lnTo>
                <a:close/>
                <a:moveTo>
                  <a:pt x="51089" y="112"/>
                </a:moveTo>
                <a:lnTo>
                  <a:pt x="51014" y="130"/>
                </a:lnTo>
                <a:lnTo>
                  <a:pt x="50958" y="149"/>
                </a:lnTo>
                <a:lnTo>
                  <a:pt x="50903" y="168"/>
                </a:lnTo>
                <a:lnTo>
                  <a:pt x="50847" y="223"/>
                </a:lnTo>
                <a:lnTo>
                  <a:pt x="50791" y="261"/>
                </a:lnTo>
                <a:lnTo>
                  <a:pt x="50772" y="335"/>
                </a:lnTo>
                <a:lnTo>
                  <a:pt x="50754" y="391"/>
                </a:lnTo>
                <a:lnTo>
                  <a:pt x="50735" y="465"/>
                </a:lnTo>
                <a:lnTo>
                  <a:pt x="50754" y="521"/>
                </a:lnTo>
                <a:lnTo>
                  <a:pt x="50772" y="596"/>
                </a:lnTo>
                <a:lnTo>
                  <a:pt x="50810" y="652"/>
                </a:lnTo>
                <a:lnTo>
                  <a:pt x="50847" y="689"/>
                </a:lnTo>
                <a:lnTo>
                  <a:pt x="50884" y="745"/>
                </a:lnTo>
                <a:lnTo>
                  <a:pt x="50958" y="763"/>
                </a:lnTo>
                <a:lnTo>
                  <a:pt x="51014" y="801"/>
                </a:lnTo>
                <a:lnTo>
                  <a:pt x="51145" y="801"/>
                </a:lnTo>
                <a:lnTo>
                  <a:pt x="51219" y="763"/>
                </a:lnTo>
                <a:lnTo>
                  <a:pt x="51275" y="745"/>
                </a:lnTo>
                <a:lnTo>
                  <a:pt x="51331" y="689"/>
                </a:lnTo>
                <a:lnTo>
                  <a:pt x="51368" y="652"/>
                </a:lnTo>
                <a:lnTo>
                  <a:pt x="51405" y="596"/>
                </a:lnTo>
                <a:lnTo>
                  <a:pt x="51424" y="521"/>
                </a:lnTo>
                <a:lnTo>
                  <a:pt x="51424" y="465"/>
                </a:lnTo>
                <a:lnTo>
                  <a:pt x="51424" y="391"/>
                </a:lnTo>
                <a:lnTo>
                  <a:pt x="51387" y="335"/>
                </a:lnTo>
                <a:lnTo>
                  <a:pt x="51368" y="261"/>
                </a:lnTo>
                <a:lnTo>
                  <a:pt x="51331" y="223"/>
                </a:lnTo>
                <a:lnTo>
                  <a:pt x="51275" y="168"/>
                </a:lnTo>
                <a:lnTo>
                  <a:pt x="51219" y="149"/>
                </a:lnTo>
                <a:lnTo>
                  <a:pt x="51145" y="130"/>
                </a:lnTo>
                <a:lnTo>
                  <a:pt x="51089" y="112"/>
                </a:lnTo>
                <a:close/>
                <a:moveTo>
                  <a:pt x="72481" y="112"/>
                </a:moveTo>
                <a:lnTo>
                  <a:pt x="72425" y="130"/>
                </a:lnTo>
                <a:lnTo>
                  <a:pt x="72369" y="168"/>
                </a:lnTo>
                <a:lnTo>
                  <a:pt x="72313" y="205"/>
                </a:lnTo>
                <a:lnTo>
                  <a:pt x="72276" y="242"/>
                </a:lnTo>
                <a:lnTo>
                  <a:pt x="72220" y="354"/>
                </a:lnTo>
                <a:lnTo>
                  <a:pt x="72202" y="465"/>
                </a:lnTo>
                <a:lnTo>
                  <a:pt x="72202" y="540"/>
                </a:lnTo>
                <a:lnTo>
                  <a:pt x="72220" y="596"/>
                </a:lnTo>
                <a:lnTo>
                  <a:pt x="72258" y="652"/>
                </a:lnTo>
                <a:lnTo>
                  <a:pt x="72313" y="708"/>
                </a:lnTo>
                <a:lnTo>
                  <a:pt x="72369" y="745"/>
                </a:lnTo>
                <a:lnTo>
                  <a:pt x="72425" y="782"/>
                </a:lnTo>
                <a:lnTo>
                  <a:pt x="72500" y="801"/>
                </a:lnTo>
                <a:lnTo>
                  <a:pt x="72555" y="801"/>
                </a:lnTo>
                <a:lnTo>
                  <a:pt x="72630" y="782"/>
                </a:lnTo>
                <a:lnTo>
                  <a:pt x="72704" y="763"/>
                </a:lnTo>
                <a:lnTo>
                  <a:pt x="72760" y="726"/>
                </a:lnTo>
                <a:lnTo>
                  <a:pt x="72816" y="670"/>
                </a:lnTo>
                <a:lnTo>
                  <a:pt x="72853" y="596"/>
                </a:lnTo>
                <a:lnTo>
                  <a:pt x="72872" y="540"/>
                </a:lnTo>
                <a:lnTo>
                  <a:pt x="72872" y="465"/>
                </a:lnTo>
                <a:lnTo>
                  <a:pt x="72872" y="391"/>
                </a:lnTo>
                <a:lnTo>
                  <a:pt x="72853" y="335"/>
                </a:lnTo>
                <a:lnTo>
                  <a:pt x="72816" y="261"/>
                </a:lnTo>
                <a:lnTo>
                  <a:pt x="72779" y="205"/>
                </a:lnTo>
                <a:lnTo>
                  <a:pt x="72723" y="168"/>
                </a:lnTo>
                <a:lnTo>
                  <a:pt x="72611" y="130"/>
                </a:lnTo>
                <a:lnTo>
                  <a:pt x="72555" y="112"/>
                </a:lnTo>
                <a:close/>
                <a:moveTo>
                  <a:pt x="73915" y="112"/>
                </a:moveTo>
                <a:lnTo>
                  <a:pt x="73840" y="149"/>
                </a:lnTo>
                <a:lnTo>
                  <a:pt x="73784" y="186"/>
                </a:lnTo>
                <a:lnTo>
                  <a:pt x="73728" y="242"/>
                </a:lnTo>
                <a:lnTo>
                  <a:pt x="73691" y="298"/>
                </a:lnTo>
                <a:lnTo>
                  <a:pt x="73654" y="354"/>
                </a:lnTo>
                <a:lnTo>
                  <a:pt x="73635" y="428"/>
                </a:lnTo>
                <a:lnTo>
                  <a:pt x="73635" y="484"/>
                </a:lnTo>
                <a:lnTo>
                  <a:pt x="73654" y="559"/>
                </a:lnTo>
                <a:lnTo>
                  <a:pt x="73691" y="633"/>
                </a:lnTo>
                <a:lnTo>
                  <a:pt x="73728" y="689"/>
                </a:lnTo>
                <a:lnTo>
                  <a:pt x="73784" y="726"/>
                </a:lnTo>
                <a:lnTo>
                  <a:pt x="73840" y="763"/>
                </a:lnTo>
                <a:lnTo>
                  <a:pt x="73915" y="801"/>
                </a:lnTo>
                <a:lnTo>
                  <a:pt x="74119" y="801"/>
                </a:lnTo>
                <a:lnTo>
                  <a:pt x="74175" y="763"/>
                </a:lnTo>
                <a:lnTo>
                  <a:pt x="74324" y="670"/>
                </a:lnTo>
                <a:lnTo>
                  <a:pt x="74380" y="633"/>
                </a:lnTo>
                <a:lnTo>
                  <a:pt x="74417" y="559"/>
                </a:lnTo>
                <a:lnTo>
                  <a:pt x="74436" y="484"/>
                </a:lnTo>
                <a:lnTo>
                  <a:pt x="74436" y="410"/>
                </a:lnTo>
                <a:lnTo>
                  <a:pt x="74399" y="335"/>
                </a:lnTo>
                <a:lnTo>
                  <a:pt x="74361" y="279"/>
                </a:lnTo>
                <a:lnTo>
                  <a:pt x="74250" y="186"/>
                </a:lnTo>
                <a:lnTo>
                  <a:pt x="74119" y="130"/>
                </a:lnTo>
                <a:lnTo>
                  <a:pt x="74045" y="112"/>
                </a:lnTo>
                <a:close/>
                <a:moveTo>
                  <a:pt x="77862" y="447"/>
                </a:moveTo>
                <a:lnTo>
                  <a:pt x="77806" y="484"/>
                </a:lnTo>
                <a:lnTo>
                  <a:pt x="77768" y="540"/>
                </a:lnTo>
                <a:lnTo>
                  <a:pt x="77750" y="596"/>
                </a:lnTo>
                <a:lnTo>
                  <a:pt x="77750" y="670"/>
                </a:lnTo>
                <a:lnTo>
                  <a:pt x="77768" y="726"/>
                </a:lnTo>
                <a:lnTo>
                  <a:pt x="77824" y="782"/>
                </a:lnTo>
                <a:lnTo>
                  <a:pt x="77880" y="801"/>
                </a:lnTo>
                <a:lnTo>
                  <a:pt x="77955" y="782"/>
                </a:lnTo>
                <a:lnTo>
                  <a:pt x="77992" y="763"/>
                </a:lnTo>
                <a:lnTo>
                  <a:pt x="78048" y="708"/>
                </a:lnTo>
                <a:lnTo>
                  <a:pt x="78066" y="652"/>
                </a:lnTo>
                <a:lnTo>
                  <a:pt x="78066" y="596"/>
                </a:lnTo>
                <a:lnTo>
                  <a:pt x="78029" y="540"/>
                </a:lnTo>
                <a:lnTo>
                  <a:pt x="77992" y="484"/>
                </a:lnTo>
                <a:lnTo>
                  <a:pt x="77936" y="447"/>
                </a:lnTo>
                <a:close/>
                <a:moveTo>
                  <a:pt x="13108" y="261"/>
                </a:moveTo>
                <a:lnTo>
                  <a:pt x="13052" y="279"/>
                </a:lnTo>
                <a:lnTo>
                  <a:pt x="12996" y="317"/>
                </a:lnTo>
                <a:lnTo>
                  <a:pt x="12959" y="372"/>
                </a:lnTo>
                <a:lnTo>
                  <a:pt x="12922" y="410"/>
                </a:lnTo>
                <a:lnTo>
                  <a:pt x="12903" y="465"/>
                </a:lnTo>
                <a:lnTo>
                  <a:pt x="12903" y="521"/>
                </a:lnTo>
                <a:lnTo>
                  <a:pt x="12903" y="577"/>
                </a:lnTo>
                <a:lnTo>
                  <a:pt x="12940" y="689"/>
                </a:lnTo>
                <a:lnTo>
                  <a:pt x="12978" y="745"/>
                </a:lnTo>
                <a:lnTo>
                  <a:pt x="13015" y="782"/>
                </a:lnTo>
                <a:lnTo>
                  <a:pt x="13071" y="819"/>
                </a:lnTo>
                <a:lnTo>
                  <a:pt x="13127" y="819"/>
                </a:lnTo>
                <a:lnTo>
                  <a:pt x="13238" y="838"/>
                </a:lnTo>
                <a:lnTo>
                  <a:pt x="13350" y="801"/>
                </a:lnTo>
                <a:lnTo>
                  <a:pt x="13443" y="726"/>
                </a:lnTo>
                <a:lnTo>
                  <a:pt x="13462" y="670"/>
                </a:lnTo>
                <a:lnTo>
                  <a:pt x="13480" y="633"/>
                </a:lnTo>
                <a:lnTo>
                  <a:pt x="13499" y="521"/>
                </a:lnTo>
                <a:lnTo>
                  <a:pt x="13462" y="410"/>
                </a:lnTo>
                <a:lnTo>
                  <a:pt x="13406" y="335"/>
                </a:lnTo>
                <a:lnTo>
                  <a:pt x="13294" y="279"/>
                </a:lnTo>
                <a:lnTo>
                  <a:pt x="13238" y="261"/>
                </a:lnTo>
                <a:close/>
                <a:moveTo>
                  <a:pt x="28729" y="186"/>
                </a:moveTo>
                <a:lnTo>
                  <a:pt x="28673" y="205"/>
                </a:lnTo>
                <a:lnTo>
                  <a:pt x="28598" y="205"/>
                </a:lnTo>
                <a:lnTo>
                  <a:pt x="28542" y="242"/>
                </a:lnTo>
                <a:lnTo>
                  <a:pt x="28486" y="279"/>
                </a:lnTo>
                <a:lnTo>
                  <a:pt x="28449" y="317"/>
                </a:lnTo>
                <a:lnTo>
                  <a:pt x="28412" y="372"/>
                </a:lnTo>
                <a:lnTo>
                  <a:pt x="28393" y="428"/>
                </a:lnTo>
                <a:lnTo>
                  <a:pt x="28393" y="484"/>
                </a:lnTo>
                <a:lnTo>
                  <a:pt x="28375" y="540"/>
                </a:lnTo>
                <a:lnTo>
                  <a:pt x="28393" y="614"/>
                </a:lnTo>
                <a:lnTo>
                  <a:pt x="28412" y="670"/>
                </a:lnTo>
                <a:lnTo>
                  <a:pt x="28468" y="726"/>
                </a:lnTo>
                <a:lnTo>
                  <a:pt x="28505" y="763"/>
                </a:lnTo>
                <a:lnTo>
                  <a:pt x="28561" y="801"/>
                </a:lnTo>
                <a:lnTo>
                  <a:pt x="28635" y="819"/>
                </a:lnTo>
                <a:lnTo>
                  <a:pt x="28691" y="838"/>
                </a:lnTo>
                <a:lnTo>
                  <a:pt x="28766" y="838"/>
                </a:lnTo>
                <a:lnTo>
                  <a:pt x="28822" y="819"/>
                </a:lnTo>
                <a:lnTo>
                  <a:pt x="28877" y="782"/>
                </a:lnTo>
                <a:lnTo>
                  <a:pt x="28933" y="745"/>
                </a:lnTo>
                <a:lnTo>
                  <a:pt x="28989" y="652"/>
                </a:lnTo>
                <a:lnTo>
                  <a:pt x="29026" y="540"/>
                </a:lnTo>
                <a:lnTo>
                  <a:pt x="29008" y="410"/>
                </a:lnTo>
                <a:lnTo>
                  <a:pt x="28989" y="354"/>
                </a:lnTo>
                <a:lnTo>
                  <a:pt x="28952" y="298"/>
                </a:lnTo>
                <a:lnTo>
                  <a:pt x="28896" y="261"/>
                </a:lnTo>
                <a:lnTo>
                  <a:pt x="28859" y="223"/>
                </a:lnTo>
                <a:lnTo>
                  <a:pt x="28784" y="205"/>
                </a:lnTo>
                <a:lnTo>
                  <a:pt x="28729" y="186"/>
                </a:lnTo>
                <a:close/>
                <a:moveTo>
                  <a:pt x="30404" y="242"/>
                </a:moveTo>
                <a:lnTo>
                  <a:pt x="30348" y="261"/>
                </a:lnTo>
                <a:lnTo>
                  <a:pt x="30292" y="279"/>
                </a:lnTo>
                <a:lnTo>
                  <a:pt x="30199" y="335"/>
                </a:lnTo>
                <a:lnTo>
                  <a:pt x="30162" y="391"/>
                </a:lnTo>
                <a:lnTo>
                  <a:pt x="30125" y="447"/>
                </a:lnTo>
                <a:lnTo>
                  <a:pt x="30125" y="503"/>
                </a:lnTo>
                <a:lnTo>
                  <a:pt x="30106" y="559"/>
                </a:lnTo>
                <a:lnTo>
                  <a:pt x="30143" y="670"/>
                </a:lnTo>
                <a:lnTo>
                  <a:pt x="30199" y="745"/>
                </a:lnTo>
                <a:lnTo>
                  <a:pt x="30292" y="819"/>
                </a:lnTo>
                <a:lnTo>
                  <a:pt x="30348" y="838"/>
                </a:lnTo>
                <a:lnTo>
                  <a:pt x="30460" y="838"/>
                </a:lnTo>
                <a:lnTo>
                  <a:pt x="30516" y="819"/>
                </a:lnTo>
                <a:lnTo>
                  <a:pt x="30609" y="745"/>
                </a:lnTo>
                <a:lnTo>
                  <a:pt x="30683" y="652"/>
                </a:lnTo>
                <a:lnTo>
                  <a:pt x="30702" y="596"/>
                </a:lnTo>
                <a:lnTo>
                  <a:pt x="30702" y="540"/>
                </a:lnTo>
                <a:lnTo>
                  <a:pt x="30665" y="428"/>
                </a:lnTo>
                <a:lnTo>
                  <a:pt x="30609" y="335"/>
                </a:lnTo>
                <a:lnTo>
                  <a:pt x="30516" y="279"/>
                </a:lnTo>
                <a:lnTo>
                  <a:pt x="30460" y="261"/>
                </a:lnTo>
                <a:lnTo>
                  <a:pt x="30404" y="242"/>
                </a:lnTo>
                <a:close/>
                <a:moveTo>
                  <a:pt x="34258" y="242"/>
                </a:moveTo>
                <a:lnTo>
                  <a:pt x="34146" y="279"/>
                </a:lnTo>
                <a:lnTo>
                  <a:pt x="34072" y="354"/>
                </a:lnTo>
                <a:lnTo>
                  <a:pt x="34016" y="447"/>
                </a:lnTo>
                <a:lnTo>
                  <a:pt x="33997" y="559"/>
                </a:lnTo>
                <a:lnTo>
                  <a:pt x="34016" y="670"/>
                </a:lnTo>
                <a:lnTo>
                  <a:pt x="34053" y="726"/>
                </a:lnTo>
                <a:lnTo>
                  <a:pt x="34091" y="763"/>
                </a:lnTo>
                <a:lnTo>
                  <a:pt x="34146" y="801"/>
                </a:lnTo>
                <a:lnTo>
                  <a:pt x="34202" y="819"/>
                </a:lnTo>
                <a:lnTo>
                  <a:pt x="34258" y="838"/>
                </a:lnTo>
                <a:lnTo>
                  <a:pt x="34388" y="838"/>
                </a:lnTo>
                <a:lnTo>
                  <a:pt x="34444" y="801"/>
                </a:lnTo>
                <a:lnTo>
                  <a:pt x="34500" y="763"/>
                </a:lnTo>
                <a:lnTo>
                  <a:pt x="34537" y="726"/>
                </a:lnTo>
                <a:lnTo>
                  <a:pt x="34575" y="670"/>
                </a:lnTo>
                <a:lnTo>
                  <a:pt x="34593" y="614"/>
                </a:lnTo>
                <a:lnTo>
                  <a:pt x="34593" y="540"/>
                </a:lnTo>
                <a:lnTo>
                  <a:pt x="34593" y="484"/>
                </a:lnTo>
                <a:lnTo>
                  <a:pt x="34575" y="428"/>
                </a:lnTo>
                <a:lnTo>
                  <a:pt x="34537" y="372"/>
                </a:lnTo>
                <a:lnTo>
                  <a:pt x="34463" y="298"/>
                </a:lnTo>
                <a:lnTo>
                  <a:pt x="34351" y="242"/>
                </a:lnTo>
                <a:close/>
                <a:moveTo>
                  <a:pt x="91509" y="242"/>
                </a:moveTo>
                <a:lnTo>
                  <a:pt x="91453" y="261"/>
                </a:lnTo>
                <a:lnTo>
                  <a:pt x="91360" y="335"/>
                </a:lnTo>
                <a:lnTo>
                  <a:pt x="91322" y="372"/>
                </a:lnTo>
                <a:lnTo>
                  <a:pt x="91285" y="428"/>
                </a:lnTo>
                <a:lnTo>
                  <a:pt x="91267" y="484"/>
                </a:lnTo>
                <a:lnTo>
                  <a:pt x="91267" y="540"/>
                </a:lnTo>
                <a:lnTo>
                  <a:pt x="91285" y="596"/>
                </a:lnTo>
                <a:lnTo>
                  <a:pt x="91304" y="652"/>
                </a:lnTo>
                <a:lnTo>
                  <a:pt x="91360" y="745"/>
                </a:lnTo>
                <a:lnTo>
                  <a:pt x="91453" y="819"/>
                </a:lnTo>
                <a:lnTo>
                  <a:pt x="91509" y="838"/>
                </a:lnTo>
                <a:lnTo>
                  <a:pt x="91639" y="838"/>
                </a:lnTo>
                <a:lnTo>
                  <a:pt x="91695" y="819"/>
                </a:lnTo>
                <a:lnTo>
                  <a:pt x="91732" y="782"/>
                </a:lnTo>
                <a:lnTo>
                  <a:pt x="91788" y="745"/>
                </a:lnTo>
                <a:lnTo>
                  <a:pt x="91825" y="708"/>
                </a:lnTo>
                <a:lnTo>
                  <a:pt x="91844" y="652"/>
                </a:lnTo>
                <a:lnTo>
                  <a:pt x="91862" y="596"/>
                </a:lnTo>
                <a:lnTo>
                  <a:pt x="91862" y="540"/>
                </a:lnTo>
                <a:lnTo>
                  <a:pt x="91844" y="428"/>
                </a:lnTo>
                <a:lnTo>
                  <a:pt x="91769" y="335"/>
                </a:lnTo>
                <a:lnTo>
                  <a:pt x="91676" y="261"/>
                </a:lnTo>
                <a:lnTo>
                  <a:pt x="91620" y="242"/>
                </a:lnTo>
                <a:close/>
                <a:moveTo>
                  <a:pt x="36399" y="186"/>
                </a:moveTo>
                <a:lnTo>
                  <a:pt x="36306" y="205"/>
                </a:lnTo>
                <a:lnTo>
                  <a:pt x="36232" y="223"/>
                </a:lnTo>
                <a:lnTo>
                  <a:pt x="36138" y="298"/>
                </a:lnTo>
                <a:lnTo>
                  <a:pt x="36083" y="372"/>
                </a:lnTo>
                <a:lnTo>
                  <a:pt x="36064" y="447"/>
                </a:lnTo>
                <a:lnTo>
                  <a:pt x="36045" y="503"/>
                </a:lnTo>
                <a:lnTo>
                  <a:pt x="36045" y="521"/>
                </a:lnTo>
                <a:lnTo>
                  <a:pt x="36064" y="614"/>
                </a:lnTo>
                <a:lnTo>
                  <a:pt x="36083" y="689"/>
                </a:lnTo>
                <a:lnTo>
                  <a:pt x="36138" y="763"/>
                </a:lnTo>
                <a:lnTo>
                  <a:pt x="36194" y="801"/>
                </a:lnTo>
                <a:lnTo>
                  <a:pt x="36269" y="838"/>
                </a:lnTo>
                <a:lnTo>
                  <a:pt x="36343" y="856"/>
                </a:lnTo>
                <a:lnTo>
                  <a:pt x="36418" y="856"/>
                </a:lnTo>
                <a:lnTo>
                  <a:pt x="36511" y="838"/>
                </a:lnTo>
                <a:lnTo>
                  <a:pt x="36567" y="782"/>
                </a:lnTo>
                <a:lnTo>
                  <a:pt x="36623" y="726"/>
                </a:lnTo>
                <a:lnTo>
                  <a:pt x="36660" y="633"/>
                </a:lnTo>
                <a:lnTo>
                  <a:pt x="36678" y="577"/>
                </a:lnTo>
                <a:lnTo>
                  <a:pt x="36716" y="503"/>
                </a:lnTo>
                <a:lnTo>
                  <a:pt x="36716" y="428"/>
                </a:lnTo>
                <a:lnTo>
                  <a:pt x="36678" y="354"/>
                </a:lnTo>
                <a:lnTo>
                  <a:pt x="36641" y="298"/>
                </a:lnTo>
                <a:lnTo>
                  <a:pt x="36585" y="242"/>
                </a:lnTo>
                <a:lnTo>
                  <a:pt x="36511" y="205"/>
                </a:lnTo>
                <a:lnTo>
                  <a:pt x="36399" y="186"/>
                </a:lnTo>
                <a:close/>
                <a:moveTo>
                  <a:pt x="56637" y="223"/>
                </a:moveTo>
                <a:lnTo>
                  <a:pt x="56563" y="261"/>
                </a:lnTo>
                <a:lnTo>
                  <a:pt x="56507" y="298"/>
                </a:lnTo>
                <a:lnTo>
                  <a:pt x="56451" y="335"/>
                </a:lnTo>
                <a:lnTo>
                  <a:pt x="56414" y="410"/>
                </a:lnTo>
                <a:lnTo>
                  <a:pt x="56395" y="484"/>
                </a:lnTo>
                <a:lnTo>
                  <a:pt x="56376" y="559"/>
                </a:lnTo>
                <a:lnTo>
                  <a:pt x="56395" y="633"/>
                </a:lnTo>
                <a:lnTo>
                  <a:pt x="56432" y="689"/>
                </a:lnTo>
                <a:lnTo>
                  <a:pt x="56469" y="763"/>
                </a:lnTo>
                <a:lnTo>
                  <a:pt x="56525" y="801"/>
                </a:lnTo>
                <a:lnTo>
                  <a:pt x="56581" y="838"/>
                </a:lnTo>
                <a:lnTo>
                  <a:pt x="56656" y="856"/>
                </a:lnTo>
                <a:lnTo>
                  <a:pt x="56786" y="856"/>
                </a:lnTo>
                <a:lnTo>
                  <a:pt x="56898" y="819"/>
                </a:lnTo>
                <a:lnTo>
                  <a:pt x="56953" y="782"/>
                </a:lnTo>
                <a:lnTo>
                  <a:pt x="56991" y="745"/>
                </a:lnTo>
                <a:lnTo>
                  <a:pt x="57028" y="708"/>
                </a:lnTo>
                <a:lnTo>
                  <a:pt x="57065" y="633"/>
                </a:lnTo>
                <a:lnTo>
                  <a:pt x="57065" y="540"/>
                </a:lnTo>
                <a:lnTo>
                  <a:pt x="57047" y="428"/>
                </a:lnTo>
                <a:lnTo>
                  <a:pt x="57009" y="335"/>
                </a:lnTo>
                <a:lnTo>
                  <a:pt x="56916" y="279"/>
                </a:lnTo>
                <a:lnTo>
                  <a:pt x="56842" y="242"/>
                </a:lnTo>
                <a:lnTo>
                  <a:pt x="56786" y="223"/>
                </a:lnTo>
                <a:close/>
                <a:moveTo>
                  <a:pt x="58517" y="242"/>
                </a:moveTo>
                <a:lnTo>
                  <a:pt x="58406" y="261"/>
                </a:lnTo>
                <a:lnTo>
                  <a:pt x="58350" y="279"/>
                </a:lnTo>
                <a:lnTo>
                  <a:pt x="58294" y="317"/>
                </a:lnTo>
                <a:lnTo>
                  <a:pt x="58257" y="372"/>
                </a:lnTo>
                <a:lnTo>
                  <a:pt x="58238" y="428"/>
                </a:lnTo>
                <a:lnTo>
                  <a:pt x="58220" y="484"/>
                </a:lnTo>
                <a:lnTo>
                  <a:pt x="58220" y="540"/>
                </a:lnTo>
                <a:lnTo>
                  <a:pt x="58220" y="614"/>
                </a:lnTo>
                <a:lnTo>
                  <a:pt x="58238" y="670"/>
                </a:lnTo>
                <a:lnTo>
                  <a:pt x="58275" y="726"/>
                </a:lnTo>
                <a:lnTo>
                  <a:pt x="58313" y="763"/>
                </a:lnTo>
                <a:lnTo>
                  <a:pt x="58350" y="801"/>
                </a:lnTo>
                <a:lnTo>
                  <a:pt x="58406" y="838"/>
                </a:lnTo>
                <a:lnTo>
                  <a:pt x="58480" y="856"/>
                </a:lnTo>
                <a:lnTo>
                  <a:pt x="58592" y="856"/>
                </a:lnTo>
                <a:lnTo>
                  <a:pt x="58648" y="819"/>
                </a:lnTo>
                <a:lnTo>
                  <a:pt x="58704" y="801"/>
                </a:lnTo>
                <a:lnTo>
                  <a:pt x="58759" y="745"/>
                </a:lnTo>
                <a:lnTo>
                  <a:pt x="58797" y="708"/>
                </a:lnTo>
                <a:lnTo>
                  <a:pt x="58815" y="652"/>
                </a:lnTo>
                <a:lnTo>
                  <a:pt x="58834" y="577"/>
                </a:lnTo>
                <a:lnTo>
                  <a:pt x="58834" y="521"/>
                </a:lnTo>
                <a:lnTo>
                  <a:pt x="58797" y="410"/>
                </a:lnTo>
                <a:lnTo>
                  <a:pt x="58778" y="354"/>
                </a:lnTo>
                <a:lnTo>
                  <a:pt x="58741" y="298"/>
                </a:lnTo>
                <a:lnTo>
                  <a:pt x="58704" y="279"/>
                </a:lnTo>
                <a:lnTo>
                  <a:pt x="58648" y="242"/>
                </a:lnTo>
                <a:close/>
                <a:moveTo>
                  <a:pt x="41463" y="149"/>
                </a:moveTo>
                <a:lnTo>
                  <a:pt x="41389" y="168"/>
                </a:lnTo>
                <a:lnTo>
                  <a:pt x="41314" y="168"/>
                </a:lnTo>
                <a:lnTo>
                  <a:pt x="41240" y="205"/>
                </a:lnTo>
                <a:lnTo>
                  <a:pt x="41184" y="261"/>
                </a:lnTo>
                <a:lnTo>
                  <a:pt x="41128" y="317"/>
                </a:lnTo>
                <a:lnTo>
                  <a:pt x="41110" y="391"/>
                </a:lnTo>
                <a:lnTo>
                  <a:pt x="41091" y="447"/>
                </a:lnTo>
                <a:lnTo>
                  <a:pt x="41091" y="521"/>
                </a:lnTo>
                <a:lnTo>
                  <a:pt x="41091" y="577"/>
                </a:lnTo>
                <a:lnTo>
                  <a:pt x="41110" y="652"/>
                </a:lnTo>
                <a:lnTo>
                  <a:pt x="41147" y="708"/>
                </a:lnTo>
                <a:lnTo>
                  <a:pt x="41184" y="763"/>
                </a:lnTo>
                <a:lnTo>
                  <a:pt x="41240" y="801"/>
                </a:lnTo>
                <a:lnTo>
                  <a:pt x="41296" y="838"/>
                </a:lnTo>
                <a:lnTo>
                  <a:pt x="41352" y="856"/>
                </a:lnTo>
                <a:lnTo>
                  <a:pt x="41426" y="875"/>
                </a:lnTo>
                <a:lnTo>
                  <a:pt x="41482" y="856"/>
                </a:lnTo>
                <a:lnTo>
                  <a:pt x="41556" y="856"/>
                </a:lnTo>
                <a:lnTo>
                  <a:pt x="41612" y="819"/>
                </a:lnTo>
                <a:lnTo>
                  <a:pt x="41668" y="782"/>
                </a:lnTo>
                <a:lnTo>
                  <a:pt x="41724" y="745"/>
                </a:lnTo>
                <a:lnTo>
                  <a:pt x="41798" y="614"/>
                </a:lnTo>
                <a:lnTo>
                  <a:pt x="41817" y="540"/>
                </a:lnTo>
                <a:lnTo>
                  <a:pt x="41836" y="465"/>
                </a:lnTo>
                <a:lnTo>
                  <a:pt x="41817" y="391"/>
                </a:lnTo>
                <a:lnTo>
                  <a:pt x="41798" y="317"/>
                </a:lnTo>
                <a:lnTo>
                  <a:pt x="41761" y="261"/>
                </a:lnTo>
                <a:lnTo>
                  <a:pt x="41705" y="223"/>
                </a:lnTo>
                <a:lnTo>
                  <a:pt x="41631" y="186"/>
                </a:lnTo>
                <a:lnTo>
                  <a:pt x="41556" y="168"/>
                </a:lnTo>
                <a:lnTo>
                  <a:pt x="41463" y="149"/>
                </a:lnTo>
                <a:close/>
                <a:moveTo>
                  <a:pt x="70470" y="149"/>
                </a:moveTo>
                <a:lnTo>
                  <a:pt x="70396" y="168"/>
                </a:lnTo>
                <a:lnTo>
                  <a:pt x="70321" y="205"/>
                </a:lnTo>
                <a:lnTo>
                  <a:pt x="70247" y="242"/>
                </a:lnTo>
                <a:lnTo>
                  <a:pt x="70191" y="279"/>
                </a:lnTo>
                <a:lnTo>
                  <a:pt x="70154" y="335"/>
                </a:lnTo>
                <a:lnTo>
                  <a:pt x="70116" y="410"/>
                </a:lnTo>
                <a:lnTo>
                  <a:pt x="70098" y="465"/>
                </a:lnTo>
                <a:lnTo>
                  <a:pt x="70098" y="540"/>
                </a:lnTo>
                <a:lnTo>
                  <a:pt x="70135" y="652"/>
                </a:lnTo>
                <a:lnTo>
                  <a:pt x="70154" y="708"/>
                </a:lnTo>
                <a:lnTo>
                  <a:pt x="70210" y="763"/>
                </a:lnTo>
                <a:lnTo>
                  <a:pt x="70247" y="801"/>
                </a:lnTo>
                <a:lnTo>
                  <a:pt x="70303" y="838"/>
                </a:lnTo>
                <a:lnTo>
                  <a:pt x="70358" y="856"/>
                </a:lnTo>
                <a:lnTo>
                  <a:pt x="70433" y="875"/>
                </a:lnTo>
                <a:lnTo>
                  <a:pt x="70563" y="856"/>
                </a:lnTo>
                <a:lnTo>
                  <a:pt x="70619" y="838"/>
                </a:lnTo>
                <a:lnTo>
                  <a:pt x="70675" y="801"/>
                </a:lnTo>
                <a:lnTo>
                  <a:pt x="70712" y="745"/>
                </a:lnTo>
                <a:lnTo>
                  <a:pt x="70749" y="689"/>
                </a:lnTo>
                <a:lnTo>
                  <a:pt x="70787" y="614"/>
                </a:lnTo>
                <a:lnTo>
                  <a:pt x="70805" y="540"/>
                </a:lnTo>
                <a:lnTo>
                  <a:pt x="70824" y="465"/>
                </a:lnTo>
                <a:lnTo>
                  <a:pt x="70824" y="372"/>
                </a:lnTo>
                <a:lnTo>
                  <a:pt x="70787" y="298"/>
                </a:lnTo>
                <a:lnTo>
                  <a:pt x="70749" y="242"/>
                </a:lnTo>
                <a:lnTo>
                  <a:pt x="70694" y="186"/>
                </a:lnTo>
                <a:lnTo>
                  <a:pt x="70601" y="149"/>
                </a:lnTo>
                <a:close/>
                <a:moveTo>
                  <a:pt x="79314" y="205"/>
                </a:moveTo>
                <a:lnTo>
                  <a:pt x="79239" y="223"/>
                </a:lnTo>
                <a:lnTo>
                  <a:pt x="79183" y="261"/>
                </a:lnTo>
                <a:lnTo>
                  <a:pt x="79128" y="298"/>
                </a:lnTo>
                <a:lnTo>
                  <a:pt x="79090" y="354"/>
                </a:lnTo>
                <a:lnTo>
                  <a:pt x="79053" y="410"/>
                </a:lnTo>
                <a:lnTo>
                  <a:pt x="79035" y="484"/>
                </a:lnTo>
                <a:lnTo>
                  <a:pt x="79035" y="540"/>
                </a:lnTo>
                <a:lnTo>
                  <a:pt x="79035" y="614"/>
                </a:lnTo>
                <a:lnTo>
                  <a:pt x="79053" y="670"/>
                </a:lnTo>
                <a:lnTo>
                  <a:pt x="79090" y="726"/>
                </a:lnTo>
                <a:lnTo>
                  <a:pt x="79128" y="782"/>
                </a:lnTo>
                <a:lnTo>
                  <a:pt x="79183" y="819"/>
                </a:lnTo>
                <a:lnTo>
                  <a:pt x="79239" y="856"/>
                </a:lnTo>
                <a:lnTo>
                  <a:pt x="79295" y="875"/>
                </a:lnTo>
                <a:lnTo>
                  <a:pt x="79444" y="875"/>
                </a:lnTo>
                <a:lnTo>
                  <a:pt x="79500" y="856"/>
                </a:lnTo>
                <a:lnTo>
                  <a:pt x="79556" y="819"/>
                </a:lnTo>
                <a:lnTo>
                  <a:pt x="79612" y="782"/>
                </a:lnTo>
                <a:lnTo>
                  <a:pt x="79649" y="726"/>
                </a:lnTo>
                <a:lnTo>
                  <a:pt x="79686" y="670"/>
                </a:lnTo>
                <a:lnTo>
                  <a:pt x="79705" y="614"/>
                </a:lnTo>
                <a:lnTo>
                  <a:pt x="79705" y="540"/>
                </a:lnTo>
                <a:lnTo>
                  <a:pt x="79705" y="484"/>
                </a:lnTo>
                <a:lnTo>
                  <a:pt x="79686" y="410"/>
                </a:lnTo>
                <a:lnTo>
                  <a:pt x="79649" y="354"/>
                </a:lnTo>
                <a:lnTo>
                  <a:pt x="79612" y="298"/>
                </a:lnTo>
                <a:lnTo>
                  <a:pt x="79556" y="261"/>
                </a:lnTo>
                <a:lnTo>
                  <a:pt x="79500" y="223"/>
                </a:lnTo>
                <a:lnTo>
                  <a:pt x="79444" y="205"/>
                </a:lnTo>
                <a:close/>
                <a:moveTo>
                  <a:pt x="38056" y="112"/>
                </a:moveTo>
                <a:lnTo>
                  <a:pt x="37982" y="130"/>
                </a:lnTo>
                <a:lnTo>
                  <a:pt x="37889" y="149"/>
                </a:lnTo>
                <a:lnTo>
                  <a:pt x="37833" y="186"/>
                </a:lnTo>
                <a:lnTo>
                  <a:pt x="37758" y="223"/>
                </a:lnTo>
                <a:lnTo>
                  <a:pt x="37702" y="279"/>
                </a:lnTo>
                <a:lnTo>
                  <a:pt x="37647" y="335"/>
                </a:lnTo>
                <a:lnTo>
                  <a:pt x="37609" y="410"/>
                </a:lnTo>
                <a:lnTo>
                  <a:pt x="37591" y="465"/>
                </a:lnTo>
                <a:lnTo>
                  <a:pt x="37591" y="540"/>
                </a:lnTo>
                <a:lnTo>
                  <a:pt x="37591" y="596"/>
                </a:lnTo>
                <a:lnTo>
                  <a:pt x="37609" y="670"/>
                </a:lnTo>
                <a:lnTo>
                  <a:pt x="37628" y="726"/>
                </a:lnTo>
                <a:lnTo>
                  <a:pt x="37665" y="782"/>
                </a:lnTo>
                <a:lnTo>
                  <a:pt x="37721" y="819"/>
                </a:lnTo>
                <a:lnTo>
                  <a:pt x="37777" y="856"/>
                </a:lnTo>
                <a:lnTo>
                  <a:pt x="37851" y="875"/>
                </a:lnTo>
                <a:lnTo>
                  <a:pt x="37926" y="894"/>
                </a:lnTo>
                <a:lnTo>
                  <a:pt x="38000" y="894"/>
                </a:lnTo>
                <a:lnTo>
                  <a:pt x="38075" y="856"/>
                </a:lnTo>
                <a:lnTo>
                  <a:pt x="38131" y="838"/>
                </a:lnTo>
                <a:lnTo>
                  <a:pt x="38186" y="782"/>
                </a:lnTo>
                <a:lnTo>
                  <a:pt x="38224" y="726"/>
                </a:lnTo>
                <a:lnTo>
                  <a:pt x="38261" y="652"/>
                </a:lnTo>
                <a:lnTo>
                  <a:pt x="38298" y="521"/>
                </a:lnTo>
                <a:lnTo>
                  <a:pt x="38280" y="372"/>
                </a:lnTo>
                <a:lnTo>
                  <a:pt x="38261" y="298"/>
                </a:lnTo>
                <a:lnTo>
                  <a:pt x="38224" y="223"/>
                </a:lnTo>
                <a:lnTo>
                  <a:pt x="38186" y="168"/>
                </a:lnTo>
                <a:lnTo>
                  <a:pt x="38112" y="130"/>
                </a:lnTo>
                <a:lnTo>
                  <a:pt x="38056" y="112"/>
                </a:lnTo>
                <a:close/>
                <a:moveTo>
                  <a:pt x="68869" y="261"/>
                </a:moveTo>
                <a:lnTo>
                  <a:pt x="68813" y="279"/>
                </a:lnTo>
                <a:lnTo>
                  <a:pt x="68757" y="317"/>
                </a:lnTo>
                <a:lnTo>
                  <a:pt x="68720" y="354"/>
                </a:lnTo>
                <a:lnTo>
                  <a:pt x="68664" y="410"/>
                </a:lnTo>
                <a:lnTo>
                  <a:pt x="68646" y="465"/>
                </a:lnTo>
                <a:lnTo>
                  <a:pt x="68627" y="540"/>
                </a:lnTo>
                <a:lnTo>
                  <a:pt x="68627" y="596"/>
                </a:lnTo>
                <a:lnTo>
                  <a:pt x="68664" y="708"/>
                </a:lnTo>
                <a:lnTo>
                  <a:pt x="68739" y="801"/>
                </a:lnTo>
                <a:lnTo>
                  <a:pt x="68832" y="856"/>
                </a:lnTo>
                <a:lnTo>
                  <a:pt x="68888" y="875"/>
                </a:lnTo>
                <a:lnTo>
                  <a:pt x="68944" y="894"/>
                </a:lnTo>
                <a:lnTo>
                  <a:pt x="68999" y="875"/>
                </a:lnTo>
                <a:lnTo>
                  <a:pt x="69074" y="856"/>
                </a:lnTo>
                <a:lnTo>
                  <a:pt x="69130" y="819"/>
                </a:lnTo>
                <a:lnTo>
                  <a:pt x="69167" y="782"/>
                </a:lnTo>
                <a:lnTo>
                  <a:pt x="69204" y="745"/>
                </a:lnTo>
                <a:lnTo>
                  <a:pt x="69241" y="670"/>
                </a:lnTo>
                <a:lnTo>
                  <a:pt x="69260" y="614"/>
                </a:lnTo>
                <a:lnTo>
                  <a:pt x="69260" y="559"/>
                </a:lnTo>
                <a:lnTo>
                  <a:pt x="69223" y="447"/>
                </a:lnTo>
                <a:lnTo>
                  <a:pt x="69148" y="354"/>
                </a:lnTo>
                <a:lnTo>
                  <a:pt x="69055" y="279"/>
                </a:lnTo>
                <a:lnTo>
                  <a:pt x="68999" y="261"/>
                </a:lnTo>
                <a:close/>
                <a:moveTo>
                  <a:pt x="83000" y="186"/>
                </a:moveTo>
                <a:lnTo>
                  <a:pt x="82926" y="205"/>
                </a:lnTo>
                <a:lnTo>
                  <a:pt x="82870" y="223"/>
                </a:lnTo>
                <a:lnTo>
                  <a:pt x="82795" y="261"/>
                </a:lnTo>
                <a:lnTo>
                  <a:pt x="82739" y="317"/>
                </a:lnTo>
                <a:lnTo>
                  <a:pt x="82702" y="372"/>
                </a:lnTo>
                <a:lnTo>
                  <a:pt x="82665" y="428"/>
                </a:lnTo>
                <a:lnTo>
                  <a:pt x="82665" y="503"/>
                </a:lnTo>
                <a:lnTo>
                  <a:pt x="82665" y="577"/>
                </a:lnTo>
                <a:lnTo>
                  <a:pt x="82702" y="708"/>
                </a:lnTo>
                <a:lnTo>
                  <a:pt x="82777" y="801"/>
                </a:lnTo>
                <a:lnTo>
                  <a:pt x="82833" y="838"/>
                </a:lnTo>
                <a:lnTo>
                  <a:pt x="82888" y="875"/>
                </a:lnTo>
                <a:lnTo>
                  <a:pt x="82944" y="894"/>
                </a:lnTo>
                <a:lnTo>
                  <a:pt x="83075" y="894"/>
                </a:lnTo>
                <a:lnTo>
                  <a:pt x="83149" y="856"/>
                </a:lnTo>
                <a:lnTo>
                  <a:pt x="83205" y="819"/>
                </a:lnTo>
                <a:lnTo>
                  <a:pt x="83261" y="782"/>
                </a:lnTo>
                <a:lnTo>
                  <a:pt x="83317" y="726"/>
                </a:lnTo>
                <a:lnTo>
                  <a:pt x="83335" y="652"/>
                </a:lnTo>
                <a:lnTo>
                  <a:pt x="83354" y="577"/>
                </a:lnTo>
                <a:lnTo>
                  <a:pt x="83354" y="503"/>
                </a:lnTo>
                <a:lnTo>
                  <a:pt x="83317" y="391"/>
                </a:lnTo>
                <a:lnTo>
                  <a:pt x="83242" y="279"/>
                </a:lnTo>
                <a:lnTo>
                  <a:pt x="83186" y="242"/>
                </a:lnTo>
                <a:lnTo>
                  <a:pt x="83130" y="223"/>
                </a:lnTo>
                <a:lnTo>
                  <a:pt x="83075" y="205"/>
                </a:lnTo>
                <a:lnTo>
                  <a:pt x="83000" y="186"/>
                </a:lnTo>
                <a:close/>
                <a:moveTo>
                  <a:pt x="89833" y="186"/>
                </a:moveTo>
                <a:lnTo>
                  <a:pt x="89759" y="205"/>
                </a:lnTo>
                <a:lnTo>
                  <a:pt x="89684" y="223"/>
                </a:lnTo>
                <a:lnTo>
                  <a:pt x="89628" y="261"/>
                </a:lnTo>
                <a:lnTo>
                  <a:pt x="89591" y="298"/>
                </a:lnTo>
                <a:lnTo>
                  <a:pt x="89554" y="354"/>
                </a:lnTo>
                <a:lnTo>
                  <a:pt x="89516" y="410"/>
                </a:lnTo>
                <a:lnTo>
                  <a:pt x="89498" y="540"/>
                </a:lnTo>
                <a:lnTo>
                  <a:pt x="89516" y="670"/>
                </a:lnTo>
                <a:lnTo>
                  <a:pt x="89554" y="726"/>
                </a:lnTo>
                <a:lnTo>
                  <a:pt x="89591" y="782"/>
                </a:lnTo>
                <a:lnTo>
                  <a:pt x="89628" y="838"/>
                </a:lnTo>
                <a:lnTo>
                  <a:pt x="89684" y="875"/>
                </a:lnTo>
                <a:lnTo>
                  <a:pt x="89759" y="894"/>
                </a:lnTo>
                <a:lnTo>
                  <a:pt x="89926" y="894"/>
                </a:lnTo>
                <a:lnTo>
                  <a:pt x="89982" y="875"/>
                </a:lnTo>
                <a:lnTo>
                  <a:pt x="90056" y="838"/>
                </a:lnTo>
                <a:lnTo>
                  <a:pt x="90094" y="782"/>
                </a:lnTo>
                <a:lnTo>
                  <a:pt x="90131" y="726"/>
                </a:lnTo>
                <a:lnTo>
                  <a:pt x="90168" y="670"/>
                </a:lnTo>
                <a:lnTo>
                  <a:pt x="90187" y="540"/>
                </a:lnTo>
                <a:lnTo>
                  <a:pt x="90168" y="410"/>
                </a:lnTo>
                <a:lnTo>
                  <a:pt x="90131" y="354"/>
                </a:lnTo>
                <a:lnTo>
                  <a:pt x="90094" y="298"/>
                </a:lnTo>
                <a:lnTo>
                  <a:pt x="90056" y="261"/>
                </a:lnTo>
                <a:lnTo>
                  <a:pt x="89982" y="223"/>
                </a:lnTo>
                <a:lnTo>
                  <a:pt x="89926" y="205"/>
                </a:lnTo>
                <a:lnTo>
                  <a:pt x="89833" y="186"/>
                </a:lnTo>
                <a:close/>
                <a:moveTo>
                  <a:pt x="23609" y="298"/>
                </a:moveTo>
                <a:lnTo>
                  <a:pt x="23534" y="317"/>
                </a:lnTo>
                <a:lnTo>
                  <a:pt x="23478" y="335"/>
                </a:lnTo>
                <a:lnTo>
                  <a:pt x="23422" y="372"/>
                </a:lnTo>
                <a:lnTo>
                  <a:pt x="23385" y="428"/>
                </a:lnTo>
                <a:lnTo>
                  <a:pt x="23348" y="484"/>
                </a:lnTo>
                <a:lnTo>
                  <a:pt x="23329" y="540"/>
                </a:lnTo>
                <a:lnTo>
                  <a:pt x="23329" y="596"/>
                </a:lnTo>
                <a:lnTo>
                  <a:pt x="23329" y="670"/>
                </a:lnTo>
                <a:lnTo>
                  <a:pt x="23348" y="726"/>
                </a:lnTo>
                <a:lnTo>
                  <a:pt x="23385" y="782"/>
                </a:lnTo>
                <a:lnTo>
                  <a:pt x="23422" y="838"/>
                </a:lnTo>
                <a:lnTo>
                  <a:pt x="23478" y="875"/>
                </a:lnTo>
                <a:lnTo>
                  <a:pt x="23534" y="912"/>
                </a:lnTo>
                <a:lnTo>
                  <a:pt x="23739" y="912"/>
                </a:lnTo>
                <a:lnTo>
                  <a:pt x="23795" y="875"/>
                </a:lnTo>
                <a:lnTo>
                  <a:pt x="23851" y="838"/>
                </a:lnTo>
                <a:lnTo>
                  <a:pt x="23906" y="801"/>
                </a:lnTo>
                <a:lnTo>
                  <a:pt x="23925" y="745"/>
                </a:lnTo>
                <a:lnTo>
                  <a:pt x="23944" y="689"/>
                </a:lnTo>
                <a:lnTo>
                  <a:pt x="23962" y="633"/>
                </a:lnTo>
                <a:lnTo>
                  <a:pt x="23944" y="521"/>
                </a:lnTo>
                <a:lnTo>
                  <a:pt x="23888" y="428"/>
                </a:lnTo>
                <a:lnTo>
                  <a:pt x="23813" y="354"/>
                </a:lnTo>
                <a:lnTo>
                  <a:pt x="23702" y="298"/>
                </a:lnTo>
                <a:close/>
                <a:moveTo>
                  <a:pt x="14635" y="335"/>
                </a:moveTo>
                <a:lnTo>
                  <a:pt x="14579" y="354"/>
                </a:lnTo>
                <a:lnTo>
                  <a:pt x="14523" y="391"/>
                </a:lnTo>
                <a:lnTo>
                  <a:pt x="14467" y="428"/>
                </a:lnTo>
                <a:lnTo>
                  <a:pt x="14430" y="465"/>
                </a:lnTo>
                <a:lnTo>
                  <a:pt x="14411" y="521"/>
                </a:lnTo>
                <a:lnTo>
                  <a:pt x="14393" y="577"/>
                </a:lnTo>
                <a:lnTo>
                  <a:pt x="14393" y="633"/>
                </a:lnTo>
                <a:lnTo>
                  <a:pt x="14411" y="745"/>
                </a:lnTo>
                <a:lnTo>
                  <a:pt x="14486" y="838"/>
                </a:lnTo>
                <a:lnTo>
                  <a:pt x="14579" y="912"/>
                </a:lnTo>
                <a:lnTo>
                  <a:pt x="14635" y="912"/>
                </a:lnTo>
                <a:lnTo>
                  <a:pt x="14690" y="931"/>
                </a:lnTo>
                <a:lnTo>
                  <a:pt x="14746" y="912"/>
                </a:lnTo>
                <a:lnTo>
                  <a:pt x="14802" y="894"/>
                </a:lnTo>
                <a:lnTo>
                  <a:pt x="14895" y="838"/>
                </a:lnTo>
                <a:lnTo>
                  <a:pt x="14933" y="801"/>
                </a:lnTo>
                <a:lnTo>
                  <a:pt x="14970" y="745"/>
                </a:lnTo>
                <a:lnTo>
                  <a:pt x="14988" y="689"/>
                </a:lnTo>
                <a:lnTo>
                  <a:pt x="14988" y="633"/>
                </a:lnTo>
                <a:lnTo>
                  <a:pt x="14970" y="577"/>
                </a:lnTo>
                <a:lnTo>
                  <a:pt x="14951" y="521"/>
                </a:lnTo>
                <a:lnTo>
                  <a:pt x="14895" y="428"/>
                </a:lnTo>
                <a:lnTo>
                  <a:pt x="14802" y="354"/>
                </a:lnTo>
                <a:lnTo>
                  <a:pt x="14746" y="335"/>
                </a:lnTo>
                <a:close/>
                <a:moveTo>
                  <a:pt x="20052" y="298"/>
                </a:moveTo>
                <a:lnTo>
                  <a:pt x="19941" y="317"/>
                </a:lnTo>
                <a:lnTo>
                  <a:pt x="19885" y="354"/>
                </a:lnTo>
                <a:lnTo>
                  <a:pt x="19848" y="391"/>
                </a:lnTo>
                <a:lnTo>
                  <a:pt x="19773" y="503"/>
                </a:lnTo>
                <a:lnTo>
                  <a:pt x="19755" y="614"/>
                </a:lnTo>
                <a:lnTo>
                  <a:pt x="19773" y="726"/>
                </a:lnTo>
                <a:lnTo>
                  <a:pt x="19829" y="819"/>
                </a:lnTo>
                <a:lnTo>
                  <a:pt x="19866" y="856"/>
                </a:lnTo>
                <a:lnTo>
                  <a:pt x="19922" y="894"/>
                </a:lnTo>
                <a:lnTo>
                  <a:pt x="19997" y="931"/>
                </a:lnTo>
                <a:lnTo>
                  <a:pt x="20108" y="931"/>
                </a:lnTo>
                <a:lnTo>
                  <a:pt x="20183" y="912"/>
                </a:lnTo>
                <a:lnTo>
                  <a:pt x="20239" y="894"/>
                </a:lnTo>
                <a:lnTo>
                  <a:pt x="20295" y="838"/>
                </a:lnTo>
                <a:lnTo>
                  <a:pt x="20332" y="801"/>
                </a:lnTo>
                <a:lnTo>
                  <a:pt x="20369" y="726"/>
                </a:lnTo>
                <a:lnTo>
                  <a:pt x="20388" y="670"/>
                </a:lnTo>
                <a:lnTo>
                  <a:pt x="20388" y="596"/>
                </a:lnTo>
                <a:lnTo>
                  <a:pt x="20369" y="540"/>
                </a:lnTo>
                <a:lnTo>
                  <a:pt x="20350" y="465"/>
                </a:lnTo>
                <a:lnTo>
                  <a:pt x="20313" y="410"/>
                </a:lnTo>
                <a:lnTo>
                  <a:pt x="20257" y="372"/>
                </a:lnTo>
                <a:lnTo>
                  <a:pt x="20164" y="317"/>
                </a:lnTo>
                <a:lnTo>
                  <a:pt x="20052" y="298"/>
                </a:lnTo>
                <a:close/>
                <a:moveTo>
                  <a:pt x="63302" y="186"/>
                </a:moveTo>
                <a:lnTo>
                  <a:pt x="63228" y="205"/>
                </a:lnTo>
                <a:lnTo>
                  <a:pt x="63153" y="242"/>
                </a:lnTo>
                <a:lnTo>
                  <a:pt x="63097" y="298"/>
                </a:lnTo>
                <a:lnTo>
                  <a:pt x="63060" y="354"/>
                </a:lnTo>
                <a:lnTo>
                  <a:pt x="63023" y="410"/>
                </a:lnTo>
                <a:lnTo>
                  <a:pt x="63004" y="484"/>
                </a:lnTo>
                <a:lnTo>
                  <a:pt x="63004" y="559"/>
                </a:lnTo>
                <a:lnTo>
                  <a:pt x="63004" y="633"/>
                </a:lnTo>
                <a:lnTo>
                  <a:pt x="63023" y="708"/>
                </a:lnTo>
                <a:lnTo>
                  <a:pt x="63060" y="782"/>
                </a:lnTo>
                <a:lnTo>
                  <a:pt x="63116" y="838"/>
                </a:lnTo>
                <a:lnTo>
                  <a:pt x="63172" y="875"/>
                </a:lnTo>
                <a:lnTo>
                  <a:pt x="63246" y="912"/>
                </a:lnTo>
                <a:lnTo>
                  <a:pt x="63321" y="931"/>
                </a:lnTo>
                <a:lnTo>
                  <a:pt x="63395" y="931"/>
                </a:lnTo>
                <a:lnTo>
                  <a:pt x="63488" y="912"/>
                </a:lnTo>
                <a:lnTo>
                  <a:pt x="63563" y="875"/>
                </a:lnTo>
                <a:lnTo>
                  <a:pt x="63675" y="801"/>
                </a:lnTo>
                <a:lnTo>
                  <a:pt x="63730" y="745"/>
                </a:lnTo>
                <a:lnTo>
                  <a:pt x="63768" y="689"/>
                </a:lnTo>
                <a:lnTo>
                  <a:pt x="63805" y="633"/>
                </a:lnTo>
                <a:lnTo>
                  <a:pt x="63805" y="559"/>
                </a:lnTo>
                <a:lnTo>
                  <a:pt x="63805" y="484"/>
                </a:lnTo>
                <a:lnTo>
                  <a:pt x="63768" y="410"/>
                </a:lnTo>
                <a:lnTo>
                  <a:pt x="63730" y="354"/>
                </a:lnTo>
                <a:lnTo>
                  <a:pt x="63675" y="317"/>
                </a:lnTo>
                <a:lnTo>
                  <a:pt x="63544" y="223"/>
                </a:lnTo>
                <a:lnTo>
                  <a:pt x="63470" y="205"/>
                </a:lnTo>
                <a:lnTo>
                  <a:pt x="63377" y="186"/>
                </a:lnTo>
                <a:close/>
                <a:moveTo>
                  <a:pt x="39564" y="354"/>
                </a:moveTo>
                <a:lnTo>
                  <a:pt x="39434" y="372"/>
                </a:lnTo>
                <a:lnTo>
                  <a:pt x="39341" y="447"/>
                </a:lnTo>
                <a:lnTo>
                  <a:pt x="39304" y="484"/>
                </a:lnTo>
                <a:lnTo>
                  <a:pt x="39266" y="540"/>
                </a:lnTo>
                <a:lnTo>
                  <a:pt x="39248" y="596"/>
                </a:lnTo>
                <a:lnTo>
                  <a:pt x="39229" y="652"/>
                </a:lnTo>
                <a:lnTo>
                  <a:pt x="39229" y="708"/>
                </a:lnTo>
                <a:lnTo>
                  <a:pt x="39248" y="763"/>
                </a:lnTo>
                <a:lnTo>
                  <a:pt x="39266" y="819"/>
                </a:lnTo>
                <a:lnTo>
                  <a:pt x="39304" y="875"/>
                </a:lnTo>
                <a:lnTo>
                  <a:pt x="39359" y="912"/>
                </a:lnTo>
                <a:lnTo>
                  <a:pt x="39397" y="950"/>
                </a:lnTo>
                <a:lnTo>
                  <a:pt x="39453" y="968"/>
                </a:lnTo>
                <a:lnTo>
                  <a:pt x="39639" y="968"/>
                </a:lnTo>
                <a:lnTo>
                  <a:pt x="39732" y="894"/>
                </a:lnTo>
                <a:lnTo>
                  <a:pt x="39806" y="819"/>
                </a:lnTo>
                <a:lnTo>
                  <a:pt x="39843" y="708"/>
                </a:lnTo>
                <a:lnTo>
                  <a:pt x="39843" y="633"/>
                </a:lnTo>
                <a:lnTo>
                  <a:pt x="39843" y="577"/>
                </a:lnTo>
                <a:lnTo>
                  <a:pt x="39806" y="521"/>
                </a:lnTo>
                <a:lnTo>
                  <a:pt x="39788" y="465"/>
                </a:lnTo>
                <a:lnTo>
                  <a:pt x="39732" y="410"/>
                </a:lnTo>
                <a:lnTo>
                  <a:pt x="39676" y="391"/>
                </a:lnTo>
                <a:lnTo>
                  <a:pt x="39620" y="372"/>
                </a:lnTo>
                <a:lnTo>
                  <a:pt x="39564" y="354"/>
                </a:lnTo>
                <a:close/>
                <a:moveTo>
                  <a:pt x="746" y="410"/>
                </a:moveTo>
                <a:lnTo>
                  <a:pt x="690" y="428"/>
                </a:lnTo>
                <a:lnTo>
                  <a:pt x="615" y="428"/>
                </a:lnTo>
                <a:lnTo>
                  <a:pt x="559" y="447"/>
                </a:lnTo>
                <a:lnTo>
                  <a:pt x="466" y="521"/>
                </a:lnTo>
                <a:lnTo>
                  <a:pt x="429" y="559"/>
                </a:lnTo>
                <a:lnTo>
                  <a:pt x="410" y="614"/>
                </a:lnTo>
                <a:lnTo>
                  <a:pt x="392" y="708"/>
                </a:lnTo>
                <a:lnTo>
                  <a:pt x="392" y="801"/>
                </a:lnTo>
                <a:lnTo>
                  <a:pt x="448" y="894"/>
                </a:lnTo>
                <a:lnTo>
                  <a:pt x="485" y="931"/>
                </a:lnTo>
                <a:lnTo>
                  <a:pt x="522" y="950"/>
                </a:lnTo>
                <a:lnTo>
                  <a:pt x="615" y="987"/>
                </a:lnTo>
                <a:lnTo>
                  <a:pt x="801" y="987"/>
                </a:lnTo>
                <a:lnTo>
                  <a:pt x="894" y="950"/>
                </a:lnTo>
                <a:lnTo>
                  <a:pt x="950" y="931"/>
                </a:lnTo>
                <a:lnTo>
                  <a:pt x="988" y="894"/>
                </a:lnTo>
                <a:lnTo>
                  <a:pt x="1006" y="838"/>
                </a:lnTo>
                <a:lnTo>
                  <a:pt x="1025" y="782"/>
                </a:lnTo>
                <a:lnTo>
                  <a:pt x="1025" y="726"/>
                </a:lnTo>
                <a:lnTo>
                  <a:pt x="1025" y="670"/>
                </a:lnTo>
                <a:lnTo>
                  <a:pt x="988" y="559"/>
                </a:lnTo>
                <a:lnTo>
                  <a:pt x="894" y="465"/>
                </a:lnTo>
                <a:lnTo>
                  <a:pt x="857" y="428"/>
                </a:lnTo>
                <a:lnTo>
                  <a:pt x="801" y="410"/>
                </a:lnTo>
                <a:close/>
                <a:moveTo>
                  <a:pt x="3855" y="335"/>
                </a:moveTo>
                <a:lnTo>
                  <a:pt x="3799" y="372"/>
                </a:lnTo>
                <a:lnTo>
                  <a:pt x="3743" y="391"/>
                </a:lnTo>
                <a:lnTo>
                  <a:pt x="3706" y="447"/>
                </a:lnTo>
                <a:lnTo>
                  <a:pt x="3669" y="503"/>
                </a:lnTo>
                <a:lnTo>
                  <a:pt x="3631" y="614"/>
                </a:lnTo>
                <a:lnTo>
                  <a:pt x="3650" y="745"/>
                </a:lnTo>
                <a:lnTo>
                  <a:pt x="3669" y="801"/>
                </a:lnTo>
                <a:lnTo>
                  <a:pt x="3687" y="856"/>
                </a:lnTo>
                <a:lnTo>
                  <a:pt x="3724" y="912"/>
                </a:lnTo>
                <a:lnTo>
                  <a:pt x="3780" y="950"/>
                </a:lnTo>
                <a:lnTo>
                  <a:pt x="3836" y="968"/>
                </a:lnTo>
                <a:lnTo>
                  <a:pt x="3892" y="987"/>
                </a:lnTo>
                <a:lnTo>
                  <a:pt x="3966" y="987"/>
                </a:lnTo>
                <a:lnTo>
                  <a:pt x="4022" y="968"/>
                </a:lnTo>
                <a:lnTo>
                  <a:pt x="4078" y="931"/>
                </a:lnTo>
                <a:lnTo>
                  <a:pt x="4134" y="894"/>
                </a:lnTo>
                <a:lnTo>
                  <a:pt x="4171" y="856"/>
                </a:lnTo>
                <a:lnTo>
                  <a:pt x="4209" y="801"/>
                </a:lnTo>
                <a:lnTo>
                  <a:pt x="4227" y="689"/>
                </a:lnTo>
                <a:lnTo>
                  <a:pt x="4227" y="559"/>
                </a:lnTo>
                <a:lnTo>
                  <a:pt x="4209" y="503"/>
                </a:lnTo>
                <a:lnTo>
                  <a:pt x="4171" y="447"/>
                </a:lnTo>
                <a:lnTo>
                  <a:pt x="4134" y="410"/>
                </a:lnTo>
                <a:lnTo>
                  <a:pt x="4078" y="372"/>
                </a:lnTo>
                <a:lnTo>
                  <a:pt x="4022" y="354"/>
                </a:lnTo>
                <a:lnTo>
                  <a:pt x="3966" y="335"/>
                </a:lnTo>
                <a:close/>
                <a:moveTo>
                  <a:pt x="25899" y="410"/>
                </a:moveTo>
                <a:lnTo>
                  <a:pt x="25843" y="428"/>
                </a:lnTo>
                <a:lnTo>
                  <a:pt x="25787" y="447"/>
                </a:lnTo>
                <a:lnTo>
                  <a:pt x="25750" y="484"/>
                </a:lnTo>
                <a:lnTo>
                  <a:pt x="25694" y="577"/>
                </a:lnTo>
                <a:lnTo>
                  <a:pt x="25657" y="670"/>
                </a:lnTo>
                <a:lnTo>
                  <a:pt x="25638" y="726"/>
                </a:lnTo>
                <a:lnTo>
                  <a:pt x="25657" y="782"/>
                </a:lnTo>
                <a:lnTo>
                  <a:pt x="25675" y="838"/>
                </a:lnTo>
                <a:lnTo>
                  <a:pt x="25694" y="875"/>
                </a:lnTo>
                <a:lnTo>
                  <a:pt x="25787" y="950"/>
                </a:lnTo>
                <a:lnTo>
                  <a:pt x="25880" y="987"/>
                </a:lnTo>
                <a:lnTo>
                  <a:pt x="25973" y="968"/>
                </a:lnTo>
                <a:lnTo>
                  <a:pt x="26066" y="931"/>
                </a:lnTo>
                <a:lnTo>
                  <a:pt x="26103" y="894"/>
                </a:lnTo>
                <a:lnTo>
                  <a:pt x="26141" y="838"/>
                </a:lnTo>
                <a:lnTo>
                  <a:pt x="26159" y="801"/>
                </a:lnTo>
                <a:lnTo>
                  <a:pt x="26178" y="745"/>
                </a:lnTo>
                <a:lnTo>
                  <a:pt x="26159" y="633"/>
                </a:lnTo>
                <a:lnTo>
                  <a:pt x="26103" y="521"/>
                </a:lnTo>
                <a:lnTo>
                  <a:pt x="26029" y="465"/>
                </a:lnTo>
                <a:lnTo>
                  <a:pt x="25992" y="428"/>
                </a:lnTo>
                <a:lnTo>
                  <a:pt x="25936" y="410"/>
                </a:lnTo>
                <a:close/>
                <a:moveTo>
                  <a:pt x="21728" y="317"/>
                </a:moveTo>
                <a:lnTo>
                  <a:pt x="21654" y="354"/>
                </a:lnTo>
                <a:lnTo>
                  <a:pt x="21598" y="391"/>
                </a:lnTo>
                <a:lnTo>
                  <a:pt x="21542" y="428"/>
                </a:lnTo>
                <a:lnTo>
                  <a:pt x="21449" y="540"/>
                </a:lnTo>
                <a:lnTo>
                  <a:pt x="21430" y="596"/>
                </a:lnTo>
                <a:lnTo>
                  <a:pt x="21412" y="670"/>
                </a:lnTo>
                <a:lnTo>
                  <a:pt x="21412" y="726"/>
                </a:lnTo>
                <a:lnTo>
                  <a:pt x="21430" y="801"/>
                </a:lnTo>
                <a:lnTo>
                  <a:pt x="21449" y="856"/>
                </a:lnTo>
                <a:lnTo>
                  <a:pt x="21505" y="912"/>
                </a:lnTo>
                <a:lnTo>
                  <a:pt x="21561" y="950"/>
                </a:lnTo>
                <a:lnTo>
                  <a:pt x="21635" y="987"/>
                </a:lnTo>
                <a:lnTo>
                  <a:pt x="21784" y="1005"/>
                </a:lnTo>
                <a:lnTo>
                  <a:pt x="21858" y="1005"/>
                </a:lnTo>
                <a:lnTo>
                  <a:pt x="21933" y="987"/>
                </a:lnTo>
                <a:lnTo>
                  <a:pt x="21989" y="950"/>
                </a:lnTo>
                <a:lnTo>
                  <a:pt x="22063" y="894"/>
                </a:lnTo>
                <a:lnTo>
                  <a:pt x="22100" y="838"/>
                </a:lnTo>
                <a:lnTo>
                  <a:pt x="22138" y="782"/>
                </a:lnTo>
                <a:lnTo>
                  <a:pt x="22175" y="708"/>
                </a:lnTo>
                <a:lnTo>
                  <a:pt x="22175" y="633"/>
                </a:lnTo>
                <a:lnTo>
                  <a:pt x="22175" y="577"/>
                </a:lnTo>
                <a:lnTo>
                  <a:pt x="22156" y="503"/>
                </a:lnTo>
                <a:lnTo>
                  <a:pt x="22119" y="447"/>
                </a:lnTo>
                <a:lnTo>
                  <a:pt x="22063" y="391"/>
                </a:lnTo>
                <a:lnTo>
                  <a:pt x="21989" y="354"/>
                </a:lnTo>
                <a:lnTo>
                  <a:pt x="21933" y="317"/>
                </a:lnTo>
                <a:close/>
                <a:moveTo>
                  <a:pt x="8491" y="410"/>
                </a:moveTo>
                <a:lnTo>
                  <a:pt x="8416" y="428"/>
                </a:lnTo>
                <a:lnTo>
                  <a:pt x="8360" y="447"/>
                </a:lnTo>
                <a:lnTo>
                  <a:pt x="8304" y="484"/>
                </a:lnTo>
                <a:lnTo>
                  <a:pt x="8267" y="540"/>
                </a:lnTo>
                <a:lnTo>
                  <a:pt x="8230" y="596"/>
                </a:lnTo>
                <a:lnTo>
                  <a:pt x="8211" y="708"/>
                </a:lnTo>
                <a:lnTo>
                  <a:pt x="8230" y="819"/>
                </a:lnTo>
                <a:lnTo>
                  <a:pt x="8286" y="912"/>
                </a:lnTo>
                <a:lnTo>
                  <a:pt x="8323" y="968"/>
                </a:lnTo>
                <a:lnTo>
                  <a:pt x="8379" y="987"/>
                </a:lnTo>
                <a:lnTo>
                  <a:pt x="8435" y="1024"/>
                </a:lnTo>
                <a:lnTo>
                  <a:pt x="8565" y="1024"/>
                </a:lnTo>
                <a:lnTo>
                  <a:pt x="8621" y="1005"/>
                </a:lnTo>
                <a:lnTo>
                  <a:pt x="8733" y="950"/>
                </a:lnTo>
                <a:lnTo>
                  <a:pt x="8807" y="856"/>
                </a:lnTo>
                <a:lnTo>
                  <a:pt x="8826" y="801"/>
                </a:lnTo>
                <a:lnTo>
                  <a:pt x="8844" y="745"/>
                </a:lnTo>
                <a:lnTo>
                  <a:pt x="8844" y="689"/>
                </a:lnTo>
                <a:lnTo>
                  <a:pt x="8826" y="633"/>
                </a:lnTo>
                <a:lnTo>
                  <a:pt x="8770" y="521"/>
                </a:lnTo>
                <a:lnTo>
                  <a:pt x="8677" y="447"/>
                </a:lnTo>
                <a:lnTo>
                  <a:pt x="8621" y="428"/>
                </a:lnTo>
                <a:lnTo>
                  <a:pt x="8547" y="410"/>
                </a:lnTo>
                <a:close/>
                <a:moveTo>
                  <a:pt x="9980" y="410"/>
                </a:moveTo>
                <a:lnTo>
                  <a:pt x="9924" y="428"/>
                </a:lnTo>
                <a:lnTo>
                  <a:pt x="9868" y="447"/>
                </a:lnTo>
                <a:lnTo>
                  <a:pt x="9813" y="484"/>
                </a:lnTo>
                <a:lnTo>
                  <a:pt x="9757" y="521"/>
                </a:lnTo>
                <a:lnTo>
                  <a:pt x="9719" y="559"/>
                </a:lnTo>
                <a:lnTo>
                  <a:pt x="9701" y="614"/>
                </a:lnTo>
                <a:lnTo>
                  <a:pt x="9682" y="726"/>
                </a:lnTo>
                <a:lnTo>
                  <a:pt x="9701" y="838"/>
                </a:lnTo>
                <a:lnTo>
                  <a:pt x="9775" y="931"/>
                </a:lnTo>
                <a:lnTo>
                  <a:pt x="9813" y="968"/>
                </a:lnTo>
                <a:lnTo>
                  <a:pt x="9868" y="987"/>
                </a:lnTo>
                <a:lnTo>
                  <a:pt x="9924" y="1005"/>
                </a:lnTo>
                <a:lnTo>
                  <a:pt x="9980" y="1024"/>
                </a:lnTo>
                <a:lnTo>
                  <a:pt x="10055" y="1005"/>
                </a:lnTo>
                <a:lnTo>
                  <a:pt x="10110" y="1005"/>
                </a:lnTo>
                <a:lnTo>
                  <a:pt x="10166" y="968"/>
                </a:lnTo>
                <a:lnTo>
                  <a:pt x="10204" y="931"/>
                </a:lnTo>
                <a:lnTo>
                  <a:pt x="10278" y="838"/>
                </a:lnTo>
                <a:lnTo>
                  <a:pt x="10297" y="782"/>
                </a:lnTo>
                <a:lnTo>
                  <a:pt x="10315" y="726"/>
                </a:lnTo>
                <a:lnTo>
                  <a:pt x="10297" y="652"/>
                </a:lnTo>
                <a:lnTo>
                  <a:pt x="10278" y="596"/>
                </a:lnTo>
                <a:lnTo>
                  <a:pt x="10204" y="503"/>
                </a:lnTo>
                <a:lnTo>
                  <a:pt x="10166" y="465"/>
                </a:lnTo>
                <a:lnTo>
                  <a:pt x="10110" y="428"/>
                </a:lnTo>
                <a:lnTo>
                  <a:pt x="10036" y="410"/>
                </a:lnTo>
                <a:close/>
                <a:moveTo>
                  <a:pt x="16347" y="335"/>
                </a:moveTo>
                <a:lnTo>
                  <a:pt x="16273" y="354"/>
                </a:lnTo>
                <a:lnTo>
                  <a:pt x="16217" y="372"/>
                </a:lnTo>
                <a:lnTo>
                  <a:pt x="16143" y="410"/>
                </a:lnTo>
                <a:lnTo>
                  <a:pt x="16050" y="503"/>
                </a:lnTo>
                <a:lnTo>
                  <a:pt x="15994" y="614"/>
                </a:lnTo>
                <a:lnTo>
                  <a:pt x="15975" y="670"/>
                </a:lnTo>
                <a:lnTo>
                  <a:pt x="15975" y="745"/>
                </a:lnTo>
                <a:lnTo>
                  <a:pt x="15994" y="801"/>
                </a:lnTo>
                <a:lnTo>
                  <a:pt x="16012" y="856"/>
                </a:lnTo>
                <a:lnTo>
                  <a:pt x="16050" y="912"/>
                </a:lnTo>
                <a:lnTo>
                  <a:pt x="16087" y="968"/>
                </a:lnTo>
                <a:lnTo>
                  <a:pt x="16143" y="1005"/>
                </a:lnTo>
                <a:lnTo>
                  <a:pt x="16217" y="1024"/>
                </a:lnTo>
                <a:lnTo>
                  <a:pt x="16273" y="1043"/>
                </a:lnTo>
                <a:lnTo>
                  <a:pt x="16347" y="1043"/>
                </a:lnTo>
                <a:lnTo>
                  <a:pt x="16403" y="1024"/>
                </a:lnTo>
                <a:lnTo>
                  <a:pt x="16478" y="1005"/>
                </a:lnTo>
                <a:lnTo>
                  <a:pt x="16590" y="912"/>
                </a:lnTo>
                <a:lnTo>
                  <a:pt x="16627" y="856"/>
                </a:lnTo>
                <a:lnTo>
                  <a:pt x="16664" y="801"/>
                </a:lnTo>
                <a:lnTo>
                  <a:pt x="16683" y="726"/>
                </a:lnTo>
                <a:lnTo>
                  <a:pt x="16683" y="670"/>
                </a:lnTo>
                <a:lnTo>
                  <a:pt x="16664" y="596"/>
                </a:lnTo>
                <a:lnTo>
                  <a:pt x="16645" y="521"/>
                </a:lnTo>
                <a:lnTo>
                  <a:pt x="16608" y="465"/>
                </a:lnTo>
                <a:lnTo>
                  <a:pt x="16552" y="410"/>
                </a:lnTo>
                <a:lnTo>
                  <a:pt x="16496" y="372"/>
                </a:lnTo>
                <a:lnTo>
                  <a:pt x="16422" y="354"/>
                </a:lnTo>
                <a:lnTo>
                  <a:pt x="16347" y="335"/>
                </a:lnTo>
                <a:close/>
                <a:moveTo>
                  <a:pt x="84527" y="540"/>
                </a:moveTo>
                <a:lnTo>
                  <a:pt x="84490" y="559"/>
                </a:lnTo>
                <a:lnTo>
                  <a:pt x="84434" y="577"/>
                </a:lnTo>
                <a:lnTo>
                  <a:pt x="84397" y="614"/>
                </a:lnTo>
                <a:lnTo>
                  <a:pt x="84359" y="708"/>
                </a:lnTo>
                <a:lnTo>
                  <a:pt x="84341" y="801"/>
                </a:lnTo>
                <a:lnTo>
                  <a:pt x="84359" y="894"/>
                </a:lnTo>
                <a:lnTo>
                  <a:pt x="84397" y="987"/>
                </a:lnTo>
                <a:lnTo>
                  <a:pt x="84434" y="1024"/>
                </a:lnTo>
                <a:lnTo>
                  <a:pt x="84490" y="1043"/>
                </a:lnTo>
                <a:lnTo>
                  <a:pt x="84527" y="1061"/>
                </a:lnTo>
                <a:lnTo>
                  <a:pt x="84601" y="1080"/>
                </a:lnTo>
                <a:lnTo>
                  <a:pt x="84657" y="1061"/>
                </a:lnTo>
                <a:lnTo>
                  <a:pt x="84713" y="1043"/>
                </a:lnTo>
                <a:lnTo>
                  <a:pt x="84750" y="1024"/>
                </a:lnTo>
                <a:lnTo>
                  <a:pt x="84787" y="987"/>
                </a:lnTo>
                <a:lnTo>
                  <a:pt x="84843" y="894"/>
                </a:lnTo>
                <a:lnTo>
                  <a:pt x="84862" y="801"/>
                </a:lnTo>
                <a:lnTo>
                  <a:pt x="84843" y="708"/>
                </a:lnTo>
                <a:lnTo>
                  <a:pt x="84787" y="614"/>
                </a:lnTo>
                <a:lnTo>
                  <a:pt x="84750" y="577"/>
                </a:lnTo>
                <a:lnTo>
                  <a:pt x="84713" y="559"/>
                </a:lnTo>
                <a:lnTo>
                  <a:pt x="84657" y="540"/>
                </a:lnTo>
                <a:close/>
                <a:moveTo>
                  <a:pt x="6796" y="447"/>
                </a:moveTo>
                <a:lnTo>
                  <a:pt x="6722" y="465"/>
                </a:lnTo>
                <a:lnTo>
                  <a:pt x="6666" y="484"/>
                </a:lnTo>
                <a:lnTo>
                  <a:pt x="6592" y="521"/>
                </a:lnTo>
                <a:lnTo>
                  <a:pt x="6554" y="559"/>
                </a:lnTo>
                <a:lnTo>
                  <a:pt x="6517" y="614"/>
                </a:lnTo>
                <a:lnTo>
                  <a:pt x="6480" y="670"/>
                </a:lnTo>
                <a:lnTo>
                  <a:pt x="6461" y="745"/>
                </a:lnTo>
                <a:lnTo>
                  <a:pt x="6480" y="819"/>
                </a:lnTo>
                <a:lnTo>
                  <a:pt x="6517" y="931"/>
                </a:lnTo>
                <a:lnTo>
                  <a:pt x="6573" y="1024"/>
                </a:lnTo>
                <a:lnTo>
                  <a:pt x="6685" y="1080"/>
                </a:lnTo>
                <a:lnTo>
                  <a:pt x="6741" y="1099"/>
                </a:lnTo>
                <a:lnTo>
                  <a:pt x="6852" y="1099"/>
                </a:lnTo>
                <a:lnTo>
                  <a:pt x="6927" y="1061"/>
                </a:lnTo>
                <a:lnTo>
                  <a:pt x="6983" y="1024"/>
                </a:lnTo>
                <a:lnTo>
                  <a:pt x="7038" y="987"/>
                </a:lnTo>
                <a:lnTo>
                  <a:pt x="7076" y="931"/>
                </a:lnTo>
                <a:lnTo>
                  <a:pt x="7094" y="875"/>
                </a:lnTo>
                <a:lnTo>
                  <a:pt x="7113" y="801"/>
                </a:lnTo>
                <a:lnTo>
                  <a:pt x="7113" y="726"/>
                </a:lnTo>
                <a:lnTo>
                  <a:pt x="7076" y="614"/>
                </a:lnTo>
                <a:lnTo>
                  <a:pt x="7001" y="540"/>
                </a:lnTo>
                <a:lnTo>
                  <a:pt x="6908" y="465"/>
                </a:lnTo>
                <a:lnTo>
                  <a:pt x="6852" y="447"/>
                </a:lnTo>
                <a:close/>
                <a:moveTo>
                  <a:pt x="11507" y="465"/>
                </a:moveTo>
                <a:lnTo>
                  <a:pt x="11432" y="484"/>
                </a:lnTo>
                <a:lnTo>
                  <a:pt x="11358" y="484"/>
                </a:lnTo>
                <a:lnTo>
                  <a:pt x="11283" y="503"/>
                </a:lnTo>
                <a:lnTo>
                  <a:pt x="11228" y="540"/>
                </a:lnTo>
                <a:lnTo>
                  <a:pt x="11172" y="596"/>
                </a:lnTo>
                <a:lnTo>
                  <a:pt x="11134" y="652"/>
                </a:lnTo>
                <a:lnTo>
                  <a:pt x="11116" y="708"/>
                </a:lnTo>
                <a:lnTo>
                  <a:pt x="11097" y="782"/>
                </a:lnTo>
                <a:lnTo>
                  <a:pt x="11097" y="838"/>
                </a:lnTo>
                <a:lnTo>
                  <a:pt x="11116" y="912"/>
                </a:lnTo>
                <a:lnTo>
                  <a:pt x="11153" y="968"/>
                </a:lnTo>
                <a:lnTo>
                  <a:pt x="11190" y="1024"/>
                </a:lnTo>
                <a:lnTo>
                  <a:pt x="11246" y="1061"/>
                </a:lnTo>
                <a:lnTo>
                  <a:pt x="11321" y="1099"/>
                </a:lnTo>
                <a:lnTo>
                  <a:pt x="11376" y="1117"/>
                </a:lnTo>
                <a:lnTo>
                  <a:pt x="11451" y="1117"/>
                </a:lnTo>
                <a:lnTo>
                  <a:pt x="11581" y="1099"/>
                </a:lnTo>
                <a:lnTo>
                  <a:pt x="11637" y="1061"/>
                </a:lnTo>
                <a:lnTo>
                  <a:pt x="11693" y="1024"/>
                </a:lnTo>
                <a:lnTo>
                  <a:pt x="11749" y="987"/>
                </a:lnTo>
                <a:lnTo>
                  <a:pt x="11786" y="931"/>
                </a:lnTo>
                <a:lnTo>
                  <a:pt x="11823" y="875"/>
                </a:lnTo>
                <a:lnTo>
                  <a:pt x="11823" y="801"/>
                </a:lnTo>
                <a:lnTo>
                  <a:pt x="11842" y="745"/>
                </a:lnTo>
                <a:lnTo>
                  <a:pt x="11823" y="670"/>
                </a:lnTo>
                <a:lnTo>
                  <a:pt x="11805" y="614"/>
                </a:lnTo>
                <a:lnTo>
                  <a:pt x="11767" y="559"/>
                </a:lnTo>
                <a:lnTo>
                  <a:pt x="11730" y="503"/>
                </a:lnTo>
                <a:lnTo>
                  <a:pt x="11656" y="484"/>
                </a:lnTo>
                <a:lnTo>
                  <a:pt x="11581" y="465"/>
                </a:lnTo>
                <a:close/>
                <a:moveTo>
                  <a:pt x="2142" y="410"/>
                </a:moveTo>
                <a:lnTo>
                  <a:pt x="1993" y="484"/>
                </a:lnTo>
                <a:lnTo>
                  <a:pt x="1881" y="559"/>
                </a:lnTo>
                <a:lnTo>
                  <a:pt x="1825" y="614"/>
                </a:lnTo>
                <a:lnTo>
                  <a:pt x="1788" y="689"/>
                </a:lnTo>
                <a:lnTo>
                  <a:pt x="1770" y="745"/>
                </a:lnTo>
                <a:lnTo>
                  <a:pt x="1770" y="838"/>
                </a:lnTo>
                <a:lnTo>
                  <a:pt x="1788" y="912"/>
                </a:lnTo>
                <a:lnTo>
                  <a:pt x="1825" y="968"/>
                </a:lnTo>
                <a:lnTo>
                  <a:pt x="1863" y="1043"/>
                </a:lnTo>
                <a:lnTo>
                  <a:pt x="1918" y="1080"/>
                </a:lnTo>
                <a:lnTo>
                  <a:pt x="1993" y="1117"/>
                </a:lnTo>
                <a:lnTo>
                  <a:pt x="2049" y="1154"/>
                </a:lnTo>
                <a:lnTo>
                  <a:pt x="2123" y="1154"/>
                </a:lnTo>
                <a:lnTo>
                  <a:pt x="2216" y="1136"/>
                </a:lnTo>
                <a:lnTo>
                  <a:pt x="2347" y="1080"/>
                </a:lnTo>
                <a:lnTo>
                  <a:pt x="2458" y="987"/>
                </a:lnTo>
                <a:lnTo>
                  <a:pt x="2496" y="931"/>
                </a:lnTo>
                <a:lnTo>
                  <a:pt x="2533" y="875"/>
                </a:lnTo>
                <a:lnTo>
                  <a:pt x="2552" y="801"/>
                </a:lnTo>
                <a:lnTo>
                  <a:pt x="2552" y="726"/>
                </a:lnTo>
                <a:lnTo>
                  <a:pt x="2533" y="652"/>
                </a:lnTo>
                <a:lnTo>
                  <a:pt x="2514" y="577"/>
                </a:lnTo>
                <a:lnTo>
                  <a:pt x="2458" y="521"/>
                </a:lnTo>
                <a:lnTo>
                  <a:pt x="2421" y="465"/>
                </a:lnTo>
                <a:lnTo>
                  <a:pt x="2347" y="428"/>
                </a:lnTo>
                <a:lnTo>
                  <a:pt x="2291" y="410"/>
                </a:lnTo>
                <a:close/>
                <a:moveTo>
                  <a:pt x="32359" y="223"/>
                </a:moveTo>
                <a:lnTo>
                  <a:pt x="32285" y="261"/>
                </a:lnTo>
                <a:lnTo>
                  <a:pt x="32229" y="317"/>
                </a:lnTo>
                <a:lnTo>
                  <a:pt x="32191" y="372"/>
                </a:lnTo>
                <a:lnTo>
                  <a:pt x="32136" y="428"/>
                </a:lnTo>
                <a:lnTo>
                  <a:pt x="32061" y="465"/>
                </a:lnTo>
                <a:lnTo>
                  <a:pt x="32024" y="503"/>
                </a:lnTo>
                <a:lnTo>
                  <a:pt x="31987" y="559"/>
                </a:lnTo>
                <a:lnTo>
                  <a:pt x="31949" y="614"/>
                </a:lnTo>
                <a:lnTo>
                  <a:pt x="31931" y="670"/>
                </a:lnTo>
                <a:lnTo>
                  <a:pt x="31931" y="745"/>
                </a:lnTo>
                <a:lnTo>
                  <a:pt x="31949" y="819"/>
                </a:lnTo>
                <a:lnTo>
                  <a:pt x="31968" y="894"/>
                </a:lnTo>
                <a:lnTo>
                  <a:pt x="32005" y="950"/>
                </a:lnTo>
                <a:lnTo>
                  <a:pt x="32098" y="1061"/>
                </a:lnTo>
                <a:lnTo>
                  <a:pt x="32229" y="1136"/>
                </a:lnTo>
                <a:lnTo>
                  <a:pt x="32285" y="1173"/>
                </a:lnTo>
                <a:lnTo>
                  <a:pt x="32508" y="1173"/>
                </a:lnTo>
                <a:lnTo>
                  <a:pt x="32638" y="1117"/>
                </a:lnTo>
                <a:lnTo>
                  <a:pt x="32750" y="1043"/>
                </a:lnTo>
                <a:lnTo>
                  <a:pt x="32806" y="987"/>
                </a:lnTo>
                <a:lnTo>
                  <a:pt x="32824" y="912"/>
                </a:lnTo>
                <a:lnTo>
                  <a:pt x="32880" y="782"/>
                </a:lnTo>
                <a:lnTo>
                  <a:pt x="32880" y="633"/>
                </a:lnTo>
                <a:lnTo>
                  <a:pt x="32843" y="503"/>
                </a:lnTo>
                <a:lnTo>
                  <a:pt x="32806" y="410"/>
                </a:lnTo>
                <a:lnTo>
                  <a:pt x="32750" y="354"/>
                </a:lnTo>
                <a:lnTo>
                  <a:pt x="32694" y="298"/>
                </a:lnTo>
                <a:lnTo>
                  <a:pt x="32620" y="261"/>
                </a:lnTo>
                <a:lnTo>
                  <a:pt x="32527" y="223"/>
                </a:lnTo>
                <a:close/>
                <a:moveTo>
                  <a:pt x="91509" y="2029"/>
                </a:moveTo>
                <a:lnTo>
                  <a:pt x="91453" y="2048"/>
                </a:lnTo>
                <a:lnTo>
                  <a:pt x="91397" y="2067"/>
                </a:lnTo>
                <a:lnTo>
                  <a:pt x="91360" y="2104"/>
                </a:lnTo>
                <a:lnTo>
                  <a:pt x="91285" y="2216"/>
                </a:lnTo>
                <a:lnTo>
                  <a:pt x="91267" y="2271"/>
                </a:lnTo>
                <a:lnTo>
                  <a:pt x="91267" y="2327"/>
                </a:lnTo>
                <a:lnTo>
                  <a:pt x="91267" y="2383"/>
                </a:lnTo>
                <a:lnTo>
                  <a:pt x="91285" y="2439"/>
                </a:lnTo>
                <a:lnTo>
                  <a:pt x="91322" y="2495"/>
                </a:lnTo>
                <a:lnTo>
                  <a:pt x="91360" y="2532"/>
                </a:lnTo>
                <a:lnTo>
                  <a:pt x="91453" y="2588"/>
                </a:lnTo>
                <a:lnTo>
                  <a:pt x="91564" y="2625"/>
                </a:lnTo>
                <a:lnTo>
                  <a:pt x="91620" y="2625"/>
                </a:lnTo>
                <a:lnTo>
                  <a:pt x="91676" y="2607"/>
                </a:lnTo>
                <a:lnTo>
                  <a:pt x="91732" y="2569"/>
                </a:lnTo>
                <a:lnTo>
                  <a:pt x="91788" y="2532"/>
                </a:lnTo>
                <a:lnTo>
                  <a:pt x="91825" y="2476"/>
                </a:lnTo>
                <a:lnTo>
                  <a:pt x="91844" y="2439"/>
                </a:lnTo>
                <a:lnTo>
                  <a:pt x="91862" y="2365"/>
                </a:lnTo>
                <a:lnTo>
                  <a:pt x="91862" y="2309"/>
                </a:lnTo>
                <a:lnTo>
                  <a:pt x="91862" y="2253"/>
                </a:lnTo>
                <a:lnTo>
                  <a:pt x="91844" y="2197"/>
                </a:lnTo>
                <a:lnTo>
                  <a:pt x="91769" y="2104"/>
                </a:lnTo>
                <a:lnTo>
                  <a:pt x="91676" y="2048"/>
                </a:lnTo>
                <a:lnTo>
                  <a:pt x="91564" y="2029"/>
                </a:lnTo>
                <a:close/>
                <a:moveTo>
                  <a:pt x="727" y="2122"/>
                </a:moveTo>
                <a:lnTo>
                  <a:pt x="634" y="2141"/>
                </a:lnTo>
                <a:lnTo>
                  <a:pt x="541" y="2197"/>
                </a:lnTo>
                <a:lnTo>
                  <a:pt x="504" y="2234"/>
                </a:lnTo>
                <a:lnTo>
                  <a:pt x="485" y="2271"/>
                </a:lnTo>
                <a:lnTo>
                  <a:pt x="466" y="2327"/>
                </a:lnTo>
                <a:lnTo>
                  <a:pt x="448" y="2383"/>
                </a:lnTo>
                <a:lnTo>
                  <a:pt x="466" y="2458"/>
                </a:lnTo>
                <a:lnTo>
                  <a:pt x="485" y="2513"/>
                </a:lnTo>
                <a:lnTo>
                  <a:pt x="504" y="2551"/>
                </a:lnTo>
                <a:lnTo>
                  <a:pt x="541" y="2588"/>
                </a:lnTo>
                <a:lnTo>
                  <a:pt x="634" y="2644"/>
                </a:lnTo>
                <a:lnTo>
                  <a:pt x="820" y="2644"/>
                </a:lnTo>
                <a:lnTo>
                  <a:pt x="913" y="2588"/>
                </a:lnTo>
                <a:lnTo>
                  <a:pt x="950" y="2551"/>
                </a:lnTo>
                <a:lnTo>
                  <a:pt x="969" y="2513"/>
                </a:lnTo>
                <a:lnTo>
                  <a:pt x="988" y="2458"/>
                </a:lnTo>
                <a:lnTo>
                  <a:pt x="988" y="2383"/>
                </a:lnTo>
                <a:lnTo>
                  <a:pt x="988" y="2327"/>
                </a:lnTo>
                <a:lnTo>
                  <a:pt x="969" y="2271"/>
                </a:lnTo>
                <a:lnTo>
                  <a:pt x="950" y="2234"/>
                </a:lnTo>
                <a:lnTo>
                  <a:pt x="913" y="2197"/>
                </a:lnTo>
                <a:lnTo>
                  <a:pt x="820" y="2141"/>
                </a:lnTo>
                <a:lnTo>
                  <a:pt x="727" y="2122"/>
                </a:lnTo>
                <a:close/>
                <a:moveTo>
                  <a:pt x="690" y="3537"/>
                </a:moveTo>
                <a:lnTo>
                  <a:pt x="597" y="3575"/>
                </a:lnTo>
                <a:lnTo>
                  <a:pt x="541" y="3612"/>
                </a:lnTo>
                <a:lnTo>
                  <a:pt x="504" y="3649"/>
                </a:lnTo>
                <a:lnTo>
                  <a:pt x="448" y="3761"/>
                </a:lnTo>
                <a:lnTo>
                  <a:pt x="429" y="3817"/>
                </a:lnTo>
                <a:lnTo>
                  <a:pt x="429" y="3873"/>
                </a:lnTo>
                <a:lnTo>
                  <a:pt x="448" y="3928"/>
                </a:lnTo>
                <a:lnTo>
                  <a:pt x="466" y="3984"/>
                </a:lnTo>
                <a:lnTo>
                  <a:pt x="504" y="4022"/>
                </a:lnTo>
                <a:lnTo>
                  <a:pt x="541" y="4059"/>
                </a:lnTo>
                <a:lnTo>
                  <a:pt x="652" y="4115"/>
                </a:lnTo>
                <a:lnTo>
                  <a:pt x="820" y="4115"/>
                </a:lnTo>
                <a:lnTo>
                  <a:pt x="876" y="4077"/>
                </a:lnTo>
                <a:lnTo>
                  <a:pt x="913" y="4040"/>
                </a:lnTo>
                <a:lnTo>
                  <a:pt x="950" y="4003"/>
                </a:lnTo>
                <a:lnTo>
                  <a:pt x="988" y="3947"/>
                </a:lnTo>
                <a:lnTo>
                  <a:pt x="1006" y="3891"/>
                </a:lnTo>
                <a:lnTo>
                  <a:pt x="1006" y="3835"/>
                </a:lnTo>
                <a:lnTo>
                  <a:pt x="1006" y="3780"/>
                </a:lnTo>
                <a:lnTo>
                  <a:pt x="988" y="3724"/>
                </a:lnTo>
                <a:lnTo>
                  <a:pt x="969" y="3668"/>
                </a:lnTo>
                <a:lnTo>
                  <a:pt x="894" y="3593"/>
                </a:lnTo>
                <a:lnTo>
                  <a:pt x="801" y="3556"/>
                </a:lnTo>
                <a:lnTo>
                  <a:pt x="690" y="3537"/>
                </a:lnTo>
                <a:close/>
                <a:moveTo>
                  <a:pt x="91564" y="3705"/>
                </a:moveTo>
                <a:lnTo>
                  <a:pt x="91434" y="3742"/>
                </a:lnTo>
                <a:lnTo>
                  <a:pt x="91378" y="3761"/>
                </a:lnTo>
                <a:lnTo>
                  <a:pt x="91322" y="3798"/>
                </a:lnTo>
                <a:lnTo>
                  <a:pt x="91285" y="3854"/>
                </a:lnTo>
                <a:lnTo>
                  <a:pt x="91248" y="3910"/>
                </a:lnTo>
                <a:lnTo>
                  <a:pt x="91229" y="3966"/>
                </a:lnTo>
                <a:lnTo>
                  <a:pt x="91211" y="4059"/>
                </a:lnTo>
                <a:lnTo>
                  <a:pt x="91229" y="4133"/>
                </a:lnTo>
                <a:lnTo>
                  <a:pt x="91248" y="4208"/>
                </a:lnTo>
                <a:lnTo>
                  <a:pt x="91285" y="4264"/>
                </a:lnTo>
                <a:lnTo>
                  <a:pt x="91322" y="4301"/>
                </a:lnTo>
                <a:lnTo>
                  <a:pt x="91378" y="4338"/>
                </a:lnTo>
                <a:lnTo>
                  <a:pt x="91434" y="4375"/>
                </a:lnTo>
                <a:lnTo>
                  <a:pt x="91564" y="4394"/>
                </a:lnTo>
                <a:lnTo>
                  <a:pt x="91695" y="4375"/>
                </a:lnTo>
                <a:lnTo>
                  <a:pt x="91751" y="4338"/>
                </a:lnTo>
                <a:lnTo>
                  <a:pt x="91806" y="4301"/>
                </a:lnTo>
                <a:lnTo>
                  <a:pt x="91862" y="4264"/>
                </a:lnTo>
                <a:lnTo>
                  <a:pt x="91881" y="4208"/>
                </a:lnTo>
                <a:lnTo>
                  <a:pt x="91918" y="4133"/>
                </a:lnTo>
                <a:lnTo>
                  <a:pt x="91918" y="4059"/>
                </a:lnTo>
                <a:lnTo>
                  <a:pt x="91918" y="3966"/>
                </a:lnTo>
                <a:lnTo>
                  <a:pt x="91881" y="3910"/>
                </a:lnTo>
                <a:lnTo>
                  <a:pt x="91862" y="3854"/>
                </a:lnTo>
                <a:lnTo>
                  <a:pt x="91806" y="3798"/>
                </a:lnTo>
                <a:lnTo>
                  <a:pt x="91751" y="3761"/>
                </a:lnTo>
                <a:lnTo>
                  <a:pt x="91695" y="3742"/>
                </a:lnTo>
                <a:lnTo>
                  <a:pt x="91564" y="3705"/>
                </a:lnTo>
                <a:close/>
                <a:moveTo>
                  <a:pt x="783" y="5269"/>
                </a:moveTo>
                <a:lnTo>
                  <a:pt x="727" y="5288"/>
                </a:lnTo>
                <a:lnTo>
                  <a:pt x="690" y="5306"/>
                </a:lnTo>
                <a:lnTo>
                  <a:pt x="652" y="5362"/>
                </a:lnTo>
                <a:lnTo>
                  <a:pt x="634" y="5399"/>
                </a:lnTo>
                <a:lnTo>
                  <a:pt x="615" y="5437"/>
                </a:lnTo>
                <a:lnTo>
                  <a:pt x="615" y="5455"/>
                </a:lnTo>
                <a:lnTo>
                  <a:pt x="597" y="5455"/>
                </a:lnTo>
                <a:lnTo>
                  <a:pt x="578" y="5474"/>
                </a:lnTo>
                <a:lnTo>
                  <a:pt x="504" y="5548"/>
                </a:lnTo>
                <a:lnTo>
                  <a:pt x="466" y="5623"/>
                </a:lnTo>
                <a:lnTo>
                  <a:pt x="466" y="5716"/>
                </a:lnTo>
                <a:lnTo>
                  <a:pt x="504" y="5809"/>
                </a:lnTo>
                <a:lnTo>
                  <a:pt x="559" y="5883"/>
                </a:lnTo>
                <a:lnTo>
                  <a:pt x="652" y="5939"/>
                </a:lnTo>
                <a:lnTo>
                  <a:pt x="746" y="5939"/>
                </a:lnTo>
                <a:lnTo>
                  <a:pt x="857" y="5921"/>
                </a:lnTo>
                <a:lnTo>
                  <a:pt x="932" y="5883"/>
                </a:lnTo>
                <a:lnTo>
                  <a:pt x="988" y="5809"/>
                </a:lnTo>
                <a:lnTo>
                  <a:pt x="1025" y="5716"/>
                </a:lnTo>
                <a:lnTo>
                  <a:pt x="1043" y="5623"/>
                </a:lnTo>
                <a:lnTo>
                  <a:pt x="1043" y="5530"/>
                </a:lnTo>
                <a:lnTo>
                  <a:pt x="1025" y="5437"/>
                </a:lnTo>
                <a:lnTo>
                  <a:pt x="969" y="5362"/>
                </a:lnTo>
                <a:lnTo>
                  <a:pt x="913" y="5306"/>
                </a:lnTo>
                <a:lnTo>
                  <a:pt x="857" y="5269"/>
                </a:lnTo>
                <a:close/>
                <a:moveTo>
                  <a:pt x="91583" y="5474"/>
                </a:moveTo>
                <a:lnTo>
                  <a:pt x="91527" y="5492"/>
                </a:lnTo>
                <a:lnTo>
                  <a:pt x="91471" y="5530"/>
                </a:lnTo>
                <a:lnTo>
                  <a:pt x="91416" y="5567"/>
                </a:lnTo>
                <a:lnTo>
                  <a:pt x="91378" y="5623"/>
                </a:lnTo>
                <a:lnTo>
                  <a:pt x="91360" y="5697"/>
                </a:lnTo>
                <a:lnTo>
                  <a:pt x="91341" y="5753"/>
                </a:lnTo>
                <a:lnTo>
                  <a:pt x="91341" y="5827"/>
                </a:lnTo>
                <a:lnTo>
                  <a:pt x="91360" y="5883"/>
                </a:lnTo>
                <a:lnTo>
                  <a:pt x="91378" y="5939"/>
                </a:lnTo>
                <a:lnTo>
                  <a:pt x="91453" y="6014"/>
                </a:lnTo>
                <a:lnTo>
                  <a:pt x="91546" y="6088"/>
                </a:lnTo>
                <a:lnTo>
                  <a:pt x="91658" y="6107"/>
                </a:lnTo>
                <a:lnTo>
                  <a:pt x="91713" y="6088"/>
                </a:lnTo>
                <a:lnTo>
                  <a:pt x="91788" y="6070"/>
                </a:lnTo>
                <a:lnTo>
                  <a:pt x="91844" y="6032"/>
                </a:lnTo>
                <a:lnTo>
                  <a:pt x="91900" y="5995"/>
                </a:lnTo>
                <a:lnTo>
                  <a:pt x="91937" y="5939"/>
                </a:lnTo>
                <a:lnTo>
                  <a:pt x="91955" y="5883"/>
                </a:lnTo>
                <a:lnTo>
                  <a:pt x="91974" y="5809"/>
                </a:lnTo>
                <a:lnTo>
                  <a:pt x="91974" y="5734"/>
                </a:lnTo>
                <a:lnTo>
                  <a:pt x="91955" y="5679"/>
                </a:lnTo>
                <a:lnTo>
                  <a:pt x="91937" y="5641"/>
                </a:lnTo>
                <a:lnTo>
                  <a:pt x="91862" y="5548"/>
                </a:lnTo>
                <a:lnTo>
                  <a:pt x="91769" y="5492"/>
                </a:lnTo>
                <a:lnTo>
                  <a:pt x="91658" y="5474"/>
                </a:lnTo>
                <a:close/>
                <a:moveTo>
                  <a:pt x="708" y="6963"/>
                </a:moveTo>
                <a:lnTo>
                  <a:pt x="652" y="6982"/>
                </a:lnTo>
                <a:lnTo>
                  <a:pt x="578" y="7000"/>
                </a:lnTo>
                <a:lnTo>
                  <a:pt x="504" y="7038"/>
                </a:lnTo>
                <a:lnTo>
                  <a:pt x="448" y="7075"/>
                </a:lnTo>
                <a:lnTo>
                  <a:pt x="392" y="7131"/>
                </a:lnTo>
                <a:lnTo>
                  <a:pt x="355" y="7187"/>
                </a:lnTo>
                <a:lnTo>
                  <a:pt x="336" y="7261"/>
                </a:lnTo>
                <a:lnTo>
                  <a:pt x="317" y="7317"/>
                </a:lnTo>
                <a:lnTo>
                  <a:pt x="317" y="7391"/>
                </a:lnTo>
                <a:lnTo>
                  <a:pt x="317" y="7447"/>
                </a:lnTo>
                <a:lnTo>
                  <a:pt x="355" y="7503"/>
                </a:lnTo>
                <a:lnTo>
                  <a:pt x="373" y="7559"/>
                </a:lnTo>
                <a:lnTo>
                  <a:pt x="429" y="7615"/>
                </a:lnTo>
                <a:lnTo>
                  <a:pt x="466" y="7652"/>
                </a:lnTo>
                <a:lnTo>
                  <a:pt x="541" y="7689"/>
                </a:lnTo>
                <a:lnTo>
                  <a:pt x="597" y="7708"/>
                </a:lnTo>
                <a:lnTo>
                  <a:pt x="671" y="7727"/>
                </a:lnTo>
                <a:lnTo>
                  <a:pt x="746" y="7708"/>
                </a:lnTo>
                <a:lnTo>
                  <a:pt x="801" y="7689"/>
                </a:lnTo>
                <a:lnTo>
                  <a:pt x="876" y="7671"/>
                </a:lnTo>
                <a:lnTo>
                  <a:pt x="932" y="7615"/>
                </a:lnTo>
                <a:lnTo>
                  <a:pt x="969" y="7559"/>
                </a:lnTo>
                <a:lnTo>
                  <a:pt x="1006" y="7503"/>
                </a:lnTo>
                <a:lnTo>
                  <a:pt x="1025" y="7429"/>
                </a:lnTo>
                <a:lnTo>
                  <a:pt x="1025" y="7354"/>
                </a:lnTo>
                <a:lnTo>
                  <a:pt x="1025" y="7261"/>
                </a:lnTo>
                <a:lnTo>
                  <a:pt x="1006" y="7187"/>
                </a:lnTo>
                <a:lnTo>
                  <a:pt x="969" y="7112"/>
                </a:lnTo>
                <a:lnTo>
                  <a:pt x="913" y="7056"/>
                </a:lnTo>
                <a:lnTo>
                  <a:pt x="857" y="7000"/>
                </a:lnTo>
                <a:lnTo>
                  <a:pt x="783" y="6982"/>
                </a:lnTo>
                <a:lnTo>
                  <a:pt x="708" y="6963"/>
                </a:lnTo>
                <a:close/>
                <a:moveTo>
                  <a:pt x="91658" y="7242"/>
                </a:moveTo>
                <a:lnTo>
                  <a:pt x="91602" y="7261"/>
                </a:lnTo>
                <a:lnTo>
                  <a:pt x="91546" y="7298"/>
                </a:lnTo>
                <a:lnTo>
                  <a:pt x="91490" y="7336"/>
                </a:lnTo>
                <a:lnTo>
                  <a:pt x="91434" y="7391"/>
                </a:lnTo>
                <a:lnTo>
                  <a:pt x="91397" y="7466"/>
                </a:lnTo>
                <a:lnTo>
                  <a:pt x="91378" y="7540"/>
                </a:lnTo>
                <a:lnTo>
                  <a:pt x="91378" y="7596"/>
                </a:lnTo>
                <a:lnTo>
                  <a:pt x="91378" y="7671"/>
                </a:lnTo>
                <a:lnTo>
                  <a:pt x="91397" y="7745"/>
                </a:lnTo>
                <a:lnTo>
                  <a:pt x="91434" y="7801"/>
                </a:lnTo>
                <a:lnTo>
                  <a:pt x="91490" y="7857"/>
                </a:lnTo>
                <a:lnTo>
                  <a:pt x="91546" y="7913"/>
                </a:lnTo>
                <a:lnTo>
                  <a:pt x="91602" y="7931"/>
                </a:lnTo>
                <a:lnTo>
                  <a:pt x="91676" y="7950"/>
                </a:lnTo>
                <a:lnTo>
                  <a:pt x="91751" y="7969"/>
                </a:lnTo>
                <a:lnTo>
                  <a:pt x="91806" y="7950"/>
                </a:lnTo>
                <a:lnTo>
                  <a:pt x="91881" y="7931"/>
                </a:lnTo>
                <a:lnTo>
                  <a:pt x="91937" y="7913"/>
                </a:lnTo>
                <a:lnTo>
                  <a:pt x="91993" y="7857"/>
                </a:lnTo>
                <a:lnTo>
                  <a:pt x="92049" y="7801"/>
                </a:lnTo>
                <a:lnTo>
                  <a:pt x="92086" y="7745"/>
                </a:lnTo>
                <a:lnTo>
                  <a:pt x="92104" y="7671"/>
                </a:lnTo>
                <a:lnTo>
                  <a:pt x="92104" y="7596"/>
                </a:lnTo>
                <a:lnTo>
                  <a:pt x="92104" y="7522"/>
                </a:lnTo>
                <a:lnTo>
                  <a:pt x="92067" y="7466"/>
                </a:lnTo>
                <a:lnTo>
                  <a:pt x="92049" y="7391"/>
                </a:lnTo>
                <a:lnTo>
                  <a:pt x="91993" y="7336"/>
                </a:lnTo>
                <a:lnTo>
                  <a:pt x="91937" y="7298"/>
                </a:lnTo>
                <a:lnTo>
                  <a:pt x="91862" y="7261"/>
                </a:lnTo>
                <a:lnTo>
                  <a:pt x="91806" y="7242"/>
                </a:lnTo>
                <a:close/>
                <a:moveTo>
                  <a:pt x="91304" y="9030"/>
                </a:moveTo>
                <a:lnTo>
                  <a:pt x="91211" y="9048"/>
                </a:lnTo>
                <a:lnTo>
                  <a:pt x="91118" y="9104"/>
                </a:lnTo>
                <a:lnTo>
                  <a:pt x="91080" y="9142"/>
                </a:lnTo>
                <a:lnTo>
                  <a:pt x="91062" y="9179"/>
                </a:lnTo>
                <a:lnTo>
                  <a:pt x="91043" y="9235"/>
                </a:lnTo>
                <a:lnTo>
                  <a:pt x="91043" y="9290"/>
                </a:lnTo>
                <a:lnTo>
                  <a:pt x="91043" y="9365"/>
                </a:lnTo>
                <a:lnTo>
                  <a:pt x="91062" y="9421"/>
                </a:lnTo>
                <a:lnTo>
                  <a:pt x="91080" y="9458"/>
                </a:lnTo>
                <a:lnTo>
                  <a:pt x="91118" y="9495"/>
                </a:lnTo>
                <a:lnTo>
                  <a:pt x="91211" y="9551"/>
                </a:lnTo>
                <a:lnTo>
                  <a:pt x="91416" y="9551"/>
                </a:lnTo>
                <a:lnTo>
                  <a:pt x="91490" y="9495"/>
                </a:lnTo>
                <a:lnTo>
                  <a:pt x="91527" y="9458"/>
                </a:lnTo>
                <a:lnTo>
                  <a:pt x="91546" y="9421"/>
                </a:lnTo>
                <a:lnTo>
                  <a:pt x="91564" y="9365"/>
                </a:lnTo>
                <a:lnTo>
                  <a:pt x="91583" y="9290"/>
                </a:lnTo>
                <a:lnTo>
                  <a:pt x="91564" y="9235"/>
                </a:lnTo>
                <a:lnTo>
                  <a:pt x="91546" y="9179"/>
                </a:lnTo>
                <a:lnTo>
                  <a:pt x="91527" y="9142"/>
                </a:lnTo>
                <a:lnTo>
                  <a:pt x="91490" y="9104"/>
                </a:lnTo>
                <a:lnTo>
                  <a:pt x="91416" y="9048"/>
                </a:lnTo>
                <a:lnTo>
                  <a:pt x="91304" y="9030"/>
                </a:lnTo>
                <a:close/>
                <a:moveTo>
                  <a:pt x="429" y="8955"/>
                </a:moveTo>
                <a:lnTo>
                  <a:pt x="373" y="8993"/>
                </a:lnTo>
                <a:lnTo>
                  <a:pt x="317" y="9030"/>
                </a:lnTo>
                <a:lnTo>
                  <a:pt x="243" y="9104"/>
                </a:lnTo>
                <a:lnTo>
                  <a:pt x="206" y="9216"/>
                </a:lnTo>
                <a:lnTo>
                  <a:pt x="206" y="9328"/>
                </a:lnTo>
                <a:lnTo>
                  <a:pt x="261" y="9439"/>
                </a:lnTo>
                <a:lnTo>
                  <a:pt x="299" y="9477"/>
                </a:lnTo>
                <a:lnTo>
                  <a:pt x="336" y="9514"/>
                </a:lnTo>
                <a:lnTo>
                  <a:pt x="392" y="9551"/>
                </a:lnTo>
                <a:lnTo>
                  <a:pt x="448" y="9570"/>
                </a:lnTo>
                <a:lnTo>
                  <a:pt x="578" y="9570"/>
                </a:lnTo>
                <a:lnTo>
                  <a:pt x="634" y="9551"/>
                </a:lnTo>
                <a:lnTo>
                  <a:pt x="690" y="9514"/>
                </a:lnTo>
                <a:lnTo>
                  <a:pt x="727" y="9477"/>
                </a:lnTo>
                <a:lnTo>
                  <a:pt x="764" y="9421"/>
                </a:lnTo>
                <a:lnTo>
                  <a:pt x="801" y="9365"/>
                </a:lnTo>
                <a:lnTo>
                  <a:pt x="820" y="9309"/>
                </a:lnTo>
                <a:lnTo>
                  <a:pt x="820" y="9253"/>
                </a:lnTo>
                <a:lnTo>
                  <a:pt x="820" y="9197"/>
                </a:lnTo>
                <a:lnTo>
                  <a:pt x="801" y="9123"/>
                </a:lnTo>
                <a:lnTo>
                  <a:pt x="764" y="9067"/>
                </a:lnTo>
                <a:lnTo>
                  <a:pt x="727" y="9030"/>
                </a:lnTo>
                <a:lnTo>
                  <a:pt x="671" y="8993"/>
                </a:lnTo>
                <a:lnTo>
                  <a:pt x="615" y="8974"/>
                </a:lnTo>
                <a:lnTo>
                  <a:pt x="559" y="8955"/>
                </a:lnTo>
                <a:close/>
                <a:moveTo>
                  <a:pt x="671" y="10501"/>
                </a:moveTo>
                <a:lnTo>
                  <a:pt x="522" y="10538"/>
                </a:lnTo>
                <a:lnTo>
                  <a:pt x="448" y="10575"/>
                </a:lnTo>
                <a:lnTo>
                  <a:pt x="392" y="10612"/>
                </a:lnTo>
                <a:lnTo>
                  <a:pt x="355" y="10668"/>
                </a:lnTo>
                <a:lnTo>
                  <a:pt x="317" y="10743"/>
                </a:lnTo>
                <a:lnTo>
                  <a:pt x="299" y="10799"/>
                </a:lnTo>
                <a:lnTo>
                  <a:pt x="299" y="10873"/>
                </a:lnTo>
                <a:lnTo>
                  <a:pt x="299" y="10947"/>
                </a:lnTo>
                <a:lnTo>
                  <a:pt x="336" y="11022"/>
                </a:lnTo>
                <a:lnTo>
                  <a:pt x="355" y="11078"/>
                </a:lnTo>
                <a:lnTo>
                  <a:pt x="410" y="11134"/>
                </a:lnTo>
                <a:lnTo>
                  <a:pt x="466" y="11171"/>
                </a:lnTo>
                <a:lnTo>
                  <a:pt x="522" y="11189"/>
                </a:lnTo>
                <a:lnTo>
                  <a:pt x="578" y="11208"/>
                </a:lnTo>
                <a:lnTo>
                  <a:pt x="652" y="11227"/>
                </a:lnTo>
                <a:lnTo>
                  <a:pt x="708" y="11208"/>
                </a:lnTo>
                <a:lnTo>
                  <a:pt x="783" y="11189"/>
                </a:lnTo>
                <a:lnTo>
                  <a:pt x="839" y="11152"/>
                </a:lnTo>
                <a:lnTo>
                  <a:pt x="894" y="11096"/>
                </a:lnTo>
                <a:lnTo>
                  <a:pt x="950" y="11041"/>
                </a:lnTo>
                <a:lnTo>
                  <a:pt x="1006" y="10985"/>
                </a:lnTo>
                <a:lnTo>
                  <a:pt x="1043" y="10910"/>
                </a:lnTo>
                <a:lnTo>
                  <a:pt x="1062" y="10836"/>
                </a:lnTo>
                <a:lnTo>
                  <a:pt x="1062" y="10761"/>
                </a:lnTo>
                <a:lnTo>
                  <a:pt x="1043" y="10687"/>
                </a:lnTo>
                <a:lnTo>
                  <a:pt x="1006" y="10612"/>
                </a:lnTo>
                <a:lnTo>
                  <a:pt x="950" y="10575"/>
                </a:lnTo>
                <a:lnTo>
                  <a:pt x="894" y="10538"/>
                </a:lnTo>
                <a:lnTo>
                  <a:pt x="820" y="10519"/>
                </a:lnTo>
                <a:lnTo>
                  <a:pt x="671" y="10501"/>
                </a:lnTo>
                <a:close/>
                <a:moveTo>
                  <a:pt x="91490" y="10538"/>
                </a:moveTo>
                <a:lnTo>
                  <a:pt x="91416" y="10575"/>
                </a:lnTo>
                <a:lnTo>
                  <a:pt x="91360" y="10612"/>
                </a:lnTo>
                <a:lnTo>
                  <a:pt x="91304" y="10650"/>
                </a:lnTo>
                <a:lnTo>
                  <a:pt x="91267" y="10724"/>
                </a:lnTo>
                <a:lnTo>
                  <a:pt x="91229" y="10780"/>
                </a:lnTo>
                <a:lnTo>
                  <a:pt x="91211" y="10854"/>
                </a:lnTo>
                <a:lnTo>
                  <a:pt x="91211" y="10929"/>
                </a:lnTo>
                <a:lnTo>
                  <a:pt x="91229" y="10985"/>
                </a:lnTo>
                <a:lnTo>
                  <a:pt x="91248" y="11059"/>
                </a:lnTo>
                <a:lnTo>
                  <a:pt x="91341" y="11152"/>
                </a:lnTo>
                <a:lnTo>
                  <a:pt x="91434" y="11208"/>
                </a:lnTo>
                <a:lnTo>
                  <a:pt x="91509" y="11227"/>
                </a:lnTo>
                <a:lnTo>
                  <a:pt x="91564" y="11245"/>
                </a:lnTo>
                <a:lnTo>
                  <a:pt x="91639" y="11227"/>
                </a:lnTo>
                <a:lnTo>
                  <a:pt x="91713" y="11208"/>
                </a:lnTo>
                <a:lnTo>
                  <a:pt x="91769" y="11171"/>
                </a:lnTo>
                <a:lnTo>
                  <a:pt x="91825" y="11115"/>
                </a:lnTo>
                <a:lnTo>
                  <a:pt x="91862" y="11059"/>
                </a:lnTo>
                <a:lnTo>
                  <a:pt x="91900" y="10985"/>
                </a:lnTo>
                <a:lnTo>
                  <a:pt x="91918" y="10929"/>
                </a:lnTo>
                <a:lnTo>
                  <a:pt x="91918" y="10854"/>
                </a:lnTo>
                <a:lnTo>
                  <a:pt x="91900" y="10780"/>
                </a:lnTo>
                <a:lnTo>
                  <a:pt x="91881" y="10724"/>
                </a:lnTo>
                <a:lnTo>
                  <a:pt x="91844" y="10668"/>
                </a:lnTo>
                <a:lnTo>
                  <a:pt x="91806" y="10631"/>
                </a:lnTo>
                <a:lnTo>
                  <a:pt x="91695" y="10556"/>
                </a:lnTo>
                <a:lnTo>
                  <a:pt x="91564" y="10538"/>
                </a:lnTo>
                <a:close/>
                <a:moveTo>
                  <a:pt x="764" y="12083"/>
                </a:moveTo>
                <a:lnTo>
                  <a:pt x="690" y="12102"/>
                </a:lnTo>
                <a:lnTo>
                  <a:pt x="615" y="12120"/>
                </a:lnTo>
                <a:lnTo>
                  <a:pt x="541" y="12139"/>
                </a:lnTo>
                <a:lnTo>
                  <a:pt x="466" y="12176"/>
                </a:lnTo>
                <a:lnTo>
                  <a:pt x="392" y="12232"/>
                </a:lnTo>
                <a:lnTo>
                  <a:pt x="355" y="12307"/>
                </a:lnTo>
                <a:lnTo>
                  <a:pt x="317" y="12381"/>
                </a:lnTo>
                <a:lnTo>
                  <a:pt x="317" y="12456"/>
                </a:lnTo>
                <a:lnTo>
                  <a:pt x="336" y="12530"/>
                </a:lnTo>
                <a:lnTo>
                  <a:pt x="373" y="12604"/>
                </a:lnTo>
                <a:lnTo>
                  <a:pt x="429" y="12679"/>
                </a:lnTo>
                <a:lnTo>
                  <a:pt x="485" y="12716"/>
                </a:lnTo>
                <a:lnTo>
                  <a:pt x="578" y="12735"/>
                </a:lnTo>
                <a:lnTo>
                  <a:pt x="652" y="12753"/>
                </a:lnTo>
                <a:lnTo>
                  <a:pt x="671" y="12753"/>
                </a:lnTo>
                <a:lnTo>
                  <a:pt x="708" y="12735"/>
                </a:lnTo>
                <a:lnTo>
                  <a:pt x="801" y="12716"/>
                </a:lnTo>
                <a:lnTo>
                  <a:pt x="894" y="12660"/>
                </a:lnTo>
                <a:lnTo>
                  <a:pt x="950" y="12567"/>
                </a:lnTo>
                <a:lnTo>
                  <a:pt x="988" y="12493"/>
                </a:lnTo>
                <a:lnTo>
                  <a:pt x="1006" y="12400"/>
                </a:lnTo>
                <a:lnTo>
                  <a:pt x="988" y="12307"/>
                </a:lnTo>
                <a:lnTo>
                  <a:pt x="950" y="12213"/>
                </a:lnTo>
                <a:lnTo>
                  <a:pt x="894" y="12158"/>
                </a:lnTo>
                <a:lnTo>
                  <a:pt x="820" y="12120"/>
                </a:lnTo>
                <a:lnTo>
                  <a:pt x="764" y="12083"/>
                </a:lnTo>
                <a:close/>
                <a:moveTo>
                  <a:pt x="91602" y="12381"/>
                </a:moveTo>
                <a:lnTo>
                  <a:pt x="91546" y="12418"/>
                </a:lnTo>
                <a:lnTo>
                  <a:pt x="91490" y="12456"/>
                </a:lnTo>
                <a:lnTo>
                  <a:pt x="91416" y="12567"/>
                </a:lnTo>
                <a:lnTo>
                  <a:pt x="91360" y="12698"/>
                </a:lnTo>
                <a:lnTo>
                  <a:pt x="91341" y="12809"/>
                </a:lnTo>
                <a:lnTo>
                  <a:pt x="91360" y="12884"/>
                </a:lnTo>
                <a:lnTo>
                  <a:pt x="91378" y="12940"/>
                </a:lnTo>
                <a:lnTo>
                  <a:pt x="91416" y="12995"/>
                </a:lnTo>
                <a:lnTo>
                  <a:pt x="91471" y="13033"/>
                </a:lnTo>
                <a:lnTo>
                  <a:pt x="91527" y="13070"/>
                </a:lnTo>
                <a:lnTo>
                  <a:pt x="91583" y="13089"/>
                </a:lnTo>
                <a:lnTo>
                  <a:pt x="91639" y="13107"/>
                </a:lnTo>
                <a:lnTo>
                  <a:pt x="91695" y="13089"/>
                </a:lnTo>
                <a:lnTo>
                  <a:pt x="91769" y="13089"/>
                </a:lnTo>
                <a:lnTo>
                  <a:pt x="91806" y="13051"/>
                </a:lnTo>
                <a:lnTo>
                  <a:pt x="91862" y="13014"/>
                </a:lnTo>
                <a:lnTo>
                  <a:pt x="91900" y="12977"/>
                </a:lnTo>
                <a:lnTo>
                  <a:pt x="91937" y="12902"/>
                </a:lnTo>
                <a:lnTo>
                  <a:pt x="91955" y="12846"/>
                </a:lnTo>
                <a:lnTo>
                  <a:pt x="91955" y="12772"/>
                </a:lnTo>
                <a:lnTo>
                  <a:pt x="91955" y="12698"/>
                </a:lnTo>
                <a:lnTo>
                  <a:pt x="91900" y="12567"/>
                </a:lnTo>
                <a:lnTo>
                  <a:pt x="91825" y="12456"/>
                </a:lnTo>
                <a:lnTo>
                  <a:pt x="91769" y="12418"/>
                </a:lnTo>
                <a:lnTo>
                  <a:pt x="91713" y="12400"/>
                </a:lnTo>
                <a:lnTo>
                  <a:pt x="91658" y="12381"/>
                </a:lnTo>
                <a:close/>
                <a:moveTo>
                  <a:pt x="578" y="14206"/>
                </a:moveTo>
                <a:lnTo>
                  <a:pt x="522" y="14224"/>
                </a:lnTo>
                <a:lnTo>
                  <a:pt x="466" y="14261"/>
                </a:lnTo>
                <a:lnTo>
                  <a:pt x="410" y="14299"/>
                </a:lnTo>
                <a:lnTo>
                  <a:pt x="373" y="14355"/>
                </a:lnTo>
                <a:lnTo>
                  <a:pt x="355" y="14429"/>
                </a:lnTo>
                <a:lnTo>
                  <a:pt x="336" y="14485"/>
                </a:lnTo>
                <a:lnTo>
                  <a:pt x="336" y="14559"/>
                </a:lnTo>
                <a:lnTo>
                  <a:pt x="355" y="14615"/>
                </a:lnTo>
                <a:lnTo>
                  <a:pt x="392" y="14652"/>
                </a:lnTo>
                <a:lnTo>
                  <a:pt x="410" y="14708"/>
                </a:lnTo>
                <a:lnTo>
                  <a:pt x="466" y="14746"/>
                </a:lnTo>
                <a:lnTo>
                  <a:pt x="522" y="14783"/>
                </a:lnTo>
                <a:lnTo>
                  <a:pt x="578" y="14801"/>
                </a:lnTo>
                <a:lnTo>
                  <a:pt x="634" y="14801"/>
                </a:lnTo>
                <a:lnTo>
                  <a:pt x="746" y="14783"/>
                </a:lnTo>
                <a:lnTo>
                  <a:pt x="839" y="14727"/>
                </a:lnTo>
                <a:lnTo>
                  <a:pt x="894" y="14652"/>
                </a:lnTo>
                <a:lnTo>
                  <a:pt x="932" y="14541"/>
                </a:lnTo>
                <a:lnTo>
                  <a:pt x="932" y="14448"/>
                </a:lnTo>
                <a:lnTo>
                  <a:pt x="894" y="14336"/>
                </a:lnTo>
                <a:lnTo>
                  <a:pt x="820" y="14261"/>
                </a:lnTo>
                <a:lnTo>
                  <a:pt x="727" y="14206"/>
                </a:lnTo>
                <a:close/>
                <a:moveTo>
                  <a:pt x="91509" y="14187"/>
                </a:moveTo>
                <a:lnTo>
                  <a:pt x="91434" y="14206"/>
                </a:lnTo>
                <a:lnTo>
                  <a:pt x="91378" y="14243"/>
                </a:lnTo>
                <a:lnTo>
                  <a:pt x="91322" y="14280"/>
                </a:lnTo>
                <a:lnTo>
                  <a:pt x="91285" y="14336"/>
                </a:lnTo>
                <a:lnTo>
                  <a:pt x="91248" y="14392"/>
                </a:lnTo>
                <a:lnTo>
                  <a:pt x="91229" y="14448"/>
                </a:lnTo>
                <a:lnTo>
                  <a:pt x="91229" y="14522"/>
                </a:lnTo>
                <a:lnTo>
                  <a:pt x="91229" y="14597"/>
                </a:lnTo>
                <a:lnTo>
                  <a:pt x="91248" y="14652"/>
                </a:lnTo>
                <a:lnTo>
                  <a:pt x="91285" y="14708"/>
                </a:lnTo>
                <a:lnTo>
                  <a:pt x="91322" y="14764"/>
                </a:lnTo>
                <a:lnTo>
                  <a:pt x="91378" y="14801"/>
                </a:lnTo>
                <a:lnTo>
                  <a:pt x="91434" y="14839"/>
                </a:lnTo>
                <a:lnTo>
                  <a:pt x="91509" y="14857"/>
                </a:lnTo>
                <a:lnTo>
                  <a:pt x="91639" y="14857"/>
                </a:lnTo>
                <a:lnTo>
                  <a:pt x="91695" y="14839"/>
                </a:lnTo>
                <a:lnTo>
                  <a:pt x="91751" y="14801"/>
                </a:lnTo>
                <a:lnTo>
                  <a:pt x="91806" y="14764"/>
                </a:lnTo>
                <a:lnTo>
                  <a:pt x="91844" y="14708"/>
                </a:lnTo>
                <a:lnTo>
                  <a:pt x="91881" y="14652"/>
                </a:lnTo>
                <a:lnTo>
                  <a:pt x="91900" y="14597"/>
                </a:lnTo>
                <a:lnTo>
                  <a:pt x="91900" y="14522"/>
                </a:lnTo>
                <a:lnTo>
                  <a:pt x="91900" y="14448"/>
                </a:lnTo>
                <a:lnTo>
                  <a:pt x="91881" y="14392"/>
                </a:lnTo>
                <a:lnTo>
                  <a:pt x="91844" y="14336"/>
                </a:lnTo>
                <a:lnTo>
                  <a:pt x="91806" y="14280"/>
                </a:lnTo>
                <a:lnTo>
                  <a:pt x="91751" y="14243"/>
                </a:lnTo>
                <a:lnTo>
                  <a:pt x="91695" y="14206"/>
                </a:lnTo>
                <a:lnTo>
                  <a:pt x="91639" y="14187"/>
                </a:lnTo>
                <a:close/>
                <a:moveTo>
                  <a:pt x="91453" y="15825"/>
                </a:moveTo>
                <a:lnTo>
                  <a:pt x="91397" y="15863"/>
                </a:lnTo>
                <a:lnTo>
                  <a:pt x="91360" y="15900"/>
                </a:lnTo>
                <a:lnTo>
                  <a:pt x="91322" y="15956"/>
                </a:lnTo>
                <a:lnTo>
                  <a:pt x="91322" y="16012"/>
                </a:lnTo>
                <a:lnTo>
                  <a:pt x="91341" y="16067"/>
                </a:lnTo>
                <a:lnTo>
                  <a:pt x="91378" y="16123"/>
                </a:lnTo>
                <a:lnTo>
                  <a:pt x="91434" y="16142"/>
                </a:lnTo>
                <a:lnTo>
                  <a:pt x="91490" y="16161"/>
                </a:lnTo>
                <a:lnTo>
                  <a:pt x="91546" y="16142"/>
                </a:lnTo>
                <a:lnTo>
                  <a:pt x="91602" y="16105"/>
                </a:lnTo>
                <a:lnTo>
                  <a:pt x="91639" y="16049"/>
                </a:lnTo>
                <a:lnTo>
                  <a:pt x="91658" y="15974"/>
                </a:lnTo>
                <a:lnTo>
                  <a:pt x="91639" y="15918"/>
                </a:lnTo>
                <a:lnTo>
                  <a:pt x="91564" y="15844"/>
                </a:lnTo>
                <a:lnTo>
                  <a:pt x="91509" y="15825"/>
                </a:lnTo>
                <a:close/>
                <a:moveTo>
                  <a:pt x="522" y="15918"/>
                </a:moveTo>
                <a:lnTo>
                  <a:pt x="373" y="15937"/>
                </a:lnTo>
                <a:lnTo>
                  <a:pt x="243" y="15974"/>
                </a:lnTo>
                <a:lnTo>
                  <a:pt x="131" y="16067"/>
                </a:lnTo>
                <a:lnTo>
                  <a:pt x="57" y="16179"/>
                </a:lnTo>
                <a:lnTo>
                  <a:pt x="1" y="16309"/>
                </a:lnTo>
                <a:lnTo>
                  <a:pt x="1" y="16384"/>
                </a:lnTo>
                <a:lnTo>
                  <a:pt x="1" y="16458"/>
                </a:lnTo>
                <a:lnTo>
                  <a:pt x="19" y="16533"/>
                </a:lnTo>
                <a:lnTo>
                  <a:pt x="57" y="16607"/>
                </a:lnTo>
                <a:lnTo>
                  <a:pt x="131" y="16719"/>
                </a:lnTo>
                <a:lnTo>
                  <a:pt x="187" y="16775"/>
                </a:lnTo>
                <a:lnTo>
                  <a:pt x="261" y="16812"/>
                </a:lnTo>
                <a:lnTo>
                  <a:pt x="336" y="16849"/>
                </a:lnTo>
                <a:lnTo>
                  <a:pt x="410" y="16868"/>
                </a:lnTo>
                <a:lnTo>
                  <a:pt x="485" y="16868"/>
                </a:lnTo>
                <a:lnTo>
                  <a:pt x="559" y="16849"/>
                </a:lnTo>
                <a:lnTo>
                  <a:pt x="615" y="16812"/>
                </a:lnTo>
                <a:lnTo>
                  <a:pt x="690" y="16775"/>
                </a:lnTo>
                <a:lnTo>
                  <a:pt x="727" y="16719"/>
                </a:lnTo>
                <a:lnTo>
                  <a:pt x="783" y="16645"/>
                </a:lnTo>
                <a:lnTo>
                  <a:pt x="894" y="16551"/>
                </a:lnTo>
                <a:lnTo>
                  <a:pt x="932" y="16496"/>
                </a:lnTo>
                <a:lnTo>
                  <a:pt x="950" y="16421"/>
                </a:lnTo>
                <a:lnTo>
                  <a:pt x="969" y="16328"/>
                </a:lnTo>
                <a:lnTo>
                  <a:pt x="950" y="16254"/>
                </a:lnTo>
                <a:lnTo>
                  <a:pt x="932" y="16198"/>
                </a:lnTo>
                <a:lnTo>
                  <a:pt x="894" y="16123"/>
                </a:lnTo>
                <a:lnTo>
                  <a:pt x="857" y="16067"/>
                </a:lnTo>
                <a:lnTo>
                  <a:pt x="801" y="16012"/>
                </a:lnTo>
                <a:lnTo>
                  <a:pt x="727" y="15974"/>
                </a:lnTo>
                <a:lnTo>
                  <a:pt x="671" y="15956"/>
                </a:lnTo>
                <a:lnTo>
                  <a:pt x="522" y="15918"/>
                </a:lnTo>
                <a:close/>
                <a:moveTo>
                  <a:pt x="91732" y="17743"/>
                </a:moveTo>
                <a:lnTo>
                  <a:pt x="91676" y="17762"/>
                </a:lnTo>
                <a:lnTo>
                  <a:pt x="91602" y="17780"/>
                </a:lnTo>
                <a:lnTo>
                  <a:pt x="91546" y="17818"/>
                </a:lnTo>
                <a:lnTo>
                  <a:pt x="91509" y="17855"/>
                </a:lnTo>
                <a:lnTo>
                  <a:pt x="91471" y="17911"/>
                </a:lnTo>
                <a:lnTo>
                  <a:pt x="91434" y="17966"/>
                </a:lnTo>
                <a:lnTo>
                  <a:pt x="91434" y="18041"/>
                </a:lnTo>
                <a:lnTo>
                  <a:pt x="91434" y="18097"/>
                </a:lnTo>
                <a:lnTo>
                  <a:pt x="91434" y="18153"/>
                </a:lnTo>
                <a:lnTo>
                  <a:pt x="91453" y="18208"/>
                </a:lnTo>
                <a:lnTo>
                  <a:pt x="91527" y="18302"/>
                </a:lnTo>
                <a:lnTo>
                  <a:pt x="91620" y="18357"/>
                </a:lnTo>
                <a:lnTo>
                  <a:pt x="91732" y="18395"/>
                </a:lnTo>
                <a:lnTo>
                  <a:pt x="91806" y="18376"/>
                </a:lnTo>
                <a:lnTo>
                  <a:pt x="91862" y="18357"/>
                </a:lnTo>
                <a:lnTo>
                  <a:pt x="91918" y="18320"/>
                </a:lnTo>
                <a:lnTo>
                  <a:pt x="91974" y="18283"/>
                </a:lnTo>
                <a:lnTo>
                  <a:pt x="92011" y="18227"/>
                </a:lnTo>
                <a:lnTo>
                  <a:pt x="92030" y="18171"/>
                </a:lnTo>
                <a:lnTo>
                  <a:pt x="92049" y="18115"/>
                </a:lnTo>
                <a:lnTo>
                  <a:pt x="92049" y="18041"/>
                </a:lnTo>
                <a:lnTo>
                  <a:pt x="92049" y="17985"/>
                </a:lnTo>
                <a:lnTo>
                  <a:pt x="92030" y="17929"/>
                </a:lnTo>
                <a:lnTo>
                  <a:pt x="91955" y="17836"/>
                </a:lnTo>
                <a:lnTo>
                  <a:pt x="91862" y="17780"/>
                </a:lnTo>
                <a:lnTo>
                  <a:pt x="91732" y="17743"/>
                </a:lnTo>
                <a:close/>
                <a:moveTo>
                  <a:pt x="634" y="18097"/>
                </a:moveTo>
                <a:lnTo>
                  <a:pt x="578" y="18115"/>
                </a:lnTo>
                <a:lnTo>
                  <a:pt x="522" y="18115"/>
                </a:lnTo>
                <a:lnTo>
                  <a:pt x="466" y="18153"/>
                </a:lnTo>
                <a:lnTo>
                  <a:pt x="429" y="18190"/>
                </a:lnTo>
                <a:lnTo>
                  <a:pt x="373" y="18283"/>
                </a:lnTo>
                <a:lnTo>
                  <a:pt x="355" y="18339"/>
                </a:lnTo>
                <a:lnTo>
                  <a:pt x="355" y="18413"/>
                </a:lnTo>
                <a:lnTo>
                  <a:pt x="355" y="18469"/>
                </a:lnTo>
                <a:lnTo>
                  <a:pt x="373" y="18506"/>
                </a:lnTo>
                <a:lnTo>
                  <a:pt x="429" y="18599"/>
                </a:lnTo>
                <a:lnTo>
                  <a:pt x="522" y="18655"/>
                </a:lnTo>
                <a:lnTo>
                  <a:pt x="634" y="18693"/>
                </a:lnTo>
                <a:lnTo>
                  <a:pt x="690" y="18674"/>
                </a:lnTo>
                <a:lnTo>
                  <a:pt x="746" y="18674"/>
                </a:lnTo>
                <a:lnTo>
                  <a:pt x="839" y="18599"/>
                </a:lnTo>
                <a:lnTo>
                  <a:pt x="913" y="18506"/>
                </a:lnTo>
                <a:lnTo>
                  <a:pt x="932" y="18451"/>
                </a:lnTo>
                <a:lnTo>
                  <a:pt x="932" y="18395"/>
                </a:lnTo>
                <a:lnTo>
                  <a:pt x="932" y="18339"/>
                </a:lnTo>
                <a:lnTo>
                  <a:pt x="913" y="18283"/>
                </a:lnTo>
                <a:lnTo>
                  <a:pt x="839" y="18190"/>
                </a:lnTo>
                <a:lnTo>
                  <a:pt x="746" y="18134"/>
                </a:lnTo>
                <a:lnTo>
                  <a:pt x="634" y="18097"/>
                </a:lnTo>
                <a:close/>
                <a:moveTo>
                  <a:pt x="91676" y="19456"/>
                </a:moveTo>
                <a:lnTo>
                  <a:pt x="91602" y="19475"/>
                </a:lnTo>
                <a:lnTo>
                  <a:pt x="91527" y="19493"/>
                </a:lnTo>
                <a:lnTo>
                  <a:pt x="91471" y="19530"/>
                </a:lnTo>
                <a:lnTo>
                  <a:pt x="91378" y="19642"/>
                </a:lnTo>
                <a:lnTo>
                  <a:pt x="91322" y="19772"/>
                </a:lnTo>
                <a:lnTo>
                  <a:pt x="91304" y="19847"/>
                </a:lnTo>
                <a:lnTo>
                  <a:pt x="91304" y="19921"/>
                </a:lnTo>
                <a:lnTo>
                  <a:pt x="91322" y="19996"/>
                </a:lnTo>
                <a:lnTo>
                  <a:pt x="91341" y="20052"/>
                </a:lnTo>
                <a:lnTo>
                  <a:pt x="91378" y="20126"/>
                </a:lnTo>
                <a:lnTo>
                  <a:pt x="91434" y="20163"/>
                </a:lnTo>
                <a:lnTo>
                  <a:pt x="91490" y="20219"/>
                </a:lnTo>
                <a:lnTo>
                  <a:pt x="91546" y="20238"/>
                </a:lnTo>
                <a:lnTo>
                  <a:pt x="91620" y="20256"/>
                </a:lnTo>
                <a:lnTo>
                  <a:pt x="91695" y="20256"/>
                </a:lnTo>
                <a:lnTo>
                  <a:pt x="91751" y="20238"/>
                </a:lnTo>
                <a:lnTo>
                  <a:pt x="91825" y="20201"/>
                </a:lnTo>
                <a:lnTo>
                  <a:pt x="91881" y="20163"/>
                </a:lnTo>
                <a:lnTo>
                  <a:pt x="91937" y="20108"/>
                </a:lnTo>
                <a:lnTo>
                  <a:pt x="91974" y="20052"/>
                </a:lnTo>
                <a:lnTo>
                  <a:pt x="91993" y="19977"/>
                </a:lnTo>
                <a:lnTo>
                  <a:pt x="92011" y="19921"/>
                </a:lnTo>
                <a:lnTo>
                  <a:pt x="92011" y="19847"/>
                </a:lnTo>
                <a:lnTo>
                  <a:pt x="91993" y="19772"/>
                </a:lnTo>
                <a:lnTo>
                  <a:pt x="91955" y="19717"/>
                </a:lnTo>
                <a:lnTo>
                  <a:pt x="91881" y="19586"/>
                </a:lnTo>
                <a:lnTo>
                  <a:pt x="91825" y="19530"/>
                </a:lnTo>
                <a:lnTo>
                  <a:pt x="91751" y="19475"/>
                </a:lnTo>
                <a:lnTo>
                  <a:pt x="91676" y="19456"/>
                </a:lnTo>
                <a:close/>
                <a:moveTo>
                  <a:pt x="634" y="19772"/>
                </a:moveTo>
                <a:lnTo>
                  <a:pt x="522" y="19810"/>
                </a:lnTo>
                <a:lnTo>
                  <a:pt x="429" y="19884"/>
                </a:lnTo>
                <a:lnTo>
                  <a:pt x="392" y="19921"/>
                </a:lnTo>
                <a:lnTo>
                  <a:pt x="373" y="19977"/>
                </a:lnTo>
                <a:lnTo>
                  <a:pt x="355" y="20052"/>
                </a:lnTo>
                <a:lnTo>
                  <a:pt x="355" y="20108"/>
                </a:lnTo>
                <a:lnTo>
                  <a:pt x="355" y="20182"/>
                </a:lnTo>
                <a:lnTo>
                  <a:pt x="373" y="20238"/>
                </a:lnTo>
                <a:lnTo>
                  <a:pt x="410" y="20294"/>
                </a:lnTo>
                <a:lnTo>
                  <a:pt x="466" y="20350"/>
                </a:lnTo>
                <a:lnTo>
                  <a:pt x="522" y="20387"/>
                </a:lnTo>
                <a:lnTo>
                  <a:pt x="578" y="20405"/>
                </a:lnTo>
                <a:lnTo>
                  <a:pt x="634" y="20424"/>
                </a:lnTo>
                <a:lnTo>
                  <a:pt x="708" y="20424"/>
                </a:lnTo>
                <a:lnTo>
                  <a:pt x="764" y="20405"/>
                </a:lnTo>
                <a:lnTo>
                  <a:pt x="820" y="20387"/>
                </a:lnTo>
                <a:lnTo>
                  <a:pt x="876" y="20350"/>
                </a:lnTo>
                <a:lnTo>
                  <a:pt x="913" y="20312"/>
                </a:lnTo>
                <a:lnTo>
                  <a:pt x="950" y="20256"/>
                </a:lnTo>
                <a:lnTo>
                  <a:pt x="969" y="20201"/>
                </a:lnTo>
                <a:lnTo>
                  <a:pt x="988" y="20126"/>
                </a:lnTo>
                <a:lnTo>
                  <a:pt x="988" y="20070"/>
                </a:lnTo>
                <a:lnTo>
                  <a:pt x="969" y="20014"/>
                </a:lnTo>
                <a:lnTo>
                  <a:pt x="950" y="19940"/>
                </a:lnTo>
                <a:lnTo>
                  <a:pt x="913" y="19884"/>
                </a:lnTo>
                <a:lnTo>
                  <a:pt x="876" y="19847"/>
                </a:lnTo>
                <a:lnTo>
                  <a:pt x="820" y="19810"/>
                </a:lnTo>
                <a:lnTo>
                  <a:pt x="764" y="19791"/>
                </a:lnTo>
                <a:lnTo>
                  <a:pt x="634" y="19772"/>
                </a:lnTo>
                <a:close/>
                <a:moveTo>
                  <a:pt x="91602" y="21020"/>
                </a:moveTo>
                <a:lnTo>
                  <a:pt x="91527" y="21038"/>
                </a:lnTo>
                <a:lnTo>
                  <a:pt x="91453" y="21076"/>
                </a:lnTo>
                <a:lnTo>
                  <a:pt x="91397" y="21132"/>
                </a:lnTo>
                <a:lnTo>
                  <a:pt x="91360" y="21187"/>
                </a:lnTo>
                <a:lnTo>
                  <a:pt x="91322" y="21262"/>
                </a:lnTo>
                <a:lnTo>
                  <a:pt x="91304" y="21336"/>
                </a:lnTo>
                <a:lnTo>
                  <a:pt x="91322" y="21411"/>
                </a:lnTo>
                <a:lnTo>
                  <a:pt x="91322" y="21467"/>
                </a:lnTo>
                <a:lnTo>
                  <a:pt x="91360" y="21523"/>
                </a:lnTo>
                <a:lnTo>
                  <a:pt x="91397" y="21578"/>
                </a:lnTo>
                <a:lnTo>
                  <a:pt x="91453" y="21634"/>
                </a:lnTo>
                <a:lnTo>
                  <a:pt x="91509" y="21653"/>
                </a:lnTo>
                <a:lnTo>
                  <a:pt x="91564" y="21690"/>
                </a:lnTo>
                <a:lnTo>
                  <a:pt x="91695" y="21690"/>
                </a:lnTo>
                <a:lnTo>
                  <a:pt x="91751" y="21671"/>
                </a:lnTo>
                <a:lnTo>
                  <a:pt x="91862" y="21616"/>
                </a:lnTo>
                <a:lnTo>
                  <a:pt x="91937" y="21541"/>
                </a:lnTo>
                <a:lnTo>
                  <a:pt x="91974" y="21485"/>
                </a:lnTo>
                <a:lnTo>
                  <a:pt x="91993" y="21411"/>
                </a:lnTo>
                <a:lnTo>
                  <a:pt x="91993" y="21355"/>
                </a:lnTo>
                <a:lnTo>
                  <a:pt x="91993" y="21299"/>
                </a:lnTo>
                <a:lnTo>
                  <a:pt x="91937" y="21169"/>
                </a:lnTo>
                <a:lnTo>
                  <a:pt x="91862" y="21076"/>
                </a:lnTo>
                <a:lnTo>
                  <a:pt x="91806" y="21057"/>
                </a:lnTo>
                <a:lnTo>
                  <a:pt x="91751" y="21020"/>
                </a:lnTo>
                <a:close/>
                <a:moveTo>
                  <a:pt x="597" y="21504"/>
                </a:moveTo>
                <a:lnTo>
                  <a:pt x="559" y="21523"/>
                </a:lnTo>
                <a:lnTo>
                  <a:pt x="504" y="21541"/>
                </a:lnTo>
                <a:lnTo>
                  <a:pt x="410" y="21616"/>
                </a:lnTo>
                <a:lnTo>
                  <a:pt x="392" y="21671"/>
                </a:lnTo>
                <a:lnTo>
                  <a:pt x="373" y="21727"/>
                </a:lnTo>
                <a:lnTo>
                  <a:pt x="373" y="21820"/>
                </a:lnTo>
                <a:lnTo>
                  <a:pt x="429" y="21913"/>
                </a:lnTo>
                <a:lnTo>
                  <a:pt x="504" y="21988"/>
                </a:lnTo>
                <a:lnTo>
                  <a:pt x="597" y="22025"/>
                </a:lnTo>
                <a:lnTo>
                  <a:pt x="708" y="22025"/>
                </a:lnTo>
                <a:lnTo>
                  <a:pt x="783" y="21988"/>
                </a:lnTo>
                <a:lnTo>
                  <a:pt x="857" y="21913"/>
                </a:lnTo>
                <a:lnTo>
                  <a:pt x="894" y="21820"/>
                </a:lnTo>
                <a:lnTo>
                  <a:pt x="894" y="21727"/>
                </a:lnTo>
                <a:lnTo>
                  <a:pt x="876" y="21634"/>
                </a:lnTo>
                <a:lnTo>
                  <a:pt x="820" y="21560"/>
                </a:lnTo>
                <a:lnTo>
                  <a:pt x="764" y="21541"/>
                </a:lnTo>
                <a:lnTo>
                  <a:pt x="708" y="21523"/>
                </a:lnTo>
                <a:lnTo>
                  <a:pt x="652" y="21504"/>
                </a:lnTo>
                <a:close/>
                <a:moveTo>
                  <a:pt x="578" y="22844"/>
                </a:moveTo>
                <a:lnTo>
                  <a:pt x="522" y="22863"/>
                </a:lnTo>
                <a:lnTo>
                  <a:pt x="448" y="22919"/>
                </a:lnTo>
                <a:lnTo>
                  <a:pt x="373" y="23012"/>
                </a:lnTo>
                <a:lnTo>
                  <a:pt x="355" y="23105"/>
                </a:lnTo>
                <a:lnTo>
                  <a:pt x="355" y="23198"/>
                </a:lnTo>
                <a:lnTo>
                  <a:pt x="373" y="23254"/>
                </a:lnTo>
                <a:lnTo>
                  <a:pt x="410" y="23291"/>
                </a:lnTo>
                <a:lnTo>
                  <a:pt x="448" y="23328"/>
                </a:lnTo>
                <a:lnTo>
                  <a:pt x="504" y="23366"/>
                </a:lnTo>
                <a:lnTo>
                  <a:pt x="578" y="23384"/>
                </a:lnTo>
                <a:lnTo>
                  <a:pt x="634" y="23384"/>
                </a:lnTo>
                <a:lnTo>
                  <a:pt x="690" y="23366"/>
                </a:lnTo>
                <a:lnTo>
                  <a:pt x="746" y="23347"/>
                </a:lnTo>
                <a:lnTo>
                  <a:pt x="839" y="23291"/>
                </a:lnTo>
                <a:lnTo>
                  <a:pt x="876" y="23235"/>
                </a:lnTo>
                <a:lnTo>
                  <a:pt x="894" y="23198"/>
                </a:lnTo>
                <a:lnTo>
                  <a:pt x="913" y="23142"/>
                </a:lnTo>
                <a:lnTo>
                  <a:pt x="913" y="23105"/>
                </a:lnTo>
                <a:lnTo>
                  <a:pt x="876" y="23012"/>
                </a:lnTo>
                <a:lnTo>
                  <a:pt x="820" y="22937"/>
                </a:lnTo>
                <a:lnTo>
                  <a:pt x="746" y="22882"/>
                </a:lnTo>
                <a:lnTo>
                  <a:pt x="690" y="22863"/>
                </a:lnTo>
                <a:lnTo>
                  <a:pt x="634" y="22844"/>
                </a:lnTo>
                <a:close/>
                <a:moveTo>
                  <a:pt x="91602" y="23068"/>
                </a:moveTo>
                <a:lnTo>
                  <a:pt x="91527" y="23086"/>
                </a:lnTo>
                <a:lnTo>
                  <a:pt x="91453" y="23124"/>
                </a:lnTo>
                <a:lnTo>
                  <a:pt x="91397" y="23161"/>
                </a:lnTo>
                <a:lnTo>
                  <a:pt x="91341" y="23198"/>
                </a:lnTo>
                <a:lnTo>
                  <a:pt x="91285" y="23254"/>
                </a:lnTo>
                <a:lnTo>
                  <a:pt x="91267" y="23328"/>
                </a:lnTo>
                <a:lnTo>
                  <a:pt x="91248" y="23403"/>
                </a:lnTo>
                <a:lnTo>
                  <a:pt x="91248" y="23459"/>
                </a:lnTo>
                <a:lnTo>
                  <a:pt x="91267" y="23589"/>
                </a:lnTo>
                <a:lnTo>
                  <a:pt x="91304" y="23645"/>
                </a:lnTo>
                <a:lnTo>
                  <a:pt x="91341" y="23682"/>
                </a:lnTo>
                <a:lnTo>
                  <a:pt x="91397" y="23719"/>
                </a:lnTo>
                <a:lnTo>
                  <a:pt x="91453" y="23757"/>
                </a:lnTo>
                <a:lnTo>
                  <a:pt x="91509" y="23775"/>
                </a:lnTo>
                <a:lnTo>
                  <a:pt x="91564" y="23794"/>
                </a:lnTo>
                <a:lnTo>
                  <a:pt x="91695" y="23775"/>
                </a:lnTo>
                <a:lnTo>
                  <a:pt x="91751" y="23757"/>
                </a:lnTo>
                <a:lnTo>
                  <a:pt x="91806" y="23719"/>
                </a:lnTo>
                <a:lnTo>
                  <a:pt x="91862" y="23682"/>
                </a:lnTo>
                <a:lnTo>
                  <a:pt x="91900" y="23626"/>
                </a:lnTo>
                <a:lnTo>
                  <a:pt x="91918" y="23552"/>
                </a:lnTo>
                <a:lnTo>
                  <a:pt x="91937" y="23459"/>
                </a:lnTo>
                <a:lnTo>
                  <a:pt x="91955" y="23384"/>
                </a:lnTo>
                <a:lnTo>
                  <a:pt x="91955" y="23291"/>
                </a:lnTo>
                <a:lnTo>
                  <a:pt x="91937" y="23217"/>
                </a:lnTo>
                <a:lnTo>
                  <a:pt x="91900" y="23161"/>
                </a:lnTo>
                <a:lnTo>
                  <a:pt x="91825" y="23105"/>
                </a:lnTo>
                <a:lnTo>
                  <a:pt x="91751" y="23086"/>
                </a:lnTo>
                <a:lnTo>
                  <a:pt x="91676" y="23068"/>
                </a:lnTo>
                <a:close/>
                <a:moveTo>
                  <a:pt x="91546" y="24632"/>
                </a:moveTo>
                <a:lnTo>
                  <a:pt x="91471" y="24650"/>
                </a:lnTo>
                <a:lnTo>
                  <a:pt x="91416" y="24669"/>
                </a:lnTo>
                <a:lnTo>
                  <a:pt x="91360" y="24688"/>
                </a:lnTo>
                <a:lnTo>
                  <a:pt x="91304" y="24743"/>
                </a:lnTo>
                <a:lnTo>
                  <a:pt x="91267" y="24781"/>
                </a:lnTo>
                <a:lnTo>
                  <a:pt x="91248" y="24837"/>
                </a:lnTo>
                <a:lnTo>
                  <a:pt x="91229" y="24911"/>
                </a:lnTo>
                <a:lnTo>
                  <a:pt x="91229" y="24967"/>
                </a:lnTo>
                <a:lnTo>
                  <a:pt x="91229" y="25023"/>
                </a:lnTo>
                <a:lnTo>
                  <a:pt x="91248" y="25079"/>
                </a:lnTo>
                <a:lnTo>
                  <a:pt x="91322" y="25172"/>
                </a:lnTo>
                <a:lnTo>
                  <a:pt x="91416" y="25246"/>
                </a:lnTo>
                <a:lnTo>
                  <a:pt x="91546" y="25265"/>
                </a:lnTo>
                <a:lnTo>
                  <a:pt x="91602" y="25265"/>
                </a:lnTo>
                <a:lnTo>
                  <a:pt x="91676" y="25246"/>
                </a:lnTo>
                <a:lnTo>
                  <a:pt x="91713" y="25209"/>
                </a:lnTo>
                <a:lnTo>
                  <a:pt x="91769" y="25153"/>
                </a:lnTo>
                <a:lnTo>
                  <a:pt x="91806" y="25116"/>
                </a:lnTo>
                <a:lnTo>
                  <a:pt x="91844" y="25041"/>
                </a:lnTo>
                <a:lnTo>
                  <a:pt x="91844" y="24985"/>
                </a:lnTo>
                <a:lnTo>
                  <a:pt x="91844" y="24911"/>
                </a:lnTo>
                <a:lnTo>
                  <a:pt x="91844" y="24855"/>
                </a:lnTo>
                <a:lnTo>
                  <a:pt x="91825" y="24818"/>
                </a:lnTo>
                <a:lnTo>
                  <a:pt x="91751" y="24725"/>
                </a:lnTo>
                <a:lnTo>
                  <a:pt x="91658" y="24669"/>
                </a:lnTo>
                <a:lnTo>
                  <a:pt x="91546" y="24632"/>
                </a:lnTo>
                <a:close/>
                <a:moveTo>
                  <a:pt x="727" y="25060"/>
                </a:moveTo>
                <a:lnTo>
                  <a:pt x="652" y="25079"/>
                </a:lnTo>
                <a:lnTo>
                  <a:pt x="597" y="25097"/>
                </a:lnTo>
                <a:lnTo>
                  <a:pt x="541" y="25134"/>
                </a:lnTo>
                <a:lnTo>
                  <a:pt x="485" y="25172"/>
                </a:lnTo>
                <a:lnTo>
                  <a:pt x="448" y="25228"/>
                </a:lnTo>
                <a:lnTo>
                  <a:pt x="429" y="25302"/>
                </a:lnTo>
                <a:lnTo>
                  <a:pt x="410" y="25358"/>
                </a:lnTo>
                <a:lnTo>
                  <a:pt x="410" y="25432"/>
                </a:lnTo>
                <a:lnTo>
                  <a:pt x="429" y="25488"/>
                </a:lnTo>
                <a:lnTo>
                  <a:pt x="466" y="25563"/>
                </a:lnTo>
                <a:lnTo>
                  <a:pt x="504" y="25600"/>
                </a:lnTo>
                <a:lnTo>
                  <a:pt x="559" y="25656"/>
                </a:lnTo>
                <a:lnTo>
                  <a:pt x="615" y="25674"/>
                </a:lnTo>
                <a:lnTo>
                  <a:pt x="671" y="25693"/>
                </a:lnTo>
                <a:lnTo>
                  <a:pt x="801" y="25693"/>
                </a:lnTo>
                <a:lnTo>
                  <a:pt x="913" y="25637"/>
                </a:lnTo>
                <a:lnTo>
                  <a:pt x="988" y="25544"/>
                </a:lnTo>
                <a:lnTo>
                  <a:pt x="1025" y="25451"/>
                </a:lnTo>
                <a:lnTo>
                  <a:pt x="1043" y="25376"/>
                </a:lnTo>
                <a:lnTo>
                  <a:pt x="1025" y="25321"/>
                </a:lnTo>
                <a:lnTo>
                  <a:pt x="988" y="25228"/>
                </a:lnTo>
                <a:lnTo>
                  <a:pt x="913" y="25134"/>
                </a:lnTo>
                <a:lnTo>
                  <a:pt x="820" y="25079"/>
                </a:lnTo>
                <a:lnTo>
                  <a:pt x="727" y="25060"/>
                </a:lnTo>
                <a:close/>
                <a:moveTo>
                  <a:pt x="91658" y="26289"/>
                </a:moveTo>
                <a:lnTo>
                  <a:pt x="91546" y="26345"/>
                </a:lnTo>
                <a:lnTo>
                  <a:pt x="91434" y="26419"/>
                </a:lnTo>
                <a:lnTo>
                  <a:pt x="91397" y="26475"/>
                </a:lnTo>
                <a:lnTo>
                  <a:pt x="91378" y="26531"/>
                </a:lnTo>
                <a:lnTo>
                  <a:pt x="91360" y="26587"/>
                </a:lnTo>
                <a:lnTo>
                  <a:pt x="91341" y="26661"/>
                </a:lnTo>
                <a:lnTo>
                  <a:pt x="91360" y="26717"/>
                </a:lnTo>
                <a:lnTo>
                  <a:pt x="91378" y="26773"/>
                </a:lnTo>
                <a:lnTo>
                  <a:pt x="91416" y="26829"/>
                </a:lnTo>
                <a:lnTo>
                  <a:pt x="91453" y="26885"/>
                </a:lnTo>
                <a:lnTo>
                  <a:pt x="91509" y="26922"/>
                </a:lnTo>
                <a:lnTo>
                  <a:pt x="91564" y="26959"/>
                </a:lnTo>
                <a:lnTo>
                  <a:pt x="91620" y="26978"/>
                </a:lnTo>
                <a:lnTo>
                  <a:pt x="91676" y="26978"/>
                </a:lnTo>
                <a:lnTo>
                  <a:pt x="91751" y="26959"/>
                </a:lnTo>
                <a:lnTo>
                  <a:pt x="91825" y="26940"/>
                </a:lnTo>
                <a:lnTo>
                  <a:pt x="91881" y="26922"/>
                </a:lnTo>
                <a:lnTo>
                  <a:pt x="91918" y="26866"/>
                </a:lnTo>
                <a:lnTo>
                  <a:pt x="91974" y="26829"/>
                </a:lnTo>
                <a:lnTo>
                  <a:pt x="91993" y="26773"/>
                </a:lnTo>
                <a:lnTo>
                  <a:pt x="92030" y="26698"/>
                </a:lnTo>
                <a:lnTo>
                  <a:pt x="92030" y="26642"/>
                </a:lnTo>
                <a:lnTo>
                  <a:pt x="92030" y="26568"/>
                </a:lnTo>
                <a:lnTo>
                  <a:pt x="92011" y="26494"/>
                </a:lnTo>
                <a:lnTo>
                  <a:pt x="91993" y="26419"/>
                </a:lnTo>
                <a:lnTo>
                  <a:pt x="91937" y="26363"/>
                </a:lnTo>
                <a:lnTo>
                  <a:pt x="91881" y="26326"/>
                </a:lnTo>
                <a:lnTo>
                  <a:pt x="91825" y="26289"/>
                </a:lnTo>
                <a:close/>
                <a:moveTo>
                  <a:pt x="708" y="26829"/>
                </a:moveTo>
                <a:lnTo>
                  <a:pt x="634" y="26847"/>
                </a:lnTo>
                <a:lnTo>
                  <a:pt x="559" y="26866"/>
                </a:lnTo>
                <a:lnTo>
                  <a:pt x="504" y="26903"/>
                </a:lnTo>
                <a:lnTo>
                  <a:pt x="429" y="26959"/>
                </a:lnTo>
                <a:lnTo>
                  <a:pt x="392" y="27015"/>
                </a:lnTo>
                <a:lnTo>
                  <a:pt x="355" y="27089"/>
                </a:lnTo>
                <a:lnTo>
                  <a:pt x="317" y="27164"/>
                </a:lnTo>
                <a:lnTo>
                  <a:pt x="317" y="27238"/>
                </a:lnTo>
                <a:lnTo>
                  <a:pt x="336" y="27331"/>
                </a:lnTo>
                <a:lnTo>
                  <a:pt x="355" y="27406"/>
                </a:lnTo>
                <a:lnTo>
                  <a:pt x="373" y="27462"/>
                </a:lnTo>
                <a:lnTo>
                  <a:pt x="410" y="27518"/>
                </a:lnTo>
                <a:lnTo>
                  <a:pt x="466" y="27555"/>
                </a:lnTo>
                <a:lnTo>
                  <a:pt x="541" y="27592"/>
                </a:lnTo>
                <a:lnTo>
                  <a:pt x="597" y="27611"/>
                </a:lnTo>
                <a:lnTo>
                  <a:pt x="671" y="27611"/>
                </a:lnTo>
                <a:lnTo>
                  <a:pt x="746" y="27592"/>
                </a:lnTo>
                <a:lnTo>
                  <a:pt x="801" y="27573"/>
                </a:lnTo>
                <a:lnTo>
                  <a:pt x="857" y="27536"/>
                </a:lnTo>
                <a:lnTo>
                  <a:pt x="950" y="27424"/>
                </a:lnTo>
                <a:lnTo>
                  <a:pt x="1006" y="27294"/>
                </a:lnTo>
                <a:lnTo>
                  <a:pt x="1025" y="27238"/>
                </a:lnTo>
                <a:lnTo>
                  <a:pt x="1025" y="27164"/>
                </a:lnTo>
                <a:lnTo>
                  <a:pt x="1006" y="27108"/>
                </a:lnTo>
                <a:lnTo>
                  <a:pt x="988" y="27033"/>
                </a:lnTo>
                <a:lnTo>
                  <a:pt x="950" y="26978"/>
                </a:lnTo>
                <a:lnTo>
                  <a:pt x="894" y="26922"/>
                </a:lnTo>
                <a:lnTo>
                  <a:pt x="839" y="26866"/>
                </a:lnTo>
                <a:lnTo>
                  <a:pt x="783" y="26847"/>
                </a:lnTo>
                <a:lnTo>
                  <a:pt x="708" y="26829"/>
                </a:lnTo>
                <a:close/>
                <a:moveTo>
                  <a:pt x="91620" y="28262"/>
                </a:moveTo>
                <a:lnTo>
                  <a:pt x="91564" y="28281"/>
                </a:lnTo>
                <a:lnTo>
                  <a:pt x="91490" y="28318"/>
                </a:lnTo>
                <a:lnTo>
                  <a:pt x="91434" y="28355"/>
                </a:lnTo>
                <a:lnTo>
                  <a:pt x="91378" y="28430"/>
                </a:lnTo>
                <a:lnTo>
                  <a:pt x="91360" y="28486"/>
                </a:lnTo>
                <a:lnTo>
                  <a:pt x="91341" y="28560"/>
                </a:lnTo>
                <a:lnTo>
                  <a:pt x="91341" y="28635"/>
                </a:lnTo>
                <a:lnTo>
                  <a:pt x="91360" y="28709"/>
                </a:lnTo>
                <a:lnTo>
                  <a:pt x="91378" y="28784"/>
                </a:lnTo>
                <a:lnTo>
                  <a:pt x="91434" y="28858"/>
                </a:lnTo>
                <a:lnTo>
                  <a:pt x="91490" y="28914"/>
                </a:lnTo>
                <a:lnTo>
                  <a:pt x="91546" y="28951"/>
                </a:lnTo>
                <a:lnTo>
                  <a:pt x="91620" y="28970"/>
                </a:lnTo>
                <a:lnTo>
                  <a:pt x="91695" y="28988"/>
                </a:lnTo>
                <a:lnTo>
                  <a:pt x="91806" y="28970"/>
                </a:lnTo>
                <a:lnTo>
                  <a:pt x="91900" y="28933"/>
                </a:lnTo>
                <a:lnTo>
                  <a:pt x="91974" y="28877"/>
                </a:lnTo>
                <a:lnTo>
                  <a:pt x="92030" y="28802"/>
                </a:lnTo>
                <a:lnTo>
                  <a:pt x="92067" y="28690"/>
                </a:lnTo>
                <a:lnTo>
                  <a:pt x="92067" y="28579"/>
                </a:lnTo>
                <a:lnTo>
                  <a:pt x="92030" y="28486"/>
                </a:lnTo>
                <a:lnTo>
                  <a:pt x="91955" y="28374"/>
                </a:lnTo>
                <a:lnTo>
                  <a:pt x="91955" y="28393"/>
                </a:lnTo>
                <a:lnTo>
                  <a:pt x="91881" y="28318"/>
                </a:lnTo>
                <a:lnTo>
                  <a:pt x="91825" y="28281"/>
                </a:lnTo>
                <a:lnTo>
                  <a:pt x="91769" y="28281"/>
                </a:lnTo>
                <a:lnTo>
                  <a:pt x="91695" y="28262"/>
                </a:lnTo>
                <a:close/>
                <a:moveTo>
                  <a:pt x="671" y="28635"/>
                </a:moveTo>
                <a:lnTo>
                  <a:pt x="597" y="28653"/>
                </a:lnTo>
                <a:lnTo>
                  <a:pt x="541" y="28690"/>
                </a:lnTo>
                <a:lnTo>
                  <a:pt x="485" y="28728"/>
                </a:lnTo>
                <a:lnTo>
                  <a:pt x="448" y="28784"/>
                </a:lnTo>
                <a:lnTo>
                  <a:pt x="410" y="28839"/>
                </a:lnTo>
                <a:lnTo>
                  <a:pt x="392" y="28914"/>
                </a:lnTo>
                <a:lnTo>
                  <a:pt x="392" y="28970"/>
                </a:lnTo>
                <a:lnTo>
                  <a:pt x="410" y="29044"/>
                </a:lnTo>
                <a:lnTo>
                  <a:pt x="429" y="29100"/>
                </a:lnTo>
                <a:lnTo>
                  <a:pt x="466" y="29156"/>
                </a:lnTo>
                <a:lnTo>
                  <a:pt x="522" y="29193"/>
                </a:lnTo>
                <a:lnTo>
                  <a:pt x="578" y="29230"/>
                </a:lnTo>
                <a:lnTo>
                  <a:pt x="634" y="29268"/>
                </a:lnTo>
                <a:lnTo>
                  <a:pt x="746" y="29268"/>
                </a:lnTo>
                <a:lnTo>
                  <a:pt x="839" y="29249"/>
                </a:lnTo>
                <a:lnTo>
                  <a:pt x="932" y="29175"/>
                </a:lnTo>
                <a:lnTo>
                  <a:pt x="969" y="29137"/>
                </a:lnTo>
                <a:lnTo>
                  <a:pt x="1006" y="29100"/>
                </a:lnTo>
                <a:lnTo>
                  <a:pt x="1025" y="29044"/>
                </a:lnTo>
                <a:lnTo>
                  <a:pt x="1043" y="28970"/>
                </a:lnTo>
                <a:lnTo>
                  <a:pt x="1043" y="28914"/>
                </a:lnTo>
                <a:lnTo>
                  <a:pt x="1025" y="28858"/>
                </a:lnTo>
                <a:lnTo>
                  <a:pt x="950" y="28746"/>
                </a:lnTo>
                <a:lnTo>
                  <a:pt x="913" y="28709"/>
                </a:lnTo>
                <a:lnTo>
                  <a:pt x="857" y="28672"/>
                </a:lnTo>
                <a:lnTo>
                  <a:pt x="801" y="28653"/>
                </a:lnTo>
                <a:lnTo>
                  <a:pt x="727" y="28635"/>
                </a:lnTo>
                <a:close/>
                <a:moveTo>
                  <a:pt x="91490" y="30087"/>
                </a:moveTo>
                <a:lnTo>
                  <a:pt x="91416" y="30124"/>
                </a:lnTo>
                <a:lnTo>
                  <a:pt x="91360" y="30161"/>
                </a:lnTo>
                <a:lnTo>
                  <a:pt x="91322" y="30217"/>
                </a:lnTo>
                <a:lnTo>
                  <a:pt x="91229" y="30347"/>
                </a:lnTo>
                <a:lnTo>
                  <a:pt x="91192" y="30422"/>
                </a:lnTo>
                <a:lnTo>
                  <a:pt x="91192" y="30496"/>
                </a:lnTo>
                <a:lnTo>
                  <a:pt x="91192" y="30590"/>
                </a:lnTo>
                <a:lnTo>
                  <a:pt x="91211" y="30645"/>
                </a:lnTo>
                <a:lnTo>
                  <a:pt x="91248" y="30720"/>
                </a:lnTo>
                <a:lnTo>
                  <a:pt x="91285" y="30776"/>
                </a:lnTo>
                <a:lnTo>
                  <a:pt x="91341" y="30832"/>
                </a:lnTo>
                <a:lnTo>
                  <a:pt x="91397" y="30869"/>
                </a:lnTo>
                <a:lnTo>
                  <a:pt x="91471" y="30887"/>
                </a:lnTo>
                <a:lnTo>
                  <a:pt x="91546" y="30906"/>
                </a:lnTo>
                <a:lnTo>
                  <a:pt x="91639" y="30887"/>
                </a:lnTo>
                <a:lnTo>
                  <a:pt x="91713" y="30869"/>
                </a:lnTo>
                <a:lnTo>
                  <a:pt x="91769" y="30832"/>
                </a:lnTo>
                <a:lnTo>
                  <a:pt x="91825" y="30776"/>
                </a:lnTo>
                <a:lnTo>
                  <a:pt x="91862" y="30720"/>
                </a:lnTo>
                <a:lnTo>
                  <a:pt x="91900" y="30645"/>
                </a:lnTo>
                <a:lnTo>
                  <a:pt x="91918" y="30590"/>
                </a:lnTo>
                <a:lnTo>
                  <a:pt x="91918" y="30496"/>
                </a:lnTo>
                <a:lnTo>
                  <a:pt x="91918" y="30422"/>
                </a:lnTo>
                <a:lnTo>
                  <a:pt x="91881" y="30347"/>
                </a:lnTo>
                <a:lnTo>
                  <a:pt x="91806" y="30217"/>
                </a:lnTo>
                <a:lnTo>
                  <a:pt x="91751" y="30161"/>
                </a:lnTo>
                <a:lnTo>
                  <a:pt x="91695" y="30124"/>
                </a:lnTo>
                <a:lnTo>
                  <a:pt x="91620" y="30087"/>
                </a:lnTo>
                <a:close/>
                <a:moveTo>
                  <a:pt x="876" y="30608"/>
                </a:moveTo>
                <a:lnTo>
                  <a:pt x="801" y="30627"/>
                </a:lnTo>
                <a:lnTo>
                  <a:pt x="746" y="30645"/>
                </a:lnTo>
                <a:lnTo>
                  <a:pt x="690" y="30683"/>
                </a:lnTo>
                <a:lnTo>
                  <a:pt x="634" y="30738"/>
                </a:lnTo>
                <a:lnTo>
                  <a:pt x="597" y="30813"/>
                </a:lnTo>
                <a:lnTo>
                  <a:pt x="578" y="30887"/>
                </a:lnTo>
                <a:lnTo>
                  <a:pt x="597" y="30962"/>
                </a:lnTo>
                <a:lnTo>
                  <a:pt x="615" y="31036"/>
                </a:lnTo>
                <a:lnTo>
                  <a:pt x="652" y="31111"/>
                </a:lnTo>
                <a:lnTo>
                  <a:pt x="690" y="31167"/>
                </a:lnTo>
                <a:lnTo>
                  <a:pt x="746" y="31223"/>
                </a:lnTo>
                <a:lnTo>
                  <a:pt x="839" y="31260"/>
                </a:lnTo>
                <a:lnTo>
                  <a:pt x="857" y="31260"/>
                </a:lnTo>
                <a:lnTo>
                  <a:pt x="894" y="31316"/>
                </a:lnTo>
                <a:lnTo>
                  <a:pt x="932" y="31334"/>
                </a:lnTo>
                <a:lnTo>
                  <a:pt x="969" y="31316"/>
                </a:lnTo>
                <a:lnTo>
                  <a:pt x="1006" y="31297"/>
                </a:lnTo>
                <a:lnTo>
                  <a:pt x="1099" y="31241"/>
                </a:lnTo>
                <a:lnTo>
                  <a:pt x="1137" y="31204"/>
                </a:lnTo>
                <a:lnTo>
                  <a:pt x="1174" y="31148"/>
                </a:lnTo>
                <a:lnTo>
                  <a:pt x="1230" y="31036"/>
                </a:lnTo>
                <a:lnTo>
                  <a:pt x="1230" y="30962"/>
                </a:lnTo>
                <a:lnTo>
                  <a:pt x="1230" y="30906"/>
                </a:lnTo>
                <a:lnTo>
                  <a:pt x="1211" y="30832"/>
                </a:lnTo>
                <a:lnTo>
                  <a:pt x="1174" y="30757"/>
                </a:lnTo>
                <a:lnTo>
                  <a:pt x="1137" y="30720"/>
                </a:lnTo>
                <a:lnTo>
                  <a:pt x="1081" y="30664"/>
                </a:lnTo>
                <a:lnTo>
                  <a:pt x="1025" y="30627"/>
                </a:lnTo>
                <a:lnTo>
                  <a:pt x="950" y="30608"/>
                </a:lnTo>
                <a:close/>
                <a:moveTo>
                  <a:pt x="91620" y="31781"/>
                </a:moveTo>
                <a:lnTo>
                  <a:pt x="91564" y="31800"/>
                </a:lnTo>
                <a:lnTo>
                  <a:pt x="91527" y="31818"/>
                </a:lnTo>
                <a:lnTo>
                  <a:pt x="91471" y="31856"/>
                </a:lnTo>
                <a:lnTo>
                  <a:pt x="91434" y="31911"/>
                </a:lnTo>
                <a:lnTo>
                  <a:pt x="91397" y="32004"/>
                </a:lnTo>
                <a:lnTo>
                  <a:pt x="91397" y="32098"/>
                </a:lnTo>
                <a:lnTo>
                  <a:pt x="91434" y="32191"/>
                </a:lnTo>
                <a:lnTo>
                  <a:pt x="91509" y="32247"/>
                </a:lnTo>
                <a:lnTo>
                  <a:pt x="91546" y="32284"/>
                </a:lnTo>
                <a:lnTo>
                  <a:pt x="91602" y="32302"/>
                </a:lnTo>
                <a:lnTo>
                  <a:pt x="91695" y="32302"/>
                </a:lnTo>
                <a:lnTo>
                  <a:pt x="91769" y="32265"/>
                </a:lnTo>
                <a:lnTo>
                  <a:pt x="91844" y="32209"/>
                </a:lnTo>
                <a:lnTo>
                  <a:pt x="91900" y="32135"/>
                </a:lnTo>
                <a:lnTo>
                  <a:pt x="91918" y="32042"/>
                </a:lnTo>
                <a:lnTo>
                  <a:pt x="91900" y="31949"/>
                </a:lnTo>
                <a:lnTo>
                  <a:pt x="91881" y="31911"/>
                </a:lnTo>
                <a:lnTo>
                  <a:pt x="91844" y="31874"/>
                </a:lnTo>
                <a:lnTo>
                  <a:pt x="91788" y="31837"/>
                </a:lnTo>
                <a:lnTo>
                  <a:pt x="91732" y="31800"/>
                </a:lnTo>
                <a:lnTo>
                  <a:pt x="91676" y="31781"/>
                </a:lnTo>
                <a:close/>
                <a:moveTo>
                  <a:pt x="652" y="32340"/>
                </a:moveTo>
                <a:lnTo>
                  <a:pt x="578" y="32358"/>
                </a:lnTo>
                <a:lnTo>
                  <a:pt x="522" y="32377"/>
                </a:lnTo>
                <a:lnTo>
                  <a:pt x="466" y="32414"/>
                </a:lnTo>
                <a:lnTo>
                  <a:pt x="410" y="32451"/>
                </a:lnTo>
                <a:lnTo>
                  <a:pt x="355" y="32507"/>
                </a:lnTo>
                <a:lnTo>
                  <a:pt x="317" y="32563"/>
                </a:lnTo>
                <a:lnTo>
                  <a:pt x="299" y="32637"/>
                </a:lnTo>
                <a:lnTo>
                  <a:pt x="280" y="32693"/>
                </a:lnTo>
                <a:lnTo>
                  <a:pt x="299" y="32768"/>
                </a:lnTo>
                <a:lnTo>
                  <a:pt x="299" y="32824"/>
                </a:lnTo>
                <a:lnTo>
                  <a:pt x="336" y="32880"/>
                </a:lnTo>
                <a:lnTo>
                  <a:pt x="373" y="32935"/>
                </a:lnTo>
                <a:lnTo>
                  <a:pt x="410" y="32973"/>
                </a:lnTo>
                <a:lnTo>
                  <a:pt x="466" y="33010"/>
                </a:lnTo>
                <a:lnTo>
                  <a:pt x="541" y="33028"/>
                </a:lnTo>
                <a:lnTo>
                  <a:pt x="597" y="33047"/>
                </a:lnTo>
                <a:lnTo>
                  <a:pt x="671" y="33047"/>
                </a:lnTo>
                <a:lnTo>
                  <a:pt x="727" y="33028"/>
                </a:lnTo>
                <a:lnTo>
                  <a:pt x="801" y="32991"/>
                </a:lnTo>
                <a:lnTo>
                  <a:pt x="857" y="32954"/>
                </a:lnTo>
                <a:lnTo>
                  <a:pt x="894" y="32917"/>
                </a:lnTo>
                <a:lnTo>
                  <a:pt x="932" y="32861"/>
                </a:lnTo>
                <a:lnTo>
                  <a:pt x="969" y="32805"/>
                </a:lnTo>
                <a:lnTo>
                  <a:pt x="988" y="32731"/>
                </a:lnTo>
                <a:lnTo>
                  <a:pt x="988" y="32656"/>
                </a:lnTo>
                <a:lnTo>
                  <a:pt x="969" y="32582"/>
                </a:lnTo>
                <a:lnTo>
                  <a:pt x="950" y="32526"/>
                </a:lnTo>
                <a:lnTo>
                  <a:pt x="913" y="32470"/>
                </a:lnTo>
                <a:lnTo>
                  <a:pt x="857" y="32414"/>
                </a:lnTo>
                <a:lnTo>
                  <a:pt x="801" y="32377"/>
                </a:lnTo>
                <a:lnTo>
                  <a:pt x="727" y="32358"/>
                </a:lnTo>
                <a:lnTo>
                  <a:pt x="652" y="32340"/>
                </a:lnTo>
                <a:close/>
                <a:moveTo>
                  <a:pt x="91602" y="33401"/>
                </a:moveTo>
                <a:lnTo>
                  <a:pt x="91509" y="33457"/>
                </a:lnTo>
                <a:lnTo>
                  <a:pt x="91453" y="33531"/>
                </a:lnTo>
                <a:lnTo>
                  <a:pt x="91416" y="33606"/>
                </a:lnTo>
                <a:lnTo>
                  <a:pt x="91434" y="33699"/>
                </a:lnTo>
                <a:lnTo>
                  <a:pt x="91471" y="33792"/>
                </a:lnTo>
                <a:lnTo>
                  <a:pt x="91527" y="33848"/>
                </a:lnTo>
                <a:lnTo>
                  <a:pt x="91620" y="33866"/>
                </a:lnTo>
                <a:lnTo>
                  <a:pt x="91732" y="33866"/>
                </a:lnTo>
                <a:lnTo>
                  <a:pt x="91806" y="33829"/>
                </a:lnTo>
                <a:lnTo>
                  <a:pt x="91844" y="33755"/>
                </a:lnTo>
                <a:lnTo>
                  <a:pt x="91881" y="33680"/>
                </a:lnTo>
                <a:lnTo>
                  <a:pt x="91881" y="33587"/>
                </a:lnTo>
                <a:lnTo>
                  <a:pt x="91844" y="33513"/>
                </a:lnTo>
                <a:lnTo>
                  <a:pt x="91788" y="33438"/>
                </a:lnTo>
                <a:lnTo>
                  <a:pt x="91695" y="33401"/>
                </a:lnTo>
                <a:close/>
                <a:moveTo>
                  <a:pt x="708" y="34034"/>
                </a:moveTo>
                <a:lnTo>
                  <a:pt x="652" y="34052"/>
                </a:lnTo>
                <a:lnTo>
                  <a:pt x="597" y="34052"/>
                </a:lnTo>
                <a:lnTo>
                  <a:pt x="541" y="34090"/>
                </a:lnTo>
                <a:lnTo>
                  <a:pt x="504" y="34127"/>
                </a:lnTo>
                <a:lnTo>
                  <a:pt x="466" y="34164"/>
                </a:lnTo>
                <a:lnTo>
                  <a:pt x="429" y="34220"/>
                </a:lnTo>
                <a:lnTo>
                  <a:pt x="410" y="34276"/>
                </a:lnTo>
                <a:lnTo>
                  <a:pt x="410" y="34332"/>
                </a:lnTo>
                <a:lnTo>
                  <a:pt x="410" y="34388"/>
                </a:lnTo>
                <a:lnTo>
                  <a:pt x="429" y="34443"/>
                </a:lnTo>
                <a:lnTo>
                  <a:pt x="485" y="34537"/>
                </a:lnTo>
                <a:lnTo>
                  <a:pt x="578" y="34592"/>
                </a:lnTo>
                <a:lnTo>
                  <a:pt x="671" y="34630"/>
                </a:lnTo>
                <a:lnTo>
                  <a:pt x="746" y="34630"/>
                </a:lnTo>
                <a:lnTo>
                  <a:pt x="801" y="34611"/>
                </a:lnTo>
                <a:lnTo>
                  <a:pt x="857" y="34592"/>
                </a:lnTo>
                <a:lnTo>
                  <a:pt x="894" y="34555"/>
                </a:lnTo>
                <a:lnTo>
                  <a:pt x="932" y="34499"/>
                </a:lnTo>
                <a:lnTo>
                  <a:pt x="969" y="34462"/>
                </a:lnTo>
                <a:lnTo>
                  <a:pt x="988" y="34406"/>
                </a:lnTo>
                <a:lnTo>
                  <a:pt x="988" y="34332"/>
                </a:lnTo>
                <a:lnTo>
                  <a:pt x="988" y="34276"/>
                </a:lnTo>
                <a:lnTo>
                  <a:pt x="969" y="34220"/>
                </a:lnTo>
                <a:lnTo>
                  <a:pt x="913" y="34127"/>
                </a:lnTo>
                <a:lnTo>
                  <a:pt x="820" y="34071"/>
                </a:lnTo>
                <a:lnTo>
                  <a:pt x="708" y="34034"/>
                </a:lnTo>
                <a:close/>
                <a:moveTo>
                  <a:pt x="91620" y="35058"/>
                </a:moveTo>
                <a:lnTo>
                  <a:pt x="91490" y="35076"/>
                </a:lnTo>
                <a:lnTo>
                  <a:pt x="91434" y="35095"/>
                </a:lnTo>
                <a:lnTo>
                  <a:pt x="91378" y="35114"/>
                </a:lnTo>
                <a:lnTo>
                  <a:pt x="91341" y="35170"/>
                </a:lnTo>
                <a:lnTo>
                  <a:pt x="91304" y="35207"/>
                </a:lnTo>
                <a:lnTo>
                  <a:pt x="91267" y="35263"/>
                </a:lnTo>
                <a:lnTo>
                  <a:pt x="91248" y="35337"/>
                </a:lnTo>
                <a:lnTo>
                  <a:pt x="91248" y="35393"/>
                </a:lnTo>
                <a:lnTo>
                  <a:pt x="91267" y="35449"/>
                </a:lnTo>
                <a:lnTo>
                  <a:pt x="91285" y="35505"/>
                </a:lnTo>
                <a:lnTo>
                  <a:pt x="91322" y="35561"/>
                </a:lnTo>
                <a:lnTo>
                  <a:pt x="91360" y="35598"/>
                </a:lnTo>
                <a:lnTo>
                  <a:pt x="91416" y="35635"/>
                </a:lnTo>
                <a:lnTo>
                  <a:pt x="91471" y="35672"/>
                </a:lnTo>
                <a:lnTo>
                  <a:pt x="91658" y="35672"/>
                </a:lnTo>
                <a:lnTo>
                  <a:pt x="91713" y="35654"/>
                </a:lnTo>
                <a:lnTo>
                  <a:pt x="91769" y="35616"/>
                </a:lnTo>
                <a:lnTo>
                  <a:pt x="91806" y="35579"/>
                </a:lnTo>
                <a:lnTo>
                  <a:pt x="91844" y="35523"/>
                </a:lnTo>
                <a:lnTo>
                  <a:pt x="91881" y="35412"/>
                </a:lnTo>
                <a:lnTo>
                  <a:pt x="91862" y="35281"/>
                </a:lnTo>
                <a:lnTo>
                  <a:pt x="91844" y="35225"/>
                </a:lnTo>
                <a:lnTo>
                  <a:pt x="91825" y="35170"/>
                </a:lnTo>
                <a:lnTo>
                  <a:pt x="91788" y="35132"/>
                </a:lnTo>
                <a:lnTo>
                  <a:pt x="91732" y="35095"/>
                </a:lnTo>
                <a:lnTo>
                  <a:pt x="91620" y="35058"/>
                </a:lnTo>
                <a:close/>
                <a:moveTo>
                  <a:pt x="801" y="35821"/>
                </a:moveTo>
                <a:lnTo>
                  <a:pt x="708" y="35840"/>
                </a:lnTo>
                <a:lnTo>
                  <a:pt x="652" y="35858"/>
                </a:lnTo>
                <a:lnTo>
                  <a:pt x="615" y="35877"/>
                </a:lnTo>
                <a:lnTo>
                  <a:pt x="541" y="35970"/>
                </a:lnTo>
                <a:lnTo>
                  <a:pt x="504" y="36082"/>
                </a:lnTo>
                <a:lnTo>
                  <a:pt x="504" y="36138"/>
                </a:lnTo>
                <a:lnTo>
                  <a:pt x="504" y="36194"/>
                </a:lnTo>
                <a:lnTo>
                  <a:pt x="522" y="36249"/>
                </a:lnTo>
                <a:lnTo>
                  <a:pt x="559" y="36305"/>
                </a:lnTo>
                <a:lnTo>
                  <a:pt x="597" y="36342"/>
                </a:lnTo>
                <a:lnTo>
                  <a:pt x="634" y="36380"/>
                </a:lnTo>
                <a:lnTo>
                  <a:pt x="746" y="36417"/>
                </a:lnTo>
                <a:lnTo>
                  <a:pt x="857" y="36417"/>
                </a:lnTo>
                <a:lnTo>
                  <a:pt x="913" y="36398"/>
                </a:lnTo>
                <a:lnTo>
                  <a:pt x="969" y="36361"/>
                </a:lnTo>
                <a:lnTo>
                  <a:pt x="1006" y="36324"/>
                </a:lnTo>
                <a:lnTo>
                  <a:pt x="1043" y="36268"/>
                </a:lnTo>
                <a:lnTo>
                  <a:pt x="1062" y="36212"/>
                </a:lnTo>
                <a:lnTo>
                  <a:pt x="1081" y="36156"/>
                </a:lnTo>
                <a:lnTo>
                  <a:pt x="1081" y="36082"/>
                </a:lnTo>
                <a:lnTo>
                  <a:pt x="1062" y="36026"/>
                </a:lnTo>
                <a:lnTo>
                  <a:pt x="988" y="35914"/>
                </a:lnTo>
                <a:lnTo>
                  <a:pt x="913" y="35858"/>
                </a:lnTo>
                <a:lnTo>
                  <a:pt x="801" y="35821"/>
                </a:lnTo>
                <a:close/>
                <a:moveTo>
                  <a:pt x="91490" y="36827"/>
                </a:moveTo>
                <a:lnTo>
                  <a:pt x="91397" y="36864"/>
                </a:lnTo>
                <a:lnTo>
                  <a:pt x="91341" y="36920"/>
                </a:lnTo>
                <a:lnTo>
                  <a:pt x="91304" y="36957"/>
                </a:lnTo>
                <a:lnTo>
                  <a:pt x="91267" y="37031"/>
                </a:lnTo>
                <a:lnTo>
                  <a:pt x="91248" y="37087"/>
                </a:lnTo>
                <a:lnTo>
                  <a:pt x="91248" y="37162"/>
                </a:lnTo>
                <a:lnTo>
                  <a:pt x="91248" y="37218"/>
                </a:lnTo>
                <a:lnTo>
                  <a:pt x="91267" y="37292"/>
                </a:lnTo>
                <a:lnTo>
                  <a:pt x="91285" y="37348"/>
                </a:lnTo>
                <a:lnTo>
                  <a:pt x="91341" y="37404"/>
                </a:lnTo>
                <a:lnTo>
                  <a:pt x="91397" y="37460"/>
                </a:lnTo>
                <a:lnTo>
                  <a:pt x="91453" y="37497"/>
                </a:lnTo>
                <a:lnTo>
                  <a:pt x="91527" y="37515"/>
                </a:lnTo>
                <a:lnTo>
                  <a:pt x="91602" y="37515"/>
                </a:lnTo>
                <a:lnTo>
                  <a:pt x="91676" y="37497"/>
                </a:lnTo>
                <a:lnTo>
                  <a:pt x="91732" y="37460"/>
                </a:lnTo>
                <a:lnTo>
                  <a:pt x="91788" y="37422"/>
                </a:lnTo>
                <a:lnTo>
                  <a:pt x="91844" y="37366"/>
                </a:lnTo>
                <a:lnTo>
                  <a:pt x="91862" y="37292"/>
                </a:lnTo>
                <a:lnTo>
                  <a:pt x="91881" y="37236"/>
                </a:lnTo>
                <a:lnTo>
                  <a:pt x="91881" y="37162"/>
                </a:lnTo>
                <a:lnTo>
                  <a:pt x="91881" y="37087"/>
                </a:lnTo>
                <a:lnTo>
                  <a:pt x="91862" y="37031"/>
                </a:lnTo>
                <a:lnTo>
                  <a:pt x="91825" y="36957"/>
                </a:lnTo>
                <a:lnTo>
                  <a:pt x="91788" y="36901"/>
                </a:lnTo>
                <a:lnTo>
                  <a:pt x="91695" y="36845"/>
                </a:lnTo>
                <a:lnTo>
                  <a:pt x="91602" y="36827"/>
                </a:lnTo>
                <a:close/>
                <a:moveTo>
                  <a:pt x="597" y="37478"/>
                </a:moveTo>
                <a:lnTo>
                  <a:pt x="522" y="37497"/>
                </a:lnTo>
                <a:lnTo>
                  <a:pt x="466" y="37497"/>
                </a:lnTo>
                <a:lnTo>
                  <a:pt x="392" y="37534"/>
                </a:lnTo>
                <a:lnTo>
                  <a:pt x="336" y="37571"/>
                </a:lnTo>
                <a:lnTo>
                  <a:pt x="299" y="37627"/>
                </a:lnTo>
                <a:lnTo>
                  <a:pt x="261" y="37683"/>
                </a:lnTo>
                <a:lnTo>
                  <a:pt x="243" y="37739"/>
                </a:lnTo>
                <a:lnTo>
                  <a:pt x="224" y="37869"/>
                </a:lnTo>
                <a:lnTo>
                  <a:pt x="224" y="37944"/>
                </a:lnTo>
                <a:lnTo>
                  <a:pt x="243" y="37999"/>
                </a:lnTo>
                <a:lnTo>
                  <a:pt x="280" y="38074"/>
                </a:lnTo>
                <a:lnTo>
                  <a:pt x="317" y="38130"/>
                </a:lnTo>
                <a:lnTo>
                  <a:pt x="373" y="38167"/>
                </a:lnTo>
                <a:lnTo>
                  <a:pt x="429" y="38204"/>
                </a:lnTo>
                <a:lnTo>
                  <a:pt x="485" y="38223"/>
                </a:lnTo>
                <a:lnTo>
                  <a:pt x="615" y="38223"/>
                </a:lnTo>
                <a:lnTo>
                  <a:pt x="690" y="38186"/>
                </a:lnTo>
                <a:lnTo>
                  <a:pt x="746" y="38148"/>
                </a:lnTo>
                <a:lnTo>
                  <a:pt x="783" y="38093"/>
                </a:lnTo>
                <a:lnTo>
                  <a:pt x="820" y="38037"/>
                </a:lnTo>
                <a:lnTo>
                  <a:pt x="839" y="37962"/>
                </a:lnTo>
                <a:lnTo>
                  <a:pt x="839" y="37888"/>
                </a:lnTo>
                <a:lnTo>
                  <a:pt x="857" y="37832"/>
                </a:lnTo>
                <a:lnTo>
                  <a:pt x="876" y="37739"/>
                </a:lnTo>
                <a:lnTo>
                  <a:pt x="857" y="37664"/>
                </a:lnTo>
                <a:lnTo>
                  <a:pt x="820" y="37590"/>
                </a:lnTo>
                <a:lnTo>
                  <a:pt x="764" y="37553"/>
                </a:lnTo>
                <a:lnTo>
                  <a:pt x="708" y="37515"/>
                </a:lnTo>
                <a:lnTo>
                  <a:pt x="652" y="37497"/>
                </a:lnTo>
                <a:lnTo>
                  <a:pt x="597" y="37478"/>
                </a:lnTo>
                <a:close/>
                <a:moveTo>
                  <a:pt x="615" y="39005"/>
                </a:moveTo>
                <a:lnTo>
                  <a:pt x="559" y="39023"/>
                </a:lnTo>
                <a:lnTo>
                  <a:pt x="504" y="39042"/>
                </a:lnTo>
                <a:lnTo>
                  <a:pt x="410" y="39117"/>
                </a:lnTo>
                <a:lnTo>
                  <a:pt x="373" y="39154"/>
                </a:lnTo>
                <a:lnTo>
                  <a:pt x="336" y="39210"/>
                </a:lnTo>
                <a:lnTo>
                  <a:pt x="317" y="39266"/>
                </a:lnTo>
                <a:lnTo>
                  <a:pt x="317" y="39321"/>
                </a:lnTo>
                <a:lnTo>
                  <a:pt x="317" y="39396"/>
                </a:lnTo>
                <a:lnTo>
                  <a:pt x="336" y="39452"/>
                </a:lnTo>
                <a:lnTo>
                  <a:pt x="355" y="39508"/>
                </a:lnTo>
                <a:lnTo>
                  <a:pt x="410" y="39545"/>
                </a:lnTo>
                <a:lnTo>
                  <a:pt x="504" y="39619"/>
                </a:lnTo>
                <a:lnTo>
                  <a:pt x="597" y="39638"/>
                </a:lnTo>
                <a:lnTo>
                  <a:pt x="708" y="39619"/>
                </a:lnTo>
                <a:lnTo>
                  <a:pt x="801" y="39563"/>
                </a:lnTo>
                <a:lnTo>
                  <a:pt x="857" y="39526"/>
                </a:lnTo>
                <a:lnTo>
                  <a:pt x="876" y="39470"/>
                </a:lnTo>
                <a:lnTo>
                  <a:pt x="913" y="39414"/>
                </a:lnTo>
                <a:lnTo>
                  <a:pt x="913" y="39340"/>
                </a:lnTo>
                <a:lnTo>
                  <a:pt x="913" y="39284"/>
                </a:lnTo>
                <a:lnTo>
                  <a:pt x="894" y="39228"/>
                </a:lnTo>
                <a:lnTo>
                  <a:pt x="876" y="39172"/>
                </a:lnTo>
                <a:lnTo>
                  <a:pt x="820" y="39117"/>
                </a:lnTo>
                <a:lnTo>
                  <a:pt x="727" y="39042"/>
                </a:lnTo>
                <a:lnTo>
                  <a:pt x="671" y="39023"/>
                </a:lnTo>
                <a:lnTo>
                  <a:pt x="615" y="39005"/>
                </a:lnTo>
                <a:close/>
                <a:moveTo>
                  <a:pt x="91695" y="38949"/>
                </a:moveTo>
                <a:lnTo>
                  <a:pt x="91620" y="38968"/>
                </a:lnTo>
                <a:lnTo>
                  <a:pt x="91509" y="39042"/>
                </a:lnTo>
                <a:lnTo>
                  <a:pt x="91471" y="39098"/>
                </a:lnTo>
                <a:lnTo>
                  <a:pt x="91434" y="39154"/>
                </a:lnTo>
                <a:lnTo>
                  <a:pt x="91416" y="39210"/>
                </a:lnTo>
                <a:lnTo>
                  <a:pt x="91397" y="39284"/>
                </a:lnTo>
                <a:lnTo>
                  <a:pt x="91397" y="39340"/>
                </a:lnTo>
                <a:lnTo>
                  <a:pt x="91416" y="39396"/>
                </a:lnTo>
                <a:lnTo>
                  <a:pt x="91434" y="39470"/>
                </a:lnTo>
                <a:lnTo>
                  <a:pt x="91471" y="39526"/>
                </a:lnTo>
                <a:lnTo>
                  <a:pt x="91509" y="39563"/>
                </a:lnTo>
                <a:lnTo>
                  <a:pt x="91564" y="39601"/>
                </a:lnTo>
                <a:lnTo>
                  <a:pt x="91620" y="39638"/>
                </a:lnTo>
                <a:lnTo>
                  <a:pt x="91695" y="39657"/>
                </a:lnTo>
                <a:lnTo>
                  <a:pt x="91751" y="39657"/>
                </a:lnTo>
                <a:lnTo>
                  <a:pt x="91825" y="39638"/>
                </a:lnTo>
                <a:lnTo>
                  <a:pt x="91881" y="39619"/>
                </a:lnTo>
                <a:lnTo>
                  <a:pt x="91937" y="39601"/>
                </a:lnTo>
                <a:lnTo>
                  <a:pt x="91993" y="39545"/>
                </a:lnTo>
                <a:lnTo>
                  <a:pt x="92030" y="39489"/>
                </a:lnTo>
                <a:lnTo>
                  <a:pt x="92067" y="39433"/>
                </a:lnTo>
                <a:lnTo>
                  <a:pt x="92086" y="39359"/>
                </a:lnTo>
                <a:lnTo>
                  <a:pt x="92086" y="39303"/>
                </a:lnTo>
                <a:lnTo>
                  <a:pt x="92067" y="39228"/>
                </a:lnTo>
                <a:lnTo>
                  <a:pt x="92049" y="39172"/>
                </a:lnTo>
                <a:lnTo>
                  <a:pt x="92011" y="39098"/>
                </a:lnTo>
                <a:lnTo>
                  <a:pt x="91974" y="39042"/>
                </a:lnTo>
                <a:lnTo>
                  <a:pt x="91918" y="39005"/>
                </a:lnTo>
                <a:lnTo>
                  <a:pt x="91844" y="38968"/>
                </a:lnTo>
                <a:lnTo>
                  <a:pt x="91769" y="38949"/>
                </a:lnTo>
                <a:close/>
                <a:moveTo>
                  <a:pt x="597" y="40476"/>
                </a:moveTo>
                <a:lnTo>
                  <a:pt x="541" y="40494"/>
                </a:lnTo>
                <a:lnTo>
                  <a:pt x="485" y="40513"/>
                </a:lnTo>
                <a:lnTo>
                  <a:pt x="392" y="40587"/>
                </a:lnTo>
                <a:lnTo>
                  <a:pt x="317" y="40699"/>
                </a:lnTo>
                <a:lnTo>
                  <a:pt x="317" y="40755"/>
                </a:lnTo>
                <a:lnTo>
                  <a:pt x="299" y="40811"/>
                </a:lnTo>
                <a:lnTo>
                  <a:pt x="317" y="40885"/>
                </a:lnTo>
                <a:lnTo>
                  <a:pt x="336" y="40941"/>
                </a:lnTo>
                <a:lnTo>
                  <a:pt x="373" y="40997"/>
                </a:lnTo>
                <a:lnTo>
                  <a:pt x="410" y="41034"/>
                </a:lnTo>
                <a:lnTo>
                  <a:pt x="504" y="41090"/>
                </a:lnTo>
                <a:lnTo>
                  <a:pt x="615" y="41109"/>
                </a:lnTo>
                <a:lnTo>
                  <a:pt x="727" y="41090"/>
                </a:lnTo>
                <a:lnTo>
                  <a:pt x="783" y="41053"/>
                </a:lnTo>
                <a:lnTo>
                  <a:pt x="839" y="41016"/>
                </a:lnTo>
                <a:lnTo>
                  <a:pt x="876" y="40960"/>
                </a:lnTo>
                <a:lnTo>
                  <a:pt x="913" y="40904"/>
                </a:lnTo>
                <a:lnTo>
                  <a:pt x="913" y="40848"/>
                </a:lnTo>
                <a:lnTo>
                  <a:pt x="932" y="40774"/>
                </a:lnTo>
                <a:lnTo>
                  <a:pt x="913" y="40699"/>
                </a:lnTo>
                <a:lnTo>
                  <a:pt x="876" y="40643"/>
                </a:lnTo>
                <a:lnTo>
                  <a:pt x="801" y="40550"/>
                </a:lnTo>
                <a:lnTo>
                  <a:pt x="708" y="40494"/>
                </a:lnTo>
                <a:lnTo>
                  <a:pt x="652" y="40476"/>
                </a:lnTo>
                <a:close/>
                <a:moveTo>
                  <a:pt x="91732" y="40625"/>
                </a:moveTo>
                <a:lnTo>
                  <a:pt x="91676" y="40643"/>
                </a:lnTo>
                <a:lnTo>
                  <a:pt x="91620" y="40643"/>
                </a:lnTo>
                <a:lnTo>
                  <a:pt x="91564" y="40680"/>
                </a:lnTo>
                <a:lnTo>
                  <a:pt x="91509" y="40755"/>
                </a:lnTo>
                <a:lnTo>
                  <a:pt x="91471" y="40848"/>
                </a:lnTo>
                <a:lnTo>
                  <a:pt x="91471" y="40941"/>
                </a:lnTo>
                <a:lnTo>
                  <a:pt x="91490" y="41034"/>
                </a:lnTo>
                <a:lnTo>
                  <a:pt x="91527" y="41090"/>
                </a:lnTo>
                <a:lnTo>
                  <a:pt x="91564" y="41127"/>
                </a:lnTo>
                <a:lnTo>
                  <a:pt x="91658" y="41165"/>
                </a:lnTo>
                <a:lnTo>
                  <a:pt x="91769" y="41183"/>
                </a:lnTo>
                <a:lnTo>
                  <a:pt x="91825" y="41165"/>
                </a:lnTo>
                <a:lnTo>
                  <a:pt x="91881" y="41146"/>
                </a:lnTo>
                <a:lnTo>
                  <a:pt x="91918" y="41109"/>
                </a:lnTo>
                <a:lnTo>
                  <a:pt x="91955" y="41071"/>
                </a:lnTo>
                <a:lnTo>
                  <a:pt x="92011" y="40978"/>
                </a:lnTo>
                <a:lnTo>
                  <a:pt x="92011" y="40867"/>
                </a:lnTo>
                <a:lnTo>
                  <a:pt x="91974" y="40774"/>
                </a:lnTo>
                <a:lnTo>
                  <a:pt x="91937" y="40718"/>
                </a:lnTo>
                <a:lnTo>
                  <a:pt x="91900" y="40680"/>
                </a:lnTo>
                <a:lnTo>
                  <a:pt x="91844" y="40662"/>
                </a:lnTo>
                <a:lnTo>
                  <a:pt x="91788" y="40643"/>
                </a:lnTo>
                <a:lnTo>
                  <a:pt x="91732" y="40625"/>
                </a:lnTo>
                <a:close/>
                <a:moveTo>
                  <a:pt x="485" y="42207"/>
                </a:moveTo>
                <a:lnTo>
                  <a:pt x="429" y="42226"/>
                </a:lnTo>
                <a:lnTo>
                  <a:pt x="355" y="42263"/>
                </a:lnTo>
                <a:lnTo>
                  <a:pt x="317" y="42319"/>
                </a:lnTo>
                <a:lnTo>
                  <a:pt x="280" y="42375"/>
                </a:lnTo>
                <a:lnTo>
                  <a:pt x="243" y="42431"/>
                </a:lnTo>
                <a:lnTo>
                  <a:pt x="224" y="42505"/>
                </a:lnTo>
                <a:lnTo>
                  <a:pt x="243" y="42561"/>
                </a:lnTo>
                <a:lnTo>
                  <a:pt x="243" y="42635"/>
                </a:lnTo>
                <a:lnTo>
                  <a:pt x="280" y="42673"/>
                </a:lnTo>
                <a:lnTo>
                  <a:pt x="336" y="42766"/>
                </a:lnTo>
                <a:lnTo>
                  <a:pt x="448" y="42822"/>
                </a:lnTo>
                <a:lnTo>
                  <a:pt x="559" y="42859"/>
                </a:lnTo>
                <a:lnTo>
                  <a:pt x="634" y="42840"/>
                </a:lnTo>
                <a:lnTo>
                  <a:pt x="690" y="42822"/>
                </a:lnTo>
                <a:lnTo>
                  <a:pt x="746" y="42784"/>
                </a:lnTo>
                <a:lnTo>
                  <a:pt x="801" y="42747"/>
                </a:lnTo>
                <a:lnTo>
                  <a:pt x="839" y="42691"/>
                </a:lnTo>
                <a:lnTo>
                  <a:pt x="857" y="42617"/>
                </a:lnTo>
                <a:lnTo>
                  <a:pt x="876" y="42561"/>
                </a:lnTo>
                <a:lnTo>
                  <a:pt x="876" y="42486"/>
                </a:lnTo>
                <a:lnTo>
                  <a:pt x="857" y="42431"/>
                </a:lnTo>
                <a:lnTo>
                  <a:pt x="839" y="42375"/>
                </a:lnTo>
                <a:lnTo>
                  <a:pt x="764" y="42282"/>
                </a:lnTo>
                <a:lnTo>
                  <a:pt x="671" y="42226"/>
                </a:lnTo>
                <a:lnTo>
                  <a:pt x="559" y="42207"/>
                </a:lnTo>
                <a:close/>
                <a:moveTo>
                  <a:pt x="91583" y="42468"/>
                </a:moveTo>
                <a:lnTo>
                  <a:pt x="91527" y="42505"/>
                </a:lnTo>
                <a:lnTo>
                  <a:pt x="91471" y="42524"/>
                </a:lnTo>
                <a:lnTo>
                  <a:pt x="91416" y="42580"/>
                </a:lnTo>
                <a:lnTo>
                  <a:pt x="91378" y="42617"/>
                </a:lnTo>
                <a:lnTo>
                  <a:pt x="91341" y="42673"/>
                </a:lnTo>
                <a:lnTo>
                  <a:pt x="91322" y="42747"/>
                </a:lnTo>
                <a:lnTo>
                  <a:pt x="91304" y="42803"/>
                </a:lnTo>
                <a:lnTo>
                  <a:pt x="91322" y="42877"/>
                </a:lnTo>
                <a:lnTo>
                  <a:pt x="91341" y="42952"/>
                </a:lnTo>
                <a:lnTo>
                  <a:pt x="91378" y="43008"/>
                </a:lnTo>
                <a:lnTo>
                  <a:pt x="91416" y="43045"/>
                </a:lnTo>
                <a:lnTo>
                  <a:pt x="91471" y="43101"/>
                </a:lnTo>
                <a:lnTo>
                  <a:pt x="91527" y="43119"/>
                </a:lnTo>
                <a:lnTo>
                  <a:pt x="91583" y="43138"/>
                </a:lnTo>
                <a:lnTo>
                  <a:pt x="91658" y="43157"/>
                </a:lnTo>
                <a:lnTo>
                  <a:pt x="91713" y="43138"/>
                </a:lnTo>
                <a:lnTo>
                  <a:pt x="91788" y="43119"/>
                </a:lnTo>
                <a:lnTo>
                  <a:pt x="91844" y="43101"/>
                </a:lnTo>
                <a:lnTo>
                  <a:pt x="91900" y="43045"/>
                </a:lnTo>
                <a:lnTo>
                  <a:pt x="91937" y="43008"/>
                </a:lnTo>
                <a:lnTo>
                  <a:pt x="91974" y="42933"/>
                </a:lnTo>
                <a:lnTo>
                  <a:pt x="91993" y="42877"/>
                </a:lnTo>
                <a:lnTo>
                  <a:pt x="91993" y="42803"/>
                </a:lnTo>
                <a:lnTo>
                  <a:pt x="91993" y="42747"/>
                </a:lnTo>
                <a:lnTo>
                  <a:pt x="91974" y="42673"/>
                </a:lnTo>
                <a:lnTo>
                  <a:pt x="91937" y="42617"/>
                </a:lnTo>
                <a:lnTo>
                  <a:pt x="91900" y="42580"/>
                </a:lnTo>
                <a:lnTo>
                  <a:pt x="91844" y="42524"/>
                </a:lnTo>
                <a:lnTo>
                  <a:pt x="91788" y="42505"/>
                </a:lnTo>
                <a:lnTo>
                  <a:pt x="91713" y="42486"/>
                </a:lnTo>
                <a:lnTo>
                  <a:pt x="91658" y="42468"/>
                </a:lnTo>
                <a:close/>
                <a:moveTo>
                  <a:pt x="652" y="43790"/>
                </a:moveTo>
                <a:lnTo>
                  <a:pt x="615" y="43827"/>
                </a:lnTo>
                <a:lnTo>
                  <a:pt x="578" y="43864"/>
                </a:lnTo>
                <a:lnTo>
                  <a:pt x="559" y="43920"/>
                </a:lnTo>
                <a:lnTo>
                  <a:pt x="578" y="43976"/>
                </a:lnTo>
                <a:lnTo>
                  <a:pt x="615" y="44013"/>
                </a:lnTo>
                <a:lnTo>
                  <a:pt x="652" y="44032"/>
                </a:lnTo>
                <a:lnTo>
                  <a:pt x="708" y="44050"/>
                </a:lnTo>
                <a:lnTo>
                  <a:pt x="746" y="44032"/>
                </a:lnTo>
                <a:lnTo>
                  <a:pt x="783" y="44013"/>
                </a:lnTo>
                <a:lnTo>
                  <a:pt x="820" y="43976"/>
                </a:lnTo>
                <a:lnTo>
                  <a:pt x="839" y="43920"/>
                </a:lnTo>
                <a:lnTo>
                  <a:pt x="820" y="43864"/>
                </a:lnTo>
                <a:lnTo>
                  <a:pt x="783" y="43827"/>
                </a:lnTo>
                <a:lnTo>
                  <a:pt x="746" y="43790"/>
                </a:lnTo>
                <a:close/>
                <a:moveTo>
                  <a:pt x="91732" y="44050"/>
                </a:moveTo>
                <a:lnTo>
                  <a:pt x="91639" y="44069"/>
                </a:lnTo>
                <a:lnTo>
                  <a:pt x="91527" y="44125"/>
                </a:lnTo>
                <a:lnTo>
                  <a:pt x="91490" y="44162"/>
                </a:lnTo>
                <a:lnTo>
                  <a:pt x="91471" y="44218"/>
                </a:lnTo>
                <a:lnTo>
                  <a:pt x="91453" y="44274"/>
                </a:lnTo>
                <a:lnTo>
                  <a:pt x="91434" y="44330"/>
                </a:lnTo>
                <a:lnTo>
                  <a:pt x="91453" y="44404"/>
                </a:lnTo>
                <a:lnTo>
                  <a:pt x="91471" y="44460"/>
                </a:lnTo>
                <a:lnTo>
                  <a:pt x="91490" y="44516"/>
                </a:lnTo>
                <a:lnTo>
                  <a:pt x="91527" y="44553"/>
                </a:lnTo>
                <a:lnTo>
                  <a:pt x="91639" y="44609"/>
                </a:lnTo>
                <a:lnTo>
                  <a:pt x="91732" y="44628"/>
                </a:lnTo>
                <a:lnTo>
                  <a:pt x="91844" y="44609"/>
                </a:lnTo>
                <a:lnTo>
                  <a:pt x="91937" y="44553"/>
                </a:lnTo>
                <a:lnTo>
                  <a:pt x="91974" y="44516"/>
                </a:lnTo>
                <a:lnTo>
                  <a:pt x="92011" y="44460"/>
                </a:lnTo>
                <a:lnTo>
                  <a:pt x="92030" y="44404"/>
                </a:lnTo>
                <a:lnTo>
                  <a:pt x="92030" y="44330"/>
                </a:lnTo>
                <a:lnTo>
                  <a:pt x="92030" y="44274"/>
                </a:lnTo>
                <a:lnTo>
                  <a:pt x="92011" y="44218"/>
                </a:lnTo>
                <a:lnTo>
                  <a:pt x="91974" y="44162"/>
                </a:lnTo>
                <a:lnTo>
                  <a:pt x="91937" y="44125"/>
                </a:lnTo>
                <a:lnTo>
                  <a:pt x="91844" y="44069"/>
                </a:lnTo>
                <a:lnTo>
                  <a:pt x="91732" y="44050"/>
                </a:lnTo>
                <a:close/>
                <a:moveTo>
                  <a:pt x="708" y="45093"/>
                </a:moveTo>
                <a:lnTo>
                  <a:pt x="578" y="45112"/>
                </a:lnTo>
                <a:lnTo>
                  <a:pt x="522" y="45112"/>
                </a:lnTo>
                <a:lnTo>
                  <a:pt x="466" y="45149"/>
                </a:lnTo>
                <a:lnTo>
                  <a:pt x="429" y="45186"/>
                </a:lnTo>
                <a:lnTo>
                  <a:pt x="392" y="45242"/>
                </a:lnTo>
                <a:lnTo>
                  <a:pt x="355" y="45298"/>
                </a:lnTo>
                <a:lnTo>
                  <a:pt x="355" y="45372"/>
                </a:lnTo>
                <a:lnTo>
                  <a:pt x="355" y="45428"/>
                </a:lnTo>
                <a:lnTo>
                  <a:pt x="355" y="45484"/>
                </a:lnTo>
                <a:lnTo>
                  <a:pt x="392" y="45540"/>
                </a:lnTo>
                <a:lnTo>
                  <a:pt x="429" y="45577"/>
                </a:lnTo>
                <a:lnTo>
                  <a:pt x="522" y="45652"/>
                </a:lnTo>
                <a:lnTo>
                  <a:pt x="652" y="45689"/>
                </a:lnTo>
                <a:lnTo>
                  <a:pt x="708" y="45689"/>
                </a:lnTo>
                <a:lnTo>
                  <a:pt x="783" y="45670"/>
                </a:lnTo>
                <a:lnTo>
                  <a:pt x="839" y="45652"/>
                </a:lnTo>
                <a:lnTo>
                  <a:pt x="876" y="45614"/>
                </a:lnTo>
                <a:lnTo>
                  <a:pt x="932" y="45577"/>
                </a:lnTo>
                <a:lnTo>
                  <a:pt x="969" y="45540"/>
                </a:lnTo>
                <a:lnTo>
                  <a:pt x="988" y="45465"/>
                </a:lnTo>
                <a:lnTo>
                  <a:pt x="1006" y="45409"/>
                </a:lnTo>
                <a:lnTo>
                  <a:pt x="988" y="45354"/>
                </a:lnTo>
                <a:lnTo>
                  <a:pt x="988" y="45298"/>
                </a:lnTo>
                <a:lnTo>
                  <a:pt x="950" y="45242"/>
                </a:lnTo>
                <a:lnTo>
                  <a:pt x="913" y="45186"/>
                </a:lnTo>
                <a:lnTo>
                  <a:pt x="876" y="45149"/>
                </a:lnTo>
                <a:lnTo>
                  <a:pt x="820" y="45112"/>
                </a:lnTo>
                <a:lnTo>
                  <a:pt x="764" y="45093"/>
                </a:lnTo>
                <a:close/>
                <a:moveTo>
                  <a:pt x="91695" y="45093"/>
                </a:moveTo>
                <a:lnTo>
                  <a:pt x="91620" y="45112"/>
                </a:lnTo>
                <a:lnTo>
                  <a:pt x="91546" y="45130"/>
                </a:lnTo>
                <a:lnTo>
                  <a:pt x="91490" y="45167"/>
                </a:lnTo>
                <a:lnTo>
                  <a:pt x="91434" y="45223"/>
                </a:lnTo>
                <a:lnTo>
                  <a:pt x="91378" y="45279"/>
                </a:lnTo>
                <a:lnTo>
                  <a:pt x="91360" y="45354"/>
                </a:lnTo>
                <a:lnTo>
                  <a:pt x="91341" y="45428"/>
                </a:lnTo>
                <a:lnTo>
                  <a:pt x="91341" y="45503"/>
                </a:lnTo>
                <a:lnTo>
                  <a:pt x="91360" y="45558"/>
                </a:lnTo>
                <a:lnTo>
                  <a:pt x="91378" y="45614"/>
                </a:lnTo>
                <a:lnTo>
                  <a:pt x="91416" y="45670"/>
                </a:lnTo>
                <a:lnTo>
                  <a:pt x="91453" y="45726"/>
                </a:lnTo>
                <a:lnTo>
                  <a:pt x="91564" y="45782"/>
                </a:lnTo>
                <a:lnTo>
                  <a:pt x="91620" y="45800"/>
                </a:lnTo>
                <a:lnTo>
                  <a:pt x="91695" y="45819"/>
                </a:lnTo>
                <a:lnTo>
                  <a:pt x="91769" y="45800"/>
                </a:lnTo>
                <a:lnTo>
                  <a:pt x="91844" y="45782"/>
                </a:lnTo>
                <a:lnTo>
                  <a:pt x="91900" y="45745"/>
                </a:lnTo>
                <a:lnTo>
                  <a:pt x="91955" y="45689"/>
                </a:lnTo>
                <a:lnTo>
                  <a:pt x="91993" y="45633"/>
                </a:lnTo>
                <a:lnTo>
                  <a:pt x="92030" y="45558"/>
                </a:lnTo>
                <a:lnTo>
                  <a:pt x="92049" y="45484"/>
                </a:lnTo>
                <a:lnTo>
                  <a:pt x="92049" y="45409"/>
                </a:lnTo>
                <a:lnTo>
                  <a:pt x="92030" y="45354"/>
                </a:lnTo>
                <a:lnTo>
                  <a:pt x="92011" y="45298"/>
                </a:lnTo>
                <a:lnTo>
                  <a:pt x="91974" y="45242"/>
                </a:lnTo>
                <a:lnTo>
                  <a:pt x="91937" y="45186"/>
                </a:lnTo>
                <a:lnTo>
                  <a:pt x="91825" y="45130"/>
                </a:lnTo>
                <a:lnTo>
                  <a:pt x="91695" y="45093"/>
                </a:lnTo>
                <a:close/>
                <a:moveTo>
                  <a:pt x="504" y="46769"/>
                </a:moveTo>
                <a:lnTo>
                  <a:pt x="448" y="46787"/>
                </a:lnTo>
                <a:lnTo>
                  <a:pt x="392" y="46824"/>
                </a:lnTo>
                <a:lnTo>
                  <a:pt x="336" y="46862"/>
                </a:lnTo>
                <a:lnTo>
                  <a:pt x="280" y="46918"/>
                </a:lnTo>
                <a:lnTo>
                  <a:pt x="206" y="47066"/>
                </a:lnTo>
                <a:lnTo>
                  <a:pt x="187" y="47141"/>
                </a:lnTo>
                <a:lnTo>
                  <a:pt x="187" y="47215"/>
                </a:lnTo>
                <a:lnTo>
                  <a:pt x="187" y="47290"/>
                </a:lnTo>
                <a:lnTo>
                  <a:pt x="224" y="47364"/>
                </a:lnTo>
                <a:lnTo>
                  <a:pt x="261" y="47420"/>
                </a:lnTo>
                <a:lnTo>
                  <a:pt x="317" y="47476"/>
                </a:lnTo>
                <a:lnTo>
                  <a:pt x="392" y="47513"/>
                </a:lnTo>
                <a:lnTo>
                  <a:pt x="448" y="47532"/>
                </a:lnTo>
                <a:lnTo>
                  <a:pt x="522" y="47551"/>
                </a:lnTo>
                <a:lnTo>
                  <a:pt x="597" y="47532"/>
                </a:lnTo>
                <a:lnTo>
                  <a:pt x="652" y="47513"/>
                </a:lnTo>
                <a:lnTo>
                  <a:pt x="727" y="47476"/>
                </a:lnTo>
                <a:lnTo>
                  <a:pt x="783" y="47439"/>
                </a:lnTo>
                <a:lnTo>
                  <a:pt x="820" y="47383"/>
                </a:lnTo>
                <a:lnTo>
                  <a:pt x="894" y="47234"/>
                </a:lnTo>
                <a:lnTo>
                  <a:pt x="913" y="47160"/>
                </a:lnTo>
                <a:lnTo>
                  <a:pt x="913" y="47085"/>
                </a:lnTo>
                <a:lnTo>
                  <a:pt x="913" y="47011"/>
                </a:lnTo>
                <a:lnTo>
                  <a:pt x="876" y="46936"/>
                </a:lnTo>
                <a:lnTo>
                  <a:pt x="839" y="46880"/>
                </a:lnTo>
                <a:lnTo>
                  <a:pt x="764" y="46824"/>
                </a:lnTo>
                <a:lnTo>
                  <a:pt x="708" y="46787"/>
                </a:lnTo>
                <a:lnTo>
                  <a:pt x="634" y="46769"/>
                </a:lnTo>
                <a:close/>
                <a:moveTo>
                  <a:pt x="91658" y="47215"/>
                </a:moveTo>
                <a:lnTo>
                  <a:pt x="91546" y="47234"/>
                </a:lnTo>
                <a:lnTo>
                  <a:pt x="91471" y="47290"/>
                </a:lnTo>
                <a:lnTo>
                  <a:pt x="91434" y="47327"/>
                </a:lnTo>
                <a:lnTo>
                  <a:pt x="91397" y="47364"/>
                </a:lnTo>
                <a:lnTo>
                  <a:pt x="91397" y="47420"/>
                </a:lnTo>
                <a:lnTo>
                  <a:pt x="91378" y="47476"/>
                </a:lnTo>
                <a:lnTo>
                  <a:pt x="91397" y="47551"/>
                </a:lnTo>
                <a:lnTo>
                  <a:pt x="91397" y="47606"/>
                </a:lnTo>
                <a:lnTo>
                  <a:pt x="91434" y="47644"/>
                </a:lnTo>
                <a:lnTo>
                  <a:pt x="91471" y="47681"/>
                </a:lnTo>
                <a:lnTo>
                  <a:pt x="91546" y="47737"/>
                </a:lnTo>
                <a:lnTo>
                  <a:pt x="91751" y="47737"/>
                </a:lnTo>
                <a:lnTo>
                  <a:pt x="91844" y="47681"/>
                </a:lnTo>
                <a:lnTo>
                  <a:pt x="91881" y="47644"/>
                </a:lnTo>
                <a:lnTo>
                  <a:pt x="91900" y="47606"/>
                </a:lnTo>
                <a:lnTo>
                  <a:pt x="91918" y="47551"/>
                </a:lnTo>
                <a:lnTo>
                  <a:pt x="91918" y="47476"/>
                </a:lnTo>
                <a:lnTo>
                  <a:pt x="91918" y="47420"/>
                </a:lnTo>
                <a:lnTo>
                  <a:pt x="91900" y="47364"/>
                </a:lnTo>
                <a:lnTo>
                  <a:pt x="91881" y="47327"/>
                </a:lnTo>
                <a:lnTo>
                  <a:pt x="91844" y="47290"/>
                </a:lnTo>
                <a:lnTo>
                  <a:pt x="91751" y="47234"/>
                </a:lnTo>
                <a:lnTo>
                  <a:pt x="91658" y="47215"/>
                </a:lnTo>
                <a:close/>
                <a:moveTo>
                  <a:pt x="504" y="48295"/>
                </a:moveTo>
                <a:lnTo>
                  <a:pt x="429" y="48333"/>
                </a:lnTo>
                <a:lnTo>
                  <a:pt x="373" y="48407"/>
                </a:lnTo>
                <a:lnTo>
                  <a:pt x="355" y="48481"/>
                </a:lnTo>
                <a:lnTo>
                  <a:pt x="336" y="48556"/>
                </a:lnTo>
                <a:lnTo>
                  <a:pt x="336" y="48630"/>
                </a:lnTo>
                <a:lnTo>
                  <a:pt x="355" y="48705"/>
                </a:lnTo>
                <a:lnTo>
                  <a:pt x="373" y="48779"/>
                </a:lnTo>
                <a:lnTo>
                  <a:pt x="410" y="48835"/>
                </a:lnTo>
                <a:lnTo>
                  <a:pt x="466" y="48891"/>
                </a:lnTo>
                <a:lnTo>
                  <a:pt x="522" y="48928"/>
                </a:lnTo>
                <a:lnTo>
                  <a:pt x="597" y="48947"/>
                </a:lnTo>
                <a:lnTo>
                  <a:pt x="671" y="48928"/>
                </a:lnTo>
                <a:lnTo>
                  <a:pt x="746" y="48891"/>
                </a:lnTo>
                <a:lnTo>
                  <a:pt x="820" y="48835"/>
                </a:lnTo>
                <a:lnTo>
                  <a:pt x="857" y="48779"/>
                </a:lnTo>
                <a:lnTo>
                  <a:pt x="894" y="48705"/>
                </a:lnTo>
                <a:lnTo>
                  <a:pt x="913" y="48612"/>
                </a:lnTo>
                <a:lnTo>
                  <a:pt x="913" y="48519"/>
                </a:lnTo>
                <a:lnTo>
                  <a:pt x="876" y="48444"/>
                </a:lnTo>
                <a:lnTo>
                  <a:pt x="820" y="48370"/>
                </a:lnTo>
                <a:lnTo>
                  <a:pt x="746" y="48333"/>
                </a:lnTo>
                <a:lnTo>
                  <a:pt x="671" y="48295"/>
                </a:lnTo>
                <a:close/>
                <a:moveTo>
                  <a:pt x="91658" y="48630"/>
                </a:moveTo>
                <a:lnTo>
                  <a:pt x="91564" y="48649"/>
                </a:lnTo>
                <a:lnTo>
                  <a:pt x="91471" y="48705"/>
                </a:lnTo>
                <a:lnTo>
                  <a:pt x="91434" y="48742"/>
                </a:lnTo>
                <a:lnTo>
                  <a:pt x="91397" y="48798"/>
                </a:lnTo>
                <a:lnTo>
                  <a:pt x="91360" y="48891"/>
                </a:lnTo>
                <a:lnTo>
                  <a:pt x="91378" y="49003"/>
                </a:lnTo>
                <a:lnTo>
                  <a:pt x="91397" y="49059"/>
                </a:lnTo>
                <a:lnTo>
                  <a:pt x="91434" y="49114"/>
                </a:lnTo>
                <a:lnTo>
                  <a:pt x="91471" y="49152"/>
                </a:lnTo>
                <a:lnTo>
                  <a:pt x="91509" y="49170"/>
                </a:lnTo>
                <a:lnTo>
                  <a:pt x="91620" y="49208"/>
                </a:lnTo>
                <a:lnTo>
                  <a:pt x="91732" y="49208"/>
                </a:lnTo>
                <a:lnTo>
                  <a:pt x="91788" y="49189"/>
                </a:lnTo>
                <a:lnTo>
                  <a:pt x="91825" y="49152"/>
                </a:lnTo>
                <a:lnTo>
                  <a:pt x="91881" y="49114"/>
                </a:lnTo>
                <a:lnTo>
                  <a:pt x="91900" y="49059"/>
                </a:lnTo>
                <a:lnTo>
                  <a:pt x="91937" y="49003"/>
                </a:lnTo>
                <a:lnTo>
                  <a:pt x="91937" y="48947"/>
                </a:lnTo>
                <a:lnTo>
                  <a:pt x="91937" y="48872"/>
                </a:lnTo>
                <a:lnTo>
                  <a:pt x="91937" y="48817"/>
                </a:lnTo>
                <a:lnTo>
                  <a:pt x="91900" y="48761"/>
                </a:lnTo>
                <a:lnTo>
                  <a:pt x="91862" y="48723"/>
                </a:lnTo>
                <a:lnTo>
                  <a:pt x="91769" y="48668"/>
                </a:lnTo>
                <a:lnTo>
                  <a:pt x="91658" y="48630"/>
                </a:lnTo>
                <a:close/>
                <a:moveTo>
                  <a:pt x="26755" y="49990"/>
                </a:moveTo>
                <a:lnTo>
                  <a:pt x="26736" y="50008"/>
                </a:lnTo>
                <a:lnTo>
                  <a:pt x="26744" y="50004"/>
                </a:lnTo>
                <a:lnTo>
                  <a:pt x="26755" y="49990"/>
                </a:lnTo>
                <a:close/>
                <a:moveTo>
                  <a:pt x="48836" y="50027"/>
                </a:moveTo>
                <a:lnTo>
                  <a:pt x="48817" y="50045"/>
                </a:lnTo>
                <a:lnTo>
                  <a:pt x="48825" y="50040"/>
                </a:lnTo>
                <a:lnTo>
                  <a:pt x="48825" y="50040"/>
                </a:lnTo>
                <a:lnTo>
                  <a:pt x="48836" y="50027"/>
                </a:lnTo>
                <a:close/>
                <a:moveTo>
                  <a:pt x="39192" y="49952"/>
                </a:moveTo>
                <a:lnTo>
                  <a:pt x="39155" y="49971"/>
                </a:lnTo>
                <a:lnTo>
                  <a:pt x="39099" y="50008"/>
                </a:lnTo>
                <a:lnTo>
                  <a:pt x="39062" y="50045"/>
                </a:lnTo>
                <a:lnTo>
                  <a:pt x="39024" y="50083"/>
                </a:lnTo>
                <a:lnTo>
                  <a:pt x="38987" y="50194"/>
                </a:lnTo>
                <a:lnTo>
                  <a:pt x="38987" y="50250"/>
                </a:lnTo>
                <a:lnTo>
                  <a:pt x="39006" y="50306"/>
                </a:lnTo>
                <a:lnTo>
                  <a:pt x="39024" y="50362"/>
                </a:lnTo>
                <a:lnTo>
                  <a:pt x="39062" y="50418"/>
                </a:lnTo>
                <a:lnTo>
                  <a:pt x="39136" y="50474"/>
                </a:lnTo>
                <a:lnTo>
                  <a:pt x="39248" y="50492"/>
                </a:lnTo>
                <a:lnTo>
                  <a:pt x="39341" y="50492"/>
                </a:lnTo>
                <a:lnTo>
                  <a:pt x="39434" y="50455"/>
                </a:lnTo>
                <a:lnTo>
                  <a:pt x="39471" y="50399"/>
                </a:lnTo>
                <a:lnTo>
                  <a:pt x="39508" y="50362"/>
                </a:lnTo>
                <a:lnTo>
                  <a:pt x="39546" y="50250"/>
                </a:lnTo>
                <a:lnTo>
                  <a:pt x="39546" y="50194"/>
                </a:lnTo>
                <a:lnTo>
                  <a:pt x="39546" y="50157"/>
                </a:lnTo>
                <a:lnTo>
                  <a:pt x="39527" y="50101"/>
                </a:lnTo>
                <a:lnTo>
                  <a:pt x="39490" y="50045"/>
                </a:lnTo>
                <a:lnTo>
                  <a:pt x="39453" y="50008"/>
                </a:lnTo>
                <a:lnTo>
                  <a:pt x="39397" y="49971"/>
                </a:lnTo>
                <a:lnTo>
                  <a:pt x="39304" y="49952"/>
                </a:lnTo>
                <a:close/>
                <a:moveTo>
                  <a:pt x="42692" y="49915"/>
                </a:moveTo>
                <a:lnTo>
                  <a:pt x="42636" y="49934"/>
                </a:lnTo>
                <a:lnTo>
                  <a:pt x="42562" y="49952"/>
                </a:lnTo>
                <a:lnTo>
                  <a:pt x="42524" y="49971"/>
                </a:lnTo>
                <a:lnTo>
                  <a:pt x="42487" y="50008"/>
                </a:lnTo>
                <a:lnTo>
                  <a:pt x="42431" y="50101"/>
                </a:lnTo>
                <a:lnTo>
                  <a:pt x="42413" y="50213"/>
                </a:lnTo>
                <a:lnTo>
                  <a:pt x="42431" y="50325"/>
                </a:lnTo>
                <a:lnTo>
                  <a:pt x="42487" y="50418"/>
                </a:lnTo>
                <a:lnTo>
                  <a:pt x="42524" y="50455"/>
                </a:lnTo>
                <a:lnTo>
                  <a:pt x="42562" y="50492"/>
                </a:lnTo>
                <a:lnTo>
                  <a:pt x="42636" y="50511"/>
                </a:lnTo>
                <a:lnTo>
                  <a:pt x="42767" y="50511"/>
                </a:lnTo>
                <a:lnTo>
                  <a:pt x="42822" y="50492"/>
                </a:lnTo>
                <a:lnTo>
                  <a:pt x="42878" y="50455"/>
                </a:lnTo>
                <a:lnTo>
                  <a:pt x="42915" y="50418"/>
                </a:lnTo>
                <a:lnTo>
                  <a:pt x="42971" y="50325"/>
                </a:lnTo>
                <a:lnTo>
                  <a:pt x="42990" y="50213"/>
                </a:lnTo>
                <a:lnTo>
                  <a:pt x="42971" y="50101"/>
                </a:lnTo>
                <a:lnTo>
                  <a:pt x="42915" y="50008"/>
                </a:lnTo>
                <a:lnTo>
                  <a:pt x="42878" y="49971"/>
                </a:lnTo>
                <a:lnTo>
                  <a:pt x="42822" y="49952"/>
                </a:lnTo>
                <a:lnTo>
                  <a:pt x="42767" y="49934"/>
                </a:lnTo>
                <a:lnTo>
                  <a:pt x="42692" y="49915"/>
                </a:lnTo>
                <a:close/>
                <a:moveTo>
                  <a:pt x="16422" y="49896"/>
                </a:moveTo>
                <a:lnTo>
                  <a:pt x="16366" y="49915"/>
                </a:lnTo>
                <a:lnTo>
                  <a:pt x="16310" y="49915"/>
                </a:lnTo>
                <a:lnTo>
                  <a:pt x="16217" y="49990"/>
                </a:lnTo>
                <a:lnTo>
                  <a:pt x="16143" y="50083"/>
                </a:lnTo>
                <a:lnTo>
                  <a:pt x="16124" y="50194"/>
                </a:lnTo>
                <a:lnTo>
                  <a:pt x="16105" y="50250"/>
                </a:lnTo>
                <a:lnTo>
                  <a:pt x="16124" y="50325"/>
                </a:lnTo>
                <a:lnTo>
                  <a:pt x="16161" y="50381"/>
                </a:lnTo>
                <a:lnTo>
                  <a:pt x="16199" y="50436"/>
                </a:lnTo>
                <a:lnTo>
                  <a:pt x="16236" y="50474"/>
                </a:lnTo>
                <a:lnTo>
                  <a:pt x="16292" y="50511"/>
                </a:lnTo>
                <a:lnTo>
                  <a:pt x="16366" y="50529"/>
                </a:lnTo>
                <a:lnTo>
                  <a:pt x="16478" y="50529"/>
                </a:lnTo>
                <a:lnTo>
                  <a:pt x="16534" y="50511"/>
                </a:lnTo>
                <a:lnTo>
                  <a:pt x="16627" y="50455"/>
                </a:lnTo>
                <a:lnTo>
                  <a:pt x="16701" y="50362"/>
                </a:lnTo>
                <a:lnTo>
                  <a:pt x="16738" y="50250"/>
                </a:lnTo>
                <a:lnTo>
                  <a:pt x="16738" y="50194"/>
                </a:lnTo>
                <a:lnTo>
                  <a:pt x="16738" y="50120"/>
                </a:lnTo>
                <a:lnTo>
                  <a:pt x="16701" y="50064"/>
                </a:lnTo>
                <a:lnTo>
                  <a:pt x="16664" y="50008"/>
                </a:lnTo>
                <a:lnTo>
                  <a:pt x="16608" y="49971"/>
                </a:lnTo>
                <a:lnTo>
                  <a:pt x="16552" y="49934"/>
                </a:lnTo>
                <a:lnTo>
                  <a:pt x="16496" y="49915"/>
                </a:lnTo>
                <a:lnTo>
                  <a:pt x="16422" y="49896"/>
                </a:lnTo>
                <a:close/>
                <a:moveTo>
                  <a:pt x="32024" y="50064"/>
                </a:moveTo>
                <a:lnTo>
                  <a:pt x="31931" y="50083"/>
                </a:lnTo>
                <a:lnTo>
                  <a:pt x="31856" y="50120"/>
                </a:lnTo>
                <a:lnTo>
                  <a:pt x="31782" y="50213"/>
                </a:lnTo>
                <a:lnTo>
                  <a:pt x="31763" y="50250"/>
                </a:lnTo>
                <a:lnTo>
                  <a:pt x="31763" y="50306"/>
                </a:lnTo>
                <a:lnTo>
                  <a:pt x="31782" y="50381"/>
                </a:lnTo>
                <a:lnTo>
                  <a:pt x="31838" y="50474"/>
                </a:lnTo>
                <a:lnTo>
                  <a:pt x="31912" y="50529"/>
                </a:lnTo>
                <a:lnTo>
                  <a:pt x="32005" y="50548"/>
                </a:lnTo>
                <a:lnTo>
                  <a:pt x="32098" y="50511"/>
                </a:lnTo>
                <a:lnTo>
                  <a:pt x="32154" y="50474"/>
                </a:lnTo>
                <a:lnTo>
                  <a:pt x="32210" y="50399"/>
                </a:lnTo>
                <a:lnTo>
                  <a:pt x="32229" y="50325"/>
                </a:lnTo>
                <a:lnTo>
                  <a:pt x="32229" y="50232"/>
                </a:lnTo>
                <a:lnTo>
                  <a:pt x="32191" y="50157"/>
                </a:lnTo>
                <a:lnTo>
                  <a:pt x="32117" y="50101"/>
                </a:lnTo>
                <a:lnTo>
                  <a:pt x="32024" y="50064"/>
                </a:lnTo>
                <a:close/>
                <a:moveTo>
                  <a:pt x="30404" y="50045"/>
                </a:moveTo>
                <a:lnTo>
                  <a:pt x="30311" y="50064"/>
                </a:lnTo>
                <a:lnTo>
                  <a:pt x="30274" y="50083"/>
                </a:lnTo>
                <a:lnTo>
                  <a:pt x="30237" y="50120"/>
                </a:lnTo>
                <a:lnTo>
                  <a:pt x="30181" y="50176"/>
                </a:lnTo>
                <a:lnTo>
                  <a:pt x="30162" y="50232"/>
                </a:lnTo>
                <a:lnTo>
                  <a:pt x="30143" y="50287"/>
                </a:lnTo>
                <a:lnTo>
                  <a:pt x="30143" y="50343"/>
                </a:lnTo>
                <a:lnTo>
                  <a:pt x="30162" y="50381"/>
                </a:lnTo>
                <a:lnTo>
                  <a:pt x="30181" y="50436"/>
                </a:lnTo>
                <a:lnTo>
                  <a:pt x="30218" y="50492"/>
                </a:lnTo>
                <a:lnTo>
                  <a:pt x="30274" y="50529"/>
                </a:lnTo>
                <a:lnTo>
                  <a:pt x="30367" y="50567"/>
                </a:lnTo>
                <a:lnTo>
                  <a:pt x="30460" y="50548"/>
                </a:lnTo>
                <a:lnTo>
                  <a:pt x="30553" y="50529"/>
                </a:lnTo>
                <a:lnTo>
                  <a:pt x="30609" y="50455"/>
                </a:lnTo>
                <a:lnTo>
                  <a:pt x="30646" y="50418"/>
                </a:lnTo>
                <a:lnTo>
                  <a:pt x="30665" y="50362"/>
                </a:lnTo>
                <a:lnTo>
                  <a:pt x="30665" y="50269"/>
                </a:lnTo>
                <a:lnTo>
                  <a:pt x="30628" y="50194"/>
                </a:lnTo>
                <a:lnTo>
                  <a:pt x="30572" y="50120"/>
                </a:lnTo>
                <a:lnTo>
                  <a:pt x="30497" y="50064"/>
                </a:lnTo>
                <a:lnTo>
                  <a:pt x="30404" y="50045"/>
                </a:lnTo>
                <a:close/>
                <a:moveTo>
                  <a:pt x="37628" y="49878"/>
                </a:moveTo>
                <a:lnTo>
                  <a:pt x="37553" y="49896"/>
                </a:lnTo>
                <a:lnTo>
                  <a:pt x="37498" y="49915"/>
                </a:lnTo>
                <a:lnTo>
                  <a:pt x="37442" y="49971"/>
                </a:lnTo>
                <a:lnTo>
                  <a:pt x="37386" y="50008"/>
                </a:lnTo>
                <a:lnTo>
                  <a:pt x="37349" y="50064"/>
                </a:lnTo>
                <a:lnTo>
                  <a:pt x="37311" y="50138"/>
                </a:lnTo>
                <a:lnTo>
                  <a:pt x="37311" y="50213"/>
                </a:lnTo>
                <a:lnTo>
                  <a:pt x="37311" y="50269"/>
                </a:lnTo>
                <a:lnTo>
                  <a:pt x="37330" y="50343"/>
                </a:lnTo>
                <a:lnTo>
                  <a:pt x="37367" y="50399"/>
                </a:lnTo>
                <a:lnTo>
                  <a:pt x="37423" y="50455"/>
                </a:lnTo>
                <a:lnTo>
                  <a:pt x="37479" y="50511"/>
                </a:lnTo>
                <a:lnTo>
                  <a:pt x="37535" y="50529"/>
                </a:lnTo>
                <a:lnTo>
                  <a:pt x="37591" y="50548"/>
                </a:lnTo>
                <a:lnTo>
                  <a:pt x="37665" y="50567"/>
                </a:lnTo>
                <a:lnTo>
                  <a:pt x="37721" y="50567"/>
                </a:lnTo>
                <a:lnTo>
                  <a:pt x="37795" y="50548"/>
                </a:lnTo>
                <a:lnTo>
                  <a:pt x="37851" y="50511"/>
                </a:lnTo>
                <a:lnTo>
                  <a:pt x="37889" y="50474"/>
                </a:lnTo>
                <a:lnTo>
                  <a:pt x="37944" y="50436"/>
                </a:lnTo>
                <a:lnTo>
                  <a:pt x="37982" y="50381"/>
                </a:lnTo>
                <a:lnTo>
                  <a:pt x="38000" y="50325"/>
                </a:lnTo>
                <a:lnTo>
                  <a:pt x="38019" y="50250"/>
                </a:lnTo>
                <a:lnTo>
                  <a:pt x="38019" y="50176"/>
                </a:lnTo>
                <a:lnTo>
                  <a:pt x="38000" y="50120"/>
                </a:lnTo>
                <a:lnTo>
                  <a:pt x="37963" y="50045"/>
                </a:lnTo>
                <a:lnTo>
                  <a:pt x="37926" y="49990"/>
                </a:lnTo>
                <a:lnTo>
                  <a:pt x="37889" y="49952"/>
                </a:lnTo>
                <a:lnTo>
                  <a:pt x="37833" y="49915"/>
                </a:lnTo>
                <a:lnTo>
                  <a:pt x="37758" y="49878"/>
                </a:lnTo>
                <a:close/>
                <a:moveTo>
                  <a:pt x="48985" y="49971"/>
                </a:moveTo>
                <a:lnTo>
                  <a:pt x="48929" y="49990"/>
                </a:lnTo>
                <a:lnTo>
                  <a:pt x="48873" y="50008"/>
                </a:lnTo>
                <a:lnTo>
                  <a:pt x="48825" y="50040"/>
                </a:lnTo>
                <a:lnTo>
                  <a:pt x="48825" y="50040"/>
                </a:lnTo>
                <a:lnTo>
                  <a:pt x="48762" y="50120"/>
                </a:lnTo>
                <a:lnTo>
                  <a:pt x="48724" y="50176"/>
                </a:lnTo>
                <a:lnTo>
                  <a:pt x="48724" y="50232"/>
                </a:lnTo>
                <a:lnTo>
                  <a:pt x="48743" y="50287"/>
                </a:lnTo>
                <a:lnTo>
                  <a:pt x="48762" y="50343"/>
                </a:lnTo>
                <a:lnTo>
                  <a:pt x="48817" y="50362"/>
                </a:lnTo>
                <a:lnTo>
                  <a:pt x="48855" y="50381"/>
                </a:lnTo>
                <a:lnTo>
                  <a:pt x="48855" y="50399"/>
                </a:lnTo>
                <a:lnTo>
                  <a:pt x="48873" y="50399"/>
                </a:lnTo>
                <a:lnTo>
                  <a:pt x="48910" y="50418"/>
                </a:lnTo>
                <a:lnTo>
                  <a:pt x="48892" y="50418"/>
                </a:lnTo>
                <a:lnTo>
                  <a:pt x="48910" y="50436"/>
                </a:lnTo>
                <a:lnTo>
                  <a:pt x="48966" y="50492"/>
                </a:lnTo>
                <a:lnTo>
                  <a:pt x="49041" y="50548"/>
                </a:lnTo>
                <a:lnTo>
                  <a:pt x="49115" y="50567"/>
                </a:lnTo>
                <a:lnTo>
                  <a:pt x="49190" y="50548"/>
                </a:lnTo>
                <a:lnTo>
                  <a:pt x="49264" y="50529"/>
                </a:lnTo>
                <a:lnTo>
                  <a:pt x="49320" y="50492"/>
                </a:lnTo>
                <a:lnTo>
                  <a:pt x="49376" y="50418"/>
                </a:lnTo>
                <a:lnTo>
                  <a:pt x="49395" y="50343"/>
                </a:lnTo>
                <a:lnTo>
                  <a:pt x="49395" y="50269"/>
                </a:lnTo>
                <a:lnTo>
                  <a:pt x="49376" y="50194"/>
                </a:lnTo>
                <a:lnTo>
                  <a:pt x="49339" y="50120"/>
                </a:lnTo>
                <a:lnTo>
                  <a:pt x="49283" y="50064"/>
                </a:lnTo>
                <a:lnTo>
                  <a:pt x="49208" y="50027"/>
                </a:lnTo>
                <a:lnTo>
                  <a:pt x="49134" y="49990"/>
                </a:lnTo>
                <a:lnTo>
                  <a:pt x="49059" y="49971"/>
                </a:lnTo>
                <a:close/>
                <a:moveTo>
                  <a:pt x="5884" y="49859"/>
                </a:moveTo>
                <a:lnTo>
                  <a:pt x="5828" y="49878"/>
                </a:lnTo>
                <a:lnTo>
                  <a:pt x="5772" y="49915"/>
                </a:lnTo>
                <a:lnTo>
                  <a:pt x="5717" y="49952"/>
                </a:lnTo>
                <a:lnTo>
                  <a:pt x="5642" y="50045"/>
                </a:lnTo>
                <a:lnTo>
                  <a:pt x="5623" y="50120"/>
                </a:lnTo>
                <a:lnTo>
                  <a:pt x="5605" y="50176"/>
                </a:lnTo>
                <a:lnTo>
                  <a:pt x="5605" y="50250"/>
                </a:lnTo>
                <a:lnTo>
                  <a:pt x="5605" y="50325"/>
                </a:lnTo>
                <a:lnTo>
                  <a:pt x="5642" y="50399"/>
                </a:lnTo>
                <a:lnTo>
                  <a:pt x="5698" y="50455"/>
                </a:lnTo>
                <a:lnTo>
                  <a:pt x="5754" y="50511"/>
                </a:lnTo>
                <a:lnTo>
                  <a:pt x="5810" y="50548"/>
                </a:lnTo>
                <a:lnTo>
                  <a:pt x="5884" y="50567"/>
                </a:lnTo>
                <a:lnTo>
                  <a:pt x="5959" y="50585"/>
                </a:lnTo>
                <a:lnTo>
                  <a:pt x="6033" y="50585"/>
                </a:lnTo>
                <a:lnTo>
                  <a:pt x="6089" y="50567"/>
                </a:lnTo>
                <a:lnTo>
                  <a:pt x="6145" y="50529"/>
                </a:lnTo>
                <a:lnTo>
                  <a:pt x="6201" y="50492"/>
                </a:lnTo>
                <a:lnTo>
                  <a:pt x="6275" y="50381"/>
                </a:lnTo>
                <a:lnTo>
                  <a:pt x="6312" y="50325"/>
                </a:lnTo>
                <a:lnTo>
                  <a:pt x="6331" y="50250"/>
                </a:lnTo>
                <a:lnTo>
                  <a:pt x="6331" y="50176"/>
                </a:lnTo>
                <a:lnTo>
                  <a:pt x="6312" y="50101"/>
                </a:lnTo>
                <a:lnTo>
                  <a:pt x="6275" y="50045"/>
                </a:lnTo>
                <a:lnTo>
                  <a:pt x="6238" y="49971"/>
                </a:lnTo>
                <a:lnTo>
                  <a:pt x="6182" y="49934"/>
                </a:lnTo>
                <a:lnTo>
                  <a:pt x="6108" y="49878"/>
                </a:lnTo>
                <a:lnTo>
                  <a:pt x="6033" y="49859"/>
                </a:lnTo>
                <a:close/>
                <a:moveTo>
                  <a:pt x="45839" y="50027"/>
                </a:moveTo>
                <a:lnTo>
                  <a:pt x="45783" y="50045"/>
                </a:lnTo>
                <a:lnTo>
                  <a:pt x="45727" y="50064"/>
                </a:lnTo>
                <a:lnTo>
                  <a:pt x="45690" y="50083"/>
                </a:lnTo>
                <a:lnTo>
                  <a:pt x="45652" y="50120"/>
                </a:lnTo>
                <a:lnTo>
                  <a:pt x="45596" y="50213"/>
                </a:lnTo>
                <a:lnTo>
                  <a:pt x="45578" y="50306"/>
                </a:lnTo>
                <a:lnTo>
                  <a:pt x="45596" y="50399"/>
                </a:lnTo>
                <a:lnTo>
                  <a:pt x="45652" y="50492"/>
                </a:lnTo>
                <a:lnTo>
                  <a:pt x="45690" y="50529"/>
                </a:lnTo>
                <a:lnTo>
                  <a:pt x="45727" y="50548"/>
                </a:lnTo>
                <a:lnTo>
                  <a:pt x="45783" y="50567"/>
                </a:lnTo>
                <a:lnTo>
                  <a:pt x="45839" y="50585"/>
                </a:lnTo>
                <a:lnTo>
                  <a:pt x="45913" y="50567"/>
                </a:lnTo>
                <a:lnTo>
                  <a:pt x="45950" y="50548"/>
                </a:lnTo>
                <a:lnTo>
                  <a:pt x="46006" y="50529"/>
                </a:lnTo>
                <a:lnTo>
                  <a:pt x="46043" y="50492"/>
                </a:lnTo>
                <a:lnTo>
                  <a:pt x="46081" y="50399"/>
                </a:lnTo>
                <a:lnTo>
                  <a:pt x="46099" y="50306"/>
                </a:lnTo>
                <a:lnTo>
                  <a:pt x="46081" y="50213"/>
                </a:lnTo>
                <a:lnTo>
                  <a:pt x="46043" y="50120"/>
                </a:lnTo>
                <a:lnTo>
                  <a:pt x="46006" y="50083"/>
                </a:lnTo>
                <a:lnTo>
                  <a:pt x="45950" y="50064"/>
                </a:lnTo>
                <a:lnTo>
                  <a:pt x="45913" y="50045"/>
                </a:lnTo>
                <a:lnTo>
                  <a:pt x="45839" y="50027"/>
                </a:lnTo>
                <a:close/>
                <a:moveTo>
                  <a:pt x="47272" y="50008"/>
                </a:moveTo>
                <a:lnTo>
                  <a:pt x="47216" y="50027"/>
                </a:lnTo>
                <a:lnTo>
                  <a:pt x="47179" y="50045"/>
                </a:lnTo>
                <a:lnTo>
                  <a:pt x="47086" y="50101"/>
                </a:lnTo>
                <a:lnTo>
                  <a:pt x="47030" y="50194"/>
                </a:lnTo>
                <a:lnTo>
                  <a:pt x="46993" y="50287"/>
                </a:lnTo>
                <a:lnTo>
                  <a:pt x="47011" y="50399"/>
                </a:lnTo>
                <a:lnTo>
                  <a:pt x="47030" y="50455"/>
                </a:lnTo>
                <a:lnTo>
                  <a:pt x="47049" y="50492"/>
                </a:lnTo>
                <a:lnTo>
                  <a:pt x="47105" y="50529"/>
                </a:lnTo>
                <a:lnTo>
                  <a:pt x="47160" y="50567"/>
                </a:lnTo>
                <a:lnTo>
                  <a:pt x="47216" y="50585"/>
                </a:lnTo>
                <a:lnTo>
                  <a:pt x="47272" y="50585"/>
                </a:lnTo>
                <a:lnTo>
                  <a:pt x="47384" y="50567"/>
                </a:lnTo>
                <a:lnTo>
                  <a:pt x="47440" y="50548"/>
                </a:lnTo>
                <a:lnTo>
                  <a:pt x="47477" y="50511"/>
                </a:lnTo>
                <a:lnTo>
                  <a:pt x="47514" y="50474"/>
                </a:lnTo>
                <a:lnTo>
                  <a:pt x="47551" y="50418"/>
                </a:lnTo>
                <a:lnTo>
                  <a:pt x="47570" y="50362"/>
                </a:lnTo>
                <a:lnTo>
                  <a:pt x="47570" y="50306"/>
                </a:lnTo>
                <a:lnTo>
                  <a:pt x="47551" y="50194"/>
                </a:lnTo>
                <a:lnTo>
                  <a:pt x="47496" y="50101"/>
                </a:lnTo>
                <a:lnTo>
                  <a:pt x="47458" y="50064"/>
                </a:lnTo>
                <a:lnTo>
                  <a:pt x="47402" y="50045"/>
                </a:lnTo>
                <a:lnTo>
                  <a:pt x="47328" y="50027"/>
                </a:lnTo>
                <a:lnTo>
                  <a:pt x="47272" y="50008"/>
                </a:lnTo>
                <a:close/>
                <a:moveTo>
                  <a:pt x="74138" y="49934"/>
                </a:moveTo>
                <a:lnTo>
                  <a:pt x="74082" y="49952"/>
                </a:lnTo>
                <a:lnTo>
                  <a:pt x="74026" y="49971"/>
                </a:lnTo>
                <a:lnTo>
                  <a:pt x="73970" y="50008"/>
                </a:lnTo>
                <a:lnTo>
                  <a:pt x="73896" y="50101"/>
                </a:lnTo>
                <a:lnTo>
                  <a:pt x="73840" y="50213"/>
                </a:lnTo>
                <a:lnTo>
                  <a:pt x="73840" y="50269"/>
                </a:lnTo>
                <a:lnTo>
                  <a:pt x="73840" y="50343"/>
                </a:lnTo>
                <a:lnTo>
                  <a:pt x="73877" y="50436"/>
                </a:lnTo>
                <a:lnTo>
                  <a:pt x="73952" y="50511"/>
                </a:lnTo>
                <a:lnTo>
                  <a:pt x="74026" y="50567"/>
                </a:lnTo>
                <a:lnTo>
                  <a:pt x="74138" y="50585"/>
                </a:lnTo>
                <a:lnTo>
                  <a:pt x="74212" y="50585"/>
                </a:lnTo>
                <a:lnTo>
                  <a:pt x="74268" y="50567"/>
                </a:lnTo>
                <a:lnTo>
                  <a:pt x="74343" y="50529"/>
                </a:lnTo>
                <a:lnTo>
                  <a:pt x="74399" y="50492"/>
                </a:lnTo>
                <a:lnTo>
                  <a:pt x="74436" y="50436"/>
                </a:lnTo>
                <a:lnTo>
                  <a:pt x="74473" y="50381"/>
                </a:lnTo>
                <a:lnTo>
                  <a:pt x="74492" y="50343"/>
                </a:lnTo>
                <a:lnTo>
                  <a:pt x="74492" y="50325"/>
                </a:lnTo>
                <a:lnTo>
                  <a:pt x="74510" y="50306"/>
                </a:lnTo>
                <a:lnTo>
                  <a:pt x="74492" y="50306"/>
                </a:lnTo>
                <a:lnTo>
                  <a:pt x="74548" y="50287"/>
                </a:lnTo>
                <a:lnTo>
                  <a:pt x="74566" y="50250"/>
                </a:lnTo>
                <a:lnTo>
                  <a:pt x="74566" y="50213"/>
                </a:lnTo>
                <a:lnTo>
                  <a:pt x="74510" y="50120"/>
                </a:lnTo>
                <a:lnTo>
                  <a:pt x="74473" y="50064"/>
                </a:lnTo>
                <a:lnTo>
                  <a:pt x="74417" y="50027"/>
                </a:lnTo>
                <a:lnTo>
                  <a:pt x="74324" y="49971"/>
                </a:lnTo>
                <a:lnTo>
                  <a:pt x="74268" y="49952"/>
                </a:lnTo>
                <a:lnTo>
                  <a:pt x="74194" y="49934"/>
                </a:lnTo>
                <a:close/>
                <a:moveTo>
                  <a:pt x="24930" y="49915"/>
                </a:moveTo>
                <a:lnTo>
                  <a:pt x="24856" y="49934"/>
                </a:lnTo>
                <a:lnTo>
                  <a:pt x="24800" y="49952"/>
                </a:lnTo>
                <a:lnTo>
                  <a:pt x="24744" y="49990"/>
                </a:lnTo>
                <a:lnTo>
                  <a:pt x="24688" y="50045"/>
                </a:lnTo>
                <a:lnTo>
                  <a:pt x="24651" y="50120"/>
                </a:lnTo>
                <a:lnTo>
                  <a:pt x="24651" y="50194"/>
                </a:lnTo>
                <a:lnTo>
                  <a:pt x="24651" y="50269"/>
                </a:lnTo>
                <a:lnTo>
                  <a:pt x="24707" y="50418"/>
                </a:lnTo>
                <a:lnTo>
                  <a:pt x="24726" y="50474"/>
                </a:lnTo>
                <a:lnTo>
                  <a:pt x="24781" y="50511"/>
                </a:lnTo>
                <a:lnTo>
                  <a:pt x="24837" y="50548"/>
                </a:lnTo>
                <a:lnTo>
                  <a:pt x="24893" y="50585"/>
                </a:lnTo>
                <a:lnTo>
                  <a:pt x="24949" y="50604"/>
                </a:lnTo>
                <a:lnTo>
                  <a:pt x="25079" y="50604"/>
                </a:lnTo>
                <a:lnTo>
                  <a:pt x="25135" y="50585"/>
                </a:lnTo>
                <a:lnTo>
                  <a:pt x="25191" y="50548"/>
                </a:lnTo>
                <a:lnTo>
                  <a:pt x="25247" y="50511"/>
                </a:lnTo>
                <a:lnTo>
                  <a:pt x="25284" y="50455"/>
                </a:lnTo>
                <a:lnTo>
                  <a:pt x="25303" y="50399"/>
                </a:lnTo>
                <a:lnTo>
                  <a:pt x="25321" y="50343"/>
                </a:lnTo>
                <a:lnTo>
                  <a:pt x="25340" y="50287"/>
                </a:lnTo>
                <a:lnTo>
                  <a:pt x="25340" y="50213"/>
                </a:lnTo>
                <a:lnTo>
                  <a:pt x="25321" y="50157"/>
                </a:lnTo>
                <a:lnTo>
                  <a:pt x="25284" y="50101"/>
                </a:lnTo>
                <a:lnTo>
                  <a:pt x="25247" y="50045"/>
                </a:lnTo>
                <a:lnTo>
                  <a:pt x="25191" y="49990"/>
                </a:lnTo>
                <a:lnTo>
                  <a:pt x="25135" y="49952"/>
                </a:lnTo>
                <a:lnTo>
                  <a:pt x="25061" y="49934"/>
                </a:lnTo>
                <a:lnTo>
                  <a:pt x="25005" y="49915"/>
                </a:lnTo>
                <a:close/>
                <a:moveTo>
                  <a:pt x="86854" y="50343"/>
                </a:moveTo>
                <a:lnTo>
                  <a:pt x="86798" y="50362"/>
                </a:lnTo>
                <a:lnTo>
                  <a:pt x="86761" y="50381"/>
                </a:lnTo>
                <a:lnTo>
                  <a:pt x="86724" y="50436"/>
                </a:lnTo>
                <a:lnTo>
                  <a:pt x="86724" y="50474"/>
                </a:lnTo>
                <a:lnTo>
                  <a:pt x="86724" y="50529"/>
                </a:lnTo>
                <a:lnTo>
                  <a:pt x="86761" y="50567"/>
                </a:lnTo>
                <a:lnTo>
                  <a:pt x="86798" y="50604"/>
                </a:lnTo>
                <a:lnTo>
                  <a:pt x="86910" y="50604"/>
                </a:lnTo>
                <a:lnTo>
                  <a:pt x="86947" y="50567"/>
                </a:lnTo>
                <a:lnTo>
                  <a:pt x="86966" y="50529"/>
                </a:lnTo>
                <a:lnTo>
                  <a:pt x="86984" y="50474"/>
                </a:lnTo>
                <a:lnTo>
                  <a:pt x="86966" y="50436"/>
                </a:lnTo>
                <a:lnTo>
                  <a:pt x="86947" y="50381"/>
                </a:lnTo>
                <a:lnTo>
                  <a:pt x="86910" y="50362"/>
                </a:lnTo>
                <a:lnTo>
                  <a:pt x="86854" y="50343"/>
                </a:lnTo>
                <a:close/>
                <a:moveTo>
                  <a:pt x="4078" y="49990"/>
                </a:moveTo>
                <a:lnTo>
                  <a:pt x="4022" y="50008"/>
                </a:lnTo>
                <a:lnTo>
                  <a:pt x="3929" y="50064"/>
                </a:lnTo>
                <a:lnTo>
                  <a:pt x="3873" y="50157"/>
                </a:lnTo>
                <a:lnTo>
                  <a:pt x="3836" y="50269"/>
                </a:lnTo>
                <a:lnTo>
                  <a:pt x="3836" y="50343"/>
                </a:lnTo>
                <a:lnTo>
                  <a:pt x="3836" y="50399"/>
                </a:lnTo>
                <a:lnTo>
                  <a:pt x="3873" y="50455"/>
                </a:lnTo>
                <a:lnTo>
                  <a:pt x="3911" y="50511"/>
                </a:lnTo>
                <a:lnTo>
                  <a:pt x="3948" y="50567"/>
                </a:lnTo>
                <a:lnTo>
                  <a:pt x="4004" y="50585"/>
                </a:lnTo>
                <a:lnTo>
                  <a:pt x="4078" y="50623"/>
                </a:lnTo>
                <a:lnTo>
                  <a:pt x="4209" y="50623"/>
                </a:lnTo>
                <a:lnTo>
                  <a:pt x="4264" y="50604"/>
                </a:lnTo>
                <a:lnTo>
                  <a:pt x="4357" y="50548"/>
                </a:lnTo>
                <a:lnTo>
                  <a:pt x="4413" y="50455"/>
                </a:lnTo>
                <a:lnTo>
                  <a:pt x="4451" y="50343"/>
                </a:lnTo>
                <a:lnTo>
                  <a:pt x="4469" y="50269"/>
                </a:lnTo>
                <a:lnTo>
                  <a:pt x="4451" y="50213"/>
                </a:lnTo>
                <a:lnTo>
                  <a:pt x="4413" y="50157"/>
                </a:lnTo>
                <a:lnTo>
                  <a:pt x="4376" y="50101"/>
                </a:lnTo>
                <a:lnTo>
                  <a:pt x="4339" y="50045"/>
                </a:lnTo>
                <a:lnTo>
                  <a:pt x="4283" y="50008"/>
                </a:lnTo>
                <a:lnTo>
                  <a:pt x="4209" y="49990"/>
                </a:lnTo>
                <a:close/>
                <a:moveTo>
                  <a:pt x="11134" y="49990"/>
                </a:moveTo>
                <a:lnTo>
                  <a:pt x="11060" y="50008"/>
                </a:lnTo>
                <a:lnTo>
                  <a:pt x="10948" y="50064"/>
                </a:lnTo>
                <a:lnTo>
                  <a:pt x="10837" y="50120"/>
                </a:lnTo>
                <a:lnTo>
                  <a:pt x="10781" y="50176"/>
                </a:lnTo>
                <a:lnTo>
                  <a:pt x="10762" y="50232"/>
                </a:lnTo>
                <a:lnTo>
                  <a:pt x="10743" y="50287"/>
                </a:lnTo>
                <a:lnTo>
                  <a:pt x="10762" y="50362"/>
                </a:lnTo>
                <a:lnTo>
                  <a:pt x="10781" y="50418"/>
                </a:lnTo>
                <a:lnTo>
                  <a:pt x="10818" y="50474"/>
                </a:lnTo>
                <a:lnTo>
                  <a:pt x="10874" y="50529"/>
                </a:lnTo>
                <a:lnTo>
                  <a:pt x="10930" y="50567"/>
                </a:lnTo>
                <a:lnTo>
                  <a:pt x="11079" y="50604"/>
                </a:lnTo>
                <a:lnTo>
                  <a:pt x="11153" y="50623"/>
                </a:lnTo>
                <a:lnTo>
                  <a:pt x="11209" y="50623"/>
                </a:lnTo>
                <a:lnTo>
                  <a:pt x="11265" y="50604"/>
                </a:lnTo>
                <a:lnTo>
                  <a:pt x="11321" y="50567"/>
                </a:lnTo>
                <a:lnTo>
                  <a:pt x="11376" y="50529"/>
                </a:lnTo>
                <a:lnTo>
                  <a:pt x="11414" y="50474"/>
                </a:lnTo>
                <a:lnTo>
                  <a:pt x="11432" y="50418"/>
                </a:lnTo>
                <a:lnTo>
                  <a:pt x="11451" y="50362"/>
                </a:lnTo>
                <a:lnTo>
                  <a:pt x="11470" y="50306"/>
                </a:lnTo>
                <a:lnTo>
                  <a:pt x="11451" y="50250"/>
                </a:lnTo>
                <a:lnTo>
                  <a:pt x="11432" y="50176"/>
                </a:lnTo>
                <a:lnTo>
                  <a:pt x="11414" y="50120"/>
                </a:lnTo>
                <a:lnTo>
                  <a:pt x="11358" y="50083"/>
                </a:lnTo>
                <a:lnTo>
                  <a:pt x="11321" y="50045"/>
                </a:lnTo>
                <a:lnTo>
                  <a:pt x="11265" y="50008"/>
                </a:lnTo>
                <a:lnTo>
                  <a:pt x="11190" y="49990"/>
                </a:lnTo>
                <a:close/>
                <a:moveTo>
                  <a:pt x="26904" y="49896"/>
                </a:moveTo>
                <a:lnTo>
                  <a:pt x="26829" y="49952"/>
                </a:lnTo>
                <a:lnTo>
                  <a:pt x="26744" y="50004"/>
                </a:lnTo>
                <a:lnTo>
                  <a:pt x="26681" y="50083"/>
                </a:lnTo>
                <a:lnTo>
                  <a:pt x="26643" y="50138"/>
                </a:lnTo>
                <a:lnTo>
                  <a:pt x="26643" y="50176"/>
                </a:lnTo>
                <a:lnTo>
                  <a:pt x="26625" y="50287"/>
                </a:lnTo>
                <a:lnTo>
                  <a:pt x="26643" y="50381"/>
                </a:lnTo>
                <a:lnTo>
                  <a:pt x="26681" y="50474"/>
                </a:lnTo>
                <a:lnTo>
                  <a:pt x="26755" y="50548"/>
                </a:lnTo>
                <a:lnTo>
                  <a:pt x="26848" y="50604"/>
                </a:lnTo>
                <a:lnTo>
                  <a:pt x="26960" y="50623"/>
                </a:lnTo>
                <a:lnTo>
                  <a:pt x="27071" y="50604"/>
                </a:lnTo>
                <a:lnTo>
                  <a:pt x="27165" y="50567"/>
                </a:lnTo>
                <a:lnTo>
                  <a:pt x="27258" y="50511"/>
                </a:lnTo>
                <a:lnTo>
                  <a:pt x="27314" y="50418"/>
                </a:lnTo>
                <a:lnTo>
                  <a:pt x="27332" y="50306"/>
                </a:lnTo>
                <a:lnTo>
                  <a:pt x="27332" y="50213"/>
                </a:lnTo>
                <a:lnTo>
                  <a:pt x="27314" y="50101"/>
                </a:lnTo>
                <a:lnTo>
                  <a:pt x="27258" y="50027"/>
                </a:lnTo>
                <a:lnTo>
                  <a:pt x="27183" y="49952"/>
                </a:lnTo>
                <a:lnTo>
                  <a:pt x="27090" y="49896"/>
                </a:lnTo>
                <a:close/>
                <a:moveTo>
                  <a:pt x="43753" y="49915"/>
                </a:moveTo>
                <a:lnTo>
                  <a:pt x="43679" y="49934"/>
                </a:lnTo>
                <a:lnTo>
                  <a:pt x="43623" y="49971"/>
                </a:lnTo>
                <a:lnTo>
                  <a:pt x="43586" y="50008"/>
                </a:lnTo>
                <a:lnTo>
                  <a:pt x="43511" y="50101"/>
                </a:lnTo>
                <a:lnTo>
                  <a:pt x="43474" y="50157"/>
                </a:lnTo>
                <a:lnTo>
                  <a:pt x="43455" y="50232"/>
                </a:lnTo>
                <a:lnTo>
                  <a:pt x="43455" y="50306"/>
                </a:lnTo>
                <a:lnTo>
                  <a:pt x="43474" y="50381"/>
                </a:lnTo>
                <a:lnTo>
                  <a:pt x="43511" y="50436"/>
                </a:lnTo>
                <a:lnTo>
                  <a:pt x="43548" y="50511"/>
                </a:lnTo>
                <a:lnTo>
                  <a:pt x="43604" y="50548"/>
                </a:lnTo>
                <a:lnTo>
                  <a:pt x="43660" y="50585"/>
                </a:lnTo>
                <a:lnTo>
                  <a:pt x="43735" y="50623"/>
                </a:lnTo>
                <a:lnTo>
                  <a:pt x="43884" y="50623"/>
                </a:lnTo>
                <a:lnTo>
                  <a:pt x="43939" y="50604"/>
                </a:lnTo>
                <a:lnTo>
                  <a:pt x="43995" y="50567"/>
                </a:lnTo>
                <a:lnTo>
                  <a:pt x="44051" y="50529"/>
                </a:lnTo>
                <a:lnTo>
                  <a:pt x="44126" y="50436"/>
                </a:lnTo>
                <a:lnTo>
                  <a:pt x="44144" y="50362"/>
                </a:lnTo>
                <a:lnTo>
                  <a:pt x="44163" y="50306"/>
                </a:lnTo>
                <a:lnTo>
                  <a:pt x="44163" y="50232"/>
                </a:lnTo>
                <a:lnTo>
                  <a:pt x="44163" y="50157"/>
                </a:lnTo>
                <a:lnTo>
                  <a:pt x="44126" y="50083"/>
                </a:lnTo>
                <a:lnTo>
                  <a:pt x="44088" y="50027"/>
                </a:lnTo>
                <a:lnTo>
                  <a:pt x="44033" y="49990"/>
                </a:lnTo>
                <a:lnTo>
                  <a:pt x="43958" y="49934"/>
                </a:lnTo>
                <a:lnTo>
                  <a:pt x="43884" y="49915"/>
                </a:lnTo>
                <a:close/>
                <a:moveTo>
                  <a:pt x="14318" y="50306"/>
                </a:moveTo>
                <a:lnTo>
                  <a:pt x="14262" y="50325"/>
                </a:lnTo>
                <a:lnTo>
                  <a:pt x="14225" y="50381"/>
                </a:lnTo>
                <a:lnTo>
                  <a:pt x="14188" y="50455"/>
                </a:lnTo>
                <a:lnTo>
                  <a:pt x="14188" y="50511"/>
                </a:lnTo>
                <a:lnTo>
                  <a:pt x="14225" y="50567"/>
                </a:lnTo>
                <a:lnTo>
                  <a:pt x="14281" y="50623"/>
                </a:lnTo>
                <a:lnTo>
                  <a:pt x="14337" y="50641"/>
                </a:lnTo>
                <a:lnTo>
                  <a:pt x="14393" y="50641"/>
                </a:lnTo>
                <a:lnTo>
                  <a:pt x="14448" y="50604"/>
                </a:lnTo>
                <a:lnTo>
                  <a:pt x="14486" y="50567"/>
                </a:lnTo>
                <a:lnTo>
                  <a:pt x="14523" y="50492"/>
                </a:lnTo>
                <a:lnTo>
                  <a:pt x="14504" y="50436"/>
                </a:lnTo>
                <a:lnTo>
                  <a:pt x="14486" y="50381"/>
                </a:lnTo>
                <a:lnTo>
                  <a:pt x="14448" y="50343"/>
                </a:lnTo>
                <a:lnTo>
                  <a:pt x="14374" y="50306"/>
                </a:lnTo>
                <a:close/>
                <a:moveTo>
                  <a:pt x="19643" y="49971"/>
                </a:moveTo>
                <a:lnTo>
                  <a:pt x="19531" y="50027"/>
                </a:lnTo>
                <a:lnTo>
                  <a:pt x="19475" y="50064"/>
                </a:lnTo>
                <a:lnTo>
                  <a:pt x="19438" y="50101"/>
                </a:lnTo>
                <a:lnTo>
                  <a:pt x="19401" y="50176"/>
                </a:lnTo>
                <a:lnTo>
                  <a:pt x="19382" y="50250"/>
                </a:lnTo>
                <a:lnTo>
                  <a:pt x="19382" y="50306"/>
                </a:lnTo>
                <a:lnTo>
                  <a:pt x="19382" y="50381"/>
                </a:lnTo>
                <a:lnTo>
                  <a:pt x="19401" y="50455"/>
                </a:lnTo>
                <a:lnTo>
                  <a:pt x="19438" y="50511"/>
                </a:lnTo>
                <a:lnTo>
                  <a:pt x="19494" y="50567"/>
                </a:lnTo>
                <a:lnTo>
                  <a:pt x="19550" y="50604"/>
                </a:lnTo>
                <a:lnTo>
                  <a:pt x="19624" y="50641"/>
                </a:lnTo>
                <a:lnTo>
                  <a:pt x="19755" y="50641"/>
                </a:lnTo>
                <a:lnTo>
                  <a:pt x="19829" y="50623"/>
                </a:lnTo>
                <a:lnTo>
                  <a:pt x="19885" y="50604"/>
                </a:lnTo>
                <a:lnTo>
                  <a:pt x="19941" y="50548"/>
                </a:lnTo>
                <a:lnTo>
                  <a:pt x="19997" y="50511"/>
                </a:lnTo>
                <a:lnTo>
                  <a:pt x="20034" y="50436"/>
                </a:lnTo>
                <a:lnTo>
                  <a:pt x="20052" y="50381"/>
                </a:lnTo>
                <a:lnTo>
                  <a:pt x="20052" y="50325"/>
                </a:lnTo>
                <a:lnTo>
                  <a:pt x="20034" y="50194"/>
                </a:lnTo>
                <a:lnTo>
                  <a:pt x="19978" y="50083"/>
                </a:lnTo>
                <a:lnTo>
                  <a:pt x="19941" y="50045"/>
                </a:lnTo>
                <a:lnTo>
                  <a:pt x="19885" y="50008"/>
                </a:lnTo>
                <a:lnTo>
                  <a:pt x="19829" y="49990"/>
                </a:lnTo>
                <a:lnTo>
                  <a:pt x="19773" y="49971"/>
                </a:lnTo>
                <a:close/>
                <a:moveTo>
                  <a:pt x="41110" y="49971"/>
                </a:moveTo>
                <a:lnTo>
                  <a:pt x="41035" y="49990"/>
                </a:lnTo>
                <a:lnTo>
                  <a:pt x="40979" y="50027"/>
                </a:lnTo>
                <a:lnTo>
                  <a:pt x="40923" y="50064"/>
                </a:lnTo>
                <a:lnTo>
                  <a:pt x="40886" y="50120"/>
                </a:lnTo>
                <a:lnTo>
                  <a:pt x="40867" y="50176"/>
                </a:lnTo>
                <a:lnTo>
                  <a:pt x="40830" y="50232"/>
                </a:lnTo>
                <a:lnTo>
                  <a:pt x="40830" y="50306"/>
                </a:lnTo>
                <a:lnTo>
                  <a:pt x="40830" y="50381"/>
                </a:lnTo>
                <a:lnTo>
                  <a:pt x="40849" y="50436"/>
                </a:lnTo>
                <a:lnTo>
                  <a:pt x="40886" y="50492"/>
                </a:lnTo>
                <a:lnTo>
                  <a:pt x="40923" y="50548"/>
                </a:lnTo>
                <a:lnTo>
                  <a:pt x="40979" y="50585"/>
                </a:lnTo>
                <a:lnTo>
                  <a:pt x="41035" y="50623"/>
                </a:lnTo>
                <a:lnTo>
                  <a:pt x="41110" y="50641"/>
                </a:lnTo>
                <a:lnTo>
                  <a:pt x="41240" y="50641"/>
                </a:lnTo>
                <a:lnTo>
                  <a:pt x="41296" y="50623"/>
                </a:lnTo>
                <a:lnTo>
                  <a:pt x="41370" y="50585"/>
                </a:lnTo>
                <a:lnTo>
                  <a:pt x="41407" y="50548"/>
                </a:lnTo>
                <a:lnTo>
                  <a:pt x="41445" y="50492"/>
                </a:lnTo>
                <a:lnTo>
                  <a:pt x="41482" y="50436"/>
                </a:lnTo>
                <a:lnTo>
                  <a:pt x="41500" y="50381"/>
                </a:lnTo>
                <a:lnTo>
                  <a:pt x="41519" y="50306"/>
                </a:lnTo>
                <a:lnTo>
                  <a:pt x="41500" y="50232"/>
                </a:lnTo>
                <a:lnTo>
                  <a:pt x="41482" y="50176"/>
                </a:lnTo>
                <a:lnTo>
                  <a:pt x="41463" y="50120"/>
                </a:lnTo>
                <a:lnTo>
                  <a:pt x="41407" y="50064"/>
                </a:lnTo>
                <a:lnTo>
                  <a:pt x="41352" y="50027"/>
                </a:lnTo>
                <a:lnTo>
                  <a:pt x="41296" y="49990"/>
                </a:lnTo>
                <a:lnTo>
                  <a:pt x="41240" y="49971"/>
                </a:lnTo>
                <a:close/>
                <a:moveTo>
                  <a:pt x="18209" y="49952"/>
                </a:moveTo>
                <a:lnTo>
                  <a:pt x="18135" y="49971"/>
                </a:lnTo>
                <a:lnTo>
                  <a:pt x="18079" y="49990"/>
                </a:lnTo>
                <a:lnTo>
                  <a:pt x="17930" y="50083"/>
                </a:lnTo>
                <a:lnTo>
                  <a:pt x="17874" y="50138"/>
                </a:lnTo>
                <a:lnTo>
                  <a:pt x="17837" y="50213"/>
                </a:lnTo>
                <a:lnTo>
                  <a:pt x="17818" y="50287"/>
                </a:lnTo>
                <a:lnTo>
                  <a:pt x="17818" y="50362"/>
                </a:lnTo>
                <a:lnTo>
                  <a:pt x="17856" y="50436"/>
                </a:lnTo>
                <a:lnTo>
                  <a:pt x="17893" y="50492"/>
                </a:lnTo>
                <a:lnTo>
                  <a:pt x="18004" y="50585"/>
                </a:lnTo>
                <a:lnTo>
                  <a:pt x="18135" y="50641"/>
                </a:lnTo>
                <a:lnTo>
                  <a:pt x="18209" y="50660"/>
                </a:lnTo>
                <a:lnTo>
                  <a:pt x="18284" y="50660"/>
                </a:lnTo>
                <a:lnTo>
                  <a:pt x="18358" y="50641"/>
                </a:lnTo>
                <a:lnTo>
                  <a:pt x="18414" y="50623"/>
                </a:lnTo>
                <a:lnTo>
                  <a:pt x="18489" y="50567"/>
                </a:lnTo>
                <a:lnTo>
                  <a:pt x="18526" y="50529"/>
                </a:lnTo>
                <a:lnTo>
                  <a:pt x="18582" y="50474"/>
                </a:lnTo>
                <a:lnTo>
                  <a:pt x="18600" y="50399"/>
                </a:lnTo>
                <a:lnTo>
                  <a:pt x="18619" y="50325"/>
                </a:lnTo>
                <a:lnTo>
                  <a:pt x="18619" y="50269"/>
                </a:lnTo>
                <a:lnTo>
                  <a:pt x="18600" y="50194"/>
                </a:lnTo>
                <a:lnTo>
                  <a:pt x="18563" y="50120"/>
                </a:lnTo>
                <a:lnTo>
                  <a:pt x="18507" y="50064"/>
                </a:lnTo>
                <a:lnTo>
                  <a:pt x="18470" y="50027"/>
                </a:lnTo>
                <a:lnTo>
                  <a:pt x="18395" y="49990"/>
                </a:lnTo>
                <a:lnTo>
                  <a:pt x="18340" y="49971"/>
                </a:lnTo>
                <a:lnTo>
                  <a:pt x="18265" y="49952"/>
                </a:lnTo>
                <a:close/>
                <a:moveTo>
                  <a:pt x="65220" y="50120"/>
                </a:moveTo>
                <a:lnTo>
                  <a:pt x="65164" y="50138"/>
                </a:lnTo>
                <a:lnTo>
                  <a:pt x="65108" y="50157"/>
                </a:lnTo>
                <a:lnTo>
                  <a:pt x="65034" y="50213"/>
                </a:lnTo>
                <a:lnTo>
                  <a:pt x="64978" y="50306"/>
                </a:lnTo>
                <a:lnTo>
                  <a:pt x="64959" y="50362"/>
                </a:lnTo>
                <a:lnTo>
                  <a:pt x="64959" y="50418"/>
                </a:lnTo>
                <a:lnTo>
                  <a:pt x="64959" y="50474"/>
                </a:lnTo>
                <a:lnTo>
                  <a:pt x="64996" y="50511"/>
                </a:lnTo>
                <a:lnTo>
                  <a:pt x="65052" y="50604"/>
                </a:lnTo>
                <a:lnTo>
                  <a:pt x="65164" y="50641"/>
                </a:lnTo>
                <a:lnTo>
                  <a:pt x="65220" y="50660"/>
                </a:lnTo>
                <a:lnTo>
                  <a:pt x="65276" y="50660"/>
                </a:lnTo>
                <a:lnTo>
                  <a:pt x="65369" y="50623"/>
                </a:lnTo>
                <a:lnTo>
                  <a:pt x="65425" y="50548"/>
                </a:lnTo>
                <a:lnTo>
                  <a:pt x="65481" y="50455"/>
                </a:lnTo>
                <a:lnTo>
                  <a:pt x="65481" y="50362"/>
                </a:lnTo>
                <a:lnTo>
                  <a:pt x="65462" y="50269"/>
                </a:lnTo>
                <a:lnTo>
                  <a:pt x="65406" y="50194"/>
                </a:lnTo>
                <a:lnTo>
                  <a:pt x="65313" y="50138"/>
                </a:lnTo>
                <a:lnTo>
                  <a:pt x="65220" y="50120"/>
                </a:lnTo>
                <a:close/>
                <a:moveTo>
                  <a:pt x="61794" y="50101"/>
                </a:moveTo>
                <a:lnTo>
                  <a:pt x="61738" y="50120"/>
                </a:lnTo>
                <a:lnTo>
                  <a:pt x="61645" y="50176"/>
                </a:lnTo>
                <a:lnTo>
                  <a:pt x="61589" y="50269"/>
                </a:lnTo>
                <a:lnTo>
                  <a:pt x="61552" y="50381"/>
                </a:lnTo>
                <a:lnTo>
                  <a:pt x="61552" y="50436"/>
                </a:lnTo>
                <a:lnTo>
                  <a:pt x="61571" y="50492"/>
                </a:lnTo>
                <a:lnTo>
                  <a:pt x="61608" y="50548"/>
                </a:lnTo>
                <a:lnTo>
                  <a:pt x="61645" y="50585"/>
                </a:lnTo>
                <a:lnTo>
                  <a:pt x="61738" y="50660"/>
                </a:lnTo>
                <a:lnTo>
                  <a:pt x="61794" y="50678"/>
                </a:lnTo>
                <a:lnTo>
                  <a:pt x="61906" y="50678"/>
                </a:lnTo>
                <a:lnTo>
                  <a:pt x="61962" y="50660"/>
                </a:lnTo>
                <a:lnTo>
                  <a:pt x="62036" y="50604"/>
                </a:lnTo>
                <a:lnTo>
                  <a:pt x="62111" y="50511"/>
                </a:lnTo>
                <a:lnTo>
                  <a:pt x="62148" y="50418"/>
                </a:lnTo>
                <a:lnTo>
                  <a:pt x="62129" y="50343"/>
                </a:lnTo>
                <a:lnTo>
                  <a:pt x="62129" y="50287"/>
                </a:lnTo>
                <a:lnTo>
                  <a:pt x="62092" y="50232"/>
                </a:lnTo>
                <a:lnTo>
                  <a:pt x="62055" y="50194"/>
                </a:lnTo>
                <a:lnTo>
                  <a:pt x="62018" y="50157"/>
                </a:lnTo>
                <a:lnTo>
                  <a:pt x="61962" y="50120"/>
                </a:lnTo>
                <a:lnTo>
                  <a:pt x="61906" y="50101"/>
                </a:lnTo>
                <a:close/>
                <a:moveTo>
                  <a:pt x="63470" y="50045"/>
                </a:moveTo>
                <a:lnTo>
                  <a:pt x="63395" y="50064"/>
                </a:lnTo>
                <a:lnTo>
                  <a:pt x="63358" y="50101"/>
                </a:lnTo>
                <a:lnTo>
                  <a:pt x="63302" y="50138"/>
                </a:lnTo>
                <a:lnTo>
                  <a:pt x="63265" y="50194"/>
                </a:lnTo>
                <a:lnTo>
                  <a:pt x="63228" y="50306"/>
                </a:lnTo>
                <a:lnTo>
                  <a:pt x="63228" y="50362"/>
                </a:lnTo>
                <a:lnTo>
                  <a:pt x="63228" y="50436"/>
                </a:lnTo>
                <a:lnTo>
                  <a:pt x="63246" y="50492"/>
                </a:lnTo>
                <a:lnTo>
                  <a:pt x="63284" y="50548"/>
                </a:lnTo>
                <a:lnTo>
                  <a:pt x="63321" y="50585"/>
                </a:lnTo>
                <a:lnTo>
                  <a:pt x="63377" y="50641"/>
                </a:lnTo>
                <a:lnTo>
                  <a:pt x="63433" y="50660"/>
                </a:lnTo>
                <a:lnTo>
                  <a:pt x="63488" y="50678"/>
                </a:lnTo>
                <a:lnTo>
                  <a:pt x="63619" y="50678"/>
                </a:lnTo>
                <a:lnTo>
                  <a:pt x="63675" y="50660"/>
                </a:lnTo>
                <a:lnTo>
                  <a:pt x="63730" y="50623"/>
                </a:lnTo>
                <a:lnTo>
                  <a:pt x="63786" y="50585"/>
                </a:lnTo>
                <a:lnTo>
                  <a:pt x="63824" y="50529"/>
                </a:lnTo>
                <a:lnTo>
                  <a:pt x="63842" y="50474"/>
                </a:lnTo>
                <a:lnTo>
                  <a:pt x="63861" y="50418"/>
                </a:lnTo>
                <a:lnTo>
                  <a:pt x="63879" y="50362"/>
                </a:lnTo>
                <a:lnTo>
                  <a:pt x="63861" y="50287"/>
                </a:lnTo>
                <a:lnTo>
                  <a:pt x="63842" y="50232"/>
                </a:lnTo>
                <a:lnTo>
                  <a:pt x="63805" y="50176"/>
                </a:lnTo>
                <a:lnTo>
                  <a:pt x="63768" y="50120"/>
                </a:lnTo>
                <a:lnTo>
                  <a:pt x="63712" y="50083"/>
                </a:lnTo>
                <a:lnTo>
                  <a:pt x="63656" y="50064"/>
                </a:lnTo>
                <a:lnTo>
                  <a:pt x="63600" y="50045"/>
                </a:lnTo>
                <a:close/>
                <a:moveTo>
                  <a:pt x="79053" y="50101"/>
                </a:moveTo>
                <a:lnTo>
                  <a:pt x="78941" y="50120"/>
                </a:lnTo>
                <a:lnTo>
                  <a:pt x="78886" y="50157"/>
                </a:lnTo>
                <a:lnTo>
                  <a:pt x="78848" y="50194"/>
                </a:lnTo>
                <a:lnTo>
                  <a:pt x="78811" y="50232"/>
                </a:lnTo>
                <a:lnTo>
                  <a:pt x="78774" y="50287"/>
                </a:lnTo>
                <a:lnTo>
                  <a:pt x="78755" y="50399"/>
                </a:lnTo>
                <a:lnTo>
                  <a:pt x="78774" y="50492"/>
                </a:lnTo>
                <a:lnTo>
                  <a:pt x="78830" y="50585"/>
                </a:lnTo>
                <a:lnTo>
                  <a:pt x="78923" y="50641"/>
                </a:lnTo>
                <a:lnTo>
                  <a:pt x="78979" y="50660"/>
                </a:lnTo>
                <a:lnTo>
                  <a:pt x="79035" y="50678"/>
                </a:lnTo>
                <a:lnTo>
                  <a:pt x="79146" y="50678"/>
                </a:lnTo>
                <a:lnTo>
                  <a:pt x="79202" y="50641"/>
                </a:lnTo>
                <a:lnTo>
                  <a:pt x="79258" y="50623"/>
                </a:lnTo>
                <a:lnTo>
                  <a:pt x="79295" y="50567"/>
                </a:lnTo>
                <a:lnTo>
                  <a:pt x="79332" y="50511"/>
                </a:lnTo>
                <a:lnTo>
                  <a:pt x="79351" y="50455"/>
                </a:lnTo>
                <a:lnTo>
                  <a:pt x="79351" y="50399"/>
                </a:lnTo>
                <a:lnTo>
                  <a:pt x="79351" y="50343"/>
                </a:lnTo>
                <a:lnTo>
                  <a:pt x="79332" y="50287"/>
                </a:lnTo>
                <a:lnTo>
                  <a:pt x="79314" y="50232"/>
                </a:lnTo>
                <a:lnTo>
                  <a:pt x="79277" y="50194"/>
                </a:lnTo>
                <a:lnTo>
                  <a:pt x="79239" y="50157"/>
                </a:lnTo>
                <a:lnTo>
                  <a:pt x="79183" y="50120"/>
                </a:lnTo>
                <a:lnTo>
                  <a:pt x="79128" y="50101"/>
                </a:lnTo>
                <a:close/>
                <a:moveTo>
                  <a:pt x="690" y="50083"/>
                </a:moveTo>
                <a:lnTo>
                  <a:pt x="634" y="50101"/>
                </a:lnTo>
                <a:lnTo>
                  <a:pt x="578" y="50120"/>
                </a:lnTo>
                <a:lnTo>
                  <a:pt x="485" y="50176"/>
                </a:lnTo>
                <a:lnTo>
                  <a:pt x="410" y="50269"/>
                </a:lnTo>
                <a:lnTo>
                  <a:pt x="392" y="50381"/>
                </a:lnTo>
                <a:lnTo>
                  <a:pt x="392" y="50436"/>
                </a:lnTo>
                <a:lnTo>
                  <a:pt x="410" y="50492"/>
                </a:lnTo>
                <a:lnTo>
                  <a:pt x="429" y="50548"/>
                </a:lnTo>
                <a:lnTo>
                  <a:pt x="466" y="50604"/>
                </a:lnTo>
                <a:lnTo>
                  <a:pt x="522" y="50641"/>
                </a:lnTo>
                <a:lnTo>
                  <a:pt x="559" y="50660"/>
                </a:lnTo>
                <a:lnTo>
                  <a:pt x="615" y="50678"/>
                </a:lnTo>
                <a:lnTo>
                  <a:pt x="690" y="50697"/>
                </a:lnTo>
                <a:lnTo>
                  <a:pt x="746" y="50678"/>
                </a:lnTo>
                <a:lnTo>
                  <a:pt x="801" y="50660"/>
                </a:lnTo>
                <a:lnTo>
                  <a:pt x="894" y="50604"/>
                </a:lnTo>
                <a:lnTo>
                  <a:pt x="950" y="50511"/>
                </a:lnTo>
                <a:lnTo>
                  <a:pt x="988" y="50418"/>
                </a:lnTo>
                <a:lnTo>
                  <a:pt x="988" y="50343"/>
                </a:lnTo>
                <a:lnTo>
                  <a:pt x="969" y="50287"/>
                </a:lnTo>
                <a:lnTo>
                  <a:pt x="932" y="50232"/>
                </a:lnTo>
                <a:lnTo>
                  <a:pt x="894" y="50194"/>
                </a:lnTo>
                <a:lnTo>
                  <a:pt x="857" y="50157"/>
                </a:lnTo>
                <a:lnTo>
                  <a:pt x="801" y="50120"/>
                </a:lnTo>
                <a:lnTo>
                  <a:pt x="746" y="50101"/>
                </a:lnTo>
                <a:lnTo>
                  <a:pt x="690" y="50083"/>
                </a:lnTo>
                <a:close/>
                <a:moveTo>
                  <a:pt x="33662" y="50083"/>
                </a:moveTo>
                <a:lnTo>
                  <a:pt x="33606" y="50101"/>
                </a:lnTo>
                <a:lnTo>
                  <a:pt x="33551" y="50120"/>
                </a:lnTo>
                <a:lnTo>
                  <a:pt x="33495" y="50157"/>
                </a:lnTo>
                <a:lnTo>
                  <a:pt x="33457" y="50213"/>
                </a:lnTo>
                <a:lnTo>
                  <a:pt x="33439" y="50269"/>
                </a:lnTo>
                <a:lnTo>
                  <a:pt x="33420" y="50381"/>
                </a:lnTo>
                <a:lnTo>
                  <a:pt x="33439" y="50492"/>
                </a:lnTo>
                <a:lnTo>
                  <a:pt x="33457" y="50548"/>
                </a:lnTo>
                <a:lnTo>
                  <a:pt x="33495" y="50604"/>
                </a:lnTo>
                <a:lnTo>
                  <a:pt x="33551" y="50641"/>
                </a:lnTo>
                <a:lnTo>
                  <a:pt x="33606" y="50678"/>
                </a:lnTo>
                <a:lnTo>
                  <a:pt x="33662" y="50697"/>
                </a:lnTo>
                <a:lnTo>
                  <a:pt x="33793" y="50697"/>
                </a:lnTo>
                <a:lnTo>
                  <a:pt x="33848" y="50678"/>
                </a:lnTo>
                <a:lnTo>
                  <a:pt x="33904" y="50641"/>
                </a:lnTo>
                <a:lnTo>
                  <a:pt x="33942" y="50604"/>
                </a:lnTo>
                <a:lnTo>
                  <a:pt x="33979" y="50567"/>
                </a:lnTo>
                <a:lnTo>
                  <a:pt x="34016" y="50511"/>
                </a:lnTo>
                <a:lnTo>
                  <a:pt x="34035" y="50455"/>
                </a:lnTo>
                <a:lnTo>
                  <a:pt x="34035" y="50399"/>
                </a:lnTo>
                <a:lnTo>
                  <a:pt x="34035" y="50325"/>
                </a:lnTo>
                <a:lnTo>
                  <a:pt x="34016" y="50269"/>
                </a:lnTo>
                <a:lnTo>
                  <a:pt x="33979" y="50213"/>
                </a:lnTo>
                <a:lnTo>
                  <a:pt x="33942" y="50176"/>
                </a:lnTo>
                <a:lnTo>
                  <a:pt x="33904" y="50138"/>
                </a:lnTo>
                <a:lnTo>
                  <a:pt x="33848" y="50101"/>
                </a:lnTo>
                <a:lnTo>
                  <a:pt x="33793" y="50083"/>
                </a:lnTo>
                <a:close/>
                <a:moveTo>
                  <a:pt x="57903" y="50101"/>
                </a:moveTo>
                <a:lnTo>
                  <a:pt x="57791" y="50138"/>
                </a:lnTo>
                <a:lnTo>
                  <a:pt x="57717" y="50213"/>
                </a:lnTo>
                <a:lnTo>
                  <a:pt x="57680" y="50269"/>
                </a:lnTo>
                <a:lnTo>
                  <a:pt x="57661" y="50325"/>
                </a:lnTo>
                <a:lnTo>
                  <a:pt x="57661" y="50399"/>
                </a:lnTo>
                <a:lnTo>
                  <a:pt x="57661" y="50455"/>
                </a:lnTo>
                <a:lnTo>
                  <a:pt x="57680" y="50511"/>
                </a:lnTo>
                <a:lnTo>
                  <a:pt x="57717" y="50567"/>
                </a:lnTo>
                <a:lnTo>
                  <a:pt x="57754" y="50623"/>
                </a:lnTo>
                <a:lnTo>
                  <a:pt x="57810" y="50660"/>
                </a:lnTo>
                <a:lnTo>
                  <a:pt x="57866" y="50678"/>
                </a:lnTo>
                <a:lnTo>
                  <a:pt x="57922" y="50697"/>
                </a:lnTo>
                <a:lnTo>
                  <a:pt x="57996" y="50697"/>
                </a:lnTo>
                <a:lnTo>
                  <a:pt x="58052" y="50678"/>
                </a:lnTo>
                <a:lnTo>
                  <a:pt x="58108" y="50641"/>
                </a:lnTo>
                <a:lnTo>
                  <a:pt x="58164" y="50623"/>
                </a:lnTo>
                <a:lnTo>
                  <a:pt x="58201" y="50567"/>
                </a:lnTo>
                <a:lnTo>
                  <a:pt x="58238" y="50511"/>
                </a:lnTo>
                <a:lnTo>
                  <a:pt x="58257" y="50399"/>
                </a:lnTo>
                <a:lnTo>
                  <a:pt x="58238" y="50306"/>
                </a:lnTo>
                <a:lnTo>
                  <a:pt x="58182" y="50194"/>
                </a:lnTo>
                <a:lnTo>
                  <a:pt x="58108" y="50138"/>
                </a:lnTo>
                <a:lnTo>
                  <a:pt x="57996" y="50101"/>
                </a:lnTo>
                <a:close/>
                <a:moveTo>
                  <a:pt x="21654" y="50008"/>
                </a:moveTo>
                <a:lnTo>
                  <a:pt x="21579" y="50027"/>
                </a:lnTo>
                <a:lnTo>
                  <a:pt x="21523" y="50064"/>
                </a:lnTo>
                <a:lnTo>
                  <a:pt x="21467" y="50120"/>
                </a:lnTo>
                <a:lnTo>
                  <a:pt x="21430" y="50213"/>
                </a:lnTo>
                <a:lnTo>
                  <a:pt x="21430" y="50287"/>
                </a:lnTo>
                <a:lnTo>
                  <a:pt x="21430" y="50362"/>
                </a:lnTo>
                <a:lnTo>
                  <a:pt x="21449" y="50436"/>
                </a:lnTo>
                <a:lnTo>
                  <a:pt x="21486" y="50511"/>
                </a:lnTo>
                <a:lnTo>
                  <a:pt x="21523" y="50567"/>
                </a:lnTo>
                <a:lnTo>
                  <a:pt x="21561" y="50623"/>
                </a:lnTo>
                <a:lnTo>
                  <a:pt x="21616" y="50660"/>
                </a:lnTo>
                <a:lnTo>
                  <a:pt x="21691" y="50697"/>
                </a:lnTo>
                <a:lnTo>
                  <a:pt x="21747" y="50716"/>
                </a:lnTo>
                <a:lnTo>
                  <a:pt x="21821" y="50716"/>
                </a:lnTo>
                <a:lnTo>
                  <a:pt x="21933" y="50697"/>
                </a:lnTo>
                <a:lnTo>
                  <a:pt x="21989" y="50660"/>
                </a:lnTo>
                <a:lnTo>
                  <a:pt x="22045" y="50623"/>
                </a:lnTo>
                <a:lnTo>
                  <a:pt x="22082" y="50567"/>
                </a:lnTo>
                <a:lnTo>
                  <a:pt x="22119" y="50511"/>
                </a:lnTo>
                <a:lnTo>
                  <a:pt x="22138" y="50455"/>
                </a:lnTo>
                <a:lnTo>
                  <a:pt x="22156" y="50381"/>
                </a:lnTo>
                <a:lnTo>
                  <a:pt x="22138" y="50269"/>
                </a:lnTo>
                <a:lnTo>
                  <a:pt x="22119" y="50194"/>
                </a:lnTo>
                <a:lnTo>
                  <a:pt x="22082" y="50157"/>
                </a:lnTo>
                <a:lnTo>
                  <a:pt x="22026" y="50101"/>
                </a:lnTo>
                <a:lnTo>
                  <a:pt x="21989" y="50064"/>
                </a:lnTo>
                <a:lnTo>
                  <a:pt x="21914" y="50027"/>
                </a:lnTo>
                <a:lnTo>
                  <a:pt x="21821" y="50008"/>
                </a:lnTo>
                <a:close/>
                <a:moveTo>
                  <a:pt x="35505" y="50064"/>
                </a:moveTo>
                <a:lnTo>
                  <a:pt x="35375" y="50101"/>
                </a:lnTo>
                <a:lnTo>
                  <a:pt x="35319" y="50120"/>
                </a:lnTo>
                <a:lnTo>
                  <a:pt x="35282" y="50176"/>
                </a:lnTo>
                <a:lnTo>
                  <a:pt x="35245" y="50213"/>
                </a:lnTo>
                <a:lnTo>
                  <a:pt x="35208" y="50269"/>
                </a:lnTo>
                <a:lnTo>
                  <a:pt x="35189" y="50381"/>
                </a:lnTo>
                <a:lnTo>
                  <a:pt x="35189" y="50474"/>
                </a:lnTo>
                <a:lnTo>
                  <a:pt x="35245" y="50567"/>
                </a:lnTo>
                <a:lnTo>
                  <a:pt x="35319" y="50641"/>
                </a:lnTo>
                <a:lnTo>
                  <a:pt x="35375" y="50678"/>
                </a:lnTo>
                <a:lnTo>
                  <a:pt x="35450" y="50697"/>
                </a:lnTo>
                <a:lnTo>
                  <a:pt x="35524" y="50716"/>
                </a:lnTo>
                <a:lnTo>
                  <a:pt x="35599" y="50716"/>
                </a:lnTo>
                <a:lnTo>
                  <a:pt x="35654" y="50697"/>
                </a:lnTo>
                <a:lnTo>
                  <a:pt x="35729" y="50660"/>
                </a:lnTo>
                <a:lnTo>
                  <a:pt x="35785" y="50623"/>
                </a:lnTo>
                <a:lnTo>
                  <a:pt x="35822" y="50548"/>
                </a:lnTo>
                <a:lnTo>
                  <a:pt x="35859" y="50492"/>
                </a:lnTo>
                <a:lnTo>
                  <a:pt x="35878" y="50418"/>
                </a:lnTo>
                <a:lnTo>
                  <a:pt x="35859" y="50343"/>
                </a:lnTo>
                <a:lnTo>
                  <a:pt x="35841" y="50269"/>
                </a:lnTo>
                <a:lnTo>
                  <a:pt x="35803" y="50213"/>
                </a:lnTo>
                <a:lnTo>
                  <a:pt x="35766" y="50157"/>
                </a:lnTo>
                <a:lnTo>
                  <a:pt x="35710" y="50101"/>
                </a:lnTo>
                <a:lnTo>
                  <a:pt x="35636" y="50083"/>
                </a:lnTo>
                <a:lnTo>
                  <a:pt x="35505" y="50064"/>
                </a:lnTo>
                <a:close/>
                <a:moveTo>
                  <a:pt x="50828" y="49990"/>
                </a:moveTo>
                <a:lnTo>
                  <a:pt x="50754" y="50008"/>
                </a:lnTo>
                <a:lnTo>
                  <a:pt x="50679" y="50008"/>
                </a:lnTo>
                <a:lnTo>
                  <a:pt x="50586" y="50045"/>
                </a:lnTo>
                <a:lnTo>
                  <a:pt x="50530" y="50083"/>
                </a:lnTo>
                <a:lnTo>
                  <a:pt x="50474" y="50138"/>
                </a:lnTo>
                <a:lnTo>
                  <a:pt x="50437" y="50213"/>
                </a:lnTo>
                <a:lnTo>
                  <a:pt x="50419" y="50287"/>
                </a:lnTo>
                <a:lnTo>
                  <a:pt x="50419" y="50362"/>
                </a:lnTo>
                <a:lnTo>
                  <a:pt x="50437" y="50436"/>
                </a:lnTo>
                <a:lnTo>
                  <a:pt x="50474" y="50492"/>
                </a:lnTo>
                <a:lnTo>
                  <a:pt x="50512" y="50548"/>
                </a:lnTo>
                <a:lnTo>
                  <a:pt x="50567" y="50604"/>
                </a:lnTo>
                <a:lnTo>
                  <a:pt x="50623" y="50660"/>
                </a:lnTo>
                <a:lnTo>
                  <a:pt x="50679" y="50697"/>
                </a:lnTo>
                <a:lnTo>
                  <a:pt x="50754" y="50716"/>
                </a:lnTo>
                <a:lnTo>
                  <a:pt x="50884" y="50716"/>
                </a:lnTo>
                <a:lnTo>
                  <a:pt x="50940" y="50697"/>
                </a:lnTo>
                <a:lnTo>
                  <a:pt x="50996" y="50660"/>
                </a:lnTo>
                <a:lnTo>
                  <a:pt x="51052" y="50623"/>
                </a:lnTo>
                <a:lnTo>
                  <a:pt x="51107" y="50585"/>
                </a:lnTo>
                <a:lnTo>
                  <a:pt x="51126" y="50529"/>
                </a:lnTo>
                <a:lnTo>
                  <a:pt x="51163" y="50455"/>
                </a:lnTo>
                <a:lnTo>
                  <a:pt x="51163" y="50381"/>
                </a:lnTo>
                <a:lnTo>
                  <a:pt x="51163" y="50306"/>
                </a:lnTo>
                <a:lnTo>
                  <a:pt x="51163" y="50250"/>
                </a:lnTo>
                <a:lnTo>
                  <a:pt x="51126" y="50176"/>
                </a:lnTo>
                <a:lnTo>
                  <a:pt x="51089" y="50120"/>
                </a:lnTo>
                <a:lnTo>
                  <a:pt x="51033" y="50083"/>
                </a:lnTo>
                <a:lnTo>
                  <a:pt x="50977" y="50045"/>
                </a:lnTo>
                <a:lnTo>
                  <a:pt x="50903" y="50008"/>
                </a:lnTo>
                <a:lnTo>
                  <a:pt x="50828" y="49990"/>
                </a:lnTo>
                <a:close/>
                <a:moveTo>
                  <a:pt x="55799" y="50027"/>
                </a:moveTo>
                <a:lnTo>
                  <a:pt x="55706" y="50064"/>
                </a:lnTo>
                <a:lnTo>
                  <a:pt x="55613" y="50120"/>
                </a:lnTo>
                <a:lnTo>
                  <a:pt x="55557" y="50213"/>
                </a:lnTo>
                <a:lnTo>
                  <a:pt x="55539" y="50325"/>
                </a:lnTo>
                <a:lnTo>
                  <a:pt x="55557" y="50362"/>
                </a:lnTo>
                <a:lnTo>
                  <a:pt x="55576" y="50418"/>
                </a:lnTo>
                <a:lnTo>
                  <a:pt x="55613" y="50529"/>
                </a:lnTo>
                <a:lnTo>
                  <a:pt x="55632" y="50567"/>
                </a:lnTo>
                <a:lnTo>
                  <a:pt x="55669" y="50623"/>
                </a:lnTo>
                <a:lnTo>
                  <a:pt x="55762" y="50697"/>
                </a:lnTo>
                <a:lnTo>
                  <a:pt x="55818" y="50716"/>
                </a:lnTo>
                <a:lnTo>
                  <a:pt x="55874" y="50716"/>
                </a:lnTo>
                <a:lnTo>
                  <a:pt x="55967" y="50697"/>
                </a:lnTo>
                <a:lnTo>
                  <a:pt x="56078" y="50641"/>
                </a:lnTo>
                <a:lnTo>
                  <a:pt x="56153" y="50548"/>
                </a:lnTo>
                <a:lnTo>
                  <a:pt x="56172" y="50511"/>
                </a:lnTo>
                <a:lnTo>
                  <a:pt x="56190" y="50455"/>
                </a:lnTo>
                <a:lnTo>
                  <a:pt x="56209" y="50381"/>
                </a:lnTo>
                <a:lnTo>
                  <a:pt x="56209" y="50343"/>
                </a:lnTo>
                <a:lnTo>
                  <a:pt x="56190" y="50269"/>
                </a:lnTo>
                <a:lnTo>
                  <a:pt x="56153" y="50213"/>
                </a:lnTo>
                <a:lnTo>
                  <a:pt x="56116" y="50138"/>
                </a:lnTo>
                <a:lnTo>
                  <a:pt x="56023" y="50083"/>
                </a:lnTo>
                <a:lnTo>
                  <a:pt x="55911" y="50045"/>
                </a:lnTo>
                <a:lnTo>
                  <a:pt x="55799" y="50027"/>
                </a:lnTo>
                <a:close/>
                <a:moveTo>
                  <a:pt x="9180" y="50045"/>
                </a:moveTo>
                <a:lnTo>
                  <a:pt x="9124" y="50064"/>
                </a:lnTo>
                <a:lnTo>
                  <a:pt x="9068" y="50101"/>
                </a:lnTo>
                <a:lnTo>
                  <a:pt x="9012" y="50138"/>
                </a:lnTo>
                <a:lnTo>
                  <a:pt x="8937" y="50232"/>
                </a:lnTo>
                <a:lnTo>
                  <a:pt x="8919" y="50287"/>
                </a:lnTo>
                <a:lnTo>
                  <a:pt x="8900" y="50343"/>
                </a:lnTo>
                <a:lnTo>
                  <a:pt x="8900" y="50418"/>
                </a:lnTo>
                <a:lnTo>
                  <a:pt x="8919" y="50492"/>
                </a:lnTo>
                <a:lnTo>
                  <a:pt x="8937" y="50567"/>
                </a:lnTo>
                <a:lnTo>
                  <a:pt x="8993" y="50623"/>
                </a:lnTo>
                <a:lnTo>
                  <a:pt x="9049" y="50678"/>
                </a:lnTo>
                <a:lnTo>
                  <a:pt x="9105" y="50716"/>
                </a:lnTo>
                <a:lnTo>
                  <a:pt x="9180" y="50734"/>
                </a:lnTo>
                <a:lnTo>
                  <a:pt x="9310" y="50734"/>
                </a:lnTo>
                <a:lnTo>
                  <a:pt x="9366" y="50716"/>
                </a:lnTo>
                <a:lnTo>
                  <a:pt x="9422" y="50697"/>
                </a:lnTo>
                <a:lnTo>
                  <a:pt x="9477" y="50660"/>
                </a:lnTo>
                <a:lnTo>
                  <a:pt x="9552" y="50548"/>
                </a:lnTo>
                <a:lnTo>
                  <a:pt x="9589" y="50436"/>
                </a:lnTo>
                <a:lnTo>
                  <a:pt x="9589" y="50362"/>
                </a:lnTo>
                <a:lnTo>
                  <a:pt x="9589" y="50287"/>
                </a:lnTo>
                <a:lnTo>
                  <a:pt x="9552" y="50213"/>
                </a:lnTo>
                <a:lnTo>
                  <a:pt x="9515" y="50157"/>
                </a:lnTo>
                <a:lnTo>
                  <a:pt x="9459" y="50101"/>
                </a:lnTo>
                <a:lnTo>
                  <a:pt x="9384" y="50064"/>
                </a:lnTo>
                <a:lnTo>
                  <a:pt x="9328" y="50045"/>
                </a:lnTo>
                <a:close/>
                <a:moveTo>
                  <a:pt x="12885" y="50045"/>
                </a:moveTo>
                <a:lnTo>
                  <a:pt x="12810" y="50064"/>
                </a:lnTo>
                <a:lnTo>
                  <a:pt x="12754" y="50083"/>
                </a:lnTo>
                <a:lnTo>
                  <a:pt x="12698" y="50120"/>
                </a:lnTo>
                <a:lnTo>
                  <a:pt x="12642" y="50157"/>
                </a:lnTo>
                <a:lnTo>
                  <a:pt x="12605" y="50194"/>
                </a:lnTo>
                <a:lnTo>
                  <a:pt x="12568" y="50269"/>
                </a:lnTo>
                <a:lnTo>
                  <a:pt x="12549" y="50325"/>
                </a:lnTo>
                <a:lnTo>
                  <a:pt x="12549" y="50399"/>
                </a:lnTo>
                <a:lnTo>
                  <a:pt x="12549" y="50455"/>
                </a:lnTo>
                <a:lnTo>
                  <a:pt x="12568" y="50529"/>
                </a:lnTo>
                <a:lnTo>
                  <a:pt x="12605" y="50585"/>
                </a:lnTo>
                <a:lnTo>
                  <a:pt x="12642" y="50623"/>
                </a:lnTo>
                <a:lnTo>
                  <a:pt x="12698" y="50678"/>
                </a:lnTo>
                <a:lnTo>
                  <a:pt x="12754" y="50697"/>
                </a:lnTo>
                <a:lnTo>
                  <a:pt x="12810" y="50716"/>
                </a:lnTo>
                <a:lnTo>
                  <a:pt x="12885" y="50734"/>
                </a:lnTo>
                <a:lnTo>
                  <a:pt x="12959" y="50716"/>
                </a:lnTo>
                <a:lnTo>
                  <a:pt x="13015" y="50697"/>
                </a:lnTo>
                <a:lnTo>
                  <a:pt x="13071" y="50678"/>
                </a:lnTo>
                <a:lnTo>
                  <a:pt x="13127" y="50623"/>
                </a:lnTo>
                <a:lnTo>
                  <a:pt x="13164" y="50585"/>
                </a:lnTo>
                <a:lnTo>
                  <a:pt x="13201" y="50529"/>
                </a:lnTo>
                <a:lnTo>
                  <a:pt x="13220" y="50455"/>
                </a:lnTo>
                <a:lnTo>
                  <a:pt x="13220" y="50399"/>
                </a:lnTo>
                <a:lnTo>
                  <a:pt x="13220" y="50325"/>
                </a:lnTo>
                <a:lnTo>
                  <a:pt x="13201" y="50269"/>
                </a:lnTo>
                <a:lnTo>
                  <a:pt x="13164" y="50194"/>
                </a:lnTo>
                <a:lnTo>
                  <a:pt x="13127" y="50157"/>
                </a:lnTo>
                <a:lnTo>
                  <a:pt x="13071" y="50120"/>
                </a:lnTo>
                <a:lnTo>
                  <a:pt x="13015" y="50083"/>
                </a:lnTo>
                <a:lnTo>
                  <a:pt x="12940" y="50064"/>
                </a:lnTo>
                <a:lnTo>
                  <a:pt x="12885" y="50045"/>
                </a:lnTo>
                <a:close/>
                <a:moveTo>
                  <a:pt x="23311" y="50101"/>
                </a:moveTo>
                <a:lnTo>
                  <a:pt x="23255" y="50120"/>
                </a:lnTo>
                <a:lnTo>
                  <a:pt x="23199" y="50120"/>
                </a:lnTo>
                <a:lnTo>
                  <a:pt x="23106" y="50194"/>
                </a:lnTo>
                <a:lnTo>
                  <a:pt x="23031" y="50287"/>
                </a:lnTo>
                <a:lnTo>
                  <a:pt x="22994" y="50381"/>
                </a:lnTo>
                <a:lnTo>
                  <a:pt x="22994" y="50455"/>
                </a:lnTo>
                <a:lnTo>
                  <a:pt x="23013" y="50511"/>
                </a:lnTo>
                <a:lnTo>
                  <a:pt x="23050" y="50585"/>
                </a:lnTo>
                <a:lnTo>
                  <a:pt x="23087" y="50623"/>
                </a:lnTo>
                <a:lnTo>
                  <a:pt x="23124" y="50678"/>
                </a:lnTo>
                <a:lnTo>
                  <a:pt x="23180" y="50697"/>
                </a:lnTo>
                <a:lnTo>
                  <a:pt x="23236" y="50734"/>
                </a:lnTo>
                <a:lnTo>
                  <a:pt x="23366" y="50734"/>
                </a:lnTo>
                <a:lnTo>
                  <a:pt x="23422" y="50716"/>
                </a:lnTo>
                <a:lnTo>
                  <a:pt x="23515" y="50660"/>
                </a:lnTo>
                <a:lnTo>
                  <a:pt x="23590" y="50567"/>
                </a:lnTo>
                <a:lnTo>
                  <a:pt x="23627" y="50455"/>
                </a:lnTo>
                <a:lnTo>
                  <a:pt x="23627" y="50399"/>
                </a:lnTo>
                <a:lnTo>
                  <a:pt x="23609" y="50325"/>
                </a:lnTo>
                <a:lnTo>
                  <a:pt x="23590" y="50269"/>
                </a:lnTo>
                <a:lnTo>
                  <a:pt x="23553" y="50213"/>
                </a:lnTo>
                <a:lnTo>
                  <a:pt x="23497" y="50176"/>
                </a:lnTo>
                <a:lnTo>
                  <a:pt x="23441" y="50138"/>
                </a:lnTo>
                <a:lnTo>
                  <a:pt x="23385" y="50120"/>
                </a:lnTo>
                <a:lnTo>
                  <a:pt x="23311" y="50101"/>
                </a:lnTo>
                <a:close/>
                <a:moveTo>
                  <a:pt x="54217" y="49971"/>
                </a:moveTo>
                <a:lnTo>
                  <a:pt x="54142" y="49990"/>
                </a:lnTo>
                <a:lnTo>
                  <a:pt x="54068" y="50027"/>
                </a:lnTo>
                <a:lnTo>
                  <a:pt x="54012" y="50083"/>
                </a:lnTo>
                <a:lnTo>
                  <a:pt x="53993" y="50138"/>
                </a:lnTo>
                <a:lnTo>
                  <a:pt x="53975" y="50287"/>
                </a:lnTo>
                <a:lnTo>
                  <a:pt x="53975" y="50436"/>
                </a:lnTo>
                <a:lnTo>
                  <a:pt x="53993" y="50511"/>
                </a:lnTo>
                <a:lnTo>
                  <a:pt x="54030" y="50567"/>
                </a:lnTo>
                <a:lnTo>
                  <a:pt x="54068" y="50623"/>
                </a:lnTo>
                <a:lnTo>
                  <a:pt x="54124" y="50678"/>
                </a:lnTo>
                <a:lnTo>
                  <a:pt x="54179" y="50716"/>
                </a:lnTo>
                <a:lnTo>
                  <a:pt x="54254" y="50734"/>
                </a:lnTo>
                <a:lnTo>
                  <a:pt x="54403" y="50734"/>
                </a:lnTo>
                <a:lnTo>
                  <a:pt x="54459" y="50716"/>
                </a:lnTo>
                <a:lnTo>
                  <a:pt x="54533" y="50678"/>
                </a:lnTo>
                <a:lnTo>
                  <a:pt x="54570" y="50623"/>
                </a:lnTo>
                <a:lnTo>
                  <a:pt x="54626" y="50567"/>
                </a:lnTo>
                <a:lnTo>
                  <a:pt x="54645" y="50511"/>
                </a:lnTo>
                <a:lnTo>
                  <a:pt x="54663" y="50436"/>
                </a:lnTo>
                <a:lnTo>
                  <a:pt x="54663" y="50362"/>
                </a:lnTo>
                <a:lnTo>
                  <a:pt x="54663" y="50306"/>
                </a:lnTo>
                <a:lnTo>
                  <a:pt x="54626" y="50232"/>
                </a:lnTo>
                <a:lnTo>
                  <a:pt x="54589" y="50176"/>
                </a:lnTo>
                <a:lnTo>
                  <a:pt x="54496" y="50064"/>
                </a:lnTo>
                <a:lnTo>
                  <a:pt x="54366" y="49990"/>
                </a:lnTo>
                <a:lnTo>
                  <a:pt x="54291" y="49971"/>
                </a:lnTo>
                <a:close/>
                <a:moveTo>
                  <a:pt x="2328" y="50045"/>
                </a:moveTo>
                <a:lnTo>
                  <a:pt x="2272" y="50064"/>
                </a:lnTo>
                <a:lnTo>
                  <a:pt x="2198" y="50101"/>
                </a:lnTo>
                <a:lnTo>
                  <a:pt x="2161" y="50157"/>
                </a:lnTo>
                <a:lnTo>
                  <a:pt x="2123" y="50194"/>
                </a:lnTo>
                <a:lnTo>
                  <a:pt x="2086" y="50269"/>
                </a:lnTo>
                <a:lnTo>
                  <a:pt x="2067" y="50399"/>
                </a:lnTo>
                <a:lnTo>
                  <a:pt x="2086" y="50529"/>
                </a:lnTo>
                <a:lnTo>
                  <a:pt x="2123" y="50585"/>
                </a:lnTo>
                <a:lnTo>
                  <a:pt x="2161" y="50641"/>
                </a:lnTo>
                <a:lnTo>
                  <a:pt x="2198" y="50678"/>
                </a:lnTo>
                <a:lnTo>
                  <a:pt x="2272" y="50716"/>
                </a:lnTo>
                <a:lnTo>
                  <a:pt x="2328" y="50734"/>
                </a:lnTo>
                <a:lnTo>
                  <a:pt x="2421" y="50753"/>
                </a:lnTo>
                <a:lnTo>
                  <a:pt x="2496" y="50734"/>
                </a:lnTo>
                <a:lnTo>
                  <a:pt x="2570" y="50716"/>
                </a:lnTo>
                <a:lnTo>
                  <a:pt x="2626" y="50678"/>
                </a:lnTo>
                <a:lnTo>
                  <a:pt x="2663" y="50641"/>
                </a:lnTo>
                <a:lnTo>
                  <a:pt x="2700" y="50585"/>
                </a:lnTo>
                <a:lnTo>
                  <a:pt x="2738" y="50529"/>
                </a:lnTo>
                <a:lnTo>
                  <a:pt x="2756" y="50399"/>
                </a:lnTo>
                <a:lnTo>
                  <a:pt x="2738" y="50269"/>
                </a:lnTo>
                <a:lnTo>
                  <a:pt x="2700" y="50194"/>
                </a:lnTo>
                <a:lnTo>
                  <a:pt x="2663" y="50157"/>
                </a:lnTo>
                <a:lnTo>
                  <a:pt x="2626" y="50101"/>
                </a:lnTo>
                <a:lnTo>
                  <a:pt x="2570" y="50064"/>
                </a:lnTo>
                <a:lnTo>
                  <a:pt x="2496" y="50045"/>
                </a:lnTo>
                <a:close/>
                <a:moveTo>
                  <a:pt x="28915" y="50027"/>
                </a:moveTo>
                <a:lnTo>
                  <a:pt x="28822" y="50045"/>
                </a:lnTo>
                <a:lnTo>
                  <a:pt x="28747" y="50064"/>
                </a:lnTo>
                <a:lnTo>
                  <a:pt x="28617" y="50138"/>
                </a:lnTo>
                <a:lnTo>
                  <a:pt x="28561" y="50176"/>
                </a:lnTo>
                <a:lnTo>
                  <a:pt x="28505" y="50232"/>
                </a:lnTo>
                <a:lnTo>
                  <a:pt x="28468" y="50287"/>
                </a:lnTo>
                <a:lnTo>
                  <a:pt x="28449" y="50362"/>
                </a:lnTo>
                <a:lnTo>
                  <a:pt x="28449" y="50418"/>
                </a:lnTo>
                <a:lnTo>
                  <a:pt x="28468" y="50492"/>
                </a:lnTo>
                <a:lnTo>
                  <a:pt x="28486" y="50567"/>
                </a:lnTo>
                <a:lnTo>
                  <a:pt x="28542" y="50623"/>
                </a:lnTo>
                <a:lnTo>
                  <a:pt x="28654" y="50697"/>
                </a:lnTo>
                <a:lnTo>
                  <a:pt x="28729" y="50734"/>
                </a:lnTo>
                <a:lnTo>
                  <a:pt x="28803" y="50771"/>
                </a:lnTo>
                <a:lnTo>
                  <a:pt x="28971" y="50771"/>
                </a:lnTo>
                <a:lnTo>
                  <a:pt x="29026" y="50734"/>
                </a:lnTo>
                <a:lnTo>
                  <a:pt x="29101" y="50697"/>
                </a:lnTo>
                <a:lnTo>
                  <a:pt x="29157" y="50660"/>
                </a:lnTo>
                <a:lnTo>
                  <a:pt x="29213" y="50585"/>
                </a:lnTo>
                <a:lnTo>
                  <a:pt x="29231" y="50529"/>
                </a:lnTo>
                <a:lnTo>
                  <a:pt x="29250" y="50455"/>
                </a:lnTo>
                <a:lnTo>
                  <a:pt x="29250" y="50381"/>
                </a:lnTo>
                <a:lnTo>
                  <a:pt x="29250" y="50306"/>
                </a:lnTo>
                <a:lnTo>
                  <a:pt x="29213" y="50250"/>
                </a:lnTo>
                <a:lnTo>
                  <a:pt x="29175" y="50176"/>
                </a:lnTo>
                <a:lnTo>
                  <a:pt x="29138" y="50120"/>
                </a:lnTo>
                <a:lnTo>
                  <a:pt x="29082" y="50083"/>
                </a:lnTo>
                <a:lnTo>
                  <a:pt x="28989" y="50045"/>
                </a:lnTo>
                <a:lnTo>
                  <a:pt x="28915" y="50027"/>
                </a:lnTo>
                <a:close/>
                <a:moveTo>
                  <a:pt x="68608" y="50138"/>
                </a:moveTo>
                <a:lnTo>
                  <a:pt x="68553" y="50157"/>
                </a:lnTo>
                <a:lnTo>
                  <a:pt x="68459" y="50194"/>
                </a:lnTo>
                <a:lnTo>
                  <a:pt x="68366" y="50269"/>
                </a:lnTo>
                <a:lnTo>
                  <a:pt x="68329" y="50362"/>
                </a:lnTo>
                <a:lnTo>
                  <a:pt x="68292" y="50455"/>
                </a:lnTo>
                <a:lnTo>
                  <a:pt x="68311" y="50511"/>
                </a:lnTo>
                <a:lnTo>
                  <a:pt x="68311" y="50567"/>
                </a:lnTo>
                <a:lnTo>
                  <a:pt x="68348" y="50623"/>
                </a:lnTo>
                <a:lnTo>
                  <a:pt x="68385" y="50678"/>
                </a:lnTo>
                <a:lnTo>
                  <a:pt x="68441" y="50716"/>
                </a:lnTo>
                <a:lnTo>
                  <a:pt x="68497" y="50753"/>
                </a:lnTo>
                <a:lnTo>
                  <a:pt x="68553" y="50771"/>
                </a:lnTo>
                <a:lnTo>
                  <a:pt x="68627" y="50771"/>
                </a:lnTo>
                <a:lnTo>
                  <a:pt x="68701" y="50753"/>
                </a:lnTo>
                <a:lnTo>
                  <a:pt x="68757" y="50734"/>
                </a:lnTo>
                <a:lnTo>
                  <a:pt x="68813" y="50697"/>
                </a:lnTo>
                <a:lnTo>
                  <a:pt x="68869" y="50660"/>
                </a:lnTo>
                <a:lnTo>
                  <a:pt x="68906" y="50585"/>
                </a:lnTo>
                <a:lnTo>
                  <a:pt x="68925" y="50529"/>
                </a:lnTo>
                <a:lnTo>
                  <a:pt x="68925" y="50474"/>
                </a:lnTo>
                <a:lnTo>
                  <a:pt x="68925" y="50399"/>
                </a:lnTo>
                <a:lnTo>
                  <a:pt x="68906" y="50343"/>
                </a:lnTo>
                <a:lnTo>
                  <a:pt x="68869" y="50287"/>
                </a:lnTo>
                <a:lnTo>
                  <a:pt x="68832" y="50232"/>
                </a:lnTo>
                <a:lnTo>
                  <a:pt x="68776" y="50194"/>
                </a:lnTo>
                <a:lnTo>
                  <a:pt x="68720" y="50157"/>
                </a:lnTo>
                <a:lnTo>
                  <a:pt x="68664" y="50138"/>
                </a:lnTo>
                <a:close/>
                <a:moveTo>
                  <a:pt x="72146" y="50138"/>
                </a:moveTo>
                <a:lnTo>
                  <a:pt x="72090" y="50157"/>
                </a:lnTo>
                <a:lnTo>
                  <a:pt x="71978" y="50213"/>
                </a:lnTo>
                <a:lnTo>
                  <a:pt x="71941" y="50269"/>
                </a:lnTo>
                <a:lnTo>
                  <a:pt x="71904" y="50306"/>
                </a:lnTo>
                <a:lnTo>
                  <a:pt x="71867" y="50381"/>
                </a:lnTo>
                <a:lnTo>
                  <a:pt x="71867" y="50455"/>
                </a:lnTo>
                <a:lnTo>
                  <a:pt x="71867" y="50511"/>
                </a:lnTo>
                <a:lnTo>
                  <a:pt x="71885" y="50585"/>
                </a:lnTo>
                <a:lnTo>
                  <a:pt x="71922" y="50641"/>
                </a:lnTo>
                <a:lnTo>
                  <a:pt x="71960" y="50697"/>
                </a:lnTo>
                <a:lnTo>
                  <a:pt x="72015" y="50734"/>
                </a:lnTo>
                <a:lnTo>
                  <a:pt x="72071" y="50771"/>
                </a:lnTo>
                <a:lnTo>
                  <a:pt x="72276" y="50771"/>
                </a:lnTo>
                <a:lnTo>
                  <a:pt x="72332" y="50753"/>
                </a:lnTo>
                <a:lnTo>
                  <a:pt x="72388" y="50716"/>
                </a:lnTo>
                <a:lnTo>
                  <a:pt x="72425" y="50660"/>
                </a:lnTo>
                <a:lnTo>
                  <a:pt x="72462" y="50604"/>
                </a:lnTo>
                <a:lnTo>
                  <a:pt x="72481" y="50548"/>
                </a:lnTo>
                <a:lnTo>
                  <a:pt x="72500" y="50436"/>
                </a:lnTo>
                <a:lnTo>
                  <a:pt x="72481" y="50325"/>
                </a:lnTo>
                <a:lnTo>
                  <a:pt x="72406" y="50250"/>
                </a:lnTo>
                <a:lnTo>
                  <a:pt x="72369" y="50213"/>
                </a:lnTo>
                <a:lnTo>
                  <a:pt x="72313" y="50176"/>
                </a:lnTo>
                <a:lnTo>
                  <a:pt x="72258" y="50157"/>
                </a:lnTo>
                <a:lnTo>
                  <a:pt x="72202" y="50138"/>
                </a:lnTo>
                <a:close/>
                <a:moveTo>
                  <a:pt x="77564" y="50176"/>
                </a:moveTo>
                <a:lnTo>
                  <a:pt x="77508" y="50194"/>
                </a:lnTo>
                <a:lnTo>
                  <a:pt x="77452" y="50213"/>
                </a:lnTo>
                <a:lnTo>
                  <a:pt x="77359" y="50269"/>
                </a:lnTo>
                <a:lnTo>
                  <a:pt x="77303" y="50362"/>
                </a:lnTo>
                <a:lnTo>
                  <a:pt x="77266" y="50474"/>
                </a:lnTo>
                <a:lnTo>
                  <a:pt x="77266" y="50529"/>
                </a:lnTo>
                <a:lnTo>
                  <a:pt x="77284" y="50585"/>
                </a:lnTo>
                <a:lnTo>
                  <a:pt x="77322" y="50641"/>
                </a:lnTo>
                <a:lnTo>
                  <a:pt x="77359" y="50678"/>
                </a:lnTo>
                <a:lnTo>
                  <a:pt x="77396" y="50716"/>
                </a:lnTo>
                <a:lnTo>
                  <a:pt x="77452" y="50753"/>
                </a:lnTo>
                <a:lnTo>
                  <a:pt x="77508" y="50771"/>
                </a:lnTo>
                <a:lnTo>
                  <a:pt x="77620" y="50771"/>
                </a:lnTo>
                <a:lnTo>
                  <a:pt x="77675" y="50753"/>
                </a:lnTo>
                <a:lnTo>
                  <a:pt x="77768" y="50697"/>
                </a:lnTo>
                <a:lnTo>
                  <a:pt x="77824" y="50604"/>
                </a:lnTo>
                <a:lnTo>
                  <a:pt x="77862" y="50492"/>
                </a:lnTo>
                <a:lnTo>
                  <a:pt x="77862" y="50436"/>
                </a:lnTo>
                <a:lnTo>
                  <a:pt x="77843" y="50381"/>
                </a:lnTo>
                <a:lnTo>
                  <a:pt x="77824" y="50325"/>
                </a:lnTo>
                <a:lnTo>
                  <a:pt x="77787" y="50269"/>
                </a:lnTo>
                <a:lnTo>
                  <a:pt x="77731" y="50232"/>
                </a:lnTo>
                <a:lnTo>
                  <a:pt x="77694" y="50213"/>
                </a:lnTo>
                <a:lnTo>
                  <a:pt x="77620" y="50194"/>
                </a:lnTo>
                <a:lnTo>
                  <a:pt x="77564" y="50176"/>
                </a:lnTo>
                <a:close/>
                <a:moveTo>
                  <a:pt x="52671" y="50213"/>
                </a:moveTo>
                <a:lnTo>
                  <a:pt x="52597" y="50232"/>
                </a:lnTo>
                <a:lnTo>
                  <a:pt x="52541" y="50250"/>
                </a:lnTo>
                <a:lnTo>
                  <a:pt x="52504" y="50287"/>
                </a:lnTo>
                <a:lnTo>
                  <a:pt x="52448" y="50325"/>
                </a:lnTo>
                <a:lnTo>
                  <a:pt x="52429" y="50399"/>
                </a:lnTo>
                <a:lnTo>
                  <a:pt x="52411" y="50455"/>
                </a:lnTo>
                <a:lnTo>
                  <a:pt x="52411" y="50511"/>
                </a:lnTo>
                <a:lnTo>
                  <a:pt x="52411" y="50585"/>
                </a:lnTo>
                <a:lnTo>
                  <a:pt x="52467" y="50697"/>
                </a:lnTo>
                <a:lnTo>
                  <a:pt x="52504" y="50734"/>
                </a:lnTo>
                <a:lnTo>
                  <a:pt x="52541" y="50771"/>
                </a:lnTo>
                <a:lnTo>
                  <a:pt x="52597" y="50809"/>
                </a:lnTo>
                <a:lnTo>
                  <a:pt x="52653" y="50827"/>
                </a:lnTo>
                <a:lnTo>
                  <a:pt x="52727" y="50827"/>
                </a:lnTo>
                <a:lnTo>
                  <a:pt x="52783" y="50809"/>
                </a:lnTo>
                <a:lnTo>
                  <a:pt x="52839" y="50790"/>
                </a:lnTo>
                <a:lnTo>
                  <a:pt x="52895" y="50771"/>
                </a:lnTo>
                <a:lnTo>
                  <a:pt x="52932" y="50734"/>
                </a:lnTo>
                <a:lnTo>
                  <a:pt x="52969" y="50678"/>
                </a:lnTo>
                <a:lnTo>
                  <a:pt x="53006" y="50623"/>
                </a:lnTo>
                <a:lnTo>
                  <a:pt x="53025" y="50567"/>
                </a:lnTo>
                <a:lnTo>
                  <a:pt x="53025" y="50455"/>
                </a:lnTo>
                <a:lnTo>
                  <a:pt x="52969" y="50343"/>
                </a:lnTo>
                <a:lnTo>
                  <a:pt x="52895" y="50269"/>
                </a:lnTo>
                <a:lnTo>
                  <a:pt x="52858" y="50232"/>
                </a:lnTo>
                <a:lnTo>
                  <a:pt x="52802" y="50213"/>
                </a:lnTo>
                <a:close/>
                <a:moveTo>
                  <a:pt x="66281" y="50269"/>
                </a:moveTo>
                <a:lnTo>
                  <a:pt x="66225" y="50287"/>
                </a:lnTo>
                <a:lnTo>
                  <a:pt x="66188" y="50325"/>
                </a:lnTo>
                <a:lnTo>
                  <a:pt x="66132" y="50418"/>
                </a:lnTo>
                <a:lnTo>
                  <a:pt x="66095" y="50511"/>
                </a:lnTo>
                <a:lnTo>
                  <a:pt x="66076" y="50567"/>
                </a:lnTo>
                <a:lnTo>
                  <a:pt x="66095" y="50623"/>
                </a:lnTo>
                <a:lnTo>
                  <a:pt x="66095" y="50678"/>
                </a:lnTo>
                <a:lnTo>
                  <a:pt x="66132" y="50734"/>
                </a:lnTo>
                <a:lnTo>
                  <a:pt x="66207" y="50790"/>
                </a:lnTo>
                <a:lnTo>
                  <a:pt x="66300" y="50827"/>
                </a:lnTo>
                <a:lnTo>
                  <a:pt x="66411" y="50827"/>
                </a:lnTo>
                <a:lnTo>
                  <a:pt x="66449" y="50809"/>
                </a:lnTo>
                <a:lnTo>
                  <a:pt x="66505" y="50790"/>
                </a:lnTo>
                <a:lnTo>
                  <a:pt x="66542" y="50734"/>
                </a:lnTo>
                <a:lnTo>
                  <a:pt x="66579" y="50697"/>
                </a:lnTo>
                <a:lnTo>
                  <a:pt x="66598" y="50641"/>
                </a:lnTo>
                <a:lnTo>
                  <a:pt x="66616" y="50585"/>
                </a:lnTo>
                <a:lnTo>
                  <a:pt x="66598" y="50474"/>
                </a:lnTo>
                <a:lnTo>
                  <a:pt x="66542" y="50381"/>
                </a:lnTo>
                <a:lnTo>
                  <a:pt x="66467" y="50306"/>
                </a:lnTo>
                <a:lnTo>
                  <a:pt x="66411" y="50269"/>
                </a:lnTo>
                <a:close/>
                <a:moveTo>
                  <a:pt x="88250" y="50176"/>
                </a:moveTo>
                <a:lnTo>
                  <a:pt x="88195" y="50194"/>
                </a:lnTo>
                <a:lnTo>
                  <a:pt x="88139" y="50232"/>
                </a:lnTo>
                <a:lnTo>
                  <a:pt x="88101" y="50269"/>
                </a:lnTo>
                <a:lnTo>
                  <a:pt x="88064" y="50325"/>
                </a:lnTo>
                <a:lnTo>
                  <a:pt x="88046" y="50362"/>
                </a:lnTo>
                <a:lnTo>
                  <a:pt x="88027" y="50492"/>
                </a:lnTo>
                <a:lnTo>
                  <a:pt x="88046" y="50604"/>
                </a:lnTo>
                <a:lnTo>
                  <a:pt x="88101" y="50716"/>
                </a:lnTo>
                <a:lnTo>
                  <a:pt x="88139" y="50753"/>
                </a:lnTo>
                <a:lnTo>
                  <a:pt x="88176" y="50790"/>
                </a:lnTo>
                <a:lnTo>
                  <a:pt x="88250" y="50827"/>
                </a:lnTo>
                <a:lnTo>
                  <a:pt x="88381" y="50827"/>
                </a:lnTo>
                <a:lnTo>
                  <a:pt x="88437" y="50809"/>
                </a:lnTo>
                <a:lnTo>
                  <a:pt x="88492" y="50790"/>
                </a:lnTo>
                <a:lnTo>
                  <a:pt x="88530" y="50734"/>
                </a:lnTo>
                <a:lnTo>
                  <a:pt x="88586" y="50641"/>
                </a:lnTo>
                <a:lnTo>
                  <a:pt x="88623" y="50529"/>
                </a:lnTo>
                <a:lnTo>
                  <a:pt x="88623" y="50455"/>
                </a:lnTo>
                <a:lnTo>
                  <a:pt x="88604" y="50399"/>
                </a:lnTo>
                <a:lnTo>
                  <a:pt x="88586" y="50325"/>
                </a:lnTo>
                <a:lnTo>
                  <a:pt x="88548" y="50287"/>
                </a:lnTo>
                <a:lnTo>
                  <a:pt x="88492" y="50250"/>
                </a:lnTo>
                <a:lnTo>
                  <a:pt x="88455" y="50213"/>
                </a:lnTo>
                <a:lnTo>
                  <a:pt x="88381" y="50194"/>
                </a:lnTo>
                <a:lnTo>
                  <a:pt x="88325" y="50176"/>
                </a:lnTo>
                <a:close/>
                <a:moveTo>
                  <a:pt x="91527" y="50250"/>
                </a:moveTo>
                <a:lnTo>
                  <a:pt x="91453" y="50269"/>
                </a:lnTo>
                <a:lnTo>
                  <a:pt x="91397" y="50287"/>
                </a:lnTo>
                <a:lnTo>
                  <a:pt x="91341" y="50325"/>
                </a:lnTo>
                <a:lnTo>
                  <a:pt x="91285" y="50381"/>
                </a:lnTo>
                <a:lnTo>
                  <a:pt x="91248" y="50436"/>
                </a:lnTo>
                <a:lnTo>
                  <a:pt x="91229" y="50492"/>
                </a:lnTo>
                <a:lnTo>
                  <a:pt x="91229" y="50567"/>
                </a:lnTo>
                <a:lnTo>
                  <a:pt x="91229" y="50641"/>
                </a:lnTo>
                <a:lnTo>
                  <a:pt x="91248" y="50697"/>
                </a:lnTo>
                <a:lnTo>
                  <a:pt x="91285" y="50753"/>
                </a:lnTo>
                <a:lnTo>
                  <a:pt x="91322" y="50790"/>
                </a:lnTo>
                <a:lnTo>
                  <a:pt x="91378" y="50809"/>
                </a:lnTo>
                <a:lnTo>
                  <a:pt x="91453" y="50827"/>
                </a:lnTo>
                <a:lnTo>
                  <a:pt x="91583" y="50827"/>
                </a:lnTo>
                <a:lnTo>
                  <a:pt x="91564" y="50846"/>
                </a:lnTo>
                <a:lnTo>
                  <a:pt x="91676" y="50827"/>
                </a:lnTo>
                <a:lnTo>
                  <a:pt x="91769" y="50771"/>
                </a:lnTo>
                <a:lnTo>
                  <a:pt x="91844" y="50697"/>
                </a:lnTo>
                <a:lnTo>
                  <a:pt x="91862" y="50641"/>
                </a:lnTo>
                <a:lnTo>
                  <a:pt x="91862" y="50585"/>
                </a:lnTo>
                <a:lnTo>
                  <a:pt x="91862" y="50529"/>
                </a:lnTo>
                <a:lnTo>
                  <a:pt x="91844" y="50474"/>
                </a:lnTo>
                <a:lnTo>
                  <a:pt x="91788" y="50381"/>
                </a:lnTo>
                <a:lnTo>
                  <a:pt x="91751" y="50343"/>
                </a:lnTo>
                <a:lnTo>
                  <a:pt x="91695" y="50306"/>
                </a:lnTo>
                <a:lnTo>
                  <a:pt x="91658" y="50287"/>
                </a:lnTo>
                <a:lnTo>
                  <a:pt x="91602" y="50287"/>
                </a:lnTo>
                <a:lnTo>
                  <a:pt x="91527" y="50250"/>
                </a:lnTo>
                <a:close/>
                <a:moveTo>
                  <a:pt x="70414" y="50157"/>
                </a:moveTo>
                <a:lnTo>
                  <a:pt x="70340" y="50176"/>
                </a:lnTo>
                <a:lnTo>
                  <a:pt x="70284" y="50194"/>
                </a:lnTo>
                <a:lnTo>
                  <a:pt x="70210" y="50232"/>
                </a:lnTo>
                <a:lnTo>
                  <a:pt x="70154" y="50269"/>
                </a:lnTo>
                <a:lnTo>
                  <a:pt x="70098" y="50325"/>
                </a:lnTo>
                <a:lnTo>
                  <a:pt x="70079" y="50399"/>
                </a:lnTo>
                <a:lnTo>
                  <a:pt x="70079" y="50455"/>
                </a:lnTo>
                <a:lnTo>
                  <a:pt x="70079" y="50529"/>
                </a:lnTo>
                <a:lnTo>
                  <a:pt x="70098" y="50585"/>
                </a:lnTo>
                <a:lnTo>
                  <a:pt x="70135" y="50660"/>
                </a:lnTo>
                <a:lnTo>
                  <a:pt x="70172" y="50716"/>
                </a:lnTo>
                <a:lnTo>
                  <a:pt x="70228" y="50771"/>
                </a:lnTo>
                <a:lnTo>
                  <a:pt x="70284" y="50809"/>
                </a:lnTo>
                <a:lnTo>
                  <a:pt x="70358" y="50846"/>
                </a:lnTo>
                <a:lnTo>
                  <a:pt x="70414" y="50865"/>
                </a:lnTo>
                <a:lnTo>
                  <a:pt x="70507" y="50865"/>
                </a:lnTo>
                <a:lnTo>
                  <a:pt x="70582" y="50846"/>
                </a:lnTo>
                <a:lnTo>
                  <a:pt x="70656" y="50827"/>
                </a:lnTo>
                <a:lnTo>
                  <a:pt x="70731" y="50790"/>
                </a:lnTo>
                <a:lnTo>
                  <a:pt x="70787" y="50734"/>
                </a:lnTo>
                <a:lnTo>
                  <a:pt x="70805" y="50678"/>
                </a:lnTo>
                <a:lnTo>
                  <a:pt x="70843" y="50604"/>
                </a:lnTo>
                <a:lnTo>
                  <a:pt x="70843" y="50548"/>
                </a:lnTo>
                <a:lnTo>
                  <a:pt x="70843" y="50474"/>
                </a:lnTo>
                <a:lnTo>
                  <a:pt x="70824" y="50399"/>
                </a:lnTo>
                <a:lnTo>
                  <a:pt x="70787" y="50343"/>
                </a:lnTo>
                <a:lnTo>
                  <a:pt x="70731" y="50287"/>
                </a:lnTo>
                <a:lnTo>
                  <a:pt x="70675" y="50250"/>
                </a:lnTo>
                <a:lnTo>
                  <a:pt x="70619" y="50194"/>
                </a:lnTo>
                <a:lnTo>
                  <a:pt x="70563" y="50176"/>
                </a:lnTo>
                <a:lnTo>
                  <a:pt x="70489" y="50157"/>
                </a:lnTo>
                <a:close/>
                <a:moveTo>
                  <a:pt x="82200" y="50269"/>
                </a:moveTo>
                <a:lnTo>
                  <a:pt x="82144" y="50287"/>
                </a:lnTo>
                <a:lnTo>
                  <a:pt x="82032" y="50362"/>
                </a:lnTo>
                <a:lnTo>
                  <a:pt x="81958" y="50455"/>
                </a:lnTo>
                <a:lnTo>
                  <a:pt x="81939" y="50529"/>
                </a:lnTo>
                <a:lnTo>
                  <a:pt x="81939" y="50585"/>
                </a:lnTo>
                <a:lnTo>
                  <a:pt x="81958" y="50641"/>
                </a:lnTo>
                <a:lnTo>
                  <a:pt x="81976" y="50697"/>
                </a:lnTo>
                <a:lnTo>
                  <a:pt x="82051" y="50790"/>
                </a:lnTo>
                <a:lnTo>
                  <a:pt x="82106" y="50827"/>
                </a:lnTo>
                <a:lnTo>
                  <a:pt x="82162" y="50846"/>
                </a:lnTo>
                <a:lnTo>
                  <a:pt x="82218" y="50865"/>
                </a:lnTo>
                <a:lnTo>
                  <a:pt x="82274" y="50865"/>
                </a:lnTo>
                <a:lnTo>
                  <a:pt x="82386" y="50846"/>
                </a:lnTo>
                <a:lnTo>
                  <a:pt x="82442" y="50809"/>
                </a:lnTo>
                <a:lnTo>
                  <a:pt x="82479" y="50771"/>
                </a:lnTo>
                <a:lnTo>
                  <a:pt x="82516" y="50716"/>
                </a:lnTo>
                <a:lnTo>
                  <a:pt x="82553" y="50660"/>
                </a:lnTo>
                <a:lnTo>
                  <a:pt x="82572" y="50604"/>
                </a:lnTo>
                <a:lnTo>
                  <a:pt x="82572" y="50548"/>
                </a:lnTo>
                <a:lnTo>
                  <a:pt x="82535" y="50436"/>
                </a:lnTo>
                <a:lnTo>
                  <a:pt x="82479" y="50343"/>
                </a:lnTo>
                <a:lnTo>
                  <a:pt x="82442" y="50306"/>
                </a:lnTo>
                <a:lnTo>
                  <a:pt x="82386" y="50287"/>
                </a:lnTo>
                <a:lnTo>
                  <a:pt x="82311" y="50269"/>
                </a:lnTo>
                <a:close/>
                <a:moveTo>
                  <a:pt x="83689" y="50250"/>
                </a:moveTo>
                <a:lnTo>
                  <a:pt x="83633" y="50269"/>
                </a:lnTo>
                <a:lnTo>
                  <a:pt x="83577" y="50306"/>
                </a:lnTo>
                <a:lnTo>
                  <a:pt x="83521" y="50343"/>
                </a:lnTo>
                <a:lnTo>
                  <a:pt x="83484" y="50381"/>
                </a:lnTo>
                <a:lnTo>
                  <a:pt x="83447" y="50436"/>
                </a:lnTo>
                <a:lnTo>
                  <a:pt x="83428" y="50492"/>
                </a:lnTo>
                <a:lnTo>
                  <a:pt x="83410" y="50548"/>
                </a:lnTo>
                <a:lnTo>
                  <a:pt x="83410" y="50604"/>
                </a:lnTo>
                <a:lnTo>
                  <a:pt x="83447" y="50716"/>
                </a:lnTo>
                <a:lnTo>
                  <a:pt x="83521" y="50790"/>
                </a:lnTo>
                <a:lnTo>
                  <a:pt x="83633" y="50846"/>
                </a:lnTo>
                <a:lnTo>
                  <a:pt x="83689" y="50865"/>
                </a:lnTo>
                <a:lnTo>
                  <a:pt x="83819" y="50865"/>
                </a:lnTo>
                <a:lnTo>
                  <a:pt x="83875" y="50846"/>
                </a:lnTo>
                <a:lnTo>
                  <a:pt x="83931" y="50809"/>
                </a:lnTo>
                <a:lnTo>
                  <a:pt x="83968" y="50771"/>
                </a:lnTo>
                <a:lnTo>
                  <a:pt x="84006" y="50716"/>
                </a:lnTo>
                <a:lnTo>
                  <a:pt x="84024" y="50660"/>
                </a:lnTo>
                <a:lnTo>
                  <a:pt x="84043" y="50585"/>
                </a:lnTo>
                <a:lnTo>
                  <a:pt x="84043" y="50529"/>
                </a:lnTo>
                <a:lnTo>
                  <a:pt x="84024" y="50474"/>
                </a:lnTo>
                <a:lnTo>
                  <a:pt x="84006" y="50418"/>
                </a:lnTo>
                <a:lnTo>
                  <a:pt x="83968" y="50362"/>
                </a:lnTo>
                <a:lnTo>
                  <a:pt x="83931" y="50325"/>
                </a:lnTo>
                <a:lnTo>
                  <a:pt x="83875" y="50287"/>
                </a:lnTo>
                <a:lnTo>
                  <a:pt x="83819" y="50269"/>
                </a:lnTo>
                <a:lnTo>
                  <a:pt x="83763" y="50250"/>
                </a:lnTo>
                <a:close/>
                <a:moveTo>
                  <a:pt x="75814" y="50194"/>
                </a:moveTo>
                <a:lnTo>
                  <a:pt x="75758" y="50232"/>
                </a:lnTo>
                <a:lnTo>
                  <a:pt x="75702" y="50269"/>
                </a:lnTo>
                <a:lnTo>
                  <a:pt x="75646" y="50325"/>
                </a:lnTo>
                <a:lnTo>
                  <a:pt x="75609" y="50381"/>
                </a:lnTo>
                <a:lnTo>
                  <a:pt x="75572" y="50455"/>
                </a:lnTo>
                <a:lnTo>
                  <a:pt x="75572" y="50511"/>
                </a:lnTo>
                <a:lnTo>
                  <a:pt x="75572" y="50585"/>
                </a:lnTo>
                <a:lnTo>
                  <a:pt x="75609" y="50660"/>
                </a:lnTo>
                <a:lnTo>
                  <a:pt x="75627" y="50716"/>
                </a:lnTo>
                <a:lnTo>
                  <a:pt x="75683" y="50771"/>
                </a:lnTo>
                <a:lnTo>
                  <a:pt x="75739" y="50809"/>
                </a:lnTo>
                <a:lnTo>
                  <a:pt x="75795" y="50846"/>
                </a:lnTo>
                <a:lnTo>
                  <a:pt x="75851" y="50883"/>
                </a:lnTo>
                <a:lnTo>
                  <a:pt x="76056" y="50883"/>
                </a:lnTo>
                <a:lnTo>
                  <a:pt x="76111" y="50846"/>
                </a:lnTo>
                <a:lnTo>
                  <a:pt x="76167" y="50809"/>
                </a:lnTo>
                <a:lnTo>
                  <a:pt x="76223" y="50753"/>
                </a:lnTo>
                <a:lnTo>
                  <a:pt x="76242" y="50697"/>
                </a:lnTo>
                <a:lnTo>
                  <a:pt x="76279" y="50641"/>
                </a:lnTo>
                <a:lnTo>
                  <a:pt x="76279" y="50585"/>
                </a:lnTo>
                <a:lnTo>
                  <a:pt x="76279" y="50511"/>
                </a:lnTo>
                <a:lnTo>
                  <a:pt x="76223" y="50399"/>
                </a:lnTo>
                <a:lnTo>
                  <a:pt x="76149" y="50287"/>
                </a:lnTo>
                <a:lnTo>
                  <a:pt x="76093" y="50232"/>
                </a:lnTo>
                <a:lnTo>
                  <a:pt x="76037" y="50213"/>
                </a:lnTo>
                <a:lnTo>
                  <a:pt x="75963" y="50194"/>
                </a:lnTo>
                <a:close/>
                <a:moveTo>
                  <a:pt x="7597" y="50381"/>
                </a:moveTo>
                <a:lnTo>
                  <a:pt x="7541" y="50399"/>
                </a:lnTo>
                <a:lnTo>
                  <a:pt x="7504" y="50436"/>
                </a:lnTo>
                <a:lnTo>
                  <a:pt x="7467" y="50474"/>
                </a:lnTo>
                <a:lnTo>
                  <a:pt x="7411" y="50548"/>
                </a:lnTo>
                <a:lnTo>
                  <a:pt x="7392" y="50660"/>
                </a:lnTo>
                <a:lnTo>
                  <a:pt x="7411" y="50753"/>
                </a:lnTo>
                <a:lnTo>
                  <a:pt x="7467" y="50846"/>
                </a:lnTo>
                <a:lnTo>
                  <a:pt x="7504" y="50865"/>
                </a:lnTo>
                <a:lnTo>
                  <a:pt x="7541" y="50902"/>
                </a:lnTo>
                <a:lnTo>
                  <a:pt x="7597" y="50920"/>
                </a:lnTo>
                <a:lnTo>
                  <a:pt x="7727" y="50920"/>
                </a:lnTo>
                <a:lnTo>
                  <a:pt x="7765" y="50902"/>
                </a:lnTo>
                <a:lnTo>
                  <a:pt x="7820" y="50865"/>
                </a:lnTo>
                <a:lnTo>
                  <a:pt x="7858" y="50846"/>
                </a:lnTo>
                <a:lnTo>
                  <a:pt x="7895" y="50753"/>
                </a:lnTo>
                <a:lnTo>
                  <a:pt x="7914" y="50660"/>
                </a:lnTo>
                <a:lnTo>
                  <a:pt x="7895" y="50548"/>
                </a:lnTo>
                <a:lnTo>
                  <a:pt x="7858" y="50474"/>
                </a:lnTo>
                <a:lnTo>
                  <a:pt x="7820" y="50436"/>
                </a:lnTo>
                <a:lnTo>
                  <a:pt x="7765" y="50399"/>
                </a:lnTo>
                <a:lnTo>
                  <a:pt x="7727" y="50381"/>
                </a:lnTo>
                <a:close/>
                <a:moveTo>
                  <a:pt x="85458" y="50287"/>
                </a:moveTo>
                <a:lnTo>
                  <a:pt x="85402" y="50306"/>
                </a:lnTo>
                <a:lnTo>
                  <a:pt x="85346" y="50325"/>
                </a:lnTo>
                <a:lnTo>
                  <a:pt x="85253" y="50381"/>
                </a:lnTo>
                <a:lnTo>
                  <a:pt x="85178" y="50474"/>
                </a:lnTo>
                <a:lnTo>
                  <a:pt x="85141" y="50585"/>
                </a:lnTo>
                <a:lnTo>
                  <a:pt x="85141" y="50660"/>
                </a:lnTo>
                <a:lnTo>
                  <a:pt x="85160" y="50716"/>
                </a:lnTo>
                <a:lnTo>
                  <a:pt x="85178" y="50771"/>
                </a:lnTo>
                <a:lnTo>
                  <a:pt x="85216" y="50827"/>
                </a:lnTo>
                <a:lnTo>
                  <a:pt x="85272" y="50883"/>
                </a:lnTo>
                <a:lnTo>
                  <a:pt x="85327" y="50920"/>
                </a:lnTo>
                <a:lnTo>
                  <a:pt x="85402" y="50939"/>
                </a:lnTo>
                <a:lnTo>
                  <a:pt x="85514" y="50939"/>
                </a:lnTo>
                <a:lnTo>
                  <a:pt x="85569" y="50920"/>
                </a:lnTo>
                <a:lnTo>
                  <a:pt x="85681" y="50865"/>
                </a:lnTo>
                <a:lnTo>
                  <a:pt x="85737" y="50771"/>
                </a:lnTo>
                <a:lnTo>
                  <a:pt x="85774" y="50660"/>
                </a:lnTo>
                <a:lnTo>
                  <a:pt x="85793" y="50585"/>
                </a:lnTo>
                <a:lnTo>
                  <a:pt x="85774" y="50529"/>
                </a:lnTo>
                <a:lnTo>
                  <a:pt x="85737" y="50455"/>
                </a:lnTo>
                <a:lnTo>
                  <a:pt x="85700" y="50399"/>
                </a:lnTo>
                <a:lnTo>
                  <a:pt x="85663" y="50362"/>
                </a:lnTo>
                <a:lnTo>
                  <a:pt x="85588" y="50325"/>
                </a:lnTo>
                <a:lnTo>
                  <a:pt x="85532" y="50306"/>
                </a:lnTo>
                <a:lnTo>
                  <a:pt x="85458" y="50287"/>
                </a:lnTo>
                <a:close/>
                <a:moveTo>
                  <a:pt x="80636" y="50306"/>
                </a:moveTo>
                <a:lnTo>
                  <a:pt x="80580" y="50325"/>
                </a:lnTo>
                <a:lnTo>
                  <a:pt x="80524" y="50362"/>
                </a:lnTo>
                <a:lnTo>
                  <a:pt x="80487" y="50418"/>
                </a:lnTo>
                <a:lnTo>
                  <a:pt x="80449" y="50474"/>
                </a:lnTo>
                <a:lnTo>
                  <a:pt x="80431" y="50548"/>
                </a:lnTo>
                <a:lnTo>
                  <a:pt x="80412" y="50604"/>
                </a:lnTo>
                <a:lnTo>
                  <a:pt x="80431" y="50660"/>
                </a:lnTo>
                <a:lnTo>
                  <a:pt x="80449" y="50734"/>
                </a:lnTo>
                <a:lnTo>
                  <a:pt x="80468" y="50790"/>
                </a:lnTo>
                <a:lnTo>
                  <a:pt x="80505" y="50846"/>
                </a:lnTo>
                <a:lnTo>
                  <a:pt x="80561" y="50883"/>
                </a:lnTo>
                <a:lnTo>
                  <a:pt x="80673" y="50939"/>
                </a:lnTo>
                <a:lnTo>
                  <a:pt x="80803" y="50958"/>
                </a:lnTo>
                <a:lnTo>
                  <a:pt x="80934" y="50939"/>
                </a:lnTo>
                <a:lnTo>
                  <a:pt x="80989" y="50920"/>
                </a:lnTo>
                <a:lnTo>
                  <a:pt x="81045" y="50883"/>
                </a:lnTo>
                <a:lnTo>
                  <a:pt x="81101" y="50827"/>
                </a:lnTo>
                <a:lnTo>
                  <a:pt x="81138" y="50753"/>
                </a:lnTo>
                <a:lnTo>
                  <a:pt x="81157" y="50678"/>
                </a:lnTo>
                <a:lnTo>
                  <a:pt x="81157" y="50623"/>
                </a:lnTo>
                <a:lnTo>
                  <a:pt x="81138" y="50548"/>
                </a:lnTo>
                <a:lnTo>
                  <a:pt x="81120" y="50474"/>
                </a:lnTo>
                <a:lnTo>
                  <a:pt x="81064" y="50418"/>
                </a:lnTo>
                <a:lnTo>
                  <a:pt x="81008" y="50381"/>
                </a:lnTo>
                <a:lnTo>
                  <a:pt x="80934" y="50343"/>
                </a:lnTo>
                <a:lnTo>
                  <a:pt x="80859" y="50325"/>
                </a:lnTo>
                <a:lnTo>
                  <a:pt x="80785" y="50325"/>
                </a:lnTo>
                <a:lnTo>
                  <a:pt x="80710" y="50306"/>
                </a:lnTo>
                <a:close/>
                <a:moveTo>
                  <a:pt x="89945" y="50269"/>
                </a:moveTo>
                <a:lnTo>
                  <a:pt x="89870" y="50306"/>
                </a:lnTo>
                <a:lnTo>
                  <a:pt x="89814" y="50343"/>
                </a:lnTo>
                <a:lnTo>
                  <a:pt x="89759" y="50418"/>
                </a:lnTo>
                <a:lnTo>
                  <a:pt x="89721" y="50474"/>
                </a:lnTo>
                <a:lnTo>
                  <a:pt x="89703" y="50548"/>
                </a:lnTo>
                <a:lnTo>
                  <a:pt x="89703" y="50604"/>
                </a:lnTo>
                <a:lnTo>
                  <a:pt x="89703" y="50678"/>
                </a:lnTo>
                <a:lnTo>
                  <a:pt x="89721" y="50734"/>
                </a:lnTo>
                <a:lnTo>
                  <a:pt x="89759" y="50790"/>
                </a:lnTo>
                <a:lnTo>
                  <a:pt x="89796" y="50846"/>
                </a:lnTo>
                <a:lnTo>
                  <a:pt x="89852" y="50902"/>
                </a:lnTo>
                <a:lnTo>
                  <a:pt x="90001" y="50958"/>
                </a:lnTo>
                <a:lnTo>
                  <a:pt x="90075" y="50976"/>
                </a:lnTo>
                <a:lnTo>
                  <a:pt x="90149" y="50995"/>
                </a:lnTo>
                <a:lnTo>
                  <a:pt x="90224" y="50976"/>
                </a:lnTo>
                <a:lnTo>
                  <a:pt x="90280" y="50958"/>
                </a:lnTo>
                <a:lnTo>
                  <a:pt x="90354" y="50920"/>
                </a:lnTo>
                <a:lnTo>
                  <a:pt x="90410" y="50865"/>
                </a:lnTo>
                <a:lnTo>
                  <a:pt x="90447" y="50790"/>
                </a:lnTo>
                <a:lnTo>
                  <a:pt x="90466" y="50734"/>
                </a:lnTo>
                <a:lnTo>
                  <a:pt x="90485" y="50660"/>
                </a:lnTo>
                <a:lnTo>
                  <a:pt x="90466" y="50585"/>
                </a:lnTo>
                <a:lnTo>
                  <a:pt x="90447" y="50511"/>
                </a:lnTo>
                <a:lnTo>
                  <a:pt x="90410" y="50455"/>
                </a:lnTo>
                <a:lnTo>
                  <a:pt x="90373" y="50399"/>
                </a:lnTo>
                <a:lnTo>
                  <a:pt x="90317" y="50362"/>
                </a:lnTo>
                <a:lnTo>
                  <a:pt x="90168" y="50287"/>
                </a:lnTo>
                <a:lnTo>
                  <a:pt x="90094" y="50269"/>
                </a:lnTo>
                <a:close/>
                <a:moveTo>
                  <a:pt x="59783" y="50064"/>
                </a:moveTo>
                <a:lnTo>
                  <a:pt x="59709" y="50083"/>
                </a:lnTo>
                <a:lnTo>
                  <a:pt x="59634" y="50101"/>
                </a:lnTo>
                <a:lnTo>
                  <a:pt x="59579" y="50138"/>
                </a:lnTo>
                <a:lnTo>
                  <a:pt x="59523" y="50176"/>
                </a:lnTo>
                <a:lnTo>
                  <a:pt x="59467" y="50232"/>
                </a:lnTo>
                <a:lnTo>
                  <a:pt x="59430" y="50306"/>
                </a:lnTo>
                <a:lnTo>
                  <a:pt x="59392" y="50362"/>
                </a:lnTo>
                <a:lnTo>
                  <a:pt x="59374" y="50511"/>
                </a:lnTo>
                <a:lnTo>
                  <a:pt x="59374" y="50660"/>
                </a:lnTo>
                <a:lnTo>
                  <a:pt x="59430" y="50790"/>
                </a:lnTo>
                <a:lnTo>
                  <a:pt x="59523" y="50902"/>
                </a:lnTo>
                <a:lnTo>
                  <a:pt x="59634" y="50976"/>
                </a:lnTo>
                <a:lnTo>
                  <a:pt x="59765" y="51014"/>
                </a:lnTo>
                <a:lnTo>
                  <a:pt x="59839" y="51032"/>
                </a:lnTo>
                <a:lnTo>
                  <a:pt x="59914" y="51032"/>
                </a:lnTo>
                <a:lnTo>
                  <a:pt x="59988" y="51014"/>
                </a:lnTo>
                <a:lnTo>
                  <a:pt x="60044" y="50976"/>
                </a:lnTo>
                <a:lnTo>
                  <a:pt x="60174" y="50883"/>
                </a:lnTo>
                <a:lnTo>
                  <a:pt x="60230" y="50827"/>
                </a:lnTo>
                <a:lnTo>
                  <a:pt x="60267" y="50771"/>
                </a:lnTo>
                <a:lnTo>
                  <a:pt x="60305" y="50697"/>
                </a:lnTo>
                <a:lnTo>
                  <a:pt x="60305" y="50623"/>
                </a:lnTo>
                <a:lnTo>
                  <a:pt x="60305" y="50548"/>
                </a:lnTo>
                <a:lnTo>
                  <a:pt x="60305" y="50474"/>
                </a:lnTo>
                <a:lnTo>
                  <a:pt x="60267" y="50399"/>
                </a:lnTo>
                <a:lnTo>
                  <a:pt x="60230" y="50343"/>
                </a:lnTo>
                <a:lnTo>
                  <a:pt x="60174" y="50287"/>
                </a:lnTo>
                <a:lnTo>
                  <a:pt x="60100" y="50250"/>
                </a:lnTo>
                <a:lnTo>
                  <a:pt x="60007" y="50138"/>
                </a:lnTo>
                <a:lnTo>
                  <a:pt x="59932" y="50101"/>
                </a:lnTo>
                <a:lnTo>
                  <a:pt x="59858" y="50064"/>
                </a:lnTo>
                <a:close/>
              </a:path>
            </a:pathLst>
          </a:custGeom>
          <a:solidFill>
            <a:srgbClr val="C3CE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10"/>
          <p:cNvSpPr txBox="1">
            <a:spLocks noGrp="1"/>
          </p:cNvSpPr>
          <p:nvPr>
            <p:ph type="sldNum" idx="12"/>
          </p:nvPr>
        </p:nvSpPr>
        <p:spPr>
          <a:xfrm>
            <a:off x="0" y="6028333"/>
            <a:ext cx="121920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CEDB2D3-DE07-4E1C-8DA5-9BA919DC9466}" type="slidenum">
              <a:rPr lang="en-US" smtClean="0"/>
              <a:t>‹N°›</a:t>
            </a:fld>
            <a:endParaRPr lang="en-US"/>
          </a:p>
        </p:txBody>
      </p:sp>
    </p:spTree>
    <p:extLst>
      <p:ext uri="{BB962C8B-B14F-4D97-AF65-F5344CB8AC3E}">
        <p14:creationId xmlns:p14="http://schemas.microsoft.com/office/powerpoint/2010/main" val="2458282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7067" y="274633"/>
            <a:ext cx="9818000" cy="11432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7C7F91"/>
              </a:buClr>
              <a:buSzPts val="2400"/>
              <a:buFont typeface="Amatic SC"/>
              <a:buNone/>
              <a:defRPr sz="2400" b="1">
                <a:solidFill>
                  <a:srgbClr val="7C7F91"/>
                </a:solidFill>
                <a:latin typeface="Amatic SC"/>
                <a:ea typeface="Amatic SC"/>
                <a:cs typeface="Amatic SC"/>
                <a:sym typeface="Amatic SC"/>
              </a:defRPr>
            </a:lvl1pPr>
            <a:lvl2pPr lvl="1" algn="ctr">
              <a:spcBef>
                <a:spcPts val="0"/>
              </a:spcBef>
              <a:spcAft>
                <a:spcPts val="0"/>
              </a:spcAft>
              <a:buClr>
                <a:srgbClr val="7C7F91"/>
              </a:buClr>
              <a:buSzPts val="2400"/>
              <a:buFont typeface="Amatic SC"/>
              <a:buNone/>
              <a:defRPr sz="2400" b="1">
                <a:solidFill>
                  <a:srgbClr val="7C7F91"/>
                </a:solidFill>
                <a:latin typeface="Amatic SC"/>
                <a:ea typeface="Amatic SC"/>
                <a:cs typeface="Amatic SC"/>
                <a:sym typeface="Amatic SC"/>
              </a:defRPr>
            </a:lvl2pPr>
            <a:lvl3pPr lvl="2" algn="ctr">
              <a:spcBef>
                <a:spcPts val="0"/>
              </a:spcBef>
              <a:spcAft>
                <a:spcPts val="0"/>
              </a:spcAft>
              <a:buClr>
                <a:srgbClr val="7C7F91"/>
              </a:buClr>
              <a:buSzPts val="2400"/>
              <a:buFont typeface="Amatic SC"/>
              <a:buNone/>
              <a:defRPr sz="2400" b="1">
                <a:solidFill>
                  <a:srgbClr val="7C7F91"/>
                </a:solidFill>
                <a:latin typeface="Amatic SC"/>
                <a:ea typeface="Amatic SC"/>
                <a:cs typeface="Amatic SC"/>
                <a:sym typeface="Amatic SC"/>
              </a:defRPr>
            </a:lvl3pPr>
            <a:lvl4pPr lvl="3" algn="ctr">
              <a:spcBef>
                <a:spcPts val="0"/>
              </a:spcBef>
              <a:spcAft>
                <a:spcPts val="0"/>
              </a:spcAft>
              <a:buClr>
                <a:srgbClr val="7C7F91"/>
              </a:buClr>
              <a:buSzPts val="2400"/>
              <a:buFont typeface="Amatic SC"/>
              <a:buNone/>
              <a:defRPr sz="2400" b="1">
                <a:solidFill>
                  <a:srgbClr val="7C7F91"/>
                </a:solidFill>
                <a:latin typeface="Amatic SC"/>
                <a:ea typeface="Amatic SC"/>
                <a:cs typeface="Amatic SC"/>
                <a:sym typeface="Amatic SC"/>
              </a:defRPr>
            </a:lvl4pPr>
            <a:lvl5pPr lvl="4" algn="ctr">
              <a:spcBef>
                <a:spcPts val="0"/>
              </a:spcBef>
              <a:spcAft>
                <a:spcPts val="0"/>
              </a:spcAft>
              <a:buClr>
                <a:srgbClr val="7C7F91"/>
              </a:buClr>
              <a:buSzPts val="2400"/>
              <a:buFont typeface="Amatic SC"/>
              <a:buNone/>
              <a:defRPr sz="2400" b="1">
                <a:solidFill>
                  <a:srgbClr val="7C7F91"/>
                </a:solidFill>
                <a:latin typeface="Amatic SC"/>
                <a:ea typeface="Amatic SC"/>
                <a:cs typeface="Amatic SC"/>
                <a:sym typeface="Amatic SC"/>
              </a:defRPr>
            </a:lvl5pPr>
            <a:lvl6pPr lvl="5" algn="ctr">
              <a:spcBef>
                <a:spcPts val="0"/>
              </a:spcBef>
              <a:spcAft>
                <a:spcPts val="0"/>
              </a:spcAft>
              <a:buClr>
                <a:srgbClr val="7C7F91"/>
              </a:buClr>
              <a:buSzPts val="2400"/>
              <a:buFont typeface="Amatic SC"/>
              <a:buNone/>
              <a:defRPr sz="2400" b="1">
                <a:solidFill>
                  <a:srgbClr val="7C7F91"/>
                </a:solidFill>
                <a:latin typeface="Amatic SC"/>
                <a:ea typeface="Amatic SC"/>
                <a:cs typeface="Amatic SC"/>
                <a:sym typeface="Amatic SC"/>
              </a:defRPr>
            </a:lvl6pPr>
            <a:lvl7pPr lvl="6" algn="ctr">
              <a:spcBef>
                <a:spcPts val="0"/>
              </a:spcBef>
              <a:spcAft>
                <a:spcPts val="0"/>
              </a:spcAft>
              <a:buClr>
                <a:srgbClr val="7C7F91"/>
              </a:buClr>
              <a:buSzPts val="2400"/>
              <a:buFont typeface="Amatic SC"/>
              <a:buNone/>
              <a:defRPr sz="2400" b="1">
                <a:solidFill>
                  <a:srgbClr val="7C7F91"/>
                </a:solidFill>
                <a:latin typeface="Amatic SC"/>
                <a:ea typeface="Amatic SC"/>
                <a:cs typeface="Amatic SC"/>
                <a:sym typeface="Amatic SC"/>
              </a:defRPr>
            </a:lvl7pPr>
            <a:lvl8pPr lvl="7" algn="ctr">
              <a:spcBef>
                <a:spcPts val="0"/>
              </a:spcBef>
              <a:spcAft>
                <a:spcPts val="0"/>
              </a:spcAft>
              <a:buClr>
                <a:srgbClr val="7C7F91"/>
              </a:buClr>
              <a:buSzPts val="2400"/>
              <a:buFont typeface="Amatic SC"/>
              <a:buNone/>
              <a:defRPr sz="2400" b="1">
                <a:solidFill>
                  <a:srgbClr val="7C7F91"/>
                </a:solidFill>
                <a:latin typeface="Amatic SC"/>
                <a:ea typeface="Amatic SC"/>
                <a:cs typeface="Amatic SC"/>
                <a:sym typeface="Amatic SC"/>
              </a:defRPr>
            </a:lvl8pPr>
            <a:lvl9pPr lvl="8" algn="ctr">
              <a:spcBef>
                <a:spcPts val="0"/>
              </a:spcBef>
              <a:spcAft>
                <a:spcPts val="0"/>
              </a:spcAft>
              <a:buClr>
                <a:srgbClr val="7C7F91"/>
              </a:buClr>
              <a:buSzPts val="2400"/>
              <a:buFont typeface="Amatic SC"/>
              <a:buNone/>
              <a:defRPr sz="2400" b="1">
                <a:solidFill>
                  <a:srgbClr val="7C7F9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87067" y="1600199"/>
            <a:ext cx="9818000" cy="4028000"/>
          </a:xfrm>
          <a:prstGeom prst="rect">
            <a:avLst/>
          </a:prstGeom>
          <a:noFill/>
          <a:ln>
            <a:noFill/>
          </a:ln>
        </p:spPr>
        <p:txBody>
          <a:bodyPr spcFirstLastPara="1" wrap="square" lIns="91425" tIns="91425" rIns="91425" bIns="91425" anchor="t" anchorCtr="0">
            <a:noAutofit/>
          </a:bodyPr>
          <a:lstStyle>
            <a:lvl1pPr marL="457200" lvl="0" indent="-368300">
              <a:spcBef>
                <a:spcPts val="600"/>
              </a:spcBef>
              <a:spcAft>
                <a:spcPts val="0"/>
              </a:spcAft>
              <a:buClr>
                <a:srgbClr val="7C7F91"/>
              </a:buClr>
              <a:buSzPts val="2200"/>
              <a:buFont typeface="Muli"/>
              <a:buChar char="‐"/>
              <a:defRPr sz="2200">
                <a:solidFill>
                  <a:srgbClr val="7C7F91"/>
                </a:solidFill>
                <a:latin typeface="Muli"/>
                <a:ea typeface="Muli"/>
                <a:cs typeface="Muli"/>
                <a:sym typeface="Muli"/>
              </a:defRPr>
            </a:lvl1pPr>
            <a:lvl2pPr marL="914400" lvl="1" indent="-368300">
              <a:spcBef>
                <a:spcPts val="0"/>
              </a:spcBef>
              <a:spcAft>
                <a:spcPts val="0"/>
              </a:spcAft>
              <a:buClr>
                <a:srgbClr val="7C7F91"/>
              </a:buClr>
              <a:buSzPts val="2200"/>
              <a:buFont typeface="Muli"/>
              <a:buChar char="‐"/>
              <a:defRPr sz="2200">
                <a:solidFill>
                  <a:srgbClr val="7C7F91"/>
                </a:solidFill>
                <a:latin typeface="Muli"/>
                <a:ea typeface="Muli"/>
                <a:cs typeface="Muli"/>
                <a:sym typeface="Muli"/>
              </a:defRPr>
            </a:lvl2pPr>
            <a:lvl3pPr marL="1371600" lvl="2" indent="-368300">
              <a:spcBef>
                <a:spcPts val="0"/>
              </a:spcBef>
              <a:spcAft>
                <a:spcPts val="0"/>
              </a:spcAft>
              <a:buClr>
                <a:srgbClr val="7C7F91"/>
              </a:buClr>
              <a:buSzPts val="2200"/>
              <a:buFont typeface="Muli"/>
              <a:buChar char="‐"/>
              <a:defRPr sz="2200">
                <a:solidFill>
                  <a:srgbClr val="7C7F91"/>
                </a:solidFill>
                <a:latin typeface="Muli"/>
                <a:ea typeface="Muli"/>
                <a:cs typeface="Muli"/>
                <a:sym typeface="Muli"/>
              </a:defRPr>
            </a:lvl3pPr>
            <a:lvl4pPr marL="1828800" lvl="3" indent="-368300">
              <a:spcBef>
                <a:spcPts val="0"/>
              </a:spcBef>
              <a:spcAft>
                <a:spcPts val="0"/>
              </a:spcAft>
              <a:buClr>
                <a:srgbClr val="7C7F91"/>
              </a:buClr>
              <a:buSzPts val="2200"/>
              <a:buFont typeface="Muli"/>
              <a:buChar char="‐"/>
              <a:defRPr sz="2200">
                <a:solidFill>
                  <a:srgbClr val="7C7F91"/>
                </a:solidFill>
                <a:latin typeface="Muli"/>
                <a:ea typeface="Muli"/>
                <a:cs typeface="Muli"/>
                <a:sym typeface="Muli"/>
              </a:defRPr>
            </a:lvl4pPr>
            <a:lvl5pPr marL="2286000" lvl="4" indent="-368300">
              <a:spcBef>
                <a:spcPts val="0"/>
              </a:spcBef>
              <a:spcAft>
                <a:spcPts val="0"/>
              </a:spcAft>
              <a:buClr>
                <a:srgbClr val="7C7F91"/>
              </a:buClr>
              <a:buSzPts val="2200"/>
              <a:buFont typeface="Muli"/>
              <a:buChar char="‐"/>
              <a:defRPr sz="2200">
                <a:solidFill>
                  <a:srgbClr val="7C7F91"/>
                </a:solidFill>
                <a:latin typeface="Muli"/>
                <a:ea typeface="Muli"/>
                <a:cs typeface="Muli"/>
                <a:sym typeface="Muli"/>
              </a:defRPr>
            </a:lvl5pPr>
            <a:lvl6pPr marL="2743200" lvl="5" indent="-368300">
              <a:spcBef>
                <a:spcPts val="0"/>
              </a:spcBef>
              <a:spcAft>
                <a:spcPts val="0"/>
              </a:spcAft>
              <a:buClr>
                <a:srgbClr val="7C7F91"/>
              </a:buClr>
              <a:buSzPts val="2200"/>
              <a:buFont typeface="Muli"/>
              <a:buChar char="‐"/>
              <a:defRPr sz="2200">
                <a:solidFill>
                  <a:srgbClr val="7C7F91"/>
                </a:solidFill>
                <a:latin typeface="Muli"/>
                <a:ea typeface="Muli"/>
                <a:cs typeface="Muli"/>
                <a:sym typeface="Muli"/>
              </a:defRPr>
            </a:lvl6pPr>
            <a:lvl7pPr marL="3200400" lvl="6" indent="-368300">
              <a:spcBef>
                <a:spcPts val="0"/>
              </a:spcBef>
              <a:spcAft>
                <a:spcPts val="0"/>
              </a:spcAft>
              <a:buClr>
                <a:srgbClr val="7C7F91"/>
              </a:buClr>
              <a:buSzPts val="2200"/>
              <a:buFont typeface="Muli"/>
              <a:buChar char="‐"/>
              <a:defRPr sz="2200">
                <a:solidFill>
                  <a:srgbClr val="7C7F91"/>
                </a:solidFill>
                <a:latin typeface="Muli"/>
                <a:ea typeface="Muli"/>
                <a:cs typeface="Muli"/>
                <a:sym typeface="Muli"/>
              </a:defRPr>
            </a:lvl7pPr>
            <a:lvl8pPr marL="3657600" lvl="7" indent="-368300">
              <a:spcBef>
                <a:spcPts val="0"/>
              </a:spcBef>
              <a:spcAft>
                <a:spcPts val="0"/>
              </a:spcAft>
              <a:buClr>
                <a:srgbClr val="7C7F91"/>
              </a:buClr>
              <a:buSzPts val="2200"/>
              <a:buFont typeface="Muli"/>
              <a:buChar char="‐"/>
              <a:defRPr sz="2200">
                <a:solidFill>
                  <a:srgbClr val="7C7F91"/>
                </a:solidFill>
                <a:latin typeface="Muli"/>
                <a:ea typeface="Muli"/>
                <a:cs typeface="Muli"/>
                <a:sym typeface="Muli"/>
              </a:defRPr>
            </a:lvl8pPr>
            <a:lvl9pPr marL="4114800" lvl="8" indent="-368300">
              <a:spcBef>
                <a:spcPts val="0"/>
              </a:spcBef>
              <a:spcAft>
                <a:spcPts val="0"/>
              </a:spcAft>
              <a:buClr>
                <a:srgbClr val="7C7F91"/>
              </a:buClr>
              <a:buSzPts val="2200"/>
              <a:buFont typeface="Muli"/>
              <a:buChar char="‐"/>
              <a:defRPr sz="2200">
                <a:solidFill>
                  <a:srgbClr val="7C7F9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0" y="6028333"/>
            <a:ext cx="12192000" cy="524800"/>
          </a:xfrm>
          <a:prstGeom prst="rect">
            <a:avLst/>
          </a:prstGeom>
          <a:noFill/>
          <a:ln>
            <a:noFill/>
          </a:ln>
        </p:spPr>
        <p:txBody>
          <a:bodyPr spcFirstLastPara="1" wrap="square" lIns="91425" tIns="91425" rIns="91425" bIns="91425" anchor="ctr" anchorCtr="0">
            <a:noAutofit/>
          </a:bodyPr>
          <a:lstStyle>
            <a:lvl1pPr lvl="0" algn="ctr">
              <a:buNone/>
              <a:defRPr sz="1600">
                <a:solidFill>
                  <a:srgbClr val="7C7F91"/>
                </a:solidFill>
                <a:latin typeface="Muli"/>
                <a:ea typeface="Muli"/>
                <a:cs typeface="Muli"/>
                <a:sym typeface="Muli"/>
              </a:defRPr>
            </a:lvl1pPr>
            <a:lvl2pPr lvl="1" algn="ctr">
              <a:buNone/>
              <a:defRPr sz="1600">
                <a:solidFill>
                  <a:srgbClr val="7C7F91"/>
                </a:solidFill>
                <a:latin typeface="Muli"/>
                <a:ea typeface="Muli"/>
                <a:cs typeface="Muli"/>
                <a:sym typeface="Muli"/>
              </a:defRPr>
            </a:lvl2pPr>
            <a:lvl3pPr lvl="2" algn="ctr">
              <a:buNone/>
              <a:defRPr sz="1600">
                <a:solidFill>
                  <a:srgbClr val="7C7F91"/>
                </a:solidFill>
                <a:latin typeface="Muli"/>
                <a:ea typeface="Muli"/>
                <a:cs typeface="Muli"/>
                <a:sym typeface="Muli"/>
              </a:defRPr>
            </a:lvl3pPr>
            <a:lvl4pPr lvl="3" algn="ctr">
              <a:buNone/>
              <a:defRPr sz="1600">
                <a:solidFill>
                  <a:srgbClr val="7C7F91"/>
                </a:solidFill>
                <a:latin typeface="Muli"/>
                <a:ea typeface="Muli"/>
                <a:cs typeface="Muli"/>
                <a:sym typeface="Muli"/>
              </a:defRPr>
            </a:lvl4pPr>
            <a:lvl5pPr lvl="4" algn="ctr">
              <a:buNone/>
              <a:defRPr sz="1600">
                <a:solidFill>
                  <a:srgbClr val="7C7F91"/>
                </a:solidFill>
                <a:latin typeface="Muli"/>
                <a:ea typeface="Muli"/>
                <a:cs typeface="Muli"/>
                <a:sym typeface="Muli"/>
              </a:defRPr>
            </a:lvl5pPr>
            <a:lvl6pPr lvl="5" algn="ctr">
              <a:buNone/>
              <a:defRPr sz="1600">
                <a:solidFill>
                  <a:srgbClr val="7C7F91"/>
                </a:solidFill>
                <a:latin typeface="Muli"/>
                <a:ea typeface="Muli"/>
                <a:cs typeface="Muli"/>
                <a:sym typeface="Muli"/>
              </a:defRPr>
            </a:lvl6pPr>
            <a:lvl7pPr lvl="6" algn="ctr">
              <a:buNone/>
              <a:defRPr sz="1600">
                <a:solidFill>
                  <a:srgbClr val="7C7F91"/>
                </a:solidFill>
                <a:latin typeface="Muli"/>
                <a:ea typeface="Muli"/>
                <a:cs typeface="Muli"/>
                <a:sym typeface="Muli"/>
              </a:defRPr>
            </a:lvl7pPr>
            <a:lvl8pPr lvl="7" algn="ctr">
              <a:buNone/>
              <a:defRPr sz="1600">
                <a:solidFill>
                  <a:srgbClr val="7C7F91"/>
                </a:solidFill>
                <a:latin typeface="Muli"/>
                <a:ea typeface="Muli"/>
                <a:cs typeface="Muli"/>
                <a:sym typeface="Muli"/>
              </a:defRPr>
            </a:lvl8pPr>
            <a:lvl9pPr lvl="8" algn="ctr">
              <a:buNone/>
              <a:defRPr sz="1600">
                <a:solidFill>
                  <a:srgbClr val="7C7F91"/>
                </a:solidFill>
                <a:latin typeface="Muli"/>
                <a:ea typeface="Muli"/>
                <a:cs typeface="Muli"/>
                <a:sym typeface="Muli"/>
              </a:defRPr>
            </a:lvl9pPr>
          </a:lstStyle>
          <a:p>
            <a:fld id="{ECEDB2D3-DE07-4E1C-8DA5-9BA919DC9466}" type="slidenum">
              <a:rPr lang="en-US" smtClean="0"/>
              <a:t>‹N°›</a:t>
            </a:fld>
            <a:endParaRPr lang="en-US"/>
          </a:p>
        </p:txBody>
      </p:sp>
    </p:spTree>
    <p:extLst>
      <p:ext uri="{BB962C8B-B14F-4D97-AF65-F5344CB8AC3E}">
        <p14:creationId xmlns:p14="http://schemas.microsoft.com/office/powerpoint/2010/main" val="122468566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8.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2.png"/><Relationship Id="rId7"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7.png"/><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microsoft.com/office/2007/relationships/hdphoto" Target="../media/hdphoto1.wdp"/><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image" Target="../media/image10.svg"/><Relationship Id="rId4" Type="http://schemas.openxmlformats.org/officeDocument/2006/relationships/image" Target="../media/image2.png"/><Relationship Id="rId9" Type="http://schemas.openxmlformats.org/officeDocument/2006/relationships/image" Target="../media/image9.png"/><Relationship Id="rId1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9.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3.png"/><Relationship Id="rId1" Type="http://schemas.openxmlformats.org/officeDocument/2006/relationships/slideLayout" Target="../slideLayouts/slideLayout1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0.sv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sv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26.png"/><Relationship Id="rId12" Type="http://schemas.openxmlformats.org/officeDocument/2006/relationships/image" Target="../media/image19.svg"/><Relationship Id="rId2" Type="http://schemas.openxmlformats.org/officeDocument/2006/relationships/notesSlide" Target="../notesSlides/notesSlide4.xml"/><Relationship Id="rId16"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25.svg"/><Relationship Id="rId11" Type="http://schemas.openxmlformats.org/officeDocument/2006/relationships/image" Target="../media/image18.png"/><Relationship Id="rId5" Type="http://schemas.openxmlformats.org/officeDocument/2006/relationships/image" Target="../media/image24.png"/><Relationship Id="rId15" Type="http://schemas.openxmlformats.org/officeDocument/2006/relationships/image" Target="../media/image3.png"/><Relationship Id="rId10" Type="http://schemas.openxmlformats.org/officeDocument/2006/relationships/image" Target="../media/image29.svg"/><Relationship Id="rId4" Type="http://schemas.openxmlformats.org/officeDocument/2006/relationships/image" Target="../media/image12.svg"/><Relationship Id="rId9" Type="http://schemas.openxmlformats.org/officeDocument/2006/relationships/image" Target="../media/image28.png"/><Relationship Id="rId1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hyperlink" Target="https://whatis.techtarget.com/definition/GRUB-GRand-Unified-Bootloader?_gl=1*1utgfhf*_ga*MTY2Njg1MDMzNS4xNjMyNzc4NzAz*_ga_TQKE4GS5P9*MTYzMjc3ODcwMi4xLjAuMTYzMjc3ODcwMi4w&amp;_ga=2.79216020.1691740306.1632778703-1666850335.1632778703" TargetMode="External"/><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hyperlink" Target="https://searchdatacenter.techtarget.com/definition/Red-Hat" TargetMode="Externa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Rectangle : coins arrondis 4">
            <a:extLst>
              <a:ext uri="{FF2B5EF4-FFF2-40B4-BE49-F238E27FC236}">
                <a16:creationId xmlns:a16="http://schemas.microsoft.com/office/drawing/2014/main" id="{1FC92B1C-823E-4C0E-8626-1756C70A2B9F}"/>
              </a:ext>
            </a:extLst>
          </p:cNvPr>
          <p:cNvSpPr/>
          <p:nvPr/>
        </p:nvSpPr>
        <p:spPr>
          <a:xfrm>
            <a:off x="2671361" y="279289"/>
            <a:ext cx="1559878"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 coins arrondis 6">
            <a:extLst>
              <a:ext uri="{FF2B5EF4-FFF2-40B4-BE49-F238E27FC236}">
                <a16:creationId xmlns:a16="http://schemas.microsoft.com/office/drawing/2014/main" id="{5054364E-33CD-48C7-B0C2-F48E0E9944B6}"/>
              </a:ext>
            </a:extLst>
          </p:cNvPr>
          <p:cNvSpPr/>
          <p:nvPr/>
        </p:nvSpPr>
        <p:spPr>
          <a:xfrm>
            <a:off x="2745354" y="361839"/>
            <a:ext cx="1408879" cy="3562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2200" b="1">
                <a:solidFill>
                  <a:srgbClr val="CECBCB"/>
                </a:solidFill>
                <a:effectLst/>
                <a:latin typeface="Amatic SC" pitchFamily="2" charset="0"/>
                <a:ea typeface="Yu Mincho" panose="02020400000000000000" pitchFamily="18" charset="-128"/>
                <a:cs typeface="Arial" panose="020B0604020202020204" pitchFamily="34" charset="0"/>
              </a:rPr>
              <a:t> </a:t>
            </a:r>
            <a:endParaRPr lang="en-US" sz="1100">
              <a:effectLst/>
              <a:ea typeface="Yu Mincho" panose="02020400000000000000" pitchFamily="18" charset="-128"/>
              <a:cs typeface="Arial" panose="020B0604020202020204" pitchFamily="34" charset="0"/>
            </a:endParaRPr>
          </a:p>
        </p:txBody>
      </p:sp>
      <p:sp>
        <p:nvSpPr>
          <p:cNvPr id="14" name="Zone de texte 13">
            <a:extLst>
              <a:ext uri="{FF2B5EF4-FFF2-40B4-BE49-F238E27FC236}">
                <a16:creationId xmlns:a16="http://schemas.microsoft.com/office/drawing/2014/main" id="{74241C2D-B581-41B2-8AC4-D2E7DCF48E19}"/>
              </a:ext>
            </a:extLst>
          </p:cNvPr>
          <p:cNvSpPr txBox="1">
            <a:spLocks noChangeArrowheads="1"/>
          </p:cNvSpPr>
          <p:nvPr/>
        </p:nvSpPr>
        <p:spPr bwMode="auto">
          <a:xfrm>
            <a:off x="2803122" y="304464"/>
            <a:ext cx="133284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CECBCB"/>
                </a:solidFill>
                <a:effectLst/>
                <a:latin typeface="Amatic SC" pitchFamily="2" charset="0"/>
                <a:ea typeface="Yu Mincho" panose="02020400000000000000" pitchFamily="18" charset="-128"/>
                <a:cs typeface="Arial" panose="020B0604020202020204" pitchFamily="34" charset="0"/>
              </a:rPr>
              <a:t>CHAPITRE 1</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 coins arrondis 14">
            <a:extLst>
              <a:ext uri="{FF2B5EF4-FFF2-40B4-BE49-F238E27FC236}">
                <a16:creationId xmlns:a16="http://schemas.microsoft.com/office/drawing/2014/main" id="{BFE8D2BB-9184-4B7C-B08C-5272CAB5E508}"/>
              </a:ext>
            </a:extLst>
          </p:cNvPr>
          <p:cNvSpPr/>
          <p:nvPr/>
        </p:nvSpPr>
        <p:spPr>
          <a:xfrm>
            <a:off x="2817156" y="875006"/>
            <a:ext cx="3767641" cy="389890"/>
          </a:xfrm>
          <a:prstGeom prst="roundRect">
            <a:avLst/>
          </a:prstGeom>
          <a:solidFill>
            <a:srgbClr val="DFDDDD">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Ellipse 16">
            <a:extLst>
              <a:ext uri="{FF2B5EF4-FFF2-40B4-BE49-F238E27FC236}">
                <a16:creationId xmlns:a16="http://schemas.microsoft.com/office/drawing/2014/main" id="{DC3D0C57-204B-4F2E-929A-09E2A739948A}"/>
              </a:ext>
            </a:extLst>
          </p:cNvPr>
          <p:cNvSpPr/>
          <p:nvPr/>
        </p:nvSpPr>
        <p:spPr>
          <a:xfrm rot="12927471">
            <a:off x="2775581" y="1443879"/>
            <a:ext cx="106045" cy="28257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Ellipse 16">
            <a:extLst>
              <a:ext uri="{FF2B5EF4-FFF2-40B4-BE49-F238E27FC236}">
                <a16:creationId xmlns:a16="http://schemas.microsoft.com/office/drawing/2014/main" id="{052BE4C6-C12B-4F40-9D13-B5CC184952BC}"/>
              </a:ext>
            </a:extLst>
          </p:cNvPr>
          <p:cNvSpPr/>
          <p:nvPr/>
        </p:nvSpPr>
        <p:spPr>
          <a:xfrm rot="13734351">
            <a:off x="2701174" y="1349668"/>
            <a:ext cx="88900" cy="21272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Ellipse 16">
            <a:extLst>
              <a:ext uri="{FF2B5EF4-FFF2-40B4-BE49-F238E27FC236}">
                <a16:creationId xmlns:a16="http://schemas.microsoft.com/office/drawing/2014/main" id="{24B522EA-582E-4A31-8019-31273D2CB27D}"/>
              </a:ext>
            </a:extLst>
          </p:cNvPr>
          <p:cNvSpPr/>
          <p:nvPr/>
        </p:nvSpPr>
        <p:spPr>
          <a:xfrm rot="12079695">
            <a:off x="2976602" y="1433838"/>
            <a:ext cx="76835" cy="170180"/>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Zone de texte 15">
            <a:extLst>
              <a:ext uri="{FF2B5EF4-FFF2-40B4-BE49-F238E27FC236}">
                <a16:creationId xmlns:a16="http://schemas.microsoft.com/office/drawing/2014/main" id="{F4B5C960-600C-46D7-8D9D-1EABF05EF190}"/>
              </a:ext>
            </a:extLst>
          </p:cNvPr>
          <p:cNvSpPr txBox="1">
            <a:spLocks noChangeArrowheads="1"/>
          </p:cNvSpPr>
          <p:nvPr/>
        </p:nvSpPr>
        <p:spPr bwMode="auto">
          <a:xfrm>
            <a:off x="3044990" y="902930"/>
            <a:ext cx="350005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CECBCB"/>
                </a:solidFill>
                <a:effectLst/>
                <a:latin typeface="Amatic SC" pitchFamily="2" charset="0"/>
                <a:ea typeface="Yu Mincho" panose="02020400000000000000" pitchFamily="18" charset="-128"/>
                <a:cs typeface="Arial" panose="020B0604020202020204" pitchFamily="34" charset="0"/>
              </a:rPr>
              <a:t>Kernel</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 coins arrondis 20">
            <a:extLst>
              <a:ext uri="{FF2B5EF4-FFF2-40B4-BE49-F238E27FC236}">
                <a16:creationId xmlns:a16="http://schemas.microsoft.com/office/drawing/2014/main" id="{EAAA64B2-8CC3-4F5F-9280-948D83F81838}"/>
              </a:ext>
            </a:extLst>
          </p:cNvPr>
          <p:cNvSpPr/>
          <p:nvPr/>
        </p:nvSpPr>
        <p:spPr>
          <a:xfrm>
            <a:off x="2859701" y="937871"/>
            <a:ext cx="3767641" cy="38989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6" name="Rectangle : coins arrondis 45">
            <a:extLst>
              <a:ext uri="{FF2B5EF4-FFF2-40B4-BE49-F238E27FC236}">
                <a16:creationId xmlns:a16="http://schemas.microsoft.com/office/drawing/2014/main" id="{86FFC3EF-B29C-41E3-8D05-0922500CBE68}"/>
              </a:ext>
            </a:extLst>
          </p:cNvPr>
          <p:cNvSpPr/>
          <p:nvPr/>
        </p:nvSpPr>
        <p:spPr>
          <a:xfrm>
            <a:off x="189187" y="2234617"/>
            <a:ext cx="3873930" cy="1996431"/>
          </a:xfrm>
          <a:prstGeom prst="roundRect">
            <a:avLst>
              <a:gd name="adj" fmla="val 6017"/>
            </a:avLst>
          </a:prstGeom>
          <a:solidFill>
            <a:srgbClr val="FE9C8F">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5" name="Rectangle : coins arrondis 54">
            <a:extLst>
              <a:ext uri="{FF2B5EF4-FFF2-40B4-BE49-F238E27FC236}">
                <a16:creationId xmlns:a16="http://schemas.microsoft.com/office/drawing/2014/main" id="{EDB332F4-1EDA-4BD3-9F30-A66F5D4EB2EB}"/>
              </a:ext>
            </a:extLst>
          </p:cNvPr>
          <p:cNvSpPr/>
          <p:nvPr/>
        </p:nvSpPr>
        <p:spPr>
          <a:xfrm>
            <a:off x="131402" y="2164768"/>
            <a:ext cx="3823082" cy="2097773"/>
          </a:xfrm>
          <a:prstGeom prst="roundRect">
            <a:avLst>
              <a:gd name="adj" fmla="val 6017"/>
            </a:avLst>
          </a:prstGeom>
          <a:solidFill>
            <a:srgbClr val="FFEDEB">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57" name="Rectangle : coins arrondis 72">
            <a:extLst>
              <a:ext uri="{FF2B5EF4-FFF2-40B4-BE49-F238E27FC236}">
                <a16:creationId xmlns:a16="http://schemas.microsoft.com/office/drawing/2014/main" id="{DD1096BD-60C1-422D-B572-58F164220DD7}"/>
              </a:ext>
            </a:extLst>
          </p:cNvPr>
          <p:cNvSpPr>
            <a:spLocks noChangeArrowheads="1"/>
          </p:cNvSpPr>
          <p:nvPr/>
        </p:nvSpPr>
        <p:spPr bwMode="auto">
          <a:xfrm>
            <a:off x="100333" y="2301897"/>
            <a:ext cx="3803332" cy="1995531"/>
          </a:xfrm>
          <a:prstGeom prst="roundRect">
            <a:avLst>
              <a:gd name="adj" fmla="val 6019"/>
            </a:avLst>
          </a:prstGeom>
          <a:noFill/>
          <a:ln w="28575">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l" defTabSz="914400" eaLnBrk="0" fontAlgn="base" latinLnBrk="0" hangingPunct="0">
              <a:lnSpc>
                <a:spcPct val="100000"/>
              </a:lnSpc>
              <a:spcBef>
                <a:spcPct val="0"/>
              </a:spcBef>
              <a:spcAft>
                <a:spcPct val="0"/>
              </a:spcAft>
              <a:buClrTx/>
              <a:buSzTx/>
              <a:tabLst/>
            </a:pPr>
            <a:endParaRPr lang="en-US" sz="900" b="0" i="0" dirty="0">
              <a:solidFill>
                <a:srgbClr val="000000"/>
              </a:solidFill>
              <a:effectLst/>
              <a:latin typeface="Consolas" panose="020B0609020204030204" pitchFamily="49" charset="0"/>
            </a:endParaRPr>
          </a:p>
          <a:p>
            <a:pPr marL="0" marR="0" lvl="0" indent="0" algn="l" defTabSz="914400" eaLnBrk="0" fontAlgn="base" latinLnBrk="0" hangingPunct="0">
              <a:lnSpc>
                <a:spcPct val="100000"/>
              </a:lnSpc>
              <a:spcBef>
                <a:spcPct val="0"/>
              </a:spcBef>
              <a:spcAft>
                <a:spcPct val="0"/>
              </a:spcAft>
              <a:buClrTx/>
              <a:buSzTx/>
              <a:tabLst/>
            </a:pPr>
            <a:endParaRPr lang="en-US" sz="900" dirty="0">
              <a:latin typeface="Consolas" panose="020B0609020204030204" pitchFamily="49" charset="0"/>
            </a:endParaRPr>
          </a:p>
          <a:p>
            <a:pPr marL="0" marR="0" lvl="0" indent="0" algn="l" defTabSz="914400" eaLnBrk="0" fontAlgn="base" latinLnBrk="0" hangingPunct="0">
              <a:lnSpc>
                <a:spcPct val="100000"/>
              </a:lnSpc>
              <a:spcBef>
                <a:spcPct val="0"/>
              </a:spcBef>
              <a:spcAft>
                <a:spcPct val="0"/>
              </a:spcAft>
              <a:buClrTx/>
              <a:buSzTx/>
              <a:tabLst/>
            </a:pPr>
            <a:endParaRPr lang="en-US" sz="900" b="0" i="0" dirty="0">
              <a:solidFill>
                <a:srgbClr val="000000"/>
              </a:solidFill>
              <a:effectLst/>
              <a:latin typeface="Consolas" panose="020B0609020204030204" pitchFamily="49" charset="0"/>
            </a:endParaRPr>
          </a:p>
          <a:p>
            <a:pPr marL="0" marR="0" lvl="0" indent="0" algn="l" defTabSz="914400" eaLnBrk="0" fontAlgn="base" latinLnBrk="0" hangingPunct="0">
              <a:lnSpc>
                <a:spcPct val="100000"/>
              </a:lnSpc>
              <a:spcBef>
                <a:spcPct val="0"/>
              </a:spcBef>
              <a:spcAft>
                <a:spcPct val="0"/>
              </a:spcAft>
              <a:buClrTx/>
              <a:buSzTx/>
              <a:tabLst/>
            </a:pPr>
            <a:r>
              <a:rPr lang="en-US" sz="900" b="0" i="0" dirty="0">
                <a:solidFill>
                  <a:srgbClr val="000000"/>
                </a:solidFill>
                <a:effectLst/>
                <a:latin typeface="Consolas" panose="020B0609020204030204" pitchFamily="49" charset="0"/>
              </a:rPr>
              <a:t>Modules are pieces of code that can be loaded and unloaded into the kernel upon demand. They extend the functionality of the kernel without the need to reboot the system. For example, one type of module is the device driver, which allows the kernel to access hardware connected to the system. Without modules, we would have to build monolithic kernels and add new functionality directly into the kernel image. Besides having larger kernels, this has the disadvantage of requiring us to rebuild and reboot the kernel every time we want new functionality.</a:t>
            </a:r>
          </a:p>
          <a:p>
            <a:pPr marL="0" marR="0" lvl="0" indent="0" algn="l" defTabSz="914400" eaLnBrk="0" fontAlgn="base" latinLnBrk="0" hangingPunct="0">
              <a:lnSpc>
                <a:spcPct val="100000"/>
              </a:lnSpc>
              <a:spcBef>
                <a:spcPct val="0"/>
              </a:spcBef>
              <a:spcAft>
                <a:spcPct val="0"/>
              </a:spcAft>
              <a:buClrTx/>
              <a:buSzTx/>
              <a:tabLst/>
            </a:pPr>
            <a:endParaRPr kumimoji="0" lang="en-US" altLang="en-US" sz="900" b="0" i="0" u="none" strike="noStrike" cap="none" normalizeH="0" baseline="0" dirty="0">
              <a:ln>
                <a:noFill/>
              </a:ln>
              <a:solidFill>
                <a:schemeClr val="tx1"/>
              </a:solidFill>
              <a:effectLst/>
              <a:latin typeface="Consolas" panose="020B0609020204030204" pitchFamily="49" charset="0"/>
            </a:endParaRPr>
          </a:p>
        </p:txBody>
      </p:sp>
      <p:pic>
        <p:nvPicPr>
          <p:cNvPr id="57" name="Image 56">
            <a:extLst>
              <a:ext uri="{FF2B5EF4-FFF2-40B4-BE49-F238E27FC236}">
                <a16:creationId xmlns:a16="http://schemas.microsoft.com/office/drawing/2014/main" id="{FF69EAFC-0716-4BF0-8078-D60F471ED637}"/>
              </a:ext>
            </a:extLst>
          </p:cNvPr>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rot="20328124">
            <a:off x="267727" y="2127051"/>
            <a:ext cx="504190" cy="458470"/>
          </a:xfrm>
          <a:prstGeom prst="rect">
            <a:avLst/>
          </a:prstGeom>
        </p:spPr>
      </p:pic>
      <p:sp>
        <p:nvSpPr>
          <p:cNvPr id="60" name="Rectangle 59">
            <a:extLst>
              <a:ext uri="{FF2B5EF4-FFF2-40B4-BE49-F238E27FC236}">
                <a16:creationId xmlns:a16="http://schemas.microsoft.com/office/drawing/2014/main" id="{E1F4C5FE-72F3-471C-84D2-716648117343}"/>
              </a:ext>
            </a:extLst>
          </p:cNvPr>
          <p:cNvSpPr/>
          <p:nvPr/>
        </p:nvSpPr>
        <p:spPr>
          <a:xfrm>
            <a:off x="4088520" y="5908059"/>
            <a:ext cx="3713147"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58" name="Rectangle 79">
            <a:extLst>
              <a:ext uri="{FF2B5EF4-FFF2-40B4-BE49-F238E27FC236}">
                <a16:creationId xmlns:a16="http://schemas.microsoft.com/office/drawing/2014/main" id="{6645F1A1-D555-4963-8982-9E13DE5B49CA}"/>
              </a:ext>
            </a:extLst>
          </p:cNvPr>
          <p:cNvSpPr>
            <a:spLocks noChangeArrowheads="1"/>
          </p:cNvSpPr>
          <p:nvPr/>
        </p:nvSpPr>
        <p:spPr bwMode="auto">
          <a:xfrm>
            <a:off x="648376" y="2292072"/>
            <a:ext cx="330168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pPr>
            <a:r>
              <a:rPr kumimoji="0" lang="fr-FR" altLang="en-US" sz="2400" b="0" i="0" u="none" strike="noStrike" cap="none" normalizeH="0" baseline="0" dirty="0">
                <a:ln>
                  <a:noFill/>
                </a:ln>
                <a:solidFill>
                  <a:srgbClr val="FFFFFF"/>
                </a:solidFill>
                <a:effectLst/>
                <a:latin typeface="Pumpkin Story" panose="02000500000000000000" pitchFamily="2" charset="0"/>
                <a:ea typeface="Yu Mincho" panose="02020400000000000000" pitchFamily="18" charset="-128"/>
                <a:cs typeface="Arial" panose="020B0604020202020204" pitchFamily="34" charset="0"/>
              </a:rPr>
              <a:t>What is a Kernel Module ?</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73" name="Ellipse 16">
            <a:extLst>
              <a:ext uri="{FF2B5EF4-FFF2-40B4-BE49-F238E27FC236}">
                <a16:creationId xmlns:a16="http://schemas.microsoft.com/office/drawing/2014/main" id="{A3620F6A-77A0-4A78-B865-D4A9072D6787}"/>
              </a:ext>
            </a:extLst>
          </p:cNvPr>
          <p:cNvSpPr/>
          <p:nvPr/>
        </p:nvSpPr>
        <p:spPr>
          <a:xfrm rot="2796290">
            <a:off x="6822761" y="728306"/>
            <a:ext cx="106045" cy="28257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2" name="Rectangle 81">
            <a:extLst>
              <a:ext uri="{FF2B5EF4-FFF2-40B4-BE49-F238E27FC236}">
                <a16:creationId xmlns:a16="http://schemas.microsoft.com/office/drawing/2014/main" id="{62AADCD8-BB48-4E6E-9A8E-364ED99D97A7}"/>
              </a:ext>
            </a:extLst>
          </p:cNvPr>
          <p:cNvSpPr/>
          <p:nvPr/>
        </p:nvSpPr>
        <p:spPr>
          <a:xfrm>
            <a:off x="367983" y="348809"/>
            <a:ext cx="2192337" cy="14150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Ellipse 16">
            <a:extLst>
              <a:ext uri="{FF2B5EF4-FFF2-40B4-BE49-F238E27FC236}">
                <a16:creationId xmlns:a16="http://schemas.microsoft.com/office/drawing/2014/main" id="{BAAF6413-6AB7-4018-8ACC-02A83EE524D8}"/>
              </a:ext>
            </a:extLst>
          </p:cNvPr>
          <p:cNvSpPr/>
          <p:nvPr/>
        </p:nvSpPr>
        <p:spPr>
          <a:xfrm rot="1910527">
            <a:off x="6706493" y="716639"/>
            <a:ext cx="88900" cy="21272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5" name="Ellipse 16">
            <a:extLst>
              <a:ext uri="{FF2B5EF4-FFF2-40B4-BE49-F238E27FC236}">
                <a16:creationId xmlns:a16="http://schemas.microsoft.com/office/drawing/2014/main" id="{5CF878CE-9030-4514-9E27-27459A86F551}"/>
              </a:ext>
            </a:extLst>
          </p:cNvPr>
          <p:cNvSpPr/>
          <p:nvPr/>
        </p:nvSpPr>
        <p:spPr>
          <a:xfrm rot="4131549">
            <a:off x="6852170" y="930390"/>
            <a:ext cx="76835" cy="170180"/>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63" name="Rectangle 2062">
            <a:extLst>
              <a:ext uri="{FF2B5EF4-FFF2-40B4-BE49-F238E27FC236}">
                <a16:creationId xmlns:a16="http://schemas.microsoft.com/office/drawing/2014/main" id="{7C992E21-D69E-4C4E-BFD9-87E86EA9862E}"/>
              </a:ext>
            </a:extLst>
          </p:cNvPr>
          <p:cNvSpPr/>
          <p:nvPr/>
        </p:nvSpPr>
        <p:spPr>
          <a:xfrm>
            <a:off x="283528" y="261259"/>
            <a:ext cx="2192337" cy="14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D3761FE-1001-4765-AA22-D3494CCFD75E}"/>
              </a:ext>
            </a:extLst>
          </p:cNvPr>
          <p:cNvSpPr/>
          <p:nvPr/>
        </p:nvSpPr>
        <p:spPr>
          <a:xfrm>
            <a:off x="620871" y="49610"/>
            <a:ext cx="1517650" cy="389890"/>
          </a:xfrm>
          <a:prstGeom prst="rect">
            <a:avLst/>
          </a:prstGeom>
          <a:pattFill prst="smGrid">
            <a:fgClr>
              <a:schemeClr val="accent2"/>
            </a:fgClr>
            <a:bgClr>
              <a:srgbClr val="F2F2F2"/>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64" name="Rectangle 2063">
            <a:extLst>
              <a:ext uri="{FF2B5EF4-FFF2-40B4-BE49-F238E27FC236}">
                <a16:creationId xmlns:a16="http://schemas.microsoft.com/office/drawing/2014/main" id="{1B0D6296-4487-4994-A68A-434C41E4DFA1}"/>
              </a:ext>
            </a:extLst>
          </p:cNvPr>
          <p:cNvSpPr/>
          <p:nvPr/>
        </p:nvSpPr>
        <p:spPr>
          <a:xfrm>
            <a:off x="289494" y="528400"/>
            <a:ext cx="2180405" cy="523220"/>
          </a:xfrm>
          <a:prstGeom prst="rect">
            <a:avLst/>
          </a:prstGeom>
          <a:noFill/>
        </p:spPr>
        <p:txBody>
          <a:bodyPr wrap="none" lIns="91440" tIns="45720" rIns="91440" bIns="45720">
            <a:spAutoFit/>
          </a:bodyPr>
          <a:lstStyle/>
          <a:p>
            <a:pPr algn="ctr"/>
            <a:r>
              <a:rPr lang="fr-FR" sz="2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LINUX CMD</a:t>
            </a:r>
            <a:endPar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065" name="Rectangle 2064">
            <a:extLst>
              <a:ext uri="{FF2B5EF4-FFF2-40B4-BE49-F238E27FC236}">
                <a16:creationId xmlns:a16="http://schemas.microsoft.com/office/drawing/2014/main" id="{037AE470-0340-4291-A029-52CB36A6235E}"/>
              </a:ext>
            </a:extLst>
          </p:cNvPr>
          <p:cNvSpPr/>
          <p:nvPr/>
        </p:nvSpPr>
        <p:spPr>
          <a:xfrm>
            <a:off x="623362" y="654215"/>
            <a:ext cx="1515159" cy="923330"/>
          </a:xfrm>
          <a:prstGeom prst="rect">
            <a:avLst/>
          </a:prstGeom>
          <a:noFill/>
        </p:spPr>
        <p:txBody>
          <a:bodyPr wrap="none" lIns="91440" tIns="45720" rIns="91440" bIns="45720">
            <a:spAutoFit/>
          </a:bodyPr>
          <a:lstStyle/>
          <a:p>
            <a:pPr algn="ctr"/>
            <a:r>
              <a:rPr lang="fr-FR" sz="5400" dirty="0">
                <a:solidFill>
                  <a:schemeClr val="bg2"/>
                </a:solidFill>
                <a:latin typeface="+mj-lt"/>
              </a:rPr>
              <a:t>Résumé</a:t>
            </a:r>
          </a:p>
        </p:txBody>
      </p:sp>
      <p:pic>
        <p:nvPicPr>
          <p:cNvPr id="2067" name="Image 2066">
            <a:extLst>
              <a:ext uri="{FF2B5EF4-FFF2-40B4-BE49-F238E27FC236}">
                <a16:creationId xmlns:a16="http://schemas.microsoft.com/office/drawing/2014/main" id="{EF718D33-ED83-4907-9F8D-209B02EB0FF6}"/>
              </a:ext>
            </a:extLst>
          </p:cNvPr>
          <p:cNvPicPr>
            <a:picLocks noChangeAspect="1"/>
          </p:cNvPicPr>
          <p:nvPr/>
        </p:nvPicPr>
        <p:blipFill>
          <a:blip r:embed="rId3"/>
          <a:stretch>
            <a:fillRect/>
          </a:stretch>
        </p:blipFill>
        <p:spPr>
          <a:xfrm>
            <a:off x="4950128" y="357833"/>
            <a:ext cx="1634669" cy="391938"/>
          </a:xfrm>
          <a:prstGeom prst="rect">
            <a:avLst/>
          </a:prstGeom>
        </p:spPr>
      </p:pic>
      <p:pic>
        <p:nvPicPr>
          <p:cNvPr id="2069" name="Image 2068">
            <a:extLst>
              <a:ext uri="{FF2B5EF4-FFF2-40B4-BE49-F238E27FC236}">
                <a16:creationId xmlns:a16="http://schemas.microsoft.com/office/drawing/2014/main" id="{763837AE-1860-4897-9275-7F78297047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5976" y="238923"/>
            <a:ext cx="374937" cy="301778"/>
          </a:xfrm>
          <a:prstGeom prst="rect">
            <a:avLst/>
          </a:prstGeom>
        </p:spPr>
      </p:pic>
      <p:pic>
        <p:nvPicPr>
          <p:cNvPr id="2071" name="Image 2070">
            <a:extLst>
              <a:ext uri="{FF2B5EF4-FFF2-40B4-BE49-F238E27FC236}">
                <a16:creationId xmlns:a16="http://schemas.microsoft.com/office/drawing/2014/main" id="{7F4E060B-8918-450F-A0AC-4384498C5F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9964" y="396302"/>
            <a:ext cx="449717" cy="292316"/>
          </a:xfrm>
          <a:prstGeom prst="rect">
            <a:avLst/>
          </a:prstGeom>
        </p:spPr>
      </p:pic>
      <p:sp>
        <p:nvSpPr>
          <p:cNvPr id="76" name="Zone de texte 13">
            <a:extLst>
              <a:ext uri="{FF2B5EF4-FFF2-40B4-BE49-F238E27FC236}">
                <a16:creationId xmlns:a16="http://schemas.microsoft.com/office/drawing/2014/main" id="{67B99018-4403-45F1-88BD-9FE6CF498395}"/>
              </a:ext>
            </a:extLst>
          </p:cNvPr>
          <p:cNvSpPr txBox="1">
            <a:spLocks noChangeArrowheads="1"/>
          </p:cNvSpPr>
          <p:nvPr/>
        </p:nvSpPr>
        <p:spPr bwMode="auto">
          <a:xfrm>
            <a:off x="2769989" y="1294838"/>
            <a:ext cx="4371794"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000" b="1" i="0" u="none" strike="noStrike" cap="none" normalizeH="0" baseline="0" dirty="0">
                <a:ln>
                  <a:noFill/>
                </a:ln>
                <a:solidFill>
                  <a:schemeClr val="tx2">
                    <a:lumMod val="50000"/>
                  </a:schemeClr>
                </a:solidFill>
                <a:effectLst/>
                <a:latin typeface="Amatic SC" pitchFamily="2" charset="0"/>
                <a:ea typeface="Yu Mincho" panose="02020400000000000000" pitchFamily="18" charset="-128"/>
                <a:cs typeface="Arial" panose="020B0604020202020204" pitchFamily="34" charset="0"/>
              </a:rPr>
              <a:t>Manage/Query kernel and kernel modules at runtime</a:t>
            </a:r>
            <a:endParaRPr kumimoji="0" lang="fr-FR" altLang="en-US" sz="1600" b="0" i="0" u="none" strike="noStrike" cap="none" normalizeH="0" baseline="0" dirty="0">
              <a:ln>
                <a:noFill/>
              </a:ln>
              <a:solidFill>
                <a:schemeClr val="tx2">
                  <a:lumMod val="50000"/>
                </a:schemeClr>
              </a:solidFill>
              <a:effectLst/>
              <a:latin typeface="Arial" panose="020B0604020202020204" pitchFamily="34" charset="0"/>
            </a:endParaRPr>
          </a:p>
        </p:txBody>
      </p:sp>
      <p:sp>
        <p:nvSpPr>
          <p:cNvPr id="77" name="Rectangle 34">
            <a:extLst>
              <a:ext uri="{FF2B5EF4-FFF2-40B4-BE49-F238E27FC236}">
                <a16:creationId xmlns:a16="http://schemas.microsoft.com/office/drawing/2014/main" id="{D9407874-1873-4530-A3C4-EEC0C7D3347A}"/>
              </a:ext>
            </a:extLst>
          </p:cNvPr>
          <p:cNvSpPr>
            <a:spLocks noChangeArrowheads="1"/>
          </p:cNvSpPr>
          <p:nvPr/>
        </p:nvSpPr>
        <p:spPr bwMode="auto">
          <a:xfrm>
            <a:off x="4732758" y="1690679"/>
            <a:ext cx="1961059"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200" b="0" i="0" u="none" strike="noStrike" cap="none" normalizeH="0" baseline="0" dirty="0">
                <a:ln>
                  <a:noFill/>
                </a:ln>
                <a:solidFill>
                  <a:srgbClr val="BFD6EB"/>
                </a:solidFill>
                <a:effectLst/>
                <a:latin typeface="Pumpkin Story" panose="02000500000000000000" pitchFamily="2" charset="0"/>
                <a:ea typeface="Yu Mincho" panose="02020400000000000000" pitchFamily="18" charset="-128"/>
                <a:cs typeface="Arial" panose="020B0604020202020204" pitchFamily="34" charset="0"/>
              </a:rPr>
              <a:t>KERNEL TYPES</a:t>
            </a:r>
            <a:endParaRPr kumimoji="0" lang="fr-FR" altLang="en-US" sz="1800" b="0" i="0" u="none" strike="noStrike" cap="none" normalizeH="0" baseline="0" dirty="0">
              <a:ln>
                <a:noFill/>
              </a:ln>
              <a:solidFill>
                <a:srgbClr val="BFD6EB"/>
              </a:solidFill>
              <a:effectLst/>
              <a:latin typeface="Arial" panose="020B0604020202020204" pitchFamily="34" charset="0"/>
            </a:endParaRPr>
          </a:p>
        </p:txBody>
      </p:sp>
      <p:cxnSp>
        <p:nvCxnSpPr>
          <p:cNvPr id="78" name="Connecteur droit 77">
            <a:extLst>
              <a:ext uri="{FF2B5EF4-FFF2-40B4-BE49-F238E27FC236}">
                <a16:creationId xmlns:a16="http://schemas.microsoft.com/office/drawing/2014/main" id="{21D50822-F665-4C0F-B678-EC6A4DDC65AA}"/>
              </a:ext>
            </a:extLst>
          </p:cNvPr>
          <p:cNvCxnSpPr>
            <a:cxnSpLocks/>
          </p:cNvCxnSpPr>
          <p:nvPr/>
        </p:nvCxnSpPr>
        <p:spPr>
          <a:xfrm>
            <a:off x="6548010" y="1922847"/>
            <a:ext cx="1234078"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cxnSp>
        <p:nvCxnSpPr>
          <p:cNvPr id="80" name="Connecteur droit 79">
            <a:extLst>
              <a:ext uri="{FF2B5EF4-FFF2-40B4-BE49-F238E27FC236}">
                <a16:creationId xmlns:a16="http://schemas.microsoft.com/office/drawing/2014/main" id="{7023E68A-6116-4518-A703-D5FB2BAE7178}"/>
              </a:ext>
            </a:extLst>
          </p:cNvPr>
          <p:cNvCxnSpPr>
            <a:cxnSpLocks/>
          </p:cNvCxnSpPr>
          <p:nvPr/>
        </p:nvCxnSpPr>
        <p:spPr>
          <a:xfrm>
            <a:off x="4132003" y="1922847"/>
            <a:ext cx="709068"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sp>
        <p:nvSpPr>
          <p:cNvPr id="81" name="Rectangle : coins arrondis 80">
            <a:extLst>
              <a:ext uri="{FF2B5EF4-FFF2-40B4-BE49-F238E27FC236}">
                <a16:creationId xmlns:a16="http://schemas.microsoft.com/office/drawing/2014/main" id="{81481D92-558F-489A-AE71-553DC01D6A0B}"/>
              </a:ext>
            </a:extLst>
          </p:cNvPr>
          <p:cNvSpPr/>
          <p:nvPr/>
        </p:nvSpPr>
        <p:spPr>
          <a:xfrm>
            <a:off x="5201764" y="2935193"/>
            <a:ext cx="1593909" cy="1098957"/>
          </a:xfrm>
          <a:prstGeom prst="roundRect">
            <a:avLst>
              <a:gd name="adj" fmla="val 1285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Kernel</a:t>
            </a:r>
          </a:p>
          <a:p>
            <a:pPr algn="ctr"/>
            <a:r>
              <a:rPr lang="en-US" dirty="0"/>
              <a:t>2.x.x</a:t>
            </a:r>
          </a:p>
        </p:txBody>
      </p:sp>
      <p:sp>
        <p:nvSpPr>
          <p:cNvPr id="83" name="Rectangle : coins arrondis 82">
            <a:extLst>
              <a:ext uri="{FF2B5EF4-FFF2-40B4-BE49-F238E27FC236}">
                <a16:creationId xmlns:a16="http://schemas.microsoft.com/office/drawing/2014/main" id="{D89B2576-29EA-40C6-AA03-1B26A7C8B9F5}"/>
              </a:ext>
            </a:extLst>
          </p:cNvPr>
          <p:cNvSpPr/>
          <p:nvPr/>
        </p:nvSpPr>
        <p:spPr>
          <a:xfrm>
            <a:off x="4144752" y="4092873"/>
            <a:ext cx="998290" cy="6711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External Module</a:t>
            </a:r>
          </a:p>
        </p:txBody>
      </p:sp>
      <p:sp>
        <p:nvSpPr>
          <p:cNvPr id="84" name="Rectangle : coins arrondis 83">
            <a:extLst>
              <a:ext uri="{FF2B5EF4-FFF2-40B4-BE49-F238E27FC236}">
                <a16:creationId xmlns:a16="http://schemas.microsoft.com/office/drawing/2014/main" id="{3C38373E-42D0-4C21-A57A-A3CBA3B9D2F3}"/>
              </a:ext>
            </a:extLst>
          </p:cNvPr>
          <p:cNvSpPr/>
          <p:nvPr/>
        </p:nvSpPr>
        <p:spPr>
          <a:xfrm>
            <a:off x="5268876" y="3698591"/>
            <a:ext cx="612397" cy="27683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b="1" dirty="0"/>
              <a:t>mod1</a:t>
            </a:r>
            <a:r>
              <a:rPr lang="en-US" sz="900" b="1" dirty="0">
                <a:solidFill>
                  <a:schemeClr val="accent3">
                    <a:lumMod val="75000"/>
                  </a:schemeClr>
                </a:solidFill>
              </a:rPr>
              <a:t>.o</a:t>
            </a:r>
          </a:p>
        </p:txBody>
      </p:sp>
      <p:sp>
        <p:nvSpPr>
          <p:cNvPr id="85" name="Rectangle : coins arrondis 84">
            <a:extLst>
              <a:ext uri="{FF2B5EF4-FFF2-40B4-BE49-F238E27FC236}">
                <a16:creationId xmlns:a16="http://schemas.microsoft.com/office/drawing/2014/main" id="{1B74BAEA-B0E3-48A8-91A4-63E956D783AF}"/>
              </a:ext>
            </a:extLst>
          </p:cNvPr>
          <p:cNvSpPr/>
          <p:nvPr/>
        </p:nvSpPr>
        <p:spPr>
          <a:xfrm>
            <a:off x="6117562" y="3698591"/>
            <a:ext cx="612397" cy="27683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b="1" dirty="0"/>
              <a:t>mod2</a:t>
            </a:r>
            <a:r>
              <a:rPr lang="en-US" sz="900" b="1" dirty="0">
                <a:solidFill>
                  <a:schemeClr val="accent3">
                    <a:lumMod val="75000"/>
                  </a:schemeClr>
                </a:solidFill>
              </a:rPr>
              <a:t>.o</a:t>
            </a:r>
          </a:p>
        </p:txBody>
      </p:sp>
      <p:sp>
        <p:nvSpPr>
          <p:cNvPr id="86" name="Rectangle : coins arrondis 85">
            <a:extLst>
              <a:ext uri="{FF2B5EF4-FFF2-40B4-BE49-F238E27FC236}">
                <a16:creationId xmlns:a16="http://schemas.microsoft.com/office/drawing/2014/main" id="{CE26B9D1-0AE3-4B50-973C-2569E79B2E2A}"/>
              </a:ext>
            </a:extLst>
          </p:cNvPr>
          <p:cNvSpPr/>
          <p:nvPr/>
        </p:nvSpPr>
        <p:spPr>
          <a:xfrm>
            <a:off x="5268876" y="3363032"/>
            <a:ext cx="444617" cy="27683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7" name="Rectangle : coins arrondis 86">
            <a:extLst>
              <a:ext uri="{FF2B5EF4-FFF2-40B4-BE49-F238E27FC236}">
                <a16:creationId xmlns:a16="http://schemas.microsoft.com/office/drawing/2014/main" id="{38B69CF7-41BD-4549-BB0B-BB3053A35396}"/>
              </a:ext>
            </a:extLst>
          </p:cNvPr>
          <p:cNvSpPr/>
          <p:nvPr/>
        </p:nvSpPr>
        <p:spPr>
          <a:xfrm>
            <a:off x="6285342" y="3363032"/>
            <a:ext cx="444617" cy="27683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8" name="Rectangle : coins arrondis 87">
            <a:extLst>
              <a:ext uri="{FF2B5EF4-FFF2-40B4-BE49-F238E27FC236}">
                <a16:creationId xmlns:a16="http://schemas.microsoft.com/office/drawing/2014/main" id="{E2A4F01B-25A1-40C5-BDBE-D624E3F23F61}"/>
              </a:ext>
            </a:extLst>
          </p:cNvPr>
          <p:cNvSpPr/>
          <p:nvPr/>
        </p:nvSpPr>
        <p:spPr>
          <a:xfrm>
            <a:off x="6862784" y="4092873"/>
            <a:ext cx="998290" cy="6711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External Module</a:t>
            </a:r>
          </a:p>
        </p:txBody>
      </p:sp>
      <p:sp>
        <p:nvSpPr>
          <p:cNvPr id="89" name="Rectangle : coins arrondis 88">
            <a:extLst>
              <a:ext uri="{FF2B5EF4-FFF2-40B4-BE49-F238E27FC236}">
                <a16:creationId xmlns:a16="http://schemas.microsoft.com/office/drawing/2014/main" id="{C6A3FED4-D683-43C6-95B0-0C46D750F0F0}"/>
              </a:ext>
            </a:extLst>
          </p:cNvPr>
          <p:cNvSpPr/>
          <p:nvPr/>
        </p:nvSpPr>
        <p:spPr>
          <a:xfrm>
            <a:off x="6862784" y="2155016"/>
            <a:ext cx="998290" cy="6711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External Module</a:t>
            </a:r>
          </a:p>
        </p:txBody>
      </p:sp>
      <p:sp>
        <p:nvSpPr>
          <p:cNvPr id="90" name="Rectangle : coins arrondis 89">
            <a:extLst>
              <a:ext uri="{FF2B5EF4-FFF2-40B4-BE49-F238E27FC236}">
                <a16:creationId xmlns:a16="http://schemas.microsoft.com/office/drawing/2014/main" id="{840D6327-6395-42E9-9F43-20F6725A7438}"/>
              </a:ext>
            </a:extLst>
          </p:cNvPr>
          <p:cNvSpPr/>
          <p:nvPr/>
        </p:nvSpPr>
        <p:spPr>
          <a:xfrm>
            <a:off x="4153141" y="2188572"/>
            <a:ext cx="998290" cy="6711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External Module</a:t>
            </a:r>
          </a:p>
        </p:txBody>
      </p:sp>
      <p:cxnSp>
        <p:nvCxnSpPr>
          <p:cNvPr id="91" name="Connecteur droit avec flèche 90">
            <a:extLst>
              <a:ext uri="{FF2B5EF4-FFF2-40B4-BE49-F238E27FC236}">
                <a16:creationId xmlns:a16="http://schemas.microsoft.com/office/drawing/2014/main" id="{AF44C380-556B-4AD9-8A3C-BAB5FCE4458F}"/>
              </a:ext>
            </a:extLst>
          </p:cNvPr>
          <p:cNvCxnSpPr>
            <a:cxnSpLocks/>
          </p:cNvCxnSpPr>
          <p:nvPr/>
        </p:nvCxnSpPr>
        <p:spPr>
          <a:xfrm flipH="1">
            <a:off x="5151431" y="4050928"/>
            <a:ext cx="32856" cy="671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81EB5810-3C9B-49C6-AD54-D5057FB8BE9B}"/>
              </a:ext>
            </a:extLst>
          </p:cNvPr>
          <p:cNvCxnSpPr>
            <a:cxnSpLocks/>
          </p:cNvCxnSpPr>
          <p:nvPr/>
        </p:nvCxnSpPr>
        <p:spPr>
          <a:xfrm>
            <a:off x="6804760" y="4034150"/>
            <a:ext cx="58024" cy="671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Connecteur droit avec flèche 92">
            <a:extLst>
              <a:ext uri="{FF2B5EF4-FFF2-40B4-BE49-F238E27FC236}">
                <a16:creationId xmlns:a16="http://schemas.microsoft.com/office/drawing/2014/main" id="{A8DE44B5-C8C8-4FFD-B821-3CFB6BACA295}"/>
              </a:ext>
            </a:extLst>
          </p:cNvPr>
          <p:cNvCxnSpPr>
            <a:cxnSpLocks/>
          </p:cNvCxnSpPr>
          <p:nvPr/>
        </p:nvCxnSpPr>
        <p:spPr>
          <a:xfrm flipV="1">
            <a:off x="6753728" y="2851303"/>
            <a:ext cx="102064" cy="838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7" name="Connecteur droit avec flèche 96">
            <a:extLst>
              <a:ext uri="{FF2B5EF4-FFF2-40B4-BE49-F238E27FC236}">
                <a16:creationId xmlns:a16="http://schemas.microsoft.com/office/drawing/2014/main" id="{AE852CCE-3720-49D4-B571-F5AC578110CC}"/>
              </a:ext>
            </a:extLst>
          </p:cNvPr>
          <p:cNvCxnSpPr>
            <a:cxnSpLocks/>
          </p:cNvCxnSpPr>
          <p:nvPr/>
        </p:nvCxnSpPr>
        <p:spPr>
          <a:xfrm flipH="1" flipV="1">
            <a:off x="5142342" y="2834525"/>
            <a:ext cx="43344" cy="852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2" name="ZoneTexte 101">
            <a:extLst>
              <a:ext uri="{FF2B5EF4-FFF2-40B4-BE49-F238E27FC236}">
                <a16:creationId xmlns:a16="http://schemas.microsoft.com/office/drawing/2014/main" id="{26F01B8E-9500-4975-9B5B-44550C72F504}"/>
              </a:ext>
            </a:extLst>
          </p:cNvPr>
          <p:cNvSpPr txBox="1"/>
          <p:nvPr/>
        </p:nvSpPr>
        <p:spPr>
          <a:xfrm>
            <a:off x="4153141" y="2868081"/>
            <a:ext cx="889233" cy="307777"/>
          </a:xfrm>
          <a:prstGeom prst="rect">
            <a:avLst/>
          </a:prstGeom>
          <a:noFill/>
        </p:spPr>
        <p:txBody>
          <a:bodyPr wrap="square" rtlCol="0">
            <a:spAutoFit/>
          </a:bodyPr>
          <a:lstStyle/>
          <a:p>
            <a:pPr algn="ctr"/>
            <a:r>
              <a:rPr lang="en-US" dirty="0">
                <a:solidFill>
                  <a:srgbClr val="92D050"/>
                </a:solidFill>
                <a:latin typeface="Consolas" panose="020B0609020204030204" pitchFamily="49" charset="0"/>
              </a:rPr>
              <a:t>loaded</a:t>
            </a:r>
          </a:p>
        </p:txBody>
      </p:sp>
      <p:sp>
        <p:nvSpPr>
          <p:cNvPr id="103" name="ZoneTexte 102">
            <a:extLst>
              <a:ext uri="{FF2B5EF4-FFF2-40B4-BE49-F238E27FC236}">
                <a16:creationId xmlns:a16="http://schemas.microsoft.com/office/drawing/2014/main" id="{203B3926-57F7-4FCC-881B-8ADBD4CC62F0}"/>
              </a:ext>
            </a:extLst>
          </p:cNvPr>
          <p:cNvSpPr txBox="1"/>
          <p:nvPr/>
        </p:nvSpPr>
        <p:spPr>
          <a:xfrm>
            <a:off x="6855094" y="2823249"/>
            <a:ext cx="1064703" cy="307777"/>
          </a:xfrm>
          <a:prstGeom prst="rect">
            <a:avLst/>
          </a:prstGeom>
          <a:noFill/>
        </p:spPr>
        <p:txBody>
          <a:bodyPr wrap="square" rtlCol="0">
            <a:spAutoFit/>
          </a:bodyPr>
          <a:lstStyle/>
          <a:p>
            <a:pPr algn="ctr"/>
            <a:r>
              <a:rPr lang="en-US" dirty="0">
                <a:solidFill>
                  <a:srgbClr val="FF0000"/>
                </a:solidFill>
                <a:latin typeface="Consolas" panose="020B0609020204030204" pitchFamily="49" charset="0"/>
              </a:rPr>
              <a:t>unloaded</a:t>
            </a:r>
          </a:p>
        </p:txBody>
      </p:sp>
      <p:cxnSp>
        <p:nvCxnSpPr>
          <p:cNvPr id="110" name="Connecteur droit 109">
            <a:extLst>
              <a:ext uri="{FF2B5EF4-FFF2-40B4-BE49-F238E27FC236}">
                <a16:creationId xmlns:a16="http://schemas.microsoft.com/office/drawing/2014/main" id="{EB56CD00-7A39-4255-B0A9-3DB308AFA01F}"/>
              </a:ext>
            </a:extLst>
          </p:cNvPr>
          <p:cNvCxnSpPr>
            <a:cxnSpLocks/>
          </p:cNvCxnSpPr>
          <p:nvPr/>
        </p:nvCxnSpPr>
        <p:spPr>
          <a:xfrm>
            <a:off x="6913817" y="2012404"/>
            <a:ext cx="1030380" cy="8190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Connecteur droit 110">
            <a:extLst>
              <a:ext uri="{FF2B5EF4-FFF2-40B4-BE49-F238E27FC236}">
                <a16:creationId xmlns:a16="http://schemas.microsoft.com/office/drawing/2014/main" id="{B5A1491F-1F65-48CA-AB2B-99A51DFB395B}"/>
              </a:ext>
            </a:extLst>
          </p:cNvPr>
          <p:cNvCxnSpPr>
            <a:cxnSpLocks/>
          </p:cNvCxnSpPr>
          <p:nvPr/>
        </p:nvCxnSpPr>
        <p:spPr>
          <a:xfrm flipH="1">
            <a:off x="6779594" y="2090736"/>
            <a:ext cx="1085803" cy="7437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Connecteur : en angle 116">
            <a:extLst>
              <a:ext uri="{FF2B5EF4-FFF2-40B4-BE49-F238E27FC236}">
                <a16:creationId xmlns:a16="http://schemas.microsoft.com/office/drawing/2014/main" id="{7B92F687-6285-41B7-8514-E6764E4C3E69}"/>
              </a:ext>
            </a:extLst>
          </p:cNvPr>
          <p:cNvCxnSpPr>
            <a:cxnSpLocks/>
          </p:cNvCxnSpPr>
          <p:nvPr/>
        </p:nvCxnSpPr>
        <p:spPr>
          <a:xfrm rot="10800000" flipV="1">
            <a:off x="5231794" y="3996615"/>
            <a:ext cx="1248733" cy="827120"/>
          </a:xfrm>
          <a:prstGeom prst="bentConnector3">
            <a:avLst>
              <a:gd name="adj1" fmla="val 287"/>
            </a:avLst>
          </a:prstGeom>
          <a:ln w="28575"/>
        </p:spPr>
        <p:style>
          <a:lnRef idx="1">
            <a:schemeClr val="accent3"/>
          </a:lnRef>
          <a:fillRef idx="0">
            <a:schemeClr val="accent3"/>
          </a:fillRef>
          <a:effectRef idx="0">
            <a:schemeClr val="accent3"/>
          </a:effectRef>
          <a:fontRef idx="minor">
            <a:schemeClr val="tx1"/>
          </a:fontRef>
        </p:style>
      </p:cxnSp>
      <p:sp>
        <p:nvSpPr>
          <p:cNvPr id="118" name="ZoneTexte 117">
            <a:extLst>
              <a:ext uri="{FF2B5EF4-FFF2-40B4-BE49-F238E27FC236}">
                <a16:creationId xmlns:a16="http://schemas.microsoft.com/office/drawing/2014/main" id="{25540109-AE03-47C6-81E1-1F7BC27F3193}"/>
              </a:ext>
            </a:extLst>
          </p:cNvPr>
          <p:cNvSpPr txBox="1"/>
          <p:nvPr/>
        </p:nvSpPr>
        <p:spPr>
          <a:xfrm>
            <a:off x="5143770" y="4392064"/>
            <a:ext cx="1391661" cy="415498"/>
          </a:xfrm>
          <a:prstGeom prst="rect">
            <a:avLst/>
          </a:prstGeom>
          <a:noFill/>
        </p:spPr>
        <p:txBody>
          <a:bodyPr wrap="square" rtlCol="0">
            <a:spAutoFit/>
          </a:bodyPr>
          <a:lstStyle/>
          <a:p>
            <a:pPr algn="ctr"/>
            <a:r>
              <a:rPr lang="en-US" sz="1050" b="1" dirty="0">
                <a:solidFill>
                  <a:schemeClr val="tx2">
                    <a:lumMod val="75000"/>
                  </a:schemeClr>
                </a:solidFill>
                <a:latin typeface="Consolas" panose="020B0609020204030204" pitchFamily="49" charset="0"/>
              </a:rPr>
              <a:t>Modules building the kernel </a:t>
            </a:r>
          </a:p>
        </p:txBody>
      </p:sp>
      <p:sp>
        <p:nvSpPr>
          <p:cNvPr id="119" name="Rectangle : coins arrondis 118">
            <a:extLst>
              <a:ext uri="{FF2B5EF4-FFF2-40B4-BE49-F238E27FC236}">
                <a16:creationId xmlns:a16="http://schemas.microsoft.com/office/drawing/2014/main" id="{57CDDF6D-16AF-4E7B-9B28-63D473C526C8}"/>
              </a:ext>
            </a:extLst>
          </p:cNvPr>
          <p:cNvSpPr/>
          <p:nvPr/>
        </p:nvSpPr>
        <p:spPr>
          <a:xfrm>
            <a:off x="4088520" y="4906791"/>
            <a:ext cx="3772554" cy="774215"/>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dirty="0"/>
              <a:t>The list of options supported by the current kernel at boot time  can be found in :</a:t>
            </a:r>
          </a:p>
          <a:p>
            <a:pPr algn="ctr"/>
            <a:r>
              <a:rPr lang="en-US" sz="1050" b="1" dirty="0">
                <a:latin typeface="Consolas" panose="020B0609020204030204" pitchFamily="49" charset="0"/>
              </a:rPr>
              <a:t>/usr/src/linux/Documentation/kernel-parameters.txt.</a:t>
            </a:r>
          </a:p>
        </p:txBody>
      </p:sp>
      <p:sp>
        <p:nvSpPr>
          <p:cNvPr id="125" name="Rectangle : coins arrondis 124">
            <a:extLst>
              <a:ext uri="{FF2B5EF4-FFF2-40B4-BE49-F238E27FC236}">
                <a16:creationId xmlns:a16="http://schemas.microsoft.com/office/drawing/2014/main" id="{A0229C3F-E2DA-484C-98CB-5A81CFA9C4CE}"/>
              </a:ext>
            </a:extLst>
          </p:cNvPr>
          <p:cNvSpPr/>
          <p:nvPr/>
        </p:nvSpPr>
        <p:spPr>
          <a:xfrm>
            <a:off x="174448" y="5208361"/>
            <a:ext cx="1593909" cy="1098957"/>
          </a:xfrm>
          <a:prstGeom prst="roundRect">
            <a:avLst>
              <a:gd name="adj" fmla="val 1285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Kernel</a:t>
            </a:r>
          </a:p>
          <a:p>
            <a:pPr algn="ctr"/>
            <a:r>
              <a:rPr lang="en-US" dirty="0"/>
              <a:t>1.x.x</a:t>
            </a:r>
          </a:p>
        </p:txBody>
      </p:sp>
      <p:pic>
        <p:nvPicPr>
          <p:cNvPr id="10" name="Graphique 9" descr="Répéter">
            <a:extLst>
              <a:ext uri="{FF2B5EF4-FFF2-40B4-BE49-F238E27FC236}">
                <a16:creationId xmlns:a16="http://schemas.microsoft.com/office/drawing/2014/main" id="{96208E82-320D-46BC-9ADC-0CC3E435FFC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11385" y="5756425"/>
            <a:ext cx="540853" cy="540853"/>
          </a:xfrm>
          <a:prstGeom prst="rect">
            <a:avLst/>
          </a:prstGeom>
        </p:spPr>
      </p:pic>
      <p:sp>
        <p:nvSpPr>
          <p:cNvPr id="135" name="Rectangle : coins arrondis 134">
            <a:extLst>
              <a:ext uri="{FF2B5EF4-FFF2-40B4-BE49-F238E27FC236}">
                <a16:creationId xmlns:a16="http://schemas.microsoft.com/office/drawing/2014/main" id="{DB70A24A-1A29-49A5-AEB9-BEEA5EF4DBAC}"/>
              </a:ext>
            </a:extLst>
          </p:cNvPr>
          <p:cNvSpPr/>
          <p:nvPr/>
        </p:nvSpPr>
        <p:spPr>
          <a:xfrm>
            <a:off x="1999743" y="5108127"/>
            <a:ext cx="1989735" cy="1338689"/>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0" i="0" dirty="0">
                <a:solidFill>
                  <a:srgbClr val="FFFFFF"/>
                </a:solidFill>
                <a:effectLst/>
              </a:rPr>
              <a:t>In Linux kernel version 1.x.x the kernel is monolithic and must be recompiled for new features or device drivers to become available</a:t>
            </a:r>
            <a:endParaRPr lang="en-US" sz="1050" b="1" dirty="0"/>
          </a:p>
        </p:txBody>
      </p:sp>
      <p:sp>
        <p:nvSpPr>
          <p:cNvPr id="136" name="Rectangle 135">
            <a:extLst>
              <a:ext uri="{FF2B5EF4-FFF2-40B4-BE49-F238E27FC236}">
                <a16:creationId xmlns:a16="http://schemas.microsoft.com/office/drawing/2014/main" id="{F1358BBC-BA2A-4646-B5BA-82F91135DE80}"/>
              </a:ext>
            </a:extLst>
          </p:cNvPr>
          <p:cNvSpPr/>
          <p:nvPr/>
        </p:nvSpPr>
        <p:spPr>
          <a:xfrm>
            <a:off x="167606" y="4552294"/>
            <a:ext cx="3713147"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0" name="Rectangle : coins arrondis 139">
            <a:extLst>
              <a:ext uri="{FF2B5EF4-FFF2-40B4-BE49-F238E27FC236}">
                <a16:creationId xmlns:a16="http://schemas.microsoft.com/office/drawing/2014/main" id="{41E6E4A3-C211-4AB0-988B-DF2BDB2EAADA}"/>
              </a:ext>
            </a:extLst>
          </p:cNvPr>
          <p:cNvSpPr/>
          <p:nvPr/>
        </p:nvSpPr>
        <p:spPr>
          <a:xfrm>
            <a:off x="2351630" y="4463572"/>
            <a:ext cx="1638300"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1" name="Rectangle : coins arrondis 140">
            <a:extLst>
              <a:ext uri="{FF2B5EF4-FFF2-40B4-BE49-F238E27FC236}">
                <a16:creationId xmlns:a16="http://schemas.microsoft.com/office/drawing/2014/main" id="{A1D0E8DB-E273-4250-8B26-6DBAFB2A7A34}"/>
              </a:ext>
            </a:extLst>
          </p:cNvPr>
          <p:cNvSpPr/>
          <p:nvPr/>
        </p:nvSpPr>
        <p:spPr>
          <a:xfrm>
            <a:off x="2433545" y="4554377"/>
            <a:ext cx="1460500"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2" name="Zone de texte 1323">
            <a:extLst>
              <a:ext uri="{FF2B5EF4-FFF2-40B4-BE49-F238E27FC236}">
                <a16:creationId xmlns:a16="http://schemas.microsoft.com/office/drawing/2014/main" id="{6643E1D1-10BC-4337-8665-98CD85B9B9DD}"/>
              </a:ext>
            </a:extLst>
          </p:cNvPr>
          <p:cNvSpPr txBox="1">
            <a:spLocks noChangeArrowheads="1"/>
          </p:cNvSpPr>
          <p:nvPr/>
        </p:nvSpPr>
        <p:spPr bwMode="auto">
          <a:xfrm>
            <a:off x="2571520" y="4498460"/>
            <a:ext cx="11699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CECBCB"/>
                </a:solidFill>
                <a:effectLst/>
                <a:latin typeface="Amatic SC" pitchFamily="2" charset="0"/>
                <a:ea typeface="Yu Mincho" panose="02020400000000000000" pitchFamily="18" charset="-128"/>
                <a:cs typeface="Arial" panose="020B0604020202020204" pitchFamily="34" charset="0"/>
              </a:rPr>
              <a:t>KERNEL V1</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143" name="Rectangle : coins arrondis 142">
            <a:extLst>
              <a:ext uri="{FF2B5EF4-FFF2-40B4-BE49-F238E27FC236}">
                <a16:creationId xmlns:a16="http://schemas.microsoft.com/office/drawing/2014/main" id="{CE8425D0-7684-487F-9326-3453F28F08D9}"/>
              </a:ext>
            </a:extLst>
          </p:cNvPr>
          <p:cNvSpPr/>
          <p:nvPr/>
        </p:nvSpPr>
        <p:spPr>
          <a:xfrm>
            <a:off x="6281497" y="5831224"/>
            <a:ext cx="1638300"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4" name="Rectangle : coins arrondis 143">
            <a:extLst>
              <a:ext uri="{FF2B5EF4-FFF2-40B4-BE49-F238E27FC236}">
                <a16:creationId xmlns:a16="http://schemas.microsoft.com/office/drawing/2014/main" id="{CCC098CB-2D8F-4EE1-AE96-FBA6249E1050}"/>
              </a:ext>
            </a:extLst>
          </p:cNvPr>
          <p:cNvSpPr/>
          <p:nvPr/>
        </p:nvSpPr>
        <p:spPr>
          <a:xfrm>
            <a:off x="6363412" y="5922029"/>
            <a:ext cx="1460500"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5" name="Zone de texte 1323">
            <a:extLst>
              <a:ext uri="{FF2B5EF4-FFF2-40B4-BE49-F238E27FC236}">
                <a16:creationId xmlns:a16="http://schemas.microsoft.com/office/drawing/2014/main" id="{A7C4BA4B-E4AD-42DB-A21E-5CE9E15E9205}"/>
              </a:ext>
            </a:extLst>
          </p:cNvPr>
          <p:cNvSpPr txBox="1">
            <a:spLocks noChangeArrowheads="1"/>
          </p:cNvSpPr>
          <p:nvPr/>
        </p:nvSpPr>
        <p:spPr bwMode="auto">
          <a:xfrm>
            <a:off x="6501387" y="5866112"/>
            <a:ext cx="11699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CECBCB"/>
                </a:solidFill>
                <a:effectLst/>
                <a:latin typeface="Amatic SC" pitchFamily="2" charset="0"/>
                <a:ea typeface="Yu Mincho" panose="02020400000000000000" pitchFamily="18" charset="-128"/>
                <a:cs typeface="Arial" panose="020B0604020202020204" pitchFamily="34" charset="0"/>
              </a:rPr>
              <a:t>KERNEL V2</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146" name="Rectangle 145">
            <a:extLst>
              <a:ext uri="{FF2B5EF4-FFF2-40B4-BE49-F238E27FC236}">
                <a16:creationId xmlns:a16="http://schemas.microsoft.com/office/drawing/2014/main" id="{C0BCCCBB-5208-49AE-8E1C-D1395A63C7A6}"/>
              </a:ext>
            </a:extLst>
          </p:cNvPr>
          <p:cNvSpPr/>
          <p:nvPr/>
        </p:nvSpPr>
        <p:spPr>
          <a:xfrm>
            <a:off x="10260600" y="80255"/>
            <a:ext cx="1839595" cy="389890"/>
          </a:xfrm>
          <a:prstGeom prst="rect">
            <a:avLst/>
          </a:prstGeom>
          <a:pattFill prst="smGrid">
            <a:fgClr>
              <a:srgbClr val="FED0CA"/>
            </a:fgClr>
            <a:bgClr>
              <a:srgbClr val="F2F2F2"/>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7" name="Rectangle 146">
            <a:extLst>
              <a:ext uri="{FF2B5EF4-FFF2-40B4-BE49-F238E27FC236}">
                <a16:creationId xmlns:a16="http://schemas.microsoft.com/office/drawing/2014/main" id="{125F3D20-A8F8-4466-A211-3DF21D3F2ADA}"/>
              </a:ext>
            </a:extLst>
          </p:cNvPr>
          <p:cNvSpPr/>
          <p:nvPr/>
        </p:nvSpPr>
        <p:spPr>
          <a:xfrm>
            <a:off x="10049145" y="196460"/>
            <a:ext cx="1839595" cy="389890"/>
          </a:xfrm>
          <a:prstGeom prst="rect">
            <a:avLst/>
          </a:prstGeom>
          <a:solidFill>
            <a:srgbClr val="FACED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8" name="Rectangle 147">
            <a:extLst>
              <a:ext uri="{FF2B5EF4-FFF2-40B4-BE49-F238E27FC236}">
                <a16:creationId xmlns:a16="http://schemas.microsoft.com/office/drawing/2014/main" id="{CBC48D8B-530E-41D1-A315-851955C9FFD2}"/>
              </a:ext>
            </a:extLst>
          </p:cNvPr>
          <p:cNvSpPr/>
          <p:nvPr/>
        </p:nvSpPr>
        <p:spPr>
          <a:xfrm>
            <a:off x="8123743" y="2837530"/>
            <a:ext cx="1839595" cy="389890"/>
          </a:xfrm>
          <a:prstGeom prst="rect">
            <a:avLst/>
          </a:prstGeom>
          <a:pattFill prst="smGrid">
            <a:fgClr>
              <a:srgbClr val="FED0CA"/>
            </a:fgClr>
            <a:bgClr>
              <a:srgbClr val="F2F2F2"/>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9" name="Rectangle 148">
            <a:extLst>
              <a:ext uri="{FF2B5EF4-FFF2-40B4-BE49-F238E27FC236}">
                <a16:creationId xmlns:a16="http://schemas.microsoft.com/office/drawing/2014/main" id="{8139CA13-20AF-48C3-834A-AF0CDBD1DE05}"/>
              </a:ext>
            </a:extLst>
          </p:cNvPr>
          <p:cNvSpPr/>
          <p:nvPr/>
        </p:nvSpPr>
        <p:spPr>
          <a:xfrm>
            <a:off x="8328069" y="2721784"/>
            <a:ext cx="1839595" cy="389890"/>
          </a:xfrm>
          <a:prstGeom prst="rect">
            <a:avLst/>
          </a:prstGeom>
          <a:solidFill>
            <a:srgbClr val="FACED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0" name="Rectangle 149">
            <a:extLst>
              <a:ext uri="{FF2B5EF4-FFF2-40B4-BE49-F238E27FC236}">
                <a16:creationId xmlns:a16="http://schemas.microsoft.com/office/drawing/2014/main" id="{EB62F8D4-EC4C-407D-B099-227FC3C8529B}"/>
              </a:ext>
            </a:extLst>
          </p:cNvPr>
          <p:cNvSpPr/>
          <p:nvPr/>
        </p:nvSpPr>
        <p:spPr>
          <a:xfrm>
            <a:off x="8387378" y="309490"/>
            <a:ext cx="3348962" cy="2667648"/>
          </a:xfrm>
          <a:prstGeom prst="rect">
            <a:avLst/>
          </a:prstGeom>
          <a:pattFill prst="dotGrid">
            <a:fgClr>
              <a:srgbClr val="CECBCB"/>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1" name="Rectangle : coins arrondis 150">
            <a:extLst>
              <a:ext uri="{FF2B5EF4-FFF2-40B4-BE49-F238E27FC236}">
                <a16:creationId xmlns:a16="http://schemas.microsoft.com/office/drawing/2014/main" id="{955698FA-7A7A-4755-AFDC-9C161F53C88C}"/>
              </a:ext>
            </a:extLst>
          </p:cNvPr>
          <p:cNvSpPr/>
          <p:nvPr/>
        </p:nvSpPr>
        <p:spPr>
          <a:xfrm>
            <a:off x="8641566" y="199635"/>
            <a:ext cx="1724444"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2" name="Rectangle : coins arrondis 151">
            <a:extLst>
              <a:ext uri="{FF2B5EF4-FFF2-40B4-BE49-F238E27FC236}">
                <a16:creationId xmlns:a16="http://schemas.microsoft.com/office/drawing/2014/main" id="{59EEE85F-7166-492F-A21A-79CE18C5DC64}"/>
              </a:ext>
            </a:extLst>
          </p:cNvPr>
          <p:cNvSpPr/>
          <p:nvPr/>
        </p:nvSpPr>
        <p:spPr>
          <a:xfrm>
            <a:off x="8732830" y="290440"/>
            <a:ext cx="1537295"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3" name="Zone de texte 1323">
            <a:extLst>
              <a:ext uri="{FF2B5EF4-FFF2-40B4-BE49-F238E27FC236}">
                <a16:creationId xmlns:a16="http://schemas.microsoft.com/office/drawing/2014/main" id="{ADE68A95-B755-42AE-86F2-D66E8754C584}"/>
              </a:ext>
            </a:extLst>
          </p:cNvPr>
          <p:cNvSpPr txBox="1">
            <a:spLocks noChangeArrowheads="1"/>
          </p:cNvSpPr>
          <p:nvPr/>
        </p:nvSpPr>
        <p:spPr bwMode="auto">
          <a:xfrm>
            <a:off x="8646013" y="225666"/>
            <a:ext cx="1707426"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CECBCB"/>
                </a:solidFill>
                <a:effectLst/>
                <a:latin typeface="Amatic SC" pitchFamily="2" charset="0"/>
                <a:ea typeface="Yu Mincho" panose="02020400000000000000" pitchFamily="18" charset="-128"/>
                <a:cs typeface="Arial" panose="020B0604020202020204" pitchFamily="34" charset="0"/>
              </a:rPr>
              <a:t>About the modules</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grpSp>
        <p:nvGrpSpPr>
          <p:cNvPr id="154" name="Google Shape;2836;p70">
            <a:extLst>
              <a:ext uri="{FF2B5EF4-FFF2-40B4-BE49-F238E27FC236}">
                <a16:creationId xmlns:a16="http://schemas.microsoft.com/office/drawing/2014/main" id="{AFBFE34F-7F77-43D9-A646-88F76D8ACFB5}"/>
              </a:ext>
            </a:extLst>
          </p:cNvPr>
          <p:cNvGrpSpPr/>
          <p:nvPr/>
        </p:nvGrpSpPr>
        <p:grpSpPr>
          <a:xfrm rot="4712363">
            <a:off x="11456940" y="129150"/>
            <a:ext cx="487680" cy="466090"/>
            <a:chOff x="0" y="0"/>
            <a:chExt cx="334100" cy="300175"/>
          </a:xfrm>
          <a:solidFill>
            <a:srgbClr val="A9908D"/>
          </a:solidFill>
        </p:grpSpPr>
        <p:sp>
          <p:nvSpPr>
            <p:cNvPr id="155" name="Google Shape;2837;p70">
              <a:extLst>
                <a:ext uri="{FF2B5EF4-FFF2-40B4-BE49-F238E27FC236}">
                  <a16:creationId xmlns:a16="http://schemas.microsoft.com/office/drawing/2014/main" id="{0313AC7D-9E09-4D6B-A292-FA3A9F54C802}"/>
                </a:ext>
              </a:extLst>
            </p:cNvPr>
            <p:cNvSpPr/>
            <p:nvPr/>
          </p:nvSpPr>
          <p:spPr>
            <a:xfrm>
              <a:off x="0" y="0"/>
              <a:ext cx="334100" cy="300175"/>
            </a:xfrm>
            <a:custGeom>
              <a:avLst/>
              <a:gdLst/>
              <a:ahLst/>
              <a:cxnLst/>
              <a:rect l="l" t="t" r="r" b="b"/>
              <a:pathLst>
                <a:path w="13364" h="12007" extrusionOk="0">
                  <a:moveTo>
                    <a:pt x="10138" y="193"/>
                  </a:moveTo>
                  <a:cubicBezTo>
                    <a:pt x="10168" y="193"/>
                    <a:pt x="10198" y="204"/>
                    <a:pt x="10232" y="227"/>
                  </a:cubicBezTo>
                  <a:cubicBezTo>
                    <a:pt x="10315" y="284"/>
                    <a:pt x="10368" y="385"/>
                    <a:pt x="10372" y="500"/>
                  </a:cubicBezTo>
                  <a:lnTo>
                    <a:pt x="10429" y="1855"/>
                  </a:lnTo>
                  <a:cubicBezTo>
                    <a:pt x="10431" y="1918"/>
                    <a:pt x="10435" y="2036"/>
                    <a:pt x="10515" y="2116"/>
                  </a:cubicBezTo>
                  <a:cubicBezTo>
                    <a:pt x="10575" y="2175"/>
                    <a:pt x="10651" y="2191"/>
                    <a:pt x="10720" y="2191"/>
                  </a:cubicBezTo>
                  <a:cubicBezTo>
                    <a:pt x="10782" y="2191"/>
                    <a:pt x="10838" y="2178"/>
                    <a:pt x="10872" y="2170"/>
                  </a:cubicBezTo>
                  <a:lnTo>
                    <a:pt x="11612" y="2003"/>
                  </a:lnTo>
                  <a:cubicBezTo>
                    <a:pt x="11644" y="1996"/>
                    <a:pt x="11676" y="1992"/>
                    <a:pt x="11708" y="1992"/>
                  </a:cubicBezTo>
                  <a:cubicBezTo>
                    <a:pt x="11808" y="1992"/>
                    <a:pt x="11906" y="2026"/>
                    <a:pt x="11985" y="2091"/>
                  </a:cubicBezTo>
                  <a:cubicBezTo>
                    <a:pt x="12087" y="2174"/>
                    <a:pt x="12143" y="2295"/>
                    <a:pt x="12140" y="2425"/>
                  </a:cubicBezTo>
                  <a:cubicBezTo>
                    <a:pt x="12136" y="2637"/>
                    <a:pt x="12091" y="2863"/>
                    <a:pt x="12047" y="3082"/>
                  </a:cubicBezTo>
                  <a:cubicBezTo>
                    <a:pt x="12030" y="3164"/>
                    <a:pt x="12014" y="3245"/>
                    <a:pt x="12000" y="3326"/>
                  </a:cubicBezTo>
                  <a:cubicBezTo>
                    <a:pt x="11992" y="3379"/>
                    <a:pt x="11977" y="3475"/>
                    <a:pt x="12037" y="3547"/>
                  </a:cubicBezTo>
                  <a:cubicBezTo>
                    <a:pt x="12087" y="3610"/>
                    <a:pt x="12159" y="3625"/>
                    <a:pt x="12220" y="3625"/>
                  </a:cubicBezTo>
                  <a:cubicBezTo>
                    <a:pt x="12260" y="3625"/>
                    <a:pt x="12296" y="3619"/>
                    <a:pt x="12317" y="3615"/>
                  </a:cubicBezTo>
                  <a:lnTo>
                    <a:pt x="12391" y="3600"/>
                  </a:lnTo>
                  <a:cubicBezTo>
                    <a:pt x="12595" y="3561"/>
                    <a:pt x="12800" y="3523"/>
                    <a:pt x="13003" y="3483"/>
                  </a:cubicBezTo>
                  <a:cubicBezTo>
                    <a:pt x="13019" y="3481"/>
                    <a:pt x="13056" y="3474"/>
                    <a:pt x="13089" y="3474"/>
                  </a:cubicBezTo>
                  <a:cubicBezTo>
                    <a:pt x="13114" y="3474"/>
                    <a:pt x="13138" y="3478"/>
                    <a:pt x="13150" y="3491"/>
                  </a:cubicBezTo>
                  <a:cubicBezTo>
                    <a:pt x="13161" y="3501"/>
                    <a:pt x="13166" y="3532"/>
                    <a:pt x="13162" y="3573"/>
                  </a:cubicBezTo>
                  <a:cubicBezTo>
                    <a:pt x="13143" y="3812"/>
                    <a:pt x="12939" y="4005"/>
                    <a:pt x="12732" y="4182"/>
                  </a:cubicBezTo>
                  <a:cubicBezTo>
                    <a:pt x="12005" y="4805"/>
                    <a:pt x="11273" y="5421"/>
                    <a:pt x="10555" y="6015"/>
                  </a:cubicBezTo>
                  <a:cubicBezTo>
                    <a:pt x="10210" y="6304"/>
                    <a:pt x="9834" y="6613"/>
                    <a:pt x="9374" y="6988"/>
                  </a:cubicBezTo>
                  <a:cubicBezTo>
                    <a:pt x="8583" y="7638"/>
                    <a:pt x="7719" y="8335"/>
                    <a:pt x="6659" y="9186"/>
                  </a:cubicBezTo>
                  <a:cubicBezTo>
                    <a:pt x="6261" y="9505"/>
                    <a:pt x="5863" y="9824"/>
                    <a:pt x="5465" y="10141"/>
                  </a:cubicBezTo>
                  <a:cubicBezTo>
                    <a:pt x="5255" y="10309"/>
                    <a:pt x="5046" y="10476"/>
                    <a:pt x="4836" y="10644"/>
                  </a:cubicBezTo>
                  <a:lnTo>
                    <a:pt x="4572" y="10853"/>
                  </a:lnTo>
                  <a:cubicBezTo>
                    <a:pt x="4137" y="11200"/>
                    <a:pt x="3688" y="11557"/>
                    <a:pt x="3175" y="11772"/>
                  </a:cubicBezTo>
                  <a:cubicBezTo>
                    <a:pt x="3128" y="11793"/>
                    <a:pt x="3072" y="11813"/>
                    <a:pt x="3024" y="11813"/>
                  </a:cubicBezTo>
                  <a:cubicBezTo>
                    <a:pt x="3005" y="11813"/>
                    <a:pt x="2987" y="11810"/>
                    <a:pt x="2972" y="11802"/>
                  </a:cubicBezTo>
                  <a:cubicBezTo>
                    <a:pt x="2897" y="11763"/>
                    <a:pt x="2900" y="11622"/>
                    <a:pt x="2918" y="11510"/>
                  </a:cubicBezTo>
                  <a:lnTo>
                    <a:pt x="3033" y="10718"/>
                  </a:lnTo>
                  <a:cubicBezTo>
                    <a:pt x="3055" y="10566"/>
                    <a:pt x="3006" y="10416"/>
                    <a:pt x="2900" y="10305"/>
                  </a:cubicBezTo>
                  <a:cubicBezTo>
                    <a:pt x="2805" y="10206"/>
                    <a:pt x="2676" y="10152"/>
                    <a:pt x="2540" y="10152"/>
                  </a:cubicBezTo>
                  <a:cubicBezTo>
                    <a:pt x="2523" y="10152"/>
                    <a:pt x="2507" y="10152"/>
                    <a:pt x="2490" y="10154"/>
                  </a:cubicBezTo>
                  <a:lnTo>
                    <a:pt x="1920" y="10208"/>
                  </a:lnTo>
                  <a:cubicBezTo>
                    <a:pt x="1873" y="10213"/>
                    <a:pt x="1830" y="10216"/>
                    <a:pt x="1791" y="10216"/>
                  </a:cubicBezTo>
                  <a:cubicBezTo>
                    <a:pt x="1682" y="10216"/>
                    <a:pt x="1602" y="10189"/>
                    <a:pt x="1538" y="10082"/>
                  </a:cubicBezTo>
                  <a:cubicBezTo>
                    <a:pt x="1491" y="10002"/>
                    <a:pt x="1473" y="9904"/>
                    <a:pt x="1488" y="9803"/>
                  </a:cubicBezTo>
                  <a:cubicBezTo>
                    <a:pt x="1511" y="9654"/>
                    <a:pt x="1582" y="9518"/>
                    <a:pt x="1659" y="9376"/>
                  </a:cubicBezTo>
                  <a:cubicBezTo>
                    <a:pt x="1751" y="9203"/>
                    <a:pt x="1847" y="9025"/>
                    <a:pt x="1860" y="8806"/>
                  </a:cubicBezTo>
                  <a:cubicBezTo>
                    <a:pt x="1865" y="8700"/>
                    <a:pt x="1845" y="8599"/>
                    <a:pt x="1802" y="8517"/>
                  </a:cubicBezTo>
                  <a:cubicBezTo>
                    <a:pt x="1731" y="8378"/>
                    <a:pt x="1591" y="8235"/>
                    <a:pt x="1313" y="8235"/>
                  </a:cubicBezTo>
                  <a:cubicBezTo>
                    <a:pt x="1226" y="8235"/>
                    <a:pt x="1125" y="8249"/>
                    <a:pt x="1008" y="8282"/>
                  </a:cubicBezTo>
                  <a:cubicBezTo>
                    <a:pt x="971" y="8292"/>
                    <a:pt x="934" y="8303"/>
                    <a:pt x="897" y="8315"/>
                  </a:cubicBezTo>
                  <a:cubicBezTo>
                    <a:pt x="772" y="8353"/>
                    <a:pt x="651" y="8389"/>
                    <a:pt x="535" y="8389"/>
                  </a:cubicBezTo>
                  <a:cubicBezTo>
                    <a:pt x="486" y="8389"/>
                    <a:pt x="438" y="8383"/>
                    <a:pt x="390" y="8368"/>
                  </a:cubicBezTo>
                  <a:cubicBezTo>
                    <a:pt x="293" y="8335"/>
                    <a:pt x="224" y="8261"/>
                    <a:pt x="216" y="8175"/>
                  </a:cubicBezTo>
                  <a:cubicBezTo>
                    <a:pt x="205" y="8083"/>
                    <a:pt x="265" y="8033"/>
                    <a:pt x="363" y="7960"/>
                  </a:cubicBezTo>
                  <a:cubicBezTo>
                    <a:pt x="661" y="7740"/>
                    <a:pt x="959" y="7520"/>
                    <a:pt x="1258" y="7302"/>
                  </a:cubicBezTo>
                  <a:cubicBezTo>
                    <a:pt x="1523" y="7108"/>
                    <a:pt x="1789" y="6914"/>
                    <a:pt x="2054" y="6720"/>
                  </a:cubicBezTo>
                  <a:lnTo>
                    <a:pt x="2593" y="6326"/>
                  </a:lnTo>
                  <a:cubicBezTo>
                    <a:pt x="3240" y="5852"/>
                    <a:pt x="4002" y="5290"/>
                    <a:pt x="4751" y="4717"/>
                  </a:cubicBezTo>
                  <a:cubicBezTo>
                    <a:pt x="5190" y="4382"/>
                    <a:pt x="5585" y="4074"/>
                    <a:pt x="5958" y="3775"/>
                  </a:cubicBezTo>
                  <a:cubicBezTo>
                    <a:pt x="6174" y="3605"/>
                    <a:pt x="6387" y="3432"/>
                    <a:pt x="6600" y="3257"/>
                  </a:cubicBezTo>
                  <a:cubicBezTo>
                    <a:pt x="6926" y="2989"/>
                    <a:pt x="7223" y="2738"/>
                    <a:pt x="7507" y="2491"/>
                  </a:cubicBezTo>
                  <a:cubicBezTo>
                    <a:pt x="7846" y="2199"/>
                    <a:pt x="8176" y="1905"/>
                    <a:pt x="8488" y="1616"/>
                  </a:cubicBezTo>
                  <a:lnTo>
                    <a:pt x="8532" y="1574"/>
                  </a:lnTo>
                  <a:cubicBezTo>
                    <a:pt x="8561" y="1546"/>
                    <a:pt x="8590" y="1520"/>
                    <a:pt x="8619" y="1492"/>
                  </a:cubicBezTo>
                  <a:cubicBezTo>
                    <a:pt x="8720" y="1394"/>
                    <a:pt x="8823" y="1291"/>
                    <a:pt x="8926" y="1189"/>
                  </a:cubicBezTo>
                  <a:cubicBezTo>
                    <a:pt x="9261" y="852"/>
                    <a:pt x="9608" y="505"/>
                    <a:pt x="9977" y="261"/>
                  </a:cubicBezTo>
                  <a:cubicBezTo>
                    <a:pt x="10042" y="219"/>
                    <a:pt x="10091" y="193"/>
                    <a:pt x="10138" y="193"/>
                  </a:cubicBezTo>
                  <a:close/>
                  <a:moveTo>
                    <a:pt x="10140" y="0"/>
                  </a:moveTo>
                  <a:cubicBezTo>
                    <a:pt x="10023" y="0"/>
                    <a:pt x="9927" y="64"/>
                    <a:pt x="9870" y="101"/>
                  </a:cubicBezTo>
                  <a:cubicBezTo>
                    <a:pt x="9485" y="354"/>
                    <a:pt x="9132" y="709"/>
                    <a:pt x="8789" y="1052"/>
                  </a:cubicBezTo>
                  <a:cubicBezTo>
                    <a:pt x="8687" y="1154"/>
                    <a:pt x="8586" y="1256"/>
                    <a:pt x="8485" y="1353"/>
                  </a:cubicBezTo>
                  <a:cubicBezTo>
                    <a:pt x="8458" y="1380"/>
                    <a:pt x="8429" y="1407"/>
                    <a:pt x="8400" y="1433"/>
                  </a:cubicBezTo>
                  <a:lnTo>
                    <a:pt x="8355" y="1475"/>
                  </a:lnTo>
                  <a:cubicBezTo>
                    <a:pt x="8045" y="1762"/>
                    <a:pt x="7717" y="2055"/>
                    <a:pt x="7381" y="2344"/>
                  </a:cubicBezTo>
                  <a:cubicBezTo>
                    <a:pt x="7097" y="2591"/>
                    <a:pt x="6802" y="2840"/>
                    <a:pt x="6477" y="3107"/>
                  </a:cubicBezTo>
                  <a:cubicBezTo>
                    <a:pt x="6266" y="3281"/>
                    <a:pt x="6053" y="3454"/>
                    <a:pt x="5837" y="3624"/>
                  </a:cubicBezTo>
                  <a:cubicBezTo>
                    <a:pt x="5465" y="3922"/>
                    <a:pt x="5071" y="4230"/>
                    <a:pt x="4633" y="4564"/>
                  </a:cubicBezTo>
                  <a:cubicBezTo>
                    <a:pt x="3885" y="5135"/>
                    <a:pt x="3125" y="5697"/>
                    <a:pt x="2478" y="6170"/>
                  </a:cubicBezTo>
                  <a:lnTo>
                    <a:pt x="1940" y="6564"/>
                  </a:lnTo>
                  <a:cubicBezTo>
                    <a:pt x="1675" y="6759"/>
                    <a:pt x="1409" y="6952"/>
                    <a:pt x="1144" y="7146"/>
                  </a:cubicBezTo>
                  <a:cubicBezTo>
                    <a:pt x="845" y="7364"/>
                    <a:pt x="546" y="7584"/>
                    <a:pt x="249" y="7805"/>
                  </a:cubicBezTo>
                  <a:cubicBezTo>
                    <a:pt x="150" y="7877"/>
                    <a:pt x="0" y="7987"/>
                    <a:pt x="24" y="8196"/>
                  </a:cubicBezTo>
                  <a:cubicBezTo>
                    <a:pt x="41" y="8356"/>
                    <a:pt x="160" y="8496"/>
                    <a:pt x="329" y="8550"/>
                  </a:cubicBezTo>
                  <a:cubicBezTo>
                    <a:pt x="399" y="8573"/>
                    <a:pt x="468" y="8582"/>
                    <a:pt x="536" y="8582"/>
                  </a:cubicBezTo>
                  <a:cubicBezTo>
                    <a:pt x="682" y="8582"/>
                    <a:pt x="824" y="8539"/>
                    <a:pt x="953" y="8500"/>
                  </a:cubicBezTo>
                  <a:cubicBezTo>
                    <a:pt x="989" y="8488"/>
                    <a:pt x="1025" y="8478"/>
                    <a:pt x="1060" y="8468"/>
                  </a:cubicBezTo>
                  <a:cubicBezTo>
                    <a:pt x="1153" y="8442"/>
                    <a:pt x="1236" y="8429"/>
                    <a:pt x="1308" y="8429"/>
                  </a:cubicBezTo>
                  <a:cubicBezTo>
                    <a:pt x="1463" y="8429"/>
                    <a:pt x="1571" y="8488"/>
                    <a:pt x="1630" y="8606"/>
                  </a:cubicBezTo>
                  <a:cubicBezTo>
                    <a:pt x="1658" y="8658"/>
                    <a:pt x="1671" y="8724"/>
                    <a:pt x="1667" y="8795"/>
                  </a:cubicBezTo>
                  <a:cubicBezTo>
                    <a:pt x="1657" y="8971"/>
                    <a:pt x="1575" y="9124"/>
                    <a:pt x="1488" y="9285"/>
                  </a:cubicBezTo>
                  <a:cubicBezTo>
                    <a:pt x="1408" y="9436"/>
                    <a:pt x="1324" y="9593"/>
                    <a:pt x="1297" y="9776"/>
                  </a:cubicBezTo>
                  <a:cubicBezTo>
                    <a:pt x="1276" y="9919"/>
                    <a:pt x="1302" y="10063"/>
                    <a:pt x="1373" y="10181"/>
                  </a:cubicBezTo>
                  <a:cubicBezTo>
                    <a:pt x="1488" y="10373"/>
                    <a:pt x="1653" y="10410"/>
                    <a:pt x="1797" y="10410"/>
                  </a:cubicBezTo>
                  <a:cubicBezTo>
                    <a:pt x="1847" y="10410"/>
                    <a:pt x="1896" y="10405"/>
                    <a:pt x="1938" y="10402"/>
                  </a:cubicBezTo>
                  <a:lnTo>
                    <a:pt x="2509" y="10346"/>
                  </a:lnTo>
                  <a:cubicBezTo>
                    <a:pt x="2520" y="10345"/>
                    <a:pt x="2531" y="10344"/>
                    <a:pt x="2541" y="10344"/>
                  </a:cubicBezTo>
                  <a:cubicBezTo>
                    <a:pt x="2624" y="10344"/>
                    <a:pt x="2703" y="10378"/>
                    <a:pt x="2762" y="10439"/>
                  </a:cubicBezTo>
                  <a:cubicBezTo>
                    <a:pt x="2826" y="10506"/>
                    <a:pt x="2856" y="10598"/>
                    <a:pt x="2843" y="10690"/>
                  </a:cubicBezTo>
                  <a:lnTo>
                    <a:pt x="2726" y="11482"/>
                  </a:lnTo>
                  <a:cubicBezTo>
                    <a:pt x="2689" y="11734"/>
                    <a:pt x="2741" y="11899"/>
                    <a:pt x="2882" y="11974"/>
                  </a:cubicBezTo>
                  <a:cubicBezTo>
                    <a:pt x="2928" y="11998"/>
                    <a:pt x="2975" y="12006"/>
                    <a:pt x="3022" y="12006"/>
                  </a:cubicBezTo>
                  <a:cubicBezTo>
                    <a:pt x="3103" y="12006"/>
                    <a:pt x="3184" y="11978"/>
                    <a:pt x="3251" y="11949"/>
                  </a:cubicBezTo>
                  <a:cubicBezTo>
                    <a:pt x="3787" y="11725"/>
                    <a:pt x="4248" y="11359"/>
                    <a:pt x="4695" y="11003"/>
                  </a:cubicBezTo>
                  <a:lnTo>
                    <a:pt x="4957" y="10795"/>
                  </a:lnTo>
                  <a:cubicBezTo>
                    <a:pt x="5166" y="10627"/>
                    <a:pt x="5377" y="10459"/>
                    <a:pt x="5586" y="10291"/>
                  </a:cubicBezTo>
                  <a:cubicBezTo>
                    <a:pt x="5983" y="9974"/>
                    <a:pt x="6382" y="9656"/>
                    <a:pt x="6780" y="9336"/>
                  </a:cubicBezTo>
                  <a:cubicBezTo>
                    <a:pt x="7841" y="8486"/>
                    <a:pt x="8704" y="7787"/>
                    <a:pt x="9496" y="7138"/>
                  </a:cubicBezTo>
                  <a:cubicBezTo>
                    <a:pt x="9957" y="6762"/>
                    <a:pt x="10332" y="6452"/>
                    <a:pt x="10679" y="6164"/>
                  </a:cubicBezTo>
                  <a:cubicBezTo>
                    <a:pt x="11396" y="5570"/>
                    <a:pt x="12130" y="4952"/>
                    <a:pt x="12858" y="4328"/>
                  </a:cubicBezTo>
                  <a:cubicBezTo>
                    <a:pt x="13085" y="4134"/>
                    <a:pt x="13330" y="3901"/>
                    <a:pt x="13356" y="3588"/>
                  </a:cubicBezTo>
                  <a:cubicBezTo>
                    <a:pt x="13363" y="3485"/>
                    <a:pt x="13340" y="3407"/>
                    <a:pt x="13287" y="3355"/>
                  </a:cubicBezTo>
                  <a:cubicBezTo>
                    <a:pt x="13231" y="3296"/>
                    <a:pt x="13157" y="3280"/>
                    <a:pt x="13090" y="3280"/>
                  </a:cubicBezTo>
                  <a:cubicBezTo>
                    <a:pt x="13042" y="3280"/>
                    <a:pt x="12998" y="3288"/>
                    <a:pt x="12968" y="3294"/>
                  </a:cubicBezTo>
                  <a:cubicBezTo>
                    <a:pt x="12764" y="3333"/>
                    <a:pt x="12560" y="3372"/>
                    <a:pt x="12356" y="3411"/>
                  </a:cubicBezTo>
                  <a:lnTo>
                    <a:pt x="12282" y="3425"/>
                  </a:lnTo>
                  <a:cubicBezTo>
                    <a:pt x="12253" y="3430"/>
                    <a:pt x="12233" y="3432"/>
                    <a:pt x="12219" y="3432"/>
                  </a:cubicBezTo>
                  <a:cubicBezTo>
                    <a:pt x="12196" y="3432"/>
                    <a:pt x="12189" y="3427"/>
                    <a:pt x="12188" y="3426"/>
                  </a:cubicBezTo>
                  <a:cubicBezTo>
                    <a:pt x="12184" y="3418"/>
                    <a:pt x="12185" y="3395"/>
                    <a:pt x="12190" y="3358"/>
                  </a:cubicBezTo>
                  <a:cubicBezTo>
                    <a:pt x="12204" y="3279"/>
                    <a:pt x="12220" y="3200"/>
                    <a:pt x="12236" y="3119"/>
                  </a:cubicBezTo>
                  <a:cubicBezTo>
                    <a:pt x="12281" y="2893"/>
                    <a:pt x="12328" y="2658"/>
                    <a:pt x="12333" y="2429"/>
                  </a:cubicBezTo>
                  <a:cubicBezTo>
                    <a:pt x="12338" y="2240"/>
                    <a:pt x="12255" y="2062"/>
                    <a:pt x="12108" y="1942"/>
                  </a:cubicBezTo>
                  <a:cubicBezTo>
                    <a:pt x="11993" y="1848"/>
                    <a:pt x="11854" y="1799"/>
                    <a:pt x="11710" y="1799"/>
                  </a:cubicBezTo>
                  <a:cubicBezTo>
                    <a:pt x="11663" y="1799"/>
                    <a:pt x="11616" y="1804"/>
                    <a:pt x="11570" y="1815"/>
                  </a:cubicBezTo>
                  <a:lnTo>
                    <a:pt x="10829" y="1981"/>
                  </a:lnTo>
                  <a:cubicBezTo>
                    <a:pt x="10793" y="1990"/>
                    <a:pt x="10752" y="1998"/>
                    <a:pt x="10717" y="1998"/>
                  </a:cubicBezTo>
                  <a:cubicBezTo>
                    <a:pt x="10689" y="1998"/>
                    <a:pt x="10666" y="1993"/>
                    <a:pt x="10652" y="1979"/>
                  </a:cubicBezTo>
                  <a:cubicBezTo>
                    <a:pt x="10628" y="1956"/>
                    <a:pt x="10623" y="1903"/>
                    <a:pt x="10622" y="1849"/>
                  </a:cubicBezTo>
                  <a:lnTo>
                    <a:pt x="10565" y="492"/>
                  </a:lnTo>
                  <a:cubicBezTo>
                    <a:pt x="10558" y="317"/>
                    <a:pt x="10475" y="158"/>
                    <a:pt x="10341" y="67"/>
                  </a:cubicBezTo>
                  <a:cubicBezTo>
                    <a:pt x="10270" y="18"/>
                    <a:pt x="10202" y="0"/>
                    <a:pt x="10140" y="0"/>
                  </a:cubicBezTo>
                  <a:close/>
                </a:path>
              </a:pathLst>
            </a:custGeom>
            <a:grpFill/>
            <a:ln>
              <a:noFill/>
            </a:ln>
          </p:spPr>
          <p:txBody>
            <a:bodyPr spcFirstLastPara="1" wrap="square" lIns="91425" tIns="91425" rIns="91425" bIns="91425" anchor="ctr" anchorCtr="0">
              <a:noAutofit/>
            </a:bodyPr>
            <a:lstStyle/>
            <a:p>
              <a:endParaRPr lang="en-US"/>
            </a:p>
          </p:txBody>
        </p:sp>
        <p:sp>
          <p:nvSpPr>
            <p:cNvPr id="156" name="Google Shape;2838;p70">
              <a:extLst>
                <a:ext uri="{FF2B5EF4-FFF2-40B4-BE49-F238E27FC236}">
                  <a16:creationId xmlns:a16="http://schemas.microsoft.com/office/drawing/2014/main" id="{AFB5A929-2F4E-480A-A216-F9837330FDAB}"/>
                </a:ext>
              </a:extLst>
            </p:cNvPr>
            <p:cNvSpPr/>
            <p:nvPr/>
          </p:nvSpPr>
          <p:spPr>
            <a:xfrm>
              <a:off x="30000" y="159650"/>
              <a:ext cx="29275" cy="23800"/>
            </a:xfrm>
            <a:custGeom>
              <a:avLst/>
              <a:gdLst/>
              <a:ahLst/>
              <a:cxnLst/>
              <a:rect l="l" t="t" r="r" b="b"/>
              <a:pathLst>
                <a:path w="1171" h="952" extrusionOk="0">
                  <a:moveTo>
                    <a:pt x="1146" y="1"/>
                  </a:moveTo>
                  <a:cubicBezTo>
                    <a:pt x="765" y="280"/>
                    <a:pt x="382" y="559"/>
                    <a:pt x="1" y="838"/>
                  </a:cubicBezTo>
                  <a:cubicBezTo>
                    <a:pt x="118" y="911"/>
                    <a:pt x="255" y="952"/>
                    <a:pt x="402" y="952"/>
                  </a:cubicBezTo>
                  <a:cubicBezTo>
                    <a:pt x="825" y="952"/>
                    <a:pt x="1171" y="611"/>
                    <a:pt x="1171" y="189"/>
                  </a:cubicBezTo>
                  <a:cubicBezTo>
                    <a:pt x="1171" y="124"/>
                    <a:pt x="1163" y="61"/>
                    <a:pt x="1146" y="1"/>
                  </a:cubicBezTo>
                  <a:close/>
                </a:path>
              </a:pathLst>
            </a:custGeom>
            <a:grpFill/>
            <a:ln>
              <a:noFill/>
            </a:ln>
          </p:spPr>
          <p:txBody>
            <a:bodyPr spcFirstLastPara="1" wrap="square" lIns="91425" tIns="91425" rIns="91425" bIns="91425" anchor="ctr" anchorCtr="0">
              <a:noAutofit/>
            </a:bodyPr>
            <a:lstStyle/>
            <a:p>
              <a:endParaRPr lang="en-US"/>
            </a:p>
          </p:txBody>
        </p:sp>
        <p:sp>
          <p:nvSpPr>
            <p:cNvPr id="157" name="Google Shape;2839;p70">
              <a:extLst>
                <a:ext uri="{FF2B5EF4-FFF2-40B4-BE49-F238E27FC236}">
                  <a16:creationId xmlns:a16="http://schemas.microsoft.com/office/drawing/2014/main" id="{82CB01B9-CDDB-4235-99B5-FEA305AADA59}"/>
                </a:ext>
              </a:extLst>
            </p:cNvPr>
            <p:cNvSpPr/>
            <p:nvPr/>
          </p:nvSpPr>
          <p:spPr>
            <a:xfrm>
              <a:off x="89125" y="158025"/>
              <a:ext cx="38475" cy="38150"/>
            </a:xfrm>
            <a:custGeom>
              <a:avLst/>
              <a:gdLst/>
              <a:ahLst/>
              <a:cxnLst/>
              <a:rect l="l" t="t" r="r" b="b"/>
              <a:pathLst>
                <a:path w="1539" h="1526" extrusionOk="0">
                  <a:moveTo>
                    <a:pt x="769" y="1"/>
                  </a:moveTo>
                  <a:cubicBezTo>
                    <a:pt x="345" y="1"/>
                    <a:pt x="1" y="342"/>
                    <a:pt x="1" y="762"/>
                  </a:cubicBezTo>
                  <a:cubicBezTo>
                    <a:pt x="1" y="1184"/>
                    <a:pt x="345" y="1525"/>
                    <a:pt x="769" y="1525"/>
                  </a:cubicBezTo>
                  <a:cubicBezTo>
                    <a:pt x="1194" y="1525"/>
                    <a:pt x="1538" y="1183"/>
                    <a:pt x="1538" y="762"/>
                  </a:cubicBezTo>
                  <a:cubicBezTo>
                    <a:pt x="1538" y="342"/>
                    <a:pt x="1194" y="1"/>
                    <a:pt x="769" y="1"/>
                  </a:cubicBezTo>
                  <a:close/>
                </a:path>
              </a:pathLst>
            </a:custGeom>
            <a:grpFill/>
            <a:ln>
              <a:noFill/>
            </a:ln>
          </p:spPr>
          <p:txBody>
            <a:bodyPr spcFirstLastPara="1" wrap="square" lIns="91425" tIns="91425" rIns="91425" bIns="91425" anchor="ctr" anchorCtr="0">
              <a:noAutofit/>
            </a:bodyPr>
            <a:lstStyle/>
            <a:p>
              <a:endParaRPr lang="en-US"/>
            </a:p>
          </p:txBody>
        </p:sp>
        <p:sp>
          <p:nvSpPr>
            <p:cNvPr id="158" name="Google Shape;2840;p70">
              <a:extLst>
                <a:ext uri="{FF2B5EF4-FFF2-40B4-BE49-F238E27FC236}">
                  <a16:creationId xmlns:a16="http://schemas.microsoft.com/office/drawing/2014/main" id="{B3087C19-6F68-41A5-B2D4-50B3E266FEBD}"/>
                </a:ext>
              </a:extLst>
            </p:cNvPr>
            <p:cNvSpPr/>
            <p:nvPr/>
          </p:nvSpPr>
          <p:spPr>
            <a:xfrm>
              <a:off x="64225" y="212375"/>
              <a:ext cx="38450" cy="38150"/>
            </a:xfrm>
            <a:custGeom>
              <a:avLst/>
              <a:gdLst/>
              <a:ahLst/>
              <a:cxnLst/>
              <a:rect l="l" t="t" r="r" b="b"/>
              <a:pathLst>
                <a:path w="1538" h="1526" extrusionOk="0">
                  <a:moveTo>
                    <a:pt x="769" y="1"/>
                  </a:moveTo>
                  <a:cubicBezTo>
                    <a:pt x="345" y="1"/>
                    <a:pt x="0" y="343"/>
                    <a:pt x="0" y="763"/>
                  </a:cubicBezTo>
                  <a:cubicBezTo>
                    <a:pt x="0" y="1184"/>
                    <a:pt x="345" y="1525"/>
                    <a:pt x="769" y="1525"/>
                  </a:cubicBezTo>
                  <a:cubicBezTo>
                    <a:pt x="1194" y="1525"/>
                    <a:pt x="1538" y="1184"/>
                    <a:pt x="1538" y="763"/>
                  </a:cubicBezTo>
                  <a:cubicBezTo>
                    <a:pt x="1538" y="343"/>
                    <a:pt x="1194" y="1"/>
                    <a:pt x="769" y="1"/>
                  </a:cubicBezTo>
                  <a:close/>
                </a:path>
              </a:pathLst>
            </a:custGeom>
            <a:grpFill/>
            <a:ln>
              <a:noFill/>
            </a:ln>
          </p:spPr>
          <p:txBody>
            <a:bodyPr spcFirstLastPara="1" wrap="square" lIns="91425" tIns="91425" rIns="91425" bIns="91425" anchor="ctr" anchorCtr="0">
              <a:noAutofit/>
            </a:bodyPr>
            <a:lstStyle/>
            <a:p>
              <a:endParaRPr lang="en-US"/>
            </a:p>
          </p:txBody>
        </p:sp>
        <p:sp>
          <p:nvSpPr>
            <p:cNvPr id="159" name="Google Shape;2841;p70">
              <a:extLst>
                <a:ext uri="{FF2B5EF4-FFF2-40B4-BE49-F238E27FC236}">
                  <a16:creationId xmlns:a16="http://schemas.microsoft.com/office/drawing/2014/main" id="{3596F2B9-F52A-46BC-9951-C6F35BD4F6EC}"/>
                </a:ext>
              </a:extLst>
            </p:cNvPr>
            <p:cNvSpPr/>
            <p:nvPr/>
          </p:nvSpPr>
          <p:spPr>
            <a:xfrm>
              <a:off x="133250" y="223675"/>
              <a:ext cx="34750" cy="31750"/>
            </a:xfrm>
            <a:custGeom>
              <a:avLst/>
              <a:gdLst/>
              <a:ahLst/>
              <a:cxnLst/>
              <a:rect l="l" t="t" r="r" b="b"/>
              <a:pathLst>
                <a:path w="1390" h="1270" extrusionOk="0">
                  <a:moveTo>
                    <a:pt x="770" y="1"/>
                  </a:moveTo>
                  <a:cubicBezTo>
                    <a:pt x="345" y="1"/>
                    <a:pt x="1" y="341"/>
                    <a:pt x="1" y="763"/>
                  </a:cubicBezTo>
                  <a:cubicBezTo>
                    <a:pt x="1" y="958"/>
                    <a:pt x="73" y="1135"/>
                    <a:pt x="195" y="1270"/>
                  </a:cubicBezTo>
                  <a:cubicBezTo>
                    <a:pt x="594" y="952"/>
                    <a:pt x="991" y="633"/>
                    <a:pt x="1390" y="314"/>
                  </a:cubicBezTo>
                  <a:cubicBezTo>
                    <a:pt x="1250" y="123"/>
                    <a:pt x="1024" y="1"/>
                    <a:pt x="770" y="1"/>
                  </a:cubicBezTo>
                  <a:close/>
                </a:path>
              </a:pathLst>
            </a:custGeom>
            <a:grpFill/>
            <a:ln>
              <a:noFill/>
            </a:ln>
          </p:spPr>
          <p:txBody>
            <a:bodyPr spcFirstLastPara="1" wrap="square" lIns="91425" tIns="91425" rIns="91425" bIns="91425" anchor="ctr" anchorCtr="0">
              <a:noAutofit/>
            </a:bodyPr>
            <a:lstStyle/>
            <a:p>
              <a:endParaRPr lang="en-US"/>
            </a:p>
          </p:txBody>
        </p:sp>
        <p:sp>
          <p:nvSpPr>
            <p:cNvPr id="160" name="Google Shape;2842;p70">
              <a:extLst>
                <a:ext uri="{FF2B5EF4-FFF2-40B4-BE49-F238E27FC236}">
                  <a16:creationId xmlns:a16="http://schemas.microsoft.com/office/drawing/2014/main" id="{215369D3-DB57-4303-82EF-8A3B5B98A044}"/>
                </a:ext>
              </a:extLst>
            </p:cNvPr>
            <p:cNvSpPr/>
            <p:nvPr/>
          </p:nvSpPr>
          <p:spPr>
            <a:xfrm>
              <a:off x="163150" y="160150"/>
              <a:ext cx="38450" cy="38125"/>
            </a:xfrm>
            <a:custGeom>
              <a:avLst/>
              <a:gdLst/>
              <a:ahLst/>
              <a:cxnLst/>
              <a:rect l="l" t="t" r="r" b="b"/>
              <a:pathLst>
                <a:path w="1538" h="1525" extrusionOk="0">
                  <a:moveTo>
                    <a:pt x="768" y="0"/>
                  </a:moveTo>
                  <a:cubicBezTo>
                    <a:pt x="344" y="0"/>
                    <a:pt x="0" y="341"/>
                    <a:pt x="0" y="763"/>
                  </a:cubicBezTo>
                  <a:cubicBezTo>
                    <a:pt x="0" y="1184"/>
                    <a:pt x="344" y="1525"/>
                    <a:pt x="768" y="1525"/>
                  </a:cubicBezTo>
                  <a:cubicBezTo>
                    <a:pt x="1193" y="1525"/>
                    <a:pt x="1537" y="1184"/>
                    <a:pt x="1537" y="763"/>
                  </a:cubicBezTo>
                  <a:cubicBezTo>
                    <a:pt x="1537" y="341"/>
                    <a:pt x="1193" y="0"/>
                    <a:pt x="768" y="0"/>
                  </a:cubicBezTo>
                  <a:close/>
                </a:path>
              </a:pathLst>
            </a:custGeom>
            <a:grpFill/>
            <a:ln>
              <a:noFill/>
            </a:ln>
          </p:spPr>
          <p:txBody>
            <a:bodyPr spcFirstLastPara="1" wrap="square" lIns="91425" tIns="91425" rIns="91425" bIns="91425" anchor="ctr" anchorCtr="0">
              <a:noAutofit/>
            </a:bodyPr>
            <a:lstStyle/>
            <a:p>
              <a:endParaRPr lang="en-US"/>
            </a:p>
          </p:txBody>
        </p:sp>
        <p:sp>
          <p:nvSpPr>
            <p:cNvPr id="161" name="Google Shape;2843;p70">
              <a:extLst>
                <a:ext uri="{FF2B5EF4-FFF2-40B4-BE49-F238E27FC236}">
                  <a16:creationId xmlns:a16="http://schemas.microsoft.com/office/drawing/2014/main" id="{EA66251D-7618-465B-AD99-807A61AE57A0}"/>
                </a:ext>
              </a:extLst>
            </p:cNvPr>
            <p:cNvSpPr/>
            <p:nvPr/>
          </p:nvSpPr>
          <p:spPr>
            <a:xfrm>
              <a:off x="117275" y="92500"/>
              <a:ext cx="34150" cy="30600"/>
            </a:xfrm>
            <a:custGeom>
              <a:avLst/>
              <a:gdLst/>
              <a:ahLst/>
              <a:cxnLst/>
              <a:rect l="l" t="t" r="r" b="b"/>
              <a:pathLst>
                <a:path w="1366" h="1224" extrusionOk="0">
                  <a:moveTo>
                    <a:pt x="1207" y="0"/>
                  </a:moveTo>
                  <a:cubicBezTo>
                    <a:pt x="809" y="319"/>
                    <a:pt x="407" y="632"/>
                    <a:pt x="1" y="941"/>
                  </a:cubicBezTo>
                  <a:cubicBezTo>
                    <a:pt x="141" y="1113"/>
                    <a:pt x="357" y="1223"/>
                    <a:pt x="597" y="1223"/>
                  </a:cubicBezTo>
                  <a:cubicBezTo>
                    <a:pt x="1022" y="1223"/>
                    <a:pt x="1365" y="883"/>
                    <a:pt x="1365" y="461"/>
                  </a:cubicBezTo>
                  <a:cubicBezTo>
                    <a:pt x="1365" y="288"/>
                    <a:pt x="1307" y="127"/>
                    <a:pt x="1207" y="0"/>
                  </a:cubicBezTo>
                  <a:close/>
                </a:path>
              </a:pathLst>
            </a:custGeom>
            <a:grpFill/>
            <a:ln>
              <a:noFill/>
            </a:ln>
          </p:spPr>
          <p:txBody>
            <a:bodyPr spcFirstLastPara="1" wrap="square" lIns="91425" tIns="91425" rIns="91425" bIns="91425" anchor="ctr" anchorCtr="0">
              <a:noAutofit/>
            </a:bodyPr>
            <a:lstStyle/>
            <a:p>
              <a:endParaRPr lang="en-US"/>
            </a:p>
          </p:txBody>
        </p:sp>
        <p:sp>
          <p:nvSpPr>
            <p:cNvPr id="162" name="Google Shape;2844;p70">
              <a:extLst>
                <a:ext uri="{FF2B5EF4-FFF2-40B4-BE49-F238E27FC236}">
                  <a16:creationId xmlns:a16="http://schemas.microsoft.com/office/drawing/2014/main" id="{85880D9D-A35E-4E83-A684-D1ED5A1798A8}"/>
                </a:ext>
              </a:extLst>
            </p:cNvPr>
            <p:cNvSpPr/>
            <p:nvPr/>
          </p:nvSpPr>
          <p:spPr>
            <a:xfrm>
              <a:off x="177725" y="93425"/>
              <a:ext cx="38450" cy="38125"/>
            </a:xfrm>
            <a:custGeom>
              <a:avLst/>
              <a:gdLst/>
              <a:ahLst/>
              <a:cxnLst/>
              <a:rect l="l" t="t" r="r" b="b"/>
              <a:pathLst>
                <a:path w="1538" h="1525" extrusionOk="0">
                  <a:moveTo>
                    <a:pt x="769" y="1"/>
                  </a:moveTo>
                  <a:cubicBezTo>
                    <a:pt x="344" y="1"/>
                    <a:pt x="0" y="341"/>
                    <a:pt x="0" y="763"/>
                  </a:cubicBezTo>
                  <a:cubicBezTo>
                    <a:pt x="0" y="1184"/>
                    <a:pt x="344" y="1525"/>
                    <a:pt x="769" y="1525"/>
                  </a:cubicBezTo>
                  <a:cubicBezTo>
                    <a:pt x="1194" y="1525"/>
                    <a:pt x="1538" y="1184"/>
                    <a:pt x="1538" y="763"/>
                  </a:cubicBezTo>
                  <a:cubicBezTo>
                    <a:pt x="1538" y="341"/>
                    <a:pt x="1194" y="1"/>
                    <a:pt x="769" y="1"/>
                  </a:cubicBezTo>
                  <a:close/>
                </a:path>
              </a:pathLst>
            </a:custGeom>
            <a:grpFill/>
            <a:ln>
              <a:noFill/>
            </a:ln>
          </p:spPr>
          <p:txBody>
            <a:bodyPr spcFirstLastPara="1" wrap="square" lIns="91425" tIns="91425" rIns="91425" bIns="91425" anchor="ctr" anchorCtr="0">
              <a:noAutofit/>
            </a:bodyPr>
            <a:lstStyle/>
            <a:p>
              <a:endParaRPr lang="en-US"/>
            </a:p>
          </p:txBody>
        </p:sp>
        <p:sp>
          <p:nvSpPr>
            <p:cNvPr id="163" name="Google Shape;2845;p70">
              <a:extLst>
                <a:ext uri="{FF2B5EF4-FFF2-40B4-BE49-F238E27FC236}">
                  <a16:creationId xmlns:a16="http://schemas.microsoft.com/office/drawing/2014/main" id="{1D9E6832-5D0C-4815-B433-95965AE3F3EB}"/>
                </a:ext>
              </a:extLst>
            </p:cNvPr>
            <p:cNvSpPr/>
            <p:nvPr/>
          </p:nvSpPr>
          <p:spPr>
            <a:xfrm>
              <a:off x="186075" y="35550"/>
              <a:ext cx="30100" cy="28250"/>
            </a:xfrm>
            <a:custGeom>
              <a:avLst/>
              <a:gdLst/>
              <a:ahLst/>
              <a:cxnLst/>
              <a:rect l="l" t="t" r="r" b="b"/>
              <a:pathLst>
                <a:path w="1204" h="1130" extrusionOk="0">
                  <a:moveTo>
                    <a:pt x="1109" y="1"/>
                  </a:moveTo>
                  <a:cubicBezTo>
                    <a:pt x="1066" y="42"/>
                    <a:pt x="1021" y="83"/>
                    <a:pt x="977" y="124"/>
                  </a:cubicBezTo>
                  <a:cubicBezTo>
                    <a:pt x="658" y="420"/>
                    <a:pt x="331" y="711"/>
                    <a:pt x="1" y="996"/>
                  </a:cubicBezTo>
                  <a:cubicBezTo>
                    <a:pt x="125" y="1081"/>
                    <a:pt x="274" y="1130"/>
                    <a:pt x="435" y="1130"/>
                  </a:cubicBezTo>
                  <a:cubicBezTo>
                    <a:pt x="860" y="1130"/>
                    <a:pt x="1204" y="788"/>
                    <a:pt x="1204" y="367"/>
                  </a:cubicBezTo>
                  <a:cubicBezTo>
                    <a:pt x="1204" y="233"/>
                    <a:pt x="1170" y="108"/>
                    <a:pt x="1109" y="1"/>
                  </a:cubicBezTo>
                  <a:close/>
                </a:path>
              </a:pathLst>
            </a:custGeom>
            <a:grpFill/>
            <a:ln>
              <a:noFill/>
            </a:ln>
          </p:spPr>
          <p:txBody>
            <a:bodyPr spcFirstLastPara="1" wrap="square" lIns="91425" tIns="91425" rIns="91425" bIns="91425" anchor="ctr" anchorCtr="0">
              <a:noAutofit/>
            </a:bodyPr>
            <a:lstStyle/>
            <a:p>
              <a:endParaRPr lang="en-US"/>
            </a:p>
          </p:txBody>
        </p:sp>
        <p:sp>
          <p:nvSpPr>
            <p:cNvPr id="164" name="Google Shape;2846;p70">
              <a:extLst>
                <a:ext uri="{FF2B5EF4-FFF2-40B4-BE49-F238E27FC236}">
                  <a16:creationId xmlns:a16="http://schemas.microsoft.com/office/drawing/2014/main" id="{631F02F0-242D-4EFA-B998-321CA82EF0F5}"/>
                </a:ext>
              </a:extLst>
            </p:cNvPr>
            <p:cNvSpPr/>
            <p:nvPr/>
          </p:nvSpPr>
          <p:spPr>
            <a:xfrm>
              <a:off x="248875" y="26525"/>
              <a:ext cx="38100" cy="37275"/>
            </a:xfrm>
            <a:custGeom>
              <a:avLst/>
              <a:gdLst/>
              <a:ahLst/>
              <a:cxnLst/>
              <a:rect l="l" t="t" r="r" b="b"/>
              <a:pathLst>
                <a:path w="1524" h="1491" extrusionOk="0">
                  <a:moveTo>
                    <a:pt x="537" y="0"/>
                  </a:moveTo>
                  <a:cubicBezTo>
                    <a:pt x="226" y="99"/>
                    <a:pt x="0" y="388"/>
                    <a:pt x="0" y="728"/>
                  </a:cubicBezTo>
                  <a:cubicBezTo>
                    <a:pt x="0" y="1149"/>
                    <a:pt x="345" y="1491"/>
                    <a:pt x="770" y="1491"/>
                  </a:cubicBezTo>
                  <a:cubicBezTo>
                    <a:pt x="1143" y="1491"/>
                    <a:pt x="1455" y="1225"/>
                    <a:pt x="1524" y="873"/>
                  </a:cubicBezTo>
                  <a:lnTo>
                    <a:pt x="1524" y="873"/>
                  </a:lnTo>
                  <a:lnTo>
                    <a:pt x="896" y="1015"/>
                  </a:lnTo>
                  <a:cubicBezTo>
                    <a:pt x="853" y="1025"/>
                    <a:pt x="807" y="1034"/>
                    <a:pt x="763" y="1034"/>
                  </a:cubicBezTo>
                  <a:cubicBezTo>
                    <a:pt x="712" y="1034"/>
                    <a:pt x="664" y="1022"/>
                    <a:pt x="629" y="987"/>
                  </a:cubicBezTo>
                  <a:cubicBezTo>
                    <a:pt x="579" y="937"/>
                    <a:pt x="573" y="862"/>
                    <a:pt x="571" y="792"/>
                  </a:cubicBezTo>
                  <a:lnTo>
                    <a:pt x="537" y="0"/>
                  </a:lnTo>
                  <a:close/>
                </a:path>
              </a:pathLst>
            </a:custGeom>
            <a:grpFill/>
            <a:ln>
              <a:noFill/>
            </a:ln>
          </p:spPr>
          <p:txBody>
            <a:bodyPr spcFirstLastPara="1" wrap="square" lIns="91425" tIns="91425" rIns="91425" bIns="91425" anchor="ctr" anchorCtr="0">
              <a:noAutofit/>
            </a:bodyPr>
            <a:lstStyle/>
            <a:p>
              <a:endParaRPr lang="en-US"/>
            </a:p>
          </p:txBody>
        </p:sp>
        <p:sp>
          <p:nvSpPr>
            <p:cNvPr id="165" name="Google Shape;2847;p70">
              <a:extLst>
                <a:ext uri="{FF2B5EF4-FFF2-40B4-BE49-F238E27FC236}">
                  <a16:creationId xmlns:a16="http://schemas.microsoft.com/office/drawing/2014/main" id="{F9D4BA72-0EE1-4722-B7EE-2DC223E807A2}"/>
                </a:ext>
              </a:extLst>
            </p:cNvPr>
            <p:cNvSpPr/>
            <p:nvPr/>
          </p:nvSpPr>
          <p:spPr>
            <a:xfrm>
              <a:off x="241050" y="80025"/>
              <a:ext cx="38450" cy="38125"/>
            </a:xfrm>
            <a:custGeom>
              <a:avLst/>
              <a:gdLst/>
              <a:ahLst/>
              <a:cxnLst/>
              <a:rect l="l" t="t" r="r" b="b"/>
              <a:pathLst>
                <a:path w="1538" h="1525" extrusionOk="0">
                  <a:moveTo>
                    <a:pt x="770" y="0"/>
                  </a:moveTo>
                  <a:cubicBezTo>
                    <a:pt x="345" y="0"/>
                    <a:pt x="0" y="341"/>
                    <a:pt x="0" y="762"/>
                  </a:cubicBezTo>
                  <a:cubicBezTo>
                    <a:pt x="0" y="1184"/>
                    <a:pt x="345" y="1525"/>
                    <a:pt x="770" y="1525"/>
                  </a:cubicBezTo>
                  <a:cubicBezTo>
                    <a:pt x="1194" y="1525"/>
                    <a:pt x="1538" y="1183"/>
                    <a:pt x="1538" y="762"/>
                  </a:cubicBezTo>
                  <a:cubicBezTo>
                    <a:pt x="1538" y="341"/>
                    <a:pt x="1194" y="0"/>
                    <a:pt x="770" y="0"/>
                  </a:cubicBezTo>
                  <a:close/>
                </a:path>
              </a:pathLst>
            </a:custGeom>
            <a:grpFill/>
            <a:ln>
              <a:noFill/>
            </a:ln>
          </p:spPr>
          <p:txBody>
            <a:bodyPr spcFirstLastPara="1" wrap="square" lIns="91425" tIns="91425" rIns="91425" bIns="91425" anchor="ctr" anchorCtr="0">
              <a:noAutofit/>
            </a:bodyPr>
            <a:lstStyle/>
            <a:p>
              <a:endParaRPr lang="en-US"/>
            </a:p>
          </p:txBody>
        </p:sp>
        <p:sp>
          <p:nvSpPr>
            <p:cNvPr id="166" name="Google Shape;2848;p70">
              <a:extLst>
                <a:ext uri="{FF2B5EF4-FFF2-40B4-BE49-F238E27FC236}">
                  <a16:creationId xmlns:a16="http://schemas.microsoft.com/office/drawing/2014/main" id="{28B6182A-4F2D-481E-9E3E-06642EA45BAA}"/>
                </a:ext>
              </a:extLst>
            </p:cNvPr>
            <p:cNvSpPr/>
            <p:nvPr/>
          </p:nvSpPr>
          <p:spPr>
            <a:xfrm>
              <a:off x="231100" y="144975"/>
              <a:ext cx="34325" cy="31625"/>
            </a:xfrm>
            <a:custGeom>
              <a:avLst/>
              <a:gdLst/>
              <a:ahLst/>
              <a:cxnLst/>
              <a:rect l="l" t="t" r="r" b="b"/>
              <a:pathLst>
                <a:path w="1373" h="1265" extrusionOk="0">
                  <a:moveTo>
                    <a:pt x="769" y="0"/>
                  </a:moveTo>
                  <a:cubicBezTo>
                    <a:pt x="345" y="0"/>
                    <a:pt x="1" y="342"/>
                    <a:pt x="1" y="762"/>
                  </a:cubicBezTo>
                  <a:cubicBezTo>
                    <a:pt x="1" y="954"/>
                    <a:pt x="71" y="1131"/>
                    <a:pt x="191" y="1264"/>
                  </a:cubicBezTo>
                  <a:cubicBezTo>
                    <a:pt x="585" y="943"/>
                    <a:pt x="981" y="618"/>
                    <a:pt x="1373" y="291"/>
                  </a:cubicBezTo>
                  <a:cubicBezTo>
                    <a:pt x="1232" y="114"/>
                    <a:pt x="1014" y="0"/>
                    <a:pt x="769" y="0"/>
                  </a:cubicBezTo>
                  <a:close/>
                </a:path>
              </a:pathLst>
            </a:custGeom>
            <a:grpFill/>
            <a:ln>
              <a:noFill/>
            </a:ln>
          </p:spPr>
          <p:txBody>
            <a:bodyPr spcFirstLastPara="1" wrap="square" lIns="91425" tIns="91425" rIns="91425" bIns="91425" anchor="ctr" anchorCtr="0">
              <a:noAutofit/>
            </a:bodyPr>
            <a:lstStyle/>
            <a:p>
              <a:endParaRPr lang="en-US"/>
            </a:p>
          </p:txBody>
        </p:sp>
      </p:grpSp>
      <p:grpSp>
        <p:nvGrpSpPr>
          <p:cNvPr id="167" name="Google Shape;2836;p70">
            <a:extLst>
              <a:ext uri="{FF2B5EF4-FFF2-40B4-BE49-F238E27FC236}">
                <a16:creationId xmlns:a16="http://schemas.microsoft.com/office/drawing/2014/main" id="{4325992F-08E7-4940-B2FA-6DD17467E8C6}"/>
              </a:ext>
            </a:extLst>
          </p:cNvPr>
          <p:cNvGrpSpPr/>
          <p:nvPr/>
        </p:nvGrpSpPr>
        <p:grpSpPr>
          <a:xfrm rot="4712363">
            <a:off x="8246742" y="2695988"/>
            <a:ext cx="487680" cy="466090"/>
            <a:chOff x="0" y="0"/>
            <a:chExt cx="334100" cy="300175"/>
          </a:xfrm>
          <a:solidFill>
            <a:srgbClr val="A9908D"/>
          </a:solidFill>
        </p:grpSpPr>
        <p:sp>
          <p:nvSpPr>
            <p:cNvPr id="168" name="Google Shape;2837;p70">
              <a:extLst>
                <a:ext uri="{FF2B5EF4-FFF2-40B4-BE49-F238E27FC236}">
                  <a16:creationId xmlns:a16="http://schemas.microsoft.com/office/drawing/2014/main" id="{8A249EA6-680C-4E44-8CB6-E2F215D19F73}"/>
                </a:ext>
              </a:extLst>
            </p:cNvPr>
            <p:cNvSpPr/>
            <p:nvPr/>
          </p:nvSpPr>
          <p:spPr>
            <a:xfrm>
              <a:off x="0" y="0"/>
              <a:ext cx="334100" cy="300175"/>
            </a:xfrm>
            <a:custGeom>
              <a:avLst/>
              <a:gdLst/>
              <a:ahLst/>
              <a:cxnLst/>
              <a:rect l="l" t="t" r="r" b="b"/>
              <a:pathLst>
                <a:path w="13364" h="12007" extrusionOk="0">
                  <a:moveTo>
                    <a:pt x="10138" y="193"/>
                  </a:moveTo>
                  <a:cubicBezTo>
                    <a:pt x="10168" y="193"/>
                    <a:pt x="10198" y="204"/>
                    <a:pt x="10232" y="227"/>
                  </a:cubicBezTo>
                  <a:cubicBezTo>
                    <a:pt x="10315" y="284"/>
                    <a:pt x="10368" y="385"/>
                    <a:pt x="10372" y="500"/>
                  </a:cubicBezTo>
                  <a:lnTo>
                    <a:pt x="10429" y="1855"/>
                  </a:lnTo>
                  <a:cubicBezTo>
                    <a:pt x="10431" y="1918"/>
                    <a:pt x="10435" y="2036"/>
                    <a:pt x="10515" y="2116"/>
                  </a:cubicBezTo>
                  <a:cubicBezTo>
                    <a:pt x="10575" y="2175"/>
                    <a:pt x="10651" y="2191"/>
                    <a:pt x="10720" y="2191"/>
                  </a:cubicBezTo>
                  <a:cubicBezTo>
                    <a:pt x="10782" y="2191"/>
                    <a:pt x="10838" y="2178"/>
                    <a:pt x="10872" y="2170"/>
                  </a:cubicBezTo>
                  <a:lnTo>
                    <a:pt x="11612" y="2003"/>
                  </a:lnTo>
                  <a:cubicBezTo>
                    <a:pt x="11644" y="1996"/>
                    <a:pt x="11676" y="1992"/>
                    <a:pt x="11708" y="1992"/>
                  </a:cubicBezTo>
                  <a:cubicBezTo>
                    <a:pt x="11808" y="1992"/>
                    <a:pt x="11906" y="2026"/>
                    <a:pt x="11985" y="2091"/>
                  </a:cubicBezTo>
                  <a:cubicBezTo>
                    <a:pt x="12087" y="2174"/>
                    <a:pt x="12143" y="2295"/>
                    <a:pt x="12140" y="2425"/>
                  </a:cubicBezTo>
                  <a:cubicBezTo>
                    <a:pt x="12136" y="2637"/>
                    <a:pt x="12091" y="2863"/>
                    <a:pt x="12047" y="3082"/>
                  </a:cubicBezTo>
                  <a:cubicBezTo>
                    <a:pt x="12030" y="3164"/>
                    <a:pt x="12014" y="3245"/>
                    <a:pt x="12000" y="3326"/>
                  </a:cubicBezTo>
                  <a:cubicBezTo>
                    <a:pt x="11992" y="3379"/>
                    <a:pt x="11977" y="3475"/>
                    <a:pt x="12037" y="3547"/>
                  </a:cubicBezTo>
                  <a:cubicBezTo>
                    <a:pt x="12087" y="3610"/>
                    <a:pt x="12159" y="3625"/>
                    <a:pt x="12220" y="3625"/>
                  </a:cubicBezTo>
                  <a:cubicBezTo>
                    <a:pt x="12260" y="3625"/>
                    <a:pt x="12296" y="3619"/>
                    <a:pt x="12317" y="3615"/>
                  </a:cubicBezTo>
                  <a:lnTo>
                    <a:pt x="12391" y="3600"/>
                  </a:lnTo>
                  <a:cubicBezTo>
                    <a:pt x="12595" y="3561"/>
                    <a:pt x="12800" y="3523"/>
                    <a:pt x="13003" y="3483"/>
                  </a:cubicBezTo>
                  <a:cubicBezTo>
                    <a:pt x="13019" y="3481"/>
                    <a:pt x="13056" y="3474"/>
                    <a:pt x="13089" y="3474"/>
                  </a:cubicBezTo>
                  <a:cubicBezTo>
                    <a:pt x="13114" y="3474"/>
                    <a:pt x="13138" y="3478"/>
                    <a:pt x="13150" y="3491"/>
                  </a:cubicBezTo>
                  <a:cubicBezTo>
                    <a:pt x="13161" y="3501"/>
                    <a:pt x="13166" y="3532"/>
                    <a:pt x="13162" y="3573"/>
                  </a:cubicBezTo>
                  <a:cubicBezTo>
                    <a:pt x="13143" y="3812"/>
                    <a:pt x="12939" y="4005"/>
                    <a:pt x="12732" y="4182"/>
                  </a:cubicBezTo>
                  <a:cubicBezTo>
                    <a:pt x="12005" y="4805"/>
                    <a:pt x="11273" y="5421"/>
                    <a:pt x="10555" y="6015"/>
                  </a:cubicBezTo>
                  <a:cubicBezTo>
                    <a:pt x="10210" y="6304"/>
                    <a:pt x="9834" y="6613"/>
                    <a:pt x="9374" y="6988"/>
                  </a:cubicBezTo>
                  <a:cubicBezTo>
                    <a:pt x="8583" y="7638"/>
                    <a:pt x="7719" y="8335"/>
                    <a:pt x="6659" y="9186"/>
                  </a:cubicBezTo>
                  <a:cubicBezTo>
                    <a:pt x="6261" y="9505"/>
                    <a:pt x="5863" y="9824"/>
                    <a:pt x="5465" y="10141"/>
                  </a:cubicBezTo>
                  <a:cubicBezTo>
                    <a:pt x="5255" y="10309"/>
                    <a:pt x="5046" y="10476"/>
                    <a:pt x="4836" y="10644"/>
                  </a:cubicBezTo>
                  <a:lnTo>
                    <a:pt x="4572" y="10853"/>
                  </a:lnTo>
                  <a:cubicBezTo>
                    <a:pt x="4137" y="11200"/>
                    <a:pt x="3688" y="11557"/>
                    <a:pt x="3175" y="11772"/>
                  </a:cubicBezTo>
                  <a:cubicBezTo>
                    <a:pt x="3128" y="11793"/>
                    <a:pt x="3072" y="11813"/>
                    <a:pt x="3024" y="11813"/>
                  </a:cubicBezTo>
                  <a:cubicBezTo>
                    <a:pt x="3005" y="11813"/>
                    <a:pt x="2987" y="11810"/>
                    <a:pt x="2972" y="11802"/>
                  </a:cubicBezTo>
                  <a:cubicBezTo>
                    <a:pt x="2897" y="11763"/>
                    <a:pt x="2900" y="11622"/>
                    <a:pt x="2918" y="11510"/>
                  </a:cubicBezTo>
                  <a:lnTo>
                    <a:pt x="3033" y="10718"/>
                  </a:lnTo>
                  <a:cubicBezTo>
                    <a:pt x="3055" y="10566"/>
                    <a:pt x="3006" y="10416"/>
                    <a:pt x="2900" y="10305"/>
                  </a:cubicBezTo>
                  <a:cubicBezTo>
                    <a:pt x="2805" y="10206"/>
                    <a:pt x="2676" y="10152"/>
                    <a:pt x="2540" y="10152"/>
                  </a:cubicBezTo>
                  <a:cubicBezTo>
                    <a:pt x="2523" y="10152"/>
                    <a:pt x="2507" y="10152"/>
                    <a:pt x="2490" y="10154"/>
                  </a:cubicBezTo>
                  <a:lnTo>
                    <a:pt x="1920" y="10208"/>
                  </a:lnTo>
                  <a:cubicBezTo>
                    <a:pt x="1873" y="10213"/>
                    <a:pt x="1830" y="10216"/>
                    <a:pt x="1791" y="10216"/>
                  </a:cubicBezTo>
                  <a:cubicBezTo>
                    <a:pt x="1682" y="10216"/>
                    <a:pt x="1602" y="10189"/>
                    <a:pt x="1538" y="10082"/>
                  </a:cubicBezTo>
                  <a:cubicBezTo>
                    <a:pt x="1491" y="10002"/>
                    <a:pt x="1473" y="9904"/>
                    <a:pt x="1488" y="9803"/>
                  </a:cubicBezTo>
                  <a:cubicBezTo>
                    <a:pt x="1511" y="9654"/>
                    <a:pt x="1582" y="9518"/>
                    <a:pt x="1659" y="9376"/>
                  </a:cubicBezTo>
                  <a:cubicBezTo>
                    <a:pt x="1751" y="9203"/>
                    <a:pt x="1847" y="9025"/>
                    <a:pt x="1860" y="8806"/>
                  </a:cubicBezTo>
                  <a:cubicBezTo>
                    <a:pt x="1865" y="8700"/>
                    <a:pt x="1845" y="8599"/>
                    <a:pt x="1802" y="8517"/>
                  </a:cubicBezTo>
                  <a:cubicBezTo>
                    <a:pt x="1731" y="8378"/>
                    <a:pt x="1591" y="8235"/>
                    <a:pt x="1313" y="8235"/>
                  </a:cubicBezTo>
                  <a:cubicBezTo>
                    <a:pt x="1226" y="8235"/>
                    <a:pt x="1125" y="8249"/>
                    <a:pt x="1008" y="8282"/>
                  </a:cubicBezTo>
                  <a:cubicBezTo>
                    <a:pt x="971" y="8292"/>
                    <a:pt x="934" y="8303"/>
                    <a:pt x="897" y="8315"/>
                  </a:cubicBezTo>
                  <a:cubicBezTo>
                    <a:pt x="772" y="8353"/>
                    <a:pt x="651" y="8389"/>
                    <a:pt x="535" y="8389"/>
                  </a:cubicBezTo>
                  <a:cubicBezTo>
                    <a:pt x="486" y="8389"/>
                    <a:pt x="438" y="8383"/>
                    <a:pt x="390" y="8368"/>
                  </a:cubicBezTo>
                  <a:cubicBezTo>
                    <a:pt x="293" y="8335"/>
                    <a:pt x="224" y="8261"/>
                    <a:pt x="216" y="8175"/>
                  </a:cubicBezTo>
                  <a:cubicBezTo>
                    <a:pt x="205" y="8083"/>
                    <a:pt x="265" y="8033"/>
                    <a:pt x="363" y="7960"/>
                  </a:cubicBezTo>
                  <a:cubicBezTo>
                    <a:pt x="661" y="7740"/>
                    <a:pt x="959" y="7520"/>
                    <a:pt x="1258" y="7302"/>
                  </a:cubicBezTo>
                  <a:cubicBezTo>
                    <a:pt x="1523" y="7108"/>
                    <a:pt x="1789" y="6914"/>
                    <a:pt x="2054" y="6720"/>
                  </a:cubicBezTo>
                  <a:lnTo>
                    <a:pt x="2593" y="6326"/>
                  </a:lnTo>
                  <a:cubicBezTo>
                    <a:pt x="3240" y="5852"/>
                    <a:pt x="4002" y="5290"/>
                    <a:pt x="4751" y="4717"/>
                  </a:cubicBezTo>
                  <a:cubicBezTo>
                    <a:pt x="5190" y="4382"/>
                    <a:pt x="5585" y="4074"/>
                    <a:pt x="5958" y="3775"/>
                  </a:cubicBezTo>
                  <a:cubicBezTo>
                    <a:pt x="6174" y="3605"/>
                    <a:pt x="6387" y="3432"/>
                    <a:pt x="6600" y="3257"/>
                  </a:cubicBezTo>
                  <a:cubicBezTo>
                    <a:pt x="6926" y="2989"/>
                    <a:pt x="7223" y="2738"/>
                    <a:pt x="7507" y="2491"/>
                  </a:cubicBezTo>
                  <a:cubicBezTo>
                    <a:pt x="7846" y="2199"/>
                    <a:pt x="8176" y="1905"/>
                    <a:pt x="8488" y="1616"/>
                  </a:cubicBezTo>
                  <a:lnTo>
                    <a:pt x="8532" y="1574"/>
                  </a:lnTo>
                  <a:cubicBezTo>
                    <a:pt x="8561" y="1546"/>
                    <a:pt x="8590" y="1520"/>
                    <a:pt x="8619" y="1492"/>
                  </a:cubicBezTo>
                  <a:cubicBezTo>
                    <a:pt x="8720" y="1394"/>
                    <a:pt x="8823" y="1291"/>
                    <a:pt x="8926" y="1189"/>
                  </a:cubicBezTo>
                  <a:cubicBezTo>
                    <a:pt x="9261" y="852"/>
                    <a:pt x="9608" y="505"/>
                    <a:pt x="9977" y="261"/>
                  </a:cubicBezTo>
                  <a:cubicBezTo>
                    <a:pt x="10042" y="219"/>
                    <a:pt x="10091" y="193"/>
                    <a:pt x="10138" y="193"/>
                  </a:cubicBezTo>
                  <a:close/>
                  <a:moveTo>
                    <a:pt x="10140" y="0"/>
                  </a:moveTo>
                  <a:cubicBezTo>
                    <a:pt x="10023" y="0"/>
                    <a:pt x="9927" y="64"/>
                    <a:pt x="9870" y="101"/>
                  </a:cubicBezTo>
                  <a:cubicBezTo>
                    <a:pt x="9485" y="354"/>
                    <a:pt x="9132" y="709"/>
                    <a:pt x="8789" y="1052"/>
                  </a:cubicBezTo>
                  <a:cubicBezTo>
                    <a:pt x="8687" y="1154"/>
                    <a:pt x="8586" y="1256"/>
                    <a:pt x="8485" y="1353"/>
                  </a:cubicBezTo>
                  <a:cubicBezTo>
                    <a:pt x="8458" y="1380"/>
                    <a:pt x="8429" y="1407"/>
                    <a:pt x="8400" y="1433"/>
                  </a:cubicBezTo>
                  <a:lnTo>
                    <a:pt x="8355" y="1475"/>
                  </a:lnTo>
                  <a:cubicBezTo>
                    <a:pt x="8045" y="1762"/>
                    <a:pt x="7717" y="2055"/>
                    <a:pt x="7381" y="2344"/>
                  </a:cubicBezTo>
                  <a:cubicBezTo>
                    <a:pt x="7097" y="2591"/>
                    <a:pt x="6802" y="2840"/>
                    <a:pt x="6477" y="3107"/>
                  </a:cubicBezTo>
                  <a:cubicBezTo>
                    <a:pt x="6266" y="3281"/>
                    <a:pt x="6053" y="3454"/>
                    <a:pt x="5837" y="3624"/>
                  </a:cubicBezTo>
                  <a:cubicBezTo>
                    <a:pt x="5465" y="3922"/>
                    <a:pt x="5071" y="4230"/>
                    <a:pt x="4633" y="4564"/>
                  </a:cubicBezTo>
                  <a:cubicBezTo>
                    <a:pt x="3885" y="5135"/>
                    <a:pt x="3125" y="5697"/>
                    <a:pt x="2478" y="6170"/>
                  </a:cubicBezTo>
                  <a:lnTo>
                    <a:pt x="1940" y="6564"/>
                  </a:lnTo>
                  <a:cubicBezTo>
                    <a:pt x="1675" y="6759"/>
                    <a:pt x="1409" y="6952"/>
                    <a:pt x="1144" y="7146"/>
                  </a:cubicBezTo>
                  <a:cubicBezTo>
                    <a:pt x="845" y="7364"/>
                    <a:pt x="546" y="7584"/>
                    <a:pt x="249" y="7805"/>
                  </a:cubicBezTo>
                  <a:cubicBezTo>
                    <a:pt x="150" y="7877"/>
                    <a:pt x="0" y="7987"/>
                    <a:pt x="24" y="8196"/>
                  </a:cubicBezTo>
                  <a:cubicBezTo>
                    <a:pt x="41" y="8356"/>
                    <a:pt x="160" y="8496"/>
                    <a:pt x="329" y="8550"/>
                  </a:cubicBezTo>
                  <a:cubicBezTo>
                    <a:pt x="399" y="8573"/>
                    <a:pt x="468" y="8582"/>
                    <a:pt x="536" y="8582"/>
                  </a:cubicBezTo>
                  <a:cubicBezTo>
                    <a:pt x="682" y="8582"/>
                    <a:pt x="824" y="8539"/>
                    <a:pt x="953" y="8500"/>
                  </a:cubicBezTo>
                  <a:cubicBezTo>
                    <a:pt x="989" y="8488"/>
                    <a:pt x="1025" y="8478"/>
                    <a:pt x="1060" y="8468"/>
                  </a:cubicBezTo>
                  <a:cubicBezTo>
                    <a:pt x="1153" y="8442"/>
                    <a:pt x="1236" y="8429"/>
                    <a:pt x="1308" y="8429"/>
                  </a:cubicBezTo>
                  <a:cubicBezTo>
                    <a:pt x="1463" y="8429"/>
                    <a:pt x="1571" y="8488"/>
                    <a:pt x="1630" y="8606"/>
                  </a:cubicBezTo>
                  <a:cubicBezTo>
                    <a:pt x="1658" y="8658"/>
                    <a:pt x="1671" y="8724"/>
                    <a:pt x="1667" y="8795"/>
                  </a:cubicBezTo>
                  <a:cubicBezTo>
                    <a:pt x="1657" y="8971"/>
                    <a:pt x="1575" y="9124"/>
                    <a:pt x="1488" y="9285"/>
                  </a:cubicBezTo>
                  <a:cubicBezTo>
                    <a:pt x="1408" y="9436"/>
                    <a:pt x="1324" y="9593"/>
                    <a:pt x="1297" y="9776"/>
                  </a:cubicBezTo>
                  <a:cubicBezTo>
                    <a:pt x="1276" y="9919"/>
                    <a:pt x="1302" y="10063"/>
                    <a:pt x="1373" y="10181"/>
                  </a:cubicBezTo>
                  <a:cubicBezTo>
                    <a:pt x="1488" y="10373"/>
                    <a:pt x="1653" y="10410"/>
                    <a:pt x="1797" y="10410"/>
                  </a:cubicBezTo>
                  <a:cubicBezTo>
                    <a:pt x="1847" y="10410"/>
                    <a:pt x="1896" y="10405"/>
                    <a:pt x="1938" y="10402"/>
                  </a:cubicBezTo>
                  <a:lnTo>
                    <a:pt x="2509" y="10346"/>
                  </a:lnTo>
                  <a:cubicBezTo>
                    <a:pt x="2520" y="10345"/>
                    <a:pt x="2531" y="10344"/>
                    <a:pt x="2541" y="10344"/>
                  </a:cubicBezTo>
                  <a:cubicBezTo>
                    <a:pt x="2624" y="10344"/>
                    <a:pt x="2703" y="10378"/>
                    <a:pt x="2762" y="10439"/>
                  </a:cubicBezTo>
                  <a:cubicBezTo>
                    <a:pt x="2826" y="10506"/>
                    <a:pt x="2856" y="10598"/>
                    <a:pt x="2843" y="10690"/>
                  </a:cubicBezTo>
                  <a:lnTo>
                    <a:pt x="2726" y="11482"/>
                  </a:lnTo>
                  <a:cubicBezTo>
                    <a:pt x="2689" y="11734"/>
                    <a:pt x="2741" y="11899"/>
                    <a:pt x="2882" y="11974"/>
                  </a:cubicBezTo>
                  <a:cubicBezTo>
                    <a:pt x="2928" y="11998"/>
                    <a:pt x="2975" y="12006"/>
                    <a:pt x="3022" y="12006"/>
                  </a:cubicBezTo>
                  <a:cubicBezTo>
                    <a:pt x="3103" y="12006"/>
                    <a:pt x="3184" y="11978"/>
                    <a:pt x="3251" y="11949"/>
                  </a:cubicBezTo>
                  <a:cubicBezTo>
                    <a:pt x="3787" y="11725"/>
                    <a:pt x="4248" y="11359"/>
                    <a:pt x="4695" y="11003"/>
                  </a:cubicBezTo>
                  <a:lnTo>
                    <a:pt x="4957" y="10795"/>
                  </a:lnTo>
                  <a:cubicBezTo>
                    <a:pt x="5166" y="10627"/>
                    <a:pt x="5377" y="10459"/>
                    <a:pt x="5586" y="10291"/>
                  </a:cubicBezTo>
                  <a:cubicBezTo>
                    <a:pt x="5983" y="9974"/>
                    <a:pt x="6382" y="9656"/>
                    <a:pt x="6780" y="9336"/>
                  </a:cubicBezTo>
                  <a:cubicBezTo>
                    <a:pt x="7841" y="8486"/>
                    <a:pt x="8704" y="7787"/>
                    <a:pt x="9496" y="7138"/>
                  </a:cubicBezTo>
                  <a:cubicBezTo>
                    <a:pt x="9957" y="6762"/>
                    <a:pt x="10332" y="6452"/>
                    <a:pt x="10679" y="6164"/>
                  </a:cubicBezTo>
                  <a:cubicBezTo>
                    <a:pt x="11396" y="5570"/>
                    <a:pt x="12130" y="4952"/>
                    <a:pt x="12858" y="4328"/>
                  </a:cubicBezTo>
                  <a:cubicBezTo>
                    <a:pt x="13085" y="4134"/>
                    <a:pt x="13330" y="3901"/>
                    <a:pt x="13356" y="3588"/>
                  </a:cubicBezTo>
                  <a:cubicBezTo>
                    <a:pt x="13363" y="3485"/>
                    <a:pt x="13340" y="3407"/>
                    <a:pt x="13287" y="3355"/>
                  </a:cubicBezTo>
                  <a:cubicBezTo>
                    <a:pt x="13231" y="3296"/>
                    <a:pt x="13157" y="3280"/>
                    <a:pt x="13090" y="3280"/>
                  </a:cubicBezTo>
                  <a:cubicBezTo>
                    <a:pt x="13042" y="3280"/>
                    <a:pt x="12998" y="3288"/>
                    <a:pt x="12968" y="3294"/>
                  </a:cubicBezTo>
                  <a:cubicBezTo>
                    <a:pt x="12764" y="3333"/>
                    <a:pt x="12560" y="3372"/>
                    <a:pt x="12356" y="3411"/>
                  </a:cubicBezTo>
                  <a:lnTo>
                    <a:pt x="12282" y="3425"/>
                  </a:lnTo>
                  <a:cubicBezTo>
                    <a:pt x="12253" y="3430"/>
                    <a:pt x="12233" y="3432"/>
                    <a:pt x="12219" y="3432"/>
                  </a:cubicBezTo>
                  <a:cubicBezTo>
                    <a:pt x="12196" y="3432"/>
                    <a:pt x="12189" y="3427"/>
                    <a:pt x="12188" y="3426"/>
                  </a:cubicBezTo>
                  <a:cubicBezTo>
                    <a:pt x="12184" y="3418"/>
                    <a:pt x="12185" y="3395"/>
                    <a:pt x="12190" y="3358"/>
                  </a:cubicBezTo>
                  <a:cubicBezTo>
                    <a:pt x="12204" y="3279"/>
                    <a:pt x="12220" y="3200"/>
                    <a:pt x="12236" y="3119"/>
                  </a:cubicBezTo>
                  <a:cubicBezTo>
                    <a:pt x="12281" y="2893"/>
                    <a:pt x="12328" y="2658"/>
                    <a:pt x="12333" y="2429"/>
                  </a:cubicBezTo>
                  <a:cubicBezTo>
                    <a:pt x="12338" y="2240"/>
                    <a:pt x="12255" y="2062"/>
                    <a:pt x="12108" y="1942"/>
                  </a:cubicBezTo>
                  <a:cubicBezTo>
                    <a:pt x="11993" y="1848"/>
                    <a:pt x="11854" y="1799"/>
                    <a:pt x="11710" y="1799"/>
                  </a:cubicBezTo>
                  <a:cubicBezTo>
                    <a:pt x="11663" y="1799"/>
                    <a:pt x="11616" y="1804"/>
                    <a:pt x="11570" y="1815"/>
                  </a:cubicBezTo>
                  <a:lnTo>
                    <a:pt x="10829" y="1981"/>
                  </a:lnTo>
                  <a:cubicBezTo>
                    <a:pt x="10793" y="1990"/>
                    <a:pt x="10752" y="1998"/>
                    <a:pt x="10717" y="1998"/>
                  </a:cubicBezTo>
                  <a:cubicBezTo>
                    <a:pt x="10689" y="1998"/>
                    <a:pt x="10666" y="1993"/>
                    <a:pt x="10652" y="1979"/>
                  </a:cubicBezTo>
                  <a:cubicBezTo>
                    <a:pt x="10628" y="1956"/>
                    <a:pt x="10623" y="1903"/>
                    <a:pt x="10622" y="1849"/>
                  </a:cubicBezTo>
                  <a:lnTo>
                    <a:pt x="10565" y="492"/>
                  </a:lnTo>
                  <a:cubicBezTo>
                    <a:pt x="10558" y="317"/>
                    <a:pt x="10475" y="158"/>
                    <a:pt x="10341" y="67"/>
                  </a:cubicBezTo>
                  <a:cubicBezTo>
                    <a:pt x="10270" y="18"/>
                    <a:pt x="10202" y="0"/>
                    <a:pt x="10140" y="0"/>
                  </a:cubicBezTo>
                  <a:close/>
                </a:path>
              </a:pathLst>
            </a:custGeom>
            <a:grpFill/>
            <a:ln>
              <a:noFill/>
            </a:ln>
          </p:spPr>
          <p:txBody>
            <a:bodyPr spcFirstLastPara="1" wrap="square" lIns="91425" tIns="91425" rIns="91425" bIns="91425" anchor="ctr" anchorCtr="0">
              <a:noAutofit/>
            </a:bodyPr>
            <a:lstStyle/>
            <a:p>
              <a:endParaRPr lang="en-US"/>
            </a:p>
          </p:txBody>
        </p:sp>
        <p:sp>
          <p:nvSpPr>
            <p:cNvPr id="169" name="Google Shape;2838;p70">
              <a:extLst>
                <a:ext uri="{FF2B5EF4-FFF2-40B4-BE49-F238E27FC236}">
                  <a16:creationId xmlns:a16="http://schemas.microsoft.com/office/drawing/2014/main" id="{5535B8C1-344C-4C16-A14E-89C3630074D9}"/>
                </a:ext>
              </a:extLst>
            </p:cNvPr>
            <p:cNvSpPr/>
            <p:nvPr/>
          </p:nvSpPr>
          <p:spPr>
            <a:xfrm>
              <a:off x="30000" y="159650"/>
              <a:ext cx="29275" cy="23800"/>
            </a:xfrm>
            <a:custGeom>
              <a:avLst/>
              <a:gdLst/>
              <a:ahLst/>
              <a:cxnLst/>
              <a:rect l="l" t="t" r="r" b="b"/>
              <a:pathLst>
                <a:path w="1171" h="952" extrusionOk="0">
                  <a:moveTo>
                    <a:pt x="1146" y="1"/>
                  </a:moveTo>
                  <a:cubicBezTo>
                    <a:pt x="765" y="280"/>
                    <a:pt x="382" y="559"/>
                    <a:pt x="1" y="838"/>
                  </a:cubicBezTo>
                  <a:cubicBezTo>
                    <a:pt x="118" y="911"/>
                    <a:pt x="255" y="952"/>
                    <a:pt x="402" y="952"/>
                  </a:cubicBezTo>
                  <a:cubicBezTo>
                    <a:pt x="825" y="952"/>
                    <a:pt x="1171" y="611"/>
                    <a:pt x="1171" y="189"/>
                  </a:cubicBezTo>
                  <a:cubicBezTo>
                    <a:pt x="1171" y="124"/>
                    <a:pt x="1163" y="61"/>
                    <a:pt x="1146" y="1"/>
                  </a:cubicBezTo>
                  <a:close/>
                </a:path>
              </a:pathLst>
            </a:custGeom>
            <a:grpFill/>
            <a:ln>
              <a:noFill/>
            </a:ln>
          </p:spPr>
          <p:txBody>
            <a:bodyPr spcFirstLastPara="1" wrap="square" lIns="91425" tIns="91425" rIns="91425" bIns="91425" anchor="ctr" anchorCtr="0">
              <a:noAutofit/>
            </a:bodyPr>
            <a:lstStyle/>
            <a:p>
              <a:endParaRPr lang="en-US"/>
            </a:p>
          </p:txBody>
        </p:sp>
        <p:sp>
          <p:nvSpPr>
            <p:cNvPr id="170" name="Google Shape;2839;p70">
              <a:extLst>
                <a:ext uri="{FF2B5EF4-FFF2-40B4-BE49-F238E27FC236}">
                  <a16:creationId xmlns:a16="http://schemas.microsoft.com/office/drawing/2014/main" id="{FB857CD9-B21A-42D6-89EC-035090BBE261}"/>
                </a:ext>
              </a:extLst>
            </p:cNvPr>
            <p:cNvSpPr/>
            <p:nvPr/>
          </p:nvSpPr>
          <p:spPr>
            <a:xfrm>
              <a:off x="89125" y="158025"/>
              <a:ext cx="38475" cy="38150"/>
            </a:xfrm>
            <a:custGeom>
              <a:avLst/>
              <a:gdLst/>
              <a:ahLst/>
              <a:cxnLst/>
              <a:rect l="l" t="t" r="r" b="b"/>
              <a:pathLst>
                <a:path w="1539" h="1526" extrusionOk="0">
                  <a:moveTo>
                    <a:pt x="769" y="1"/>
                  </a:moveTo>
                  <a:cubicBezTo>
                    <a:pt x="345" y="1"/>
                    <a:pt x="1" y="342"/>
                    <a:pt x="1" y="762"/>
                  </a:cubicBezTo>
                  <a:cubicBezTo>
                    <a:pt x="1" y="1184"/>
                    <a:pt x="345" y="1525"/>
                    <a:pt x="769" y="1525"/>
                  </a:cubicBezTo>
                  <a:cubicBezTo>
                    <a:pt x="1194" y="1525"/>
                    <a:pt x="1538" y="1183"/>
                    <a:pt x="1538" y="762"/>
                  </a:cubicBezTo>
                  <a:cubicBezTo>
                    <a:pt x="1538" y="342"/>
                    <a:pt x="1194" y="1"/>
                    <a:pt x="769" y="1"/>
                  </a:cubicBezTo>
                  <a:close/>
                </a:path>
              </a:pathLst>
            </a:custGeom>
            <a:grpFill/>
            <a:ln>
              <a:noFill/>
            </a:ln>
          </p:spPr>
          <p:txBody>
            <a:bodyPr spcFirstLastPara="1" wrap="square" lIns="91425" tIns="91425" rIns="91425" bIns="91425" anchor="ctr" anchorCtr="0">
              <a:noAutofit/>
            </a:bodyPr>
            <a:lstStyle/>
            <a:p>
              <a:endParaRPr lang="en-US"/>
            </a:p>
          </p:txBody>
        </p:sp>
        <p:sp>
          <p:nvSpPr>
            <p:cNvPr id="171" name="Google Shape;2840;p70">
              <a:extLst>
                <a:ext uri="{FF2B5EF4-FFF2-40B4-BE49-F238E27FC236}">
                  <a16:creationId xmlns:a16="http://schemas.microsoft.com/office/drawing/2014/main" id="{58934DBB-91D8-4881-938F-93F12F89DE1C}"/>
                </a:ext>
              </a:extLst>
            </p:cNvPr>
            <p:cNvSpPr/>
            <p:nvPr/>
          </p:nvSpPr>
          <p:spPr>
            <a:xfrm>
              <a:off x="64225" y="212375"/>
              <a:ext cx="38450" cy="38150"/>
            </a:xfrm>
            <a:custGeom>
              <a:avLst/>
              <a:gdLst/>
              <a:ahLst/>
              <a:cxnLst/>
              <a:rect l="l" t="t" r="r" b="b"/>
              <a:pathLst>
                <a:path w="1538" h="1526" extrusionOk="0">
                  <a:moveTo>
                    <a:pt x="769" y="1"/>
                  </a:moveTo>
                  <a:cubicBezTo>
                    <a:pt x="345" y="1"/>
                    <a:pt x="0" y="343"/>
                    <a:pt x="0" y="763"/>
                  </a:cubicBezTo>
                  <a:cubicBezTo>
                    <a:pt x="0" y="1184"/>
                    <a:pt x="345" y="1525"/>
                    <a:pt x="769" y="1525"/>
                  </a:cubicBezTo>
                  <a:cubicBezTo>
                    <a:pt x="1194" y="1525"/>
                    <a:pt x="1538" y="1184"/>
                    <a:pt x="1538" y="763"/>
                  </a:cubicBezTo>
                  <a:cubicBezTo>
                    <a:pt x="1538" y="343"/>
                    <a:pt x="1194" y="1"/>
                    <a:pt x="769" y="1"/>
                  </a:cubicBezTo>
                  <a:close/>
                </a:path>
              </a:pathLst>
            </a:custGeom>
            <a:grpFill/>
            <a:ln>
              <a:noFill/>
            </a:ln>
          </p:spPr>
          <p:txBody>
            <a:bodyPr spcFirstLastPara="1" wrap="square" lIns="91425" tIns="91425" rIns="91425" bIns="91425" anchor="ctr" anchorCtr="0">
              <a:noAutofit/>
            </a:bodyPr>
            <a:lstStyle/>
            <a:p>
              <a:endParaRPr lang="en-US"/>
            </a:p>
          </p:txBody>
        </p:sp>
        <p:sp>
          <p:nvSpPr>
            <p:cNvPr id="172" name="Google Shape;2841;p70">
              <a:extLst>
                <a:ext uri="{FF2B5EF4-FFF2-40B4-BE49-F238E27FC236}">
                  <a16:creationId xmlns:a16="http://schemas.microsoft.com/office/drawing/2014/main" id="{95FEC85F-FB52-4473-B509-13BC7E853274}"/>
                </a:ext>
              </a:extLst>
            </p:cNvPr>
            <p:cNvSpPr/>
            <p:nvPr/>
          </p:nvSpPr>
          <p:spPr>
            <a:xfrm>
              <a:off x="133250" y="223675"/>
              <a:ext cx="34750" cy="31750"/>
            </a:xfrm>
            <a:custGeom>
              <a:avLst/>
              <a:gdLst/>
              <a:ahLst/>
              <a:cxnLst/>
              <a:rect l="l" t="t" r="r" b="b"/>
              <a:pathLst>
                <a:path w="1390" h="1270" extrusionOk="0">
                  <a:moveTo>
                    <a:pt x="770" y="1"/>
                  </a:moveTo>
                  <a:cubicBezTo>
                    <a:pt x="345" y="1"/>
                    <a:pt x="1" y="341"/>
                    <a:pt x="1" y="763"/>
                  </a:cubicBezTo>
                  <a:cubicBezTo>
                    <a:pt x="1" y="958"/>
                    <a:pt x="73" y="1135"/>
                    <a:pt x="195" y="1270"/>
                  </a:cubicBezTo>
                  <a:cubicBezTo>
                    <a:pt x="594" y="952"/>
                    <a:pt x="991" y="633"/>
                    <a:pt x="1390" y="314"/>
                  </a:cubicBezTo>
                  <a:cubicBezTo>
                    <a:pt x="1250" y="123"/>
                    <a:pt x="1024" y="1"/>
                    <a:pt x="770" y="1"/>
                  </a:cubicBezTo>
                  <a:close/>
                </a:path>
              </a:pathLst>
            </a:custGeom>
            <a:grpFill/>
            <a:ln>
              <a:noFill/>
            </a:ln>
          </p:spPr>
          <p:txBody>
            <a:bodyPr spcFirstLastPara="1" wrap="square" lIns="91425" tIns="91425" rIns="91425" bIns="91425" anchor="ctr" anchorCtr="0">
              <a:noAutofit/>
            </a:bodyPr>
            <a:lstStyle/>
            <a:p>
              <a:endParaRPr lang="en-US"/>
            </a:p>
          </p:txBody>
        </p:sp>
        <p:sp>
          <p:nvSpPr>
            <p:cNvPr id="173" name="Google Shape;2842;p70">
              <a:extLst>
                <a:ext uri="{FF2B5EF4-FFF2-40B4-BE49-F238E27FC236}">
                  <a16:creationId xmlns:a16="http://schemas.microsoft.com/office/drawing/2014/main" id="{7EF743D0-6BCD-42A1-AB3B-5979DB62D2A1}"/>
                </a:ext>
              </a:extLst>
            </p:cNvPr>
            <p:cNvSpPr/>
            <p:nvPr/>
          </p:nvSpPr>
          <p:spPr>
            <a:xfrm>
              <a:off x="163150" y="160150"/>
              <a:ext cx="38450" cy="38125"/>
            </a:xfrm>
            <a:custGeom>
              <a:avLst/>
              <a:gdLst/>
              <a:ahLst/>
              <a:cxnLst/>
              <a:rect l="l" t="t" r="r" b="b"/>
              <a:pathLst>
                <a:path w="1538" h="1525" extrusionOk="0">
                  <a:moveTo>
                    <a:pt x="768" y="0"/>
                  </a:moveTo>
                  <a:cubicBezTo>
                    <a:pt x="344" y="0"/>
                    <a:pt x="0" y="341"/>
                    <a:pt x="0" y="763"/>
                  </a:cubicBezTo>
                  <a:cubicBezTo>
                    <a:pt x="0" y="1184"/>
                    <a:pt x="344" y="1525"/>
                    <a:pt x="768" y="1525"/>
                  </a:cubicBezTo>
                  <a:cubicBezTo>
                    <a:pt x="1193" y="1525"/>
                    <a:pt x="1537" y="1184"/>
                    <a:pt x="1537" y="763"/>
                  </a:cubicBezTo>
                  <a:cubicBezTo>
                    <a:pt x="1537" y="341"/>
                    <a:pt x="1193" y="0"/>
                    <a:pt x="768" y="0"/>
                  </a:cubicBezTo>
                  <a:close/>
                </a:path>
              </a:pathLst>
            </a:custGeom>
            <a:grpFill/>
            <a:ln>
              <a:noFill/>
            </a:ln>
          </p:spPr>
          <p:txBody>
            <a:bodyPr spcFirstLastPara="1" wrap="square" lIns="91425" tIns="91425" rIns="91425" bIns="91425" anchor="ctr" anchorCtr="0">
              <a:noAutofit/>
            </a:bodyPr>
            <a:lstStyle/>
            <a:p>
              <a:endParaRPr lang="en-US"/>
            </a:p>
          </p:txBody>
        </p:sp>
        <p:sp>
          <p:nvSpPr>
            <p:cNvPr id="174" name="Google Shape;2843;p70">
              <a:extLst>
                <a:ext uri="{FF2B5EF4-FFF2-40B4-BE49-F238E27FC236}">
                  <a16:creationId xmlns:a16="http://schemas.microsoft.com/office/drawing/2014/main" id="{6F5B8A26-385B-470C-B19E-AB201F240C90}"/>
                </a:ext>
              </a:extLst>
            </p:cNvPr>
            <p:cNvSpPr/>
            <p:nvPr/>
          </p:nvSpPr>
          <p:spPr>
            <a:xfrm>
              <a:off x="117275" y="92500"/>
              <a:ext cx="34150" cy="30600"/>
            </a:xfrm>
            <a:custGeom>
              <a:avLst/>
              <a:gdLst/>
              <a:ahLst/>
              <a:cxnLst/>
              <a:rect l="l" t="t" r="r" b="b"/>
              <a:pathLst>
                <a:path w="1366" h="1224" extrusionOk="0">
                  <a:moveTo>
                    <a:pt x="1207" y="0"/>
                  </a:moveTo>
                  <a:cubicBezTo>
                    <a:pt x="809" y="319"/>
                    <a:pt x="407" y="632"/>
                    <a:pt x="1" y="941"/>
                  </a:cubicBezTo>
                  <a:cubicBezTo>
                    <a:pt x="141" y="1113"/>
                    <a:pt x="357" y="1223"/>
                    <a:pt x="597" y="1223"/>
                  </a:cubicBezTo>
                  <a:cubicBezTo>
                    <a:pt x="1022" y="1223"/>
                    <a:pt x="1365" y="883"/>
                    <a:pt x="1365" y="461"/>
                  </a:cubicBezTo>
                  <a:cubicBezTo>
                    <a:pt x="1365" y="288"/>
                    <a:pt x="1307" y="127"/>
                    <a:pt x="1207" y="0"/>
                  </a:cubicBezTo>
                  <a:close/>
                </a:path>
              </a:pathLst>
            </a:custGeom>
            <a:grpFill/>
            <a:ln>
              <a:noFill/>
            </a:ln>
          </p:spPr>
          <p:txBody>
            <a:bodyPr spcFirstLastPara="1" wrap="square" lIns="91425" tIns="91425" rIns="91425" bIns="91425" anchor="ctr" anchorCtr="0">
              <a:noAutofit/>
            </a:bodyPr>
            <a:lstStyle/>
            <a:p>
              <a:endParaRPr lang="en-US"/>
            </a:p>
          </p:txBody>
        </p:sp>
        <p:sp>
          <p:nvSpPr>
            <p:cNvPr id="175" name="Google Shape;2844;p70">
              <a:extLst>
                <a:ext uri="{FF2B5EF4-FFF2-40B4-BE49-F238E27FC236}">
                  <a16:creationId xmlns:a16="http://schemas.microsoft.com/office/drawing/2014/main" id="{3DDEE537-96E2-4138-9EAD-B8A99286273A}"/>
                </a:ext>
              </a:extLst>
            </p:cNvPr>
            <p:cNvSpPr/>
            <p:nvPr/>
          </p:nvSpPr>
          <p:spPr>
            <a:xfrm>
              <a:off x="177725" y="93425"/>
              <a:ext cx="38450" cy="38125"/>
            </a:xfrm>
            <a:custGeom>
              <a:avLst/>
              <a:gdLst/>
              <a:ahLst/>
              <a:cxnLst/>
              <a:rect l="l" t="t" r="r" b="b"/>
              <a:pathLst>
                <a:path w="1538" h="1525" extrusionOk="0">
                  <a:moveTo>
                    <a:pt x="769" y="1"/>
                  </a:moveTo>
                  <a:cubicBezTo>
                    <a:pt x="344" y="1"/>
                    <a:pt x="0" y="341"/>
                    <a:pt x="0" y="763"/>
                  </a:cubicBezTo>
                  <a:cubicBezTo>
                    <a:pt x="0" y="1184"/>
                    <a:pt x="344" y="1525"/>
                    <a:pt x="769" y="1525"/>
                  </a:cubicBezTo>
                  <a:cubicBezTo>
                    <a:pt x="1194" y="1525"/>
                    <a:pt x="1538" y="1184"/>
                    <a:pt x="1538" y="763"/>
                  </a:cubicBezTo>
                  <a:cubicBezTo>
                    <a:pt x="1538" y="341"/>
                    <a:pt x="1194" y="1"/>
                    <a:pt x="769" y="1"/>
                  </a:cubicBezTo>
                  <a:close/>
                </a:path>
              </a:pathLst>
            </a:custGeom>
            <a:grpFill/>
            <a:ln>
              <a:noFill/>
            </a:ln>
          </p:spPr>
          <p:txBody>
            <a:bodyPr spcFirstLastPara="1" wrap="square" lIns="91425" tIns="91425" rIns="91425" bIns="91425" anchor="ctr" anchorCtr="0">
              <a:noAutofit/>
            </a:bodyPr>
            <a:lstStyle/>
            <a:p>
              <a:endParaRPr lang="en-US"/>
            </a:p>
          </p:txBody>
        </p:sp>
        <p:sp>
          <p:nvSpPr>
            <p:cNvPr id="176" name="Google Shape;2845;p70">
              <a:extLst>
                <a:ext uri="{FF2B5EF4-FFF2-40B4-BE49-F238E27FC236}">
                  <a16:creationId xmlns:a16="http://schemas.microsoft.com/office/drawing/2014/main" id="{8C75847E-24D1-4C70-BA72-A657BD195A53}"/>
                </a:ext>
              </a:extLst>
            </p:cNvPr>
            <p:cNvSpPr/>
            <p:nvPr/>
          </p:nvSpPr>
          <p:spPr>
            <a:xfrm>
              <a:off x="186075" y="35550"/>
              <a:ext cx="30100" cy="28250"/>
            </a:xfrm>
            <a:custGeom>
              <a:avLst/>
              <a:gdLst/>
              <a:ahLst/>
              <a:cxnLst/>
              <a:rect l="l" t="t" r="r" b="b"/>
              <a:pathLst>
                <a:path w="1204" h="1130" extrusionOk="0">
                  <a:moveTo>
                    <a:pt x="1109" y="1"/>
                  </a:moveTo>
                  <a:cubicBezTo>
                    <a:pt x="1066" y="42"/>
                    <a:pt x="1021" y="83"/>
                    <a:pt x="977" y="124"/>
                  </a:cubicBezTo>
                  <a:cubicBezTo>
                    <a:pt x="658" y="420"/>
                    <a:pt x="331" y="711"/>
                    <a:pt x="1" y="996"/>
                  </a:cubicBezTo>
                  <a:cubicBezTo>
                    <a:pt x="125" y="1081"/>
                    <a:pt x="274" y="1130"/>
                    <a:pt x="435" y="1130"/>
                  </a:cubicBezTo>
                  <a:cubicBezTo>
                    <a:pt x="860" y="1130"/>
                    <a:pt x="1204" y="788"/>
                    <a:pt x="1204" y="367"/>
                  </a:cubicBezTo>
                  <a:cubicBezTo>
                    <a:pt x="1204" y="233"/>
                    <a:pt x="1170" y="108"/>
                    <a:pt x="1109" y="1"/>
                  </a:cubicBezTo>
                  <a:close/>
                </a:path>
              </a:pathLst>
            </a:custGeom>
            <a:grpFill/>
            <a:ln>
              <a:noFill/>
            </a:ln>
          </p:spPr>
          <p:txBody>
            <a:bodyPr spcFirstLastPara="1" wrap="square" lIns="91425" tIns="91425" rIns="91425" bIns="91425" anchor="ctr" anchorCtr="0">
              <a:noAutofit/>
            </a:bodyPr>
            <a:lstStyle/>
            <a:p>
              <a:endParaRPr lang="en-US"/>
            </a:p>
          </p:txBody>
        </p:sp>
        <p:sp>
          <p:nvSpPr>
            <p:cNvPr id="177" name="Google Shape;2846;p70">
              <a:extLst>
                <a:ext uri="{FF2B5EF4-FFF2-40B4-BE49-F238E27FC236}">
                  <a16:creationId xmlns:a16="http://schemas.microsoft.com/office/drawing/2014/main" id="{4272E7D3-D340-406B-B87D-AD995229A806}"/>
                </a:ext>
              </a:extLst>
            </p:cNvPr>
            <p:cNvSpPr/>
            <p:nvPr/>
          </p:nvSpPr>
          <p:spPr>
            <a:xfrm>
              <a:off x="248875" y="26525"/>
              <a:ext cx="38100" cy="37275"/>
            </a:xfrm>
            <a:custGeom>
              <a:avLst/>
              <a:gdLst/>
              <a:ahLst/>
              <a:cxnLst/>
              <a:rect l="l" t="t" r="r" b="b"/>
              <a:pathLst>
                <a:path w="1524" h="1491" extrusionOk="0">
                  <a:moveTo>
                    <a:pt x="537" y="0"/>
                  </a:moveTo>
                  <a:cubicBezTo>
                    <a:pt x="226" y="99"/>
                    <a:pt x="0" y="388"/>
                    <a:pt x="0" y="728"/>
                  </a:cubicBezTo>
                  <a:cubicBezTo>
                    <a:pt x="0" y="1149"/>
                    <a:pt x="345" y="1491"/>
                    <a:pt x="770" y="1491"/>
                  </a:cubicBezTo>
                  <a:cubicBezTo>
                    <a:pt x="1143" y="1491"/>
                    <a:pt x="1455" y="1225"/>
                    <a:pt x="1524" y="873"/>
                  </a:cubicBezTo>
                  <a:lnTo>
                    <a:pt x="1524" y="873"/>
                  </a:lnTo>
                  <a:lnTo>
                    <a:pt x="896" y="1015"/>
                  </a:lnTo>
                  <a:cubicBezTo>
                    <a:pt x="853" y="1025"/>
                    <a:pt x="807" y="1034"/>
                    <a:pt x="763" y="1034"/>
                  </a:cubicBezTo>
                  <a:cubicBezTo>
                    <a:pt x="712" y="1034"/>
                    <a:pt x="664" y="1022"/>
                    <a:pt x="629" y="987"/>
                  </a:cubicBezTo>
                  <a:cubicBezTo>
                    <a:pt x="579" y="937"/>
                    <a:pt x="573" y="862"/>
                    <a:pt x="571" y="792"/>
                  </a:cubicBezTo>
                  <a:lnTo>
                    <a:pt x="537" y="0"/>
                  </a:lnTo>
                  <a:close/>
                </a:path>
              </a:pathLst>
            </a:custGeom>
            <a:grpFill/>
            <a:ln>
              <a:noFill/>
            </a:ln>
          </p:spPr>
          <p:txBody>
            <a:bodyPr spcFirstLastPara="1" wrap="square" lIns="91425" tIns="91425" rIns="91425" bIns="91425" anchor="ctr" anchorCtr="0">
              <a:noAutofit/>
            </a:bodyPr>
            <a:lstStyle/>
            <a:p>
              <a:endParaRPr lang="en-US"/>
            </a:p>
          </p:txBody>
        </p:sp>
        <p:sp>
          <p:nvSpPr>
            <p:cNvPr id="178" name="Google Shape;2847;p70">
              <a:extLst>
                <a:ext uri="{FF2B5EF4-FFF2-40B4-BE49-F238E27FC236}">
                  <a16:creationId xmlns:a16="http://schemas.microsoft.com/office/drawing/2014/main" id="{A85F0956-218A-4316-A799-66BC1C0831AC}"/>
                </a:ext>
              </a:extLst>
            </p:cNvPr>
            <p:cNvSpPr/>
            <p:nvPr/>
          </p:nvSpPr>
          <p:spPr>
            <a:xfrm>
              <a:off x="241050" y="80025"/>
              <a:ext cx="38450" cy="38125"/>
            </a:xfrm>
            <a:custGeom>
              <a:avLst/>
              <a:gdLst/>
              <a:ahLst/>
              <a:cxnLst/>
              <a:rect l="l" t="t" r="r" b="b"/>
              <a:pathLst>
                <a:path w="1538" h="1525" extrusionOk="0">
                  <a:moveTo>
                    <a:pt x="770" y="0"/>
                  </a:moveTo>
                  <a:cubicBezTo>
                    <a:pt x="345" y="0"/>
                    <a:pt x="0" y="341"/>
                    <a:pt x="0" y="762"/>
                  </a:cubicBezTo>
                  <a:cubicBezTo>
                    <a:pt x="0" y="1184"/>
                    <a:pt x="345" y="1525"/>
                    <a:pt x="770" y="1525"/>
                  </a:cubicBezTo>
                  <a:cubicBezTo>
                    <a:pt x="1194" y="1525"/>
                    <a:pt x="1538" y="1183"/>
                    <a:pt x="1538" y="762"/>
                  </a:cubicBezTo>
                  <a:cubicBezTo>
                    <a:pt x="1538" y="341"/>
                    <a:pt x="1194" y="0"/>
                    <a:pt x="770" y="0"/>
                  </a:cubicBezTo>
                  <a:close/>
                </a:path>
              </a:pathLst>
            </a:custGeom>
            <a:grpFill/>
            <a:ln>
              <a:noFill/>
            </a:ln>
          </p:spPr>
          <p:txBody>
            <a:bodyPr spcFirstLastPara="1" wrap="square" lIns="91425" tIns="91425" rIns="91425" bIns="91425" anchor="ctr" anchorCtr="0">
              <a:noAutofit/>
            </a:bodyPr>
            <a:lstStyle/>
            <a:p>
              <a:endParaRPr lang="en-US"/>
            </a:p>
          </p:txBody>
        </p:sp>
        <p:sp>
          <p:nvSpPr>
            <p:cNvPr id="179" name="Google Shape;2848;p70">
              <a:extLst>
                <a:ext uri="{FF2B5EF4-FFF2-40B4-BE49-F238E27FC236}">
                  <a16:creationId xmlns:a16="http://schemas.microsoft.com/office/drawing/2014/main" id="{5CF46303-619B-4CD6-8F3C-815AB58CF81F}"/>
                </a:ext>
              </a:extLst>
            </p:cNvPr>
            <p:cNvSpPr/>
            <p:nvPr/>
          </p:nvSpPr>
          <p:spPr>
            <a:xfrm>
              <a:off x="231100" y="144975"/>
              <a:ext cx="34325" cy="31625"/>
            </a:xfrm>
            <a:custGeom>
              <a:avLst/>
              <a:gdLst/>
              <a:ahLst/>
              <a:cxnLst/>
              <a:rect l="l" t="t" r="r" b="b"/>
              <a:pathLst>
                <a:path w="1373" h="1265" extrusionOk="0">
                  <a:moveTo>
                    <a:pt x="769" y="0"/>
                  </a:moveTo>
                  <a:cubicBezTo>
                    <a:pt x="345" y="0"/>
                    <a:pt x="1" y="342"/>
                    <a:pt x="1" y="762"/>
                  </a:cubicBezTo>
                  <a:cubicBezTo>
                    <a:pt x="1" y="954"/>
                    <a:pt x="71" y="1131"/>
                    <a:pt x="191" y="1264"/>
                  </a:cubicBezTo>
                  <a:cubicBezTo>
                    <a:pt x="585" y="943"/>
                    <a:pt x="981" y="618"/>
                    <a:pt x="1373" y="291"/>
                  </a:cubicBezTo>
                  <a:cubicBezTo>
                    <a:pt x="1232" y="114"/>
                    <a:pt x="1014" y="0"/>
                    <a:pt x="769" y="0"/>
                  </a:cubicBezTo>
                  <a:close/>
                </a:path>
              </a:pathLst>
            </a:custGeom>
            <a:grpFill/>
            <a:ln>
              <a:noFill/>
            </a:ln>
          </p:spPr>
          <p:txBody>
            <a:bodyPr spcFirstLastPara="1" wrap="square" lIns="91425" tIns="91425" rIns="91425" bIns="91425" anchor="ctr" anchorCtr="0">
              <a:noAutofit/>
            </a:bodyPr>
            <a:lstStyle/>
            <a:p>
              <a:endParaRPr lang="en-US"/>
            </a:p>
          </p:txBody>
        </p:sp>
      </p:grpSp>
      <p:sp>
        <p:nvSpPr>
          <p:cNvPr id="180" name="ZoneTexte 179">
            <a:extLst>
              <a:ext uri="{FF2B5EF4-FFF2-40B4-BE49-F238E27FC236}">
                <a16:creationId xmlns:a16="http://schemas.microsoft.com/office/drawing/2014/main" id="{6E0DB401-F973-4D3E-9D7D-78D9C18EE93B}"/>
              </a:ext>
            </a:extLst>
          </p:cNvPr>
          <p:cNvSpPr txBox="1"/>
          <p:nvPr/>
        </p:nvSpPr>
        <p:spPr>
          <a:xfrm>
            <a:off x="8491461" y="786995"/>
            <a:ext cx="3279381" cy="2085186"/>
          </a:xfrm>
          <a:prstGeom prst="rect">
            <a:avLst/>
          </a:prstGeom>
          <a:noFill/>
        </p:spPr>
        <p:txBody>
          <a:bodyPr wrap="square" rtlCol="0">
            <a:spAutoFit/>
          </a:bodyPr>
          <a:lstStyle/>
          <a:p>
            <a:r>
              <a:rPr lang="en-US" sz="1050" b="1" dirty="0">
                <a:solidFill>
                  <a:schemeClr val="accent1"/>
                </a:solidFill>
                <a:latin typeface="Consolas" panose="020B0609020204030204" pitchFamily="49" charset="0"/>
              </a:rPr>
              <a:t>Modules location : </a:t>
            </a:r>
          </a:p>
          <a:p>
            <a:pPr algn="ctr"/>
            <a:r>
              <a:rPr lang="en-US" sz="1050" dirty="0">
                <a:latin typeface="Consolas" panose="020B0609020204030204" pitchFamily="49" charset="0"/>
              </a:rPr>
              <a:t>/lib/modules/kernel-version/* </a:t>
            </a:r>
          </a:p>
          <a:p>
            <a:pPr algn="ctr"/>
            <a:r>
              <a:rPr lang="en-US" sz="1050" dirty="0">
                <a:latin typeface="Consolas" panose="020B0609020204030204" pitchFamily="49" charset="0"/>
              </a:rPr>
              <a:t>/lib/modules/$(uname -r)/*</a:t>
            </a:r>
          </a:p>
          <a:p>
            <a:r>
              <a:rPr lang="en-US" sz="1050" b="1" dirty="0">
                <a:solidFill>
                  <a:schemeClr val="accent1"/>
                </a:solidFill>
                <a:latin typeface="Consolas" panose="020B0609020204030204" pitchFamily="49" charset="0"/>
              </a:rPr>
              <a:t>Module extension : </a:t>
            </a:r>
          </a:p>
          <a:p>
            <a:pPr algn="ctr"/>
            <a:r>
              <a:rPr lang="en-US" sz="1050" dirty="0">
                <a:latin typeface="Consolas" panose="020B0609020204030204" pitchFamily="49" charset="0"/>
              </a:rPr>
              <a:t>.o ( </a:t>
            </a:r>
            <a:r>
              <a:rPr lang="en-US" sz="1050" dirty="0" err="1">
                <a:latin typeface="Consolas" panose="020B0609020204030204" pitchFamily="49" charset="0"/>
              </a:rPr>
              <a:t>serial.o</a:t>
            </a:r>
            <a:r>
              <a:rPr lang="en-US" sz="1050" dirty="0">
                <a:latin typeface="Consolas" panose="020B0609020204030204" pitchFamily="49" charset="0"/>
              </a:rPr>
              <a:t>)</a:t>
            </a:r>
          </a:p>
          <a:p>
            <a:pPr marL="171450" indent="-171450">
              <a:buFont typeface="Arial" panose="020B0604020202020204" pitchFamily="34" charset="0"/>
              <a:buChar char="•"/>
            </a:pPr>
            <a:r>
              <a:rPr lang="en-US" sz="1050" dirty="0">
                <a:latin typeface="Consolas" panose="020B0609020204030204" pitchFamily="49" charset="0"/>
              </a:rPr>
              <a:t>Modules can depend on other modules being loaded.</a:t>
            </a:r>
          </a:p>
          <a:p>
            <a:r>
              <a:rPr lang="en-US" sz="1050" b="1" dirty="0">
                <a:solidFill>
                  <a:schemeClr val="accent1"/>
                </a:solidFill>
                <a:latin typeface="Consolas" panose="020B0609020204030204" pitchFamily="49" charset="0"/>
              </a:rPr>
              <a:t>List of modules and their dependencies :</a:t>
            </a:r>
            <a:r>
              <a:rPr lang="en-US" sz="1050" dirty="0">
                <a:latin typeface="Consolas" panose="020B0609020204030204" pitchFamily="49" charset="0"/>
              </a:rPr>
              <a:t> </a:t>
            </a:r>
          </a:p>
          <a:p>
            <a:pPr algn="ctr"/>
            <a:r>
              <a:rPr lang="en-US" sz="1050" dirty="0">
                <a:latin typeface="Consolas" panose="020B0609020204030204" pitchFamily="49" charset="0"/>
              </a:rPr>
              <a:t>/lib/modules/kernel-version/</a:t>
            </a:r>
            <a:r>
              <a:rPr lang="en-US" sz="1050" dirty="0" err="1">
                <a:latin typeface="Consolas" panose="020B0609020204030204" pitchFamily="49" charset="0"/>
              </a:rPr>
              <a:t>modules.dep</a:t>
            </a:r>
            <a:endParaRPr lang="en-US" sz="1050" dirty="0">
              <a:latin typeface="Consolas" panose="020B0609020204030204" pitchFamily="49" charset="0"/>
            </a:endParaRPr>
          </a:p>
          <a:p>
            <a:r>
              <a:rPr lang="en-US" sz="1050" dirty="0">
                <a:solidFill>
                  <a:schemeClr val="accent5">
                    <a:lumMod val="50000"/>
                  </a:schemeClr>
                </a:solidFill>
                <a:latin typeface="Consolas" panose="020B0609020204030204" pitchFamily="49" charset="0"/>
              </a:rPr>
              <a:t>Note : generated by depmod which can also generate map files in this directory </a:t>
            </a:r>
          </a:p>
          <a:p>
            <a:endParaRPr lang="en-US" dirty="0"/>
          </a:p>
        </p:txBody>
      </p:sp>
      <p:sp>
        <p:nvSpPr>
          <p:cNvPr id="182" name="Rectangle 181">
            <a:extLst>
              <a:ext uri="{FF2B5EF4-FFF2-40B4-BE49-F238E27FC236}">
                <a16:creationId xmlns:a16="http://schemas.microsoft.com/office/drawing/2014/main" id="{8B30FAD0-96D9-4CAA-8754-F1FA4BAADC94}"/>
              </a:ext>
            </a:extLst>
          </p:cNvPr>
          <p:cNvSpPr/>
          <p:nvPr/>
        </p:nvSpPr>
        <p:spPr>
          <a:xfrm>
            <a:off x="8222357" y="4309669"/>
            <a:ext cx="3907689" cy="23414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34">
            <a:extLst>
              <a:ext uri="{FF2B5EF4-FFF2-40B4-BE49-F238E27FC236}">
                <a16:creationId xmlns:a16="http://schemas.microsoft.com/office/drawing/2014/main" id="{C93FC368-DF90-473B-974E-2AA4D1911B69}"/>
              </a:ext>
            </a:extLst>
          </p:cNvPr>
          <p:cNvSpPr>
            <a:spLocks noChangeArrowheads="1"/>
          </p:cNvSpPr>
          <p:nvPr/>
        </p:nvSpPr>
        <p:spPr bwMode="auto">
          <a:xfrm>
            <a:off x="8387378" y="3189708"/>
            <a:ext cx="3143299"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000" b="0" i="0" u="none" strike="noStrike" cap="none" normalizeH="0" baseline="0" dirty="0">
                <a:ln>
                  <a:noFill/>
                </a:ln>
                <a:solidFill>
                  <a:srgbClr val="BFD6EB"/>
                </a:solidFill>
                <a:effectLst/>
                <a:latin typeface="Pumpkin Story" panose="02000500000000000000" pitchFamily="2" charset="0"/>
                <a:ea typeface="Yu Mincho" panose="02020400000000000000" pitchFamily="18" charset="-128"/>
                <a:cs typeface="Arial" panose="020B0604020202020204" pitchFamily="34" charset="0"/>
              </a:rPr>
              <a:t>CONTROLLING MODULES</a:t>
            </a:r>
            <a:endParaRPr kumimoji="0" lang="fr-FR" altLang="en-US" sz="1600" b="0" i="0" u="none" strike="noStrike" cap="none" normalizeH="0" baseline="0" dirty="0">
              <a:ln>
                <a:noFill/>
              </a:ln>
              <a:solidFill>
                <a:srgbClr val="BFD6EB"/>
              </a:solidFill>
              <a:effectLst/>
              <a:latin typeface="Arial" panose="020B0604020202020204" pitchFamily="34" charset="0"/>
            </a:endParaRPr>
          </a:p>
        </p:txBody>
      </p:sp>
      <p:cxnSp>
        <p:nvCxnSpPr>
          <p:cNvPr id="184" name="Connecteur droit 183">
            <a:extLst>
              <a:ext uri="{FF2B5EF4-FFF2-40B4-BE49-F238E27FC236}">
                <a16:creationId xmlns:a16="http://schemas.microsoft.com/office/drawing/2014/main" id="{7403BCC6-6030-45AF-9564-E0CA77FCD163}"/>
              </a:ext>
            </a:extLst>
          </p:cNvPr>
          <p:cNvCxnSpPr>
            <a:cxnSpLocks/>
          </p:cNvCxnSpPr>
          <p:nvPr/>
        </p:nvCxnSpPr>
        <p:spPr>
          <a:xfrm>
            <a:off x="11232859" y="3421876"/>
            <a:ext cx="651971"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cxnSp>
        <p:nvCxnSpPr>
          <p:cNvPr id="185" name="Connecteur droit 184">
            <a:extLst>
              <a:ext uri="{FF2B5EF4-FFF2-40B4-BE49-F238E27FC236}">
                <a16:creationId xmlns:a16="http://schemas.microsoft.com/office/drawing/2014/main" id="{ECE475C8-ADD1-4208-B446-884B65F692A5}"/>
              </a:ext>
            </a:extLst>
          </p:cNvPr>
          <p:cNvCxnSpPr>
            <a:cxnSpLocks/>
          </p:cNvCxnSpPr>
          <p:nvPr/>
        </p:nvCxnSpPr>
        <p:spPr>
          <a:xfrm>
            <a:off x="8234745" y="3421876"/>
            <a:ext cx="444385"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graphicFrame>
        <p:nvGraphicFramePr>
          <p:cNvPr id="186" name="Tableau 2075">
            <a:extLst>
              <a:ext uri="{FF2B5EF4-FFF2-40B4-BE49-F238E27FC236}">
                <a16:creationId xmlns:a16="http://schemas.microsoft.com/office/drawing/2014/main" id="{C491BCAC-DC7E-4C79-B684-E5F913B2A4E7}"/>
              </a:ext>
            </a:extLst>
          </p:cNvPr>
          <p:cNvGraphicFramePr>
            <a:graphicFrameLocks noGrp="1"/>
          </p:cNvGraphicFramePr>
          <p:nvPr>
            <p:extLst>
              <p:ext uri="{D42A27DB-BD31-4B8C-83A1-F6EECF244321}">
                <p14:modId xmlns:p14="http://schemas.microsoft.com/office/powerpoint/2010/main" val="1541783258"/>
              </p:ext>
            </p:extLst>
          </p:nvPr>
        </p:nvGraphicFramePr>
        <p:xfrm>
          <a:off x="8015896" y="4105831"/>
          <a:ext cx="4023626" cy="2407920"/>
        </p:xfrm>
        <a:graphic>
          <a:graphicData uri="http://schemas.openxmlformats.org/drawingml/2006/table">
            <a:tbl>
              <a:tblPr firstRow="1" bandRow="1">
                <a:tableStyleId>{ED083AE6-46FA-4A59-8FB0-9F97EB10719F}</a:tableStyleId>
              </a:tblPr>
              <a:tblGrid>
                <a:gridCol w="1388163">
                  <a:extLst>
                    <a:ext uri="{9D8B030D-6E8A-4147-A177-3AD203B41FA5}">
                      <a16:colId xmlns:a16="http://schemas.microsoft.com/office/drawing/2014/main" val="2732275164"/>
                    </a:ext>
                  </a:extLst>
                </a:gridCol>
                <a:gridCol w="1602297">
                  <a:extLst>
                    <a:ext uri="{9D8B030D-6E8A-4147-A177-3AD203B41FA5}">
                      <a16:colId xmlns:a16="http://schemas.microsoft.com/office/drawing/2014/main" val="2673856876"/>
                    </a:ext>
                  </a:extLst>
                </a:gridCol>
                <a:gridCol w="1033166">
                  <a:extLst>
                    <a:ext uri="{9D8B030D-6E8A-4147-A177-3AD203B41FA5}">
                      <a16:colId xmlns:a16="http://schemas.microsoft.com/office/drawing/2014/main" val="3833148834"/>
                    </a:ext>
                  </a:extLst>
                </a:gridCol>
              </a:tblGrid>
              <a:tr h="323556">
                <a:tc>
                  <a:txBody>
                    <a:bodyPr/>
                    <a:lstStyle/>
                    <a:p>
                      <a:pPr algn="ctr"/>
                      <a:r>
                        <a:rPr lang="en-US" sz="1000" b="1" dirty="0">
                          <a:solidFill>
                            <a:schemeClr val="accent4">
                              <a:lumMod val="75000"/>
                            </a:schemeClr>
                          </a:solidFill>
                          <a:latin typeface="Consolas" panose="020B0609020204030204" pitchFamily="49" charset="0"/>
                        </a:rPr>
                        <a:t>lsmod</a:t>
                      </a:r>
                    </a:p>
                  </a:txBody>
                  <a:tcPr>
                    <a:solidFill>
                      <a:schemeClr val="bg2">
                        <a:lumMod val="20000"/>
                        <a:lumOff val="80000"/>
                      </a:schemeClr>
                    </a:solidFill>
                  </a:tcPr>
                </a:tc>
                <a:tc>
                  <a:txBody>
                    <a:bodyPr/>
                    <a:lstStyle/>
                    <a:p>
                      <a:pPr algn="ctr"/>
                      <a:r>
                        <a:rPr lang="en-US" sz="1000" dirty="0">
                          <a:latin typeface="Consolas" panose="020B0609020204030204" pitchFamily="49" charset="0"/>
                        </a:rPr>
                        <a:t>Lists the loaded modules. Same result as cat /proc/modules</a:t>
                      </a:r>
                      <a:endParaRPr lang="en-US" sz="1000" b="0" dirty="0">
                        <a:latin typeface="Consolas" panose="020B0609020204030204" pitchFamily="49" charset="0"/>
                      </a:endParaRPr>
                    </a:p>
                  </a:txBody>
                  <a:tcPr>
                    <a:solidFill>
                      <a:schemeClr val="bg1">
                        <a:lumMod val="95000"/>
                      </a:schemeClr>
                    </a:solidFill>
                  </a:tcPr>
                </a:tc>
                <a:tc>
                  <a:txBody>
                    <a:bodyPr/>
                    <a:lstStyle/>
                    <a:p>
                      <a:pPr algn="ctr"/>
                      <a:r>
                        <a:rPr lang="en-US" sz="1000" b="1" dirty="0">
                          <a:solidFill>
                            <a:schemeClr val="tx2">
                              <a:lumMod val="75000"/>
                            </a:schemeClr>
                          </a:solidFill>
                          <a:latin typeface="Consolas" panose="020B0609020204030204" pitchFamily="49" charset="0"/>
                        </a:rPr>
                        <a:t>lsmod</a:t>
                      </a:r>
                    </a:p>
                  </a:txBody>
                  <a:tcPr>
                    <a:solidFill>
                      <a:schemeClr val="bg1">
                        <a:lumMod val="95000"/>
                      </a:schemeClr>
                    </a:solidFill>
                  </a:tcPr>
                </a:tc>
                <a:extLst>
                  <a:ext uri="{0D108BD9-81ED-4DB2-BD59-A6C34878D82A}">
                    <a16:rowId xmlns:a16="http://schemas.microsoft.com/office/drawing/2014/main" val="3938004699"/>
                  </a:ext>
                </a:extLst>
              </a:tr>
              <a:tr h="373866">
                <a:tc>
                  <a:txBody>
                    <a:bodyPr/>
                    <a:lstStyle/>
                    <a:p>
                      <a:pPr algn="ctr"/>
                      <a:r>
                        <a:rPr lang="en-US" sz="1000" b="1" dirty="0">
                          <a:solidFill>
                            <a:schemeClr val="accent4">
                              <a:lumMod val="75000"/>
                            </a:schemeClr>
                          </a:solidFill>
                          <a:latin typeface="Consolas" panose="020B0609020204030204" pitchFamily="49" charset="0"/>
                        </a:rPr>
                        <a:t>insmod modulename [mod_parm] </a:t>
                      </a:r>
                    </a:p>
                  </a:txBody>
                  <a:tcPr>
                    <a:solidFill>
                      <a:schemeClr val="bg2">
                        <a:lumMod val="20000"/>
                        <a:lumOff val="80000"/>
                      </a:schemeClr>
                    </a:solidFill>
                  </a:tcPr>
                </a:tc>
                <a:tc>
                  <a:txBody>
                    <a:bodyPr/>
                    <a:lstStyle/>
                    <a:p>
                      <a:pPr algn="ctr"/>
                      <a:r>
                        <a:rPr lang="en-US" sz="1000" b="1" dirty="0">
                          <a:latin typeface="Consolas" panose="020B0609020204030204" pitchFamily="49" charset="0"/>
                        </a:rPr>
                        <a:t>Loads a module (no dependency check)</a:t>
                      </a:r>
                    </a:p>
                  </a:txBody>
                  <a:tcPr>
                    <a:solidFill>
                      <a:schemeClr val="bg1">
                        <a:lumMod val="95000"/>
                      </a:schemeClr>
                    </a:solidFill>
                  </a:tcPr>
                </a:tc>
                <a:tc>
                  <a:txBody>
                    <a:bodyPr/>
                    <a:lstStyle/>
                    <a:p>
                      <a:pPr algn="ctr"/>
                      <a:r>
                        <a:rPr lang="it-IT" sz="1000" b="1" dirty="0">
                          <a:solidFill>
                            <a:schemeClr val="tx2">
                              <a:lumMod val="75000"/>
                            </a:schemeClr>
                          </a:solidFill>
                          <a:latin typeface="Consolas" panose="020B0609020204030204" pitchFamily="49" charset="0"/>
                        </a:rPr>
                        <a:t>insmod ne io=0x300 irq=5</a:t>
                      </a:r>
                      <a:endParaRPr lang="en-US" sz="1000" b="1" dirty="0">
                        <a:solidFill>
                          <a:schemeClr val="tx2">
                            <a:lumMod val="75000"/>
                          </a:schemeClr>
                        </a:solidFill>
                        <a:latin typeface="Consolas" panose="020B0609020204030204" pitchFamily="49" charset="0"/>
                      </a:endParaRPr>
                    </a:p>
                  </a:txBody>
                  <a:tcPr>
                    <a:solidFill>
                      <a:schemeClr val="bg1">
                        <a:lumMod val="95000"/>
                      </a:schemeClr>
                    </a:solidFill>
                  </a:tcPr>
                </a:tc>
                <a:extLst>
                  <a:ext uri="{0D108BD9-81ED-4DB2-BD59-A6C34878D82A}">
                    <a16:rowId xmlns:a16="http://schemas.microsoft.com/office/drawing/2014/main" val="567220135"/>
                  </a:ext>
                </a:extLst>
              </a:tr>
              <a:tr h="401117">
                <a:tc>
                  <a:txBody>
                    <a:bodyPr/>
                    <a:lstStyle/>
                    <a:p>
                      <a:pPr marL="0" indent="0" algn="ctr">
                        <a:buFont typeface="Arial" panose="020B0604020202020204" pitchFamily="34" charset="0"/>
                        <a:buNone/>
                      </a:pPr>
                      <a:r>
                        <a:rPr lang="en-US" sz="1000" b="1" dirty="0">
                          <a:solidFill>
                            <a:schemeClr val="accent4">
                              <a:lumMod val="75000"/>
                            </a:schemeClr>
                          </a:solidFill>
                          <a:latin typeface="Consolas" panose="020B0609020204030204" pitchFamily="49" charset="0"/>
                        </a:rPr>
                        <a:t>* modprobe [-vcniqo] module [mod_parm] </a:t>
                      </a:r>
                    </a:p>
                    <a:p>
                      <a:pPr marL="0" indent="0" algn="ctr">
                        <a:buFont typeface="Arial" panose="020B0604020202020204" pitchFamily="34" charset="0"/>
                        <a:buNone/>
                      </a:pPr>
                      <a:r>
                        <a:rPr lang="en-US" sz="1000" b="1" dirty="0">
                          <a:solidFill>
                            <a:schemeClr val="accent4">
                              <a:lumMod val="75000"/>
                            </a:schemeClr>
                          </a:solidFill>
                          <a:latin typeface="Consolas" panose="020B0609020204030204" pitchFamily="49" charset="0"/>
                        </a:rPr>
                        <a:t>modprobe [-l] [-t dir.] [-a] [wildcard] </a:t>
                      </a:r>
                    </a:p>
                    <a:p>
                      <a:pPr marL="0" indent="0" algn="ctr">
                        <a:buFont typeface="Arial" panose="020B0604020202020204" pitchFamily="34" charset="0"/>
                        <a:buNone/>
                      </a:pPr>
                      <a:r>
                        <a:rPr lang="en-US" sz="1000" b="1" dirty="0">
                          <a:solidFill>
                            <a:schemeClr val="accent4">
                              <a:lumMod val="75000"/>
                            </a:schemeClr>
                          </a:solidFill>
                          <a:latin typeface="Consolas" panose="020B0609020204030204" pitchFamily="49" charset="0"/>
                        </a:rPr>
                        <a:t>* modprobe -r mod1 [mod2] ...</a:t>
                      </a:r>
                    </a:p>
                  </a:txBody>
                  <a:tcPr>
                    <a:solidFill>
                      <a:schemeClr val="bg2">
                        <a:lumMod val="20000"/>
                        <a:lumOff val="80000"/>
                      </a:schemeClr>
                    </a:solidFill>
                  </a:tcPr>
                </a:tc>
                <a:tc>
                  <a:txBody>
                    <a:bodyPr/>
                    <a:lstStyle/>
                    <a:p>
                      <a:pPr algn="ctr"/>
                      <a:r>
                        <a:rPr lang="en-US" sz="1000" b="1" dirty="0">
                          <a:latin typeface="Consolas" panose="020B0609020204030204" pitchFamily="49" charset="0"/>
                        </a:rPr>
                        <a:t>Loads/Removes a module (with dependency check). modprobe expects an up-to-date modules.dep file, as generated by depmod.</a:t>
                      </a:r>
                    </a:p>
                  </a:txBody>
                  <a:tcPr>
                    <a:solidFill>
                      <a:schemeClr val="bg1">
                        <a:lumMod val="95000"/>
                      </a:schemeClr>
                    </a:solidFill>
                  </a:tcPr>
                </a:tc>
                <a:tc>
                  <a:txBody>
                    <a:bodyPr/>
                    <a:lstStyle/>
                    <a:p>
                      <a:pPr algn="ctr"/>
                      <a:r>
                        <a:rPr lang="en-US" sz="1000" b="1" dirty="0">
                          <a:solidFill>
                            <a:schemeClr val="tx2">
                              <a:lumMod val="75000"/>
                            </a:schemeClr>
                          </a:solidFill>
                          <a:latin typeface="Consolas" panose="020B0609020204030204" pitchFamily="49" charset="0"/>
                        </a:rPr>
                        <a:t>modprobe -t net \* </a:t>
                      </a:r>
                      <a:r>
                        <a:rPr lang="en-US" sz="900" b="1" dirty="0">
                          <a:solidFill>
                            <a:schemeClr val="tx2">
                              <a:lumMod val="50000"/>
                            </a:schemeClr>
                          </a:solidFill>
                          <a:latin typeface="Consolas" panose="020B0609020204030204" pitchFamily="49" charset="0"/>
                        </a:rPr>
                        <a:t>Automatic try all network card modules until success</a:t>
                      </a:r>
                      <a:endParaRPr lang="en-US" sz="1000" b="1" dirty="0">
                        <a:solidFill>
                          <a:schemeClr val="tx2">
                            <a:lumMod val="50000"/>
                          </a:schemeClr>
                        </a:solidFill>
                        <a:latin typeface="Consolas" panose="020B0609020204030204" pitchFamily="49" charset="0"/>
                      </a:endParaRPr>
                    </a:p>
                  </a:txBody>
                  <a:tcPr>
                    <a:solidFill>
                      <a:schemeClr val="bg1">
                        <a:lumMod val="95000"/>
                      </a:schemeClr>
                    </a:solidFill>
                  </a:tcPr>
                </a:tc>
                <a:extLst>
                  <a:ext uri="{0D108BD9-81ED-4DB2-BD59-A6C34878D82A}">
                    <a16:rowId xmlns:a16="http://schemas.microsoft.com/office/drawing/2014/main" val="1219575013"/>
                  </a:ext>
                </a:extLst>
              </a:tr>
            </a:tbl>
          </a:graphicData>
        </a:graphic>
      </p:graphicFrame>
      <p:sp>
        <p:nvSpPr>
          <p:cNvPr id="187" name="ZoneTexte 186">
            <a:extLst>
              <a:ext uri="{FF2B5EF4-FFF2-40B4-BE49-F238E27FC236}">
                <a16:creationId xmlns:a16="http://schemas.microsoft.com/office/drawing/2014/main" id="{2FA9F4A7-3B08-4409-A464-C0F0CCBB21F4}"/>
              </a:ext>
            </a:extLst>
          </p:cNvPr>
          <p:cNvSpPr txBox="1"/>
          <p:nvPr/>
        </p:nvSpPr>
        <p:spPr>
          <a:xfrm>
            <a:off x="8093893" y="3579085"/>
            <a:ext cx="3997774" cy="430887"/>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100" b="1" dirty="0">
                <a:latin typeface="Consolas" panose="020B0609020204030204" pitchFamily="49" charset="0"/>
              </a:rPr>
              <a:t>Note: The modulename never contains the '.o' extension of its filename. </a:t>
            </a:r>
          </a:p>
        </p:txBody>
      </p:sp>
      <p:sp>
        <p:nvSpPr>
          <p:cNvPr id="188" name="ZoneTexte 187">
            <a:extLst>
              <a:ext uri="{FF2B5EF4-FFF2-40B4-BE49-F238E27FC236}">
                <a16:creationId xmlns:a16="http://schemas.microsoft.com/office/drawing/2014/main" id="{24219EE9-3F95-4F0E-AB3E-172F596D4BB3}"/>
              </a:ext>
            </a:extLst>
          </p:cNvPr>
          <p:cNvSpPr txBox="1"/>
          <p:nvPr/>
        </p:nvSpPr>
        <p:spPr>
          <a:xfrm>
            <a:off x="2978422" y="6532939"/>
            <a:ext cx="4850831" cy="246221"/>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00" b="1" dirty="0">
                <a:latin typeface="Consolas" panose="020B0609020204030204" pitchFamily="49" charset="0"/>
              </a:rPr>
              <a:t>Note: modprobe configuration file:(/etc/modprobe.conf) if exists. </a:t>
            </a:r>
            <a:endParaRPr lang="en-US" sz="800" b="1" dirty="0">
              <a:latin typeface="Consolas" panose="020B0609020204030204" pitchFamily="49" charset="0"/>
            </a:endParaRPr>
          </a:p>
        </p:txBody>
      </p:sp>
      <p:pic>
        <p:nvPicPr>
          <p:cNvPr id="32" name="Image 31">
            <a:extLst>
              <a:ext uri="{FF2B5EF4-FFF2-40B4-BE49-F238E27FC236}">
                <a16:creationId xmlns:a16="http://schemas.microsoft.com/office/drawing/2014/main" id="{4203C93F-DF9E-411D-9B4D-6CFEA92499EC}"/>
              </a:ext>
            </a:extLst>
          </p:cNvPr>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5776389" flipV="1">
            <a:off x="7883145" y="6475967"/>
            <a:ext cx="285750" cy="285750"/>
          </a:xfrm>
          <a:prstGeom prst="rect">
            <a:avLst/>
          </a:prstGeom>
        </p:spPr>
      </p:pic>
      <p:sp>
        <p:nvSpPr>
          <p:cNvPr id="105" name="Zone de texte 13">
            <a:extLst>
              <a:ext uri="{FF2B5EF4-FFF2-40B4-BE49-F238E27FC236}">
                <a16:creationId xmlns:a16="http://schemas.microsoft.com/office/drawing/2014/main" id="{E4A35FFF-808E-4A87-A437-AE1CD19B6CB9}"/>
              </a:ext>
            </a:extLst>
          </p:cNvPr>
          <p:cNvSpPr txBox="1">
            <a:spLocks noChangeArrowheads="1"/>
          </p:cNvSpPr>
          <p:nvPr/>
        </p:nvSpPr>
        <p:spPr bwMode="auto">
          <a:xfrm>
            <a:off x="5534934" y="952016"/>
            <a:ext cx="1500796" cy="36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b="1" i="0" u="none" strike="noStrike" cap="none" normalizeH="0" baseline="0" dirty="0">
                <a:ln>
                  <a:noFill/>
                </a:ln>
                <a:solidFill>
                  <a:schemeClr val="bg1"/>
                </a:solidFill>
                <a:effectLst/>
                <a:latin typeface="Consolas" panose="020B0609020204030204" pitchFamily="49" charset="0"/>
                <a:ea typeface="Yu Mincho" panose="02020400000000000000" pitchFamily="18" charset="-128"/>
                <a:cs typeface="Arial" panose="020B0604020202020204" pitchFamily="34" charset="0"/>
              </a:rPr>
              <a:t>p14</a:t>
            </a:r>
            <a:endParaRPr kumimoji="0" lang="fr-FR" altLang="en-US" sz="1100" b="1" i="0" u="none" strike="noStrike" cap="none" normalizeH="0" baseline="0" dirty="0">
              <a:ln>
                <a:noFill/>
              </a:ln>
              <a:solidFill>
                <a:schemeClr val="bg1"/>
              </a:solidFill>
              <a:effectLst/>
              <a:latin typeface="Consolas" panose="020B0609020204030204" pitchFamily="49" charset="0"/>
            </a:endParaRPr>
          </a:p>
        </p:txBody>
      </p:sp>
      <p:sp>
        <p:nvSpPr>
          <p:cNvPr id="106" name="Zone de texte 13">
            <a:extLst>
              <a:ext uri="{FF2B5EF4-FFF2-40B4-BE49-F238E27FC236}">
                <a16:creationId xmlns:a16="http://schemas.microsoft.com/office/drawing/2014/main" id="{065094EF-D290-419A-A4E6-9D8E00EAB3FA}"/>
              </a:ext>
            </a:extLst>
          </p:cNvPr>
          <p:cNvSpPr txBox="1">
            <a:spLocks noChangeArrowheads="1"/>
          </p:cNvSpPr>
          <p:nvPr/>
        </p:nvSpPr>
        <p:spPr bwMode="auto">
          <a:xfrm>
            <a:off x="98501" y="1676867"/>
            <a:ext cx="933446"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000" b="1" i="0" u="none" strike="noStrike" cap="none" normalizeH="0" baseline="0" dirty="0" err="1">
                <a:ln>
                  <a:noFill/>
                </a:ln>
                <a:solidFill>
                  <a:schemeClr val="tx2">
                    <a:lumMod val="50000"/>
                  </a:schemeClr>
                </a:solidFill>
                <a:effectLst/>
                <a:latin typeface="Amatic SC" pitchFamily="2" charset="0"/>
                <a:ea typeface="Yu Mincho" panose="02020400000000000000" pitchFamily="18" charset="-128"/>
                <a:cs typeface="Arial" panose="020B0604020202020204" pitchFamily="34" charset="0"/>
              </a:rPr>
              <a:t>Fedora</a:t>
            </a:r>
            <a:endParaRPr kumimoji="0" lang="fr-FR" altLang="en-US" sz="1600" b="0" i="0" u="none" strike="noStrike" cap="none" normalizeH="0" baseline="0" dirty="0">
              <a:ln>
                <a:noFill/>
              </a:ln>
              <a:solidFill>
                <a:schemeClr val="tx2">
                  <a:lumMod val="50000"/>
                </a:schemeClr>
              </a:solidFill>
              <a:effectLst/>
              <a:latin typeface="Arial" panose="020B0604020202020204" pitchFamily="34" charset="0"/>
            </a:endParaRPr>
          </a:p>
        </p:txBody>
      </p:sp>
    </p:spTree>
    <p:extLst>
      <p:ext uri="{BB962C8B-B14F-4D97-AF65-F5344CB8AC3E}">
        <p14:creationId xmlns:p14="http://schemas.microsoft.com/office/powerpoint/2010/main" val="648126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cxnSp>
        <p:nvCxnSpPr>
          <p:cNvPr id="4" name="Connecteur droit 3">
            <a:extLst>
              <a:ext uri="{FF2B5EF4-FFF2-40B4-BE49-F238E27FC236}">
                <a16:creationId xmlns:a16="http://schemas.microsoft.com/office/drawing/2014/main" id="{1A4FF581-6908-40C5-8277-C024044AB328}"/>
              </a:ext>
            </a:extLst>
          </p:cNvPr>
          <p:cNvCxnSpPr>
            <a:cxnSpLocks/>
          </p:cNvCxnSpPr>
          <p:nvPr/>
        </p:nvCxnSpPr>
        <p:spPr>
          <a:xfrm>
            <a:off x="219860" y="318210"/>
            <a:ext cx="809735"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sp>
        <p:nvSpPr>
          <p:cNvPr id="5" name="Rectangle 34">
            <a:extLst>
              <a:ext uri="{FF2B5EF4-FFF2-40B4-BE49-F238E27FC236}">
                <a16:creationId xmlns:a16="http://schemas.microsoft.com/office/drawing/2014/main" id="{05854705-0535-488D-8590-F55F3156C568}"/>
              </a:ext>
            </a:extLst>
          </p:cNvPr>
          <p:cNvSpPr>
            <a:spLocks noChangeArrowheads="1"/>
          </p:cNvSpPr>
          <p:nvPr/>
        </p:nvSpPr>
        <p:spPr bwMode="auto">
          <a:xfrm>
            <a:off x="1053883" y="91477"/>
            <a:ext cx="1998236" cy="40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400" dirty="0">
                <a:solidFill>
                  <a:srgbClr val="BFD6EB"/>
                </a:solidFill>
                <a:latin typeface="Pumpkin Story" panose="02000500000000000000" pitchFamily="2" charset="0"/>
                <a:ea typeface="Yu Mincho" panose="02020400000000000000" pitchFamily="18" charset="-128"/>
                <a:cs typeface="Arial" panose="020B0604020202020204" pitchFamily="34" charset="0"/>
              </a:rPr>
              <a:t>Boot Log files </a:t>
            </a:r>
            <a:endParaRPr lang="fr-FR" altLang="en-US" sz="2400" dirty="0">
              <a:solidFill>
                <a:srgbClr val="BFD6EB"/>
              </a:solidFill>
              <a:latin typeface="Pumpkin Story" panose="02000500000000000000" pitchFamily="2" charset="0"/>
              <a:ea typeface="Yu Mincho" panose="02020400000000000000" pitchFamily="18" charset="-128"/>
              <a:cs typeface="Arial" panose="020B0604020202020204" pitchFamily="34" charset="0"/>
            </a:endParaRPr>
          </a:p>
        </p:txBody>
      </p:sp>
      <p:cxnSp>
        <p:nvCxnSpPr>
          <p:cNvPr id="6" name="Connecteur droit 5">
            <a:extLst>
              <a:ext uri="{FF2B5EF4-FFF2-40B4-BE49-F238E27FC236}">
                <a16:creationId xmlns:a16="http://schemas.microsoft.com/office/drawing/2014/main" id="{FEECECB2-D3F1-4472-AF26-E8D3D6300FCB}"/>
              </a:ext>
            </a:extLst>
          </p:cNvPr>
          <p:cNvCxnSpPr>
            <a:cxnSpLocks/>
          </p:cNvCxnSpPr>
          <p:nvPr/>
        </p:nvCxnSpPr>
        <p:spPr>
          <a:xfrm>
            <a:off x="3052119" y="318210"/>
            <a:ext cx="1915297"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0BD6D065-FAF3-4D7E-8476-0E79BD00388D}"/>
              </a:ext>
            </a:extLst>
          </p:cNvPr>
          <p:cNvSpPr txBox="1"/>
          <p:nvPr/>
        </p:nvSpPr>
        <p:spPr>
          <a:xfrm>
            <a:off x="219860" y="555766"/>
            <a:ext cx="4747556" cy="415498"/>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50" dirty="0">
                <a:solidFill>
                  <a:schemeClr val="accent6">
                    <a:lumMod val="75000"/>
                  </a:schemeClr>
                </a:solidFill>
                <a:latin typeface="Consolas" panose="020B0609020204030204" pitchFamily="49" charset="0"/>
              </a:rPr>
              <a:t>As the kernel boots it saves its log messages in an internal buffer which is readable with the command </a:t>
            </a:r>
            <a:r>
              <a:rPr lang="en-US" sz="1050" b="1" dirty="0">
                <a:solidFill>
                  <a:schemeClr val="accent4">
                    <a:lumMod val="50000"/>
                  </a:schemeClr>
                </a:solidFill>
                <a:latin typeface="Consolas" panose="020B0609020204030204" pitchFamily="49" charset="0"/>
              </a:rPr>
              <a:t>dmesg</a:t>
            </a:r>
            <a:r>
              <a:rPr lang="en-US" sz="1050" dirty="0">
                <a:solidFill>
                  <a:schemeClr val="accent6">
                    <a:lumMod val="75000"/>
                  </a:schemeClr>
                </a:solidFill>
                <a:latin typeface="Consolas" panose="020B0609020204030204" pitchFamily="49" charset="0"/>
              </a:rPr>
              <a:t> </a:t>
            </a:r>
          </a:p>
        </p:txBody>
      </p:sp>
      <p:sp>
        <p:nvSpPr>
          <p:cNvPr id="9" name="Rectangle : coins arrondis 8">
            <a:extLst>
              <a:ext uri="{FF2B5EF4-FFF2-40B4-BE49-F238E27FC236}">
                <a16:creationId xmlns:a16="http://schemas.microsoft.com/office/drawing/2014/main" id="{CE87848F-C612-4946-B8EC-C1261D19B35D}"/>
              </a:ext>
            </a:extLst>
          </p:cNvPr>
          <p:cNvSpPr/>
          <p:nvPr/>
        </p:nvSpPr>
        <p:spPr>
          <a:xfrm>
            <a:off x="73704" y="958223"/>
            <a:ext cx="2068740" cy="789582"/>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4">
                    <a:lumMod val="75000"/>
                  </a:schemeClr>
                </a:solidFill>
                <a:latin typeface="Consolas" panose="020B0609020204030204" pitchFamily="49" charset="0"/>
              </a:rPr>
              <a:t>After the </a:t>
            </a:r>
            <a:r>
              <a:rPr lang="en-US" sz="1100" b="1" dirty="0">
                <a:solidFill>
                  <a:srgbClr val="C00000"/>
                </a:solidFill>
                <a:latin typeface="Consolas" panose="020B0609020204030204" pitchFamily="49" charset="0"/>
              </a:rPr>
              <a:t>syslogd</a:t>
            </a:r>
            <a:r>
              <a:rPr lang="en-US" sz="1100" b="1" dirty="0">
                <a:solidFill>
                  <a:schemeClr val="accent4">
                    <a:lumMod val="75000"/>
                  </a:schemeClr>
                </a:solidFill>
                <a:latin typeface="Consolas" panose="020B0609020204030204" pitchFamily="49" charset="0"/>
              </a:rPr>
              <a:t> daemon logging system has been started </a:t>
            </a:r>
          </a:p>
        </p:txBody>
      </p:sp>
      <p:pic>
        <p:nvPicPr>
          <p:cNvPr id="10" name="Graphique 9" descr="Flèche : pivoter à droite">
            <a:extLst>
              <a:ext uri="{FF2B5EF4-FFF2-40B4-BE49-F238E27FC236}">
                <a16:creationId xmlns:a16="http://schemas.microsoft.com/office/drawing/2014/main" id="{97FB007C-FA2B-4492-BE86-98951E47FD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42444" y="1208806"/>
            <a:ext cx="451194" cy="451194"/>
          </a:xfrm>
          <a:prstGeom prst="rect">
            <a:avLst/>
          </a:prstGeom>
        </p:spPr>
      </p:pic>
      <p:pic>
        <p:nvPicPr>
          <p:cNvPr id="11" name="Graphique 10" descr="Document">
            <a:extLst>
              <a:ext uri="{FF2B5EF4-FFF2-40B4-BE49-F238E27FC236}">
                <a16:creationId xmlns:a16="http://schemas.microsoft.com/office/drawing/2014/main" id="{99076E20-76C4-4F99-8DBD-9F315E6C7C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98434" y="1640055"/>
            <a:ext cx="756558" cy="756558"/>
          </a:xfrm>
          <a:prstGeom prst="rect">
            <a:avLst/>
          </a:prstGeom>
        </p:spPr>
      </p:pic>
      <p:sp>
        <p:nvSpPr>
          <p:cNvPr id="12" name="Rectangle : coins arrondis 11">
            <a:extLst>
              <a:ext uri="{FF2B5EF4-FFF2-40B4-BE49-F238E27FC236}">
                <a16:creationId xmlns:a16="http://schemas.microsoft.com/office/drawing/2014/main" id="{ACFD408E-BCF5-4520-9823-FA97F06BEDFE}"/>
              </a:ext>
            </a:extLst>
          </p:cNvPr>
          <p:cNvSpPr/>
          <p:nvPr/>
        </p:nvSpPr>
        <p:spPr>
          <a:xfrm>
            <a:off x="1681870" y="2328791"/>
            <a:ext cx="1589686" cy="376658"/>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5">
                    <a:lumMod val="50000"/>
                  </a:schemeClr>
                </a:solidFill>
                <a:latin typeface="Consolas" panose="020B0609020204030204" pitchFamily="49" charset="0"/>
              </a:rPr>
              <a:t>/var/log/messages</a:t>
            </a:r>
          </a:p>
        </p:txBody>
      </p:sp>
      <p:sp>
        <p:nvSpPr>
          <p:cNvPr id="13" name="Rectangle : coins arrondis 12">
            <a:extLst>
              <a:ext uri="{FF2B5EF4-FFF2-40B4-BE49-F238E27FC236}">
                <a16:creationId xmlns:a16="http://schemas.microsoft.com/office/drawing/2014/main" id="{3FD4C406-6E4D-4EAE-8B76-BA195B6FD987}"/>
              </a:ext>
            </a:extLst>
          </p:cNvPr>
          <p:cNvSpPr/>
          <p:nvPr/>
        </p:nvSpPr>
        <p:spPr>
          <a:xfrm>
            <a:off x="2476713" y="1082405"/>
            <a:ext cx="2068740" cy="789582"/>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4">
                    <a:lumMod val="75000"/>
                  </a:schemeClr>
                </a:solidFill>
                <a:latin typeface="Consolas" panose="020B0609020204030204" pitchFamily="49" charset="0"/>
              </a:rPr>
              <a:t>the standard file where most of the system messages including kernel messages </a:t>
            </a:r>
          </a:p>
        </p:txBody>
      </p:sp>
      <p:sp>
        <p:nvSpPr>
          <p:cNvPr id="14" name="Rectangle : coins arrondis 13">
            <a:extLst>
              <a:ext uri="{FF2B5EF4-FFF2-40B4-BE49-F238E27FC236}">
                <a16:creationId xmlns:a16="http://schemas.microsoft.com/office/drawing/2014/main" id="{BD11BEA5-F0C2-4F73-A811-4839F1D74749}"/>
              </a:ext>
            </a:extLst>
          </p:cNvPr>
          <p:cNvSpPr/>
          <p:nvPr/>
        </p:nvSpPr>
        <p:spPr>
          <a:xfrm>
            <a:off x="624727" y="2665088"/>
            <a:ext cx="3840207" cy="376658"/>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a-DK" b="1" i="0" dirty="0">
                <a:solidFill>
                  <a:schemeClr val="bg1"/>
                </a:solidFill>
                <a:effectLst/>
                <a:latin typeface="Consolas" panose="020B0609020204030204" pitchFamily="49" charset="0"/>
              </a:rPr>
              <a:t>tail -f /var/log/messages</a:t>
            </a:r>
            <a:r>
              <a:rPr lang="da-DK" b="1" dirty="0">
                <a:solidFill>
                  <a:schemeClr val="bg1"/>
                </a:solidFill>
                <a:latin typeface="Consolas" panose="020B0609020204030204" pitchFamily="49" charset="0"/>
              </a:rPr>
              <a:t> </a:t>
            </a:r>
            <a:endParaRPr lang="en-US" b="1" dirty="0">
              <a:solidFill>
                <a:schemeClr val="bg1"/>
              </a:solidFill>
              <a:latin typeface="Consolas" panose="020B0609020204030204" pitchFamily="49" charset="0"/>
            </a:endParaRPr>
          </a:p>
        </p:txBody>
      </p:sp>
      <p:sp>
        <p:nvSpPr>
          <p:cNvPr id="15" name="Rectangle : coins arrondis 14">
            <a:extLst>
              <a:ext uri="{FF2B5EF4-FFF2-40B4-BE49-F238E27FC236}">
                <a16:creationId xmlns:a16="http://schemas.microsoft.com/office/drawing/2014/main" id="{6DC6A091-1DFA-418E-BE99-E9CEE500E03F}"/>
              </a:ext>
            </a:extLst>
          </p:cNvPr>
          <p:cNvSpPr/>
          <p:nvPr/>
        </p:nvSpPr>
        <p:spPr>
          <a:xfrm>
            <a:off x="759954" y="2794923"/>
            <a:ext cx="3569752" cy="789582"/>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4">
                    <a:lumMod val="75000"/>
                  </a:schemeClr>
                </a:solidFill>
                <a:latin typeface="Consolas" panose="020B0609020204030204" pitchFamily="49" charset="0"/>
              </a:rPr>
              <a:t>-f : refresh the log once a second</a:t>
            </a:r>
          </a:p>
        </p:txBody>
      </p:sp>
      <p:cxnSp>
        <p:nvCxnSpPr>
          <p:cNvPr id="16" name="Connecteur droit 15">
            <a:extLst>
              <a:ext uri="{FF2B5EF4-FFF2-40B4-BE49-F238E27FC236}">
                <a16:creationId xmlns:a16="http://schemas.microsoft.com/office/drawing/2014/main" id="{F69D3427-4666-42D0-B035-6164155AF38E}"/>
              </a:ext>
            </a:extLst>
          </p:cNvPr>
          <p:cNvCxnSpPr>
            <a:cxnSpLocks/>
          </p:cNvCxnSpPr>
          <p:nvPr/>
        </p:nvCxnSpPr>
        <p:spPr>
          <a:xfrm>
            <a:off x="237058" y="3485649"/>
            <a:ext cx="809735"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sp>
        <p:nvSpPr>
          <p:cNvPr id="17" name="Rectangle 34">
            <a:extLst>
              <a:ext uri="{FF2B5EF4-FFF2-40B4-BE49-F238E27FC236}">
                <a16:creationId xmlns:a16="http://schemas.microsoft.com/office/drawing/2014/main" id="{56329855-CC5E-400A-B36A-A1CEB65CFF29}"/>
              </a:ext>
            </a:extLst>
          </p:cNvPr>
          <p:cNvSpPr>
            <a:spLocks noChangeArrowheads="1"/>
          </p:cNvSpPr>
          <p:nvPr/>
        </p:nvSpPr>
        <p:spPr bwMode="auto">
          <a:xfrm>
            <a:off x="1071081" y="3258916"/>
            <a:ext cx="2759514" cy="40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400" dirty="0">
                <a:solidFill>
                  <a:srgbClr val="BFD6EB"/>
                </a:solidFill>
                <a:latin typeface="Pumpkin Story" panose="02000500000000000000" pitchFamily="2" charset="0"/>
                <a:ea typeface="Yu Mincho" panose="02020400000000000000" pitchFamily="18" charset="-128"/>
                <a:cs typeface="Arial" panose="020B0604020202020204" pitchFamily="34" charset="0"/>
              </a:rPr>
              <a:t>/etc/lilo.conf parameters </a:t>
            </a:r>
            <a:endParaRPr lang="fr-FR" altLang="en-US" sz="2400" dirty="0">
              <a:solidFill>
                <a:srgbClr val="BFD6EB"/>
              </a:solidFill>
              <a:latin typeface="Pumpkin Story" panose="02000500000000000000" pitchFamily="2" charset="0"/>
              <a:ea typeface="Yu Mincho" panose="02020400000000000000" pitchFamily="18" charset="-128"/>
              <a:cs typeface="Arial" panose="020B0604020202020204" pitchFamily="34" charset="0"/>
            </a:endParaRPr>
          </a:p>
        </p:txBody>
      </p:sp>
      <p:cxnSp>
        <p:nvCxnSpPr>
          <p:cNvPr id="18" name="Connecteur droit 17">
            <a:extLst>
              <a:ext uri="{FF2B5EF4-FFF2-40B4-BE49-F238E27FC236}">
                <a16:creationId xmlns:a16="http://schemas.microsoft.com/office/drawing/2014/main" id="{DE305C73-6D2C-48F4-A3A3-BFD7E0BCBDF2}"/>
              </a:ext>
            </a:extLst>
          </p:cNvPr>
          <p:cNvCxnSpPr>
            <a:cxnSpLocks/>
          </p:cNvCxnSpPr>
          <p:nvPr/>
        </p:nvCxnSpPr>
        <p:spPr>
          <a:xfrm>
            <a:off x="3830595" y="3485649"/>
            <a:ext cx="1154019"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236503B3-A3AD-4146-90E6-D7224DFF5931}"/>
              </a:ext>
            </a:extLst>
          </p:cNvPr>
          <p:cNvSpPr txBox="1"/>
          <p:nvPr/>
        </p:nvSpPr>
        <p:spPr>
          <a:xfrm>
            <a:off x="237058" y="3668219"/>
            <a:ext cx="4747556" cy="415498"/>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50" dirty="0">
                <a:solidFill>
                  <a:schemeClr val="accent6">
                    <a:lumMod val="75000"/>
                  </a:schemeClr>
                </a:solidFill>
                <a:latin typeface="Consolas" panose="020B0609020204030204" pitchFamily="49" charset="0"/>
              </a:rPr>
              <a:t>The /etc/lilo.conf file contains options and kernel image information. Popular LILO directives are: </a:t>
            </a:r>
          </a:p>
        </p:txBody>
      </p:sp>
      <p:sp>
        <p:nvSpPr>
          <p:cNvPr id="21" name="Rectangle 20">
            <a:extLst>
              <a:ext uri="{FF2B5EF4-FFF2-40B4-BE49-F238E27FC236}">
                <a16:creationId xmlns:a16="http://schemas.microsoft.com/office/drawing/2014/main" id="{5313928A-BC45-4A95-B4C1-B555C56A5C95}"/>
              </a:ext>
            </a:extLst>
          </p:cNvPr>
          <p:cNvSpPr/>
          <p:nvPr/>
        </p:nvSpPr>
        <p:spPr>
          <a:xfrm>
            <a:off x="350885" y="4326054"/>
            <a:ext cx="4623961" cy="24258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Tableau 21">
            <a:extLst>
              <a:ext uri="{FF2B5EF4-FFF2-40B4-BE49-F238E27FC236}">
                <a16:creationId xmlns:a16="http://schemas.microsoft.com/office/drawing/2014/main" id="{3FE9D96E-5FDD-43A3-BD5D-591886CA7C97}"/>
              </a:ext>
            </a:extLst>
          </p:cNvPr>
          <p:cNvGraphicFramePr>
            <a:graphicFrameLocks noGrp="1"/>
          </p:cNvGraphicFramePr>
          <p:nvPr>
            <p:extLst>
              <p:ext uri="{D42A27DB-BD31-4B8C-83A1-F6EECF244321}">
                <p14:modId xmlns:p14="http://schemas.microsoft.com/office/powerpoint/2010/main" val="1691509959"/>
              </p:ext>
            </p:extLst>
          </p:nvPr>
        </p:nvGraphicFramePr>
        <p:xfrm>
          <a:off x="237058" y="4223060"/>
          <a:ext cx="4623960" cy="2425661"/>
        </p:xfrm>
        <a:graphic>
          <a:graphicData uri="http://schemas.openxmlformats.org/drawingml/2006/table">
            <a:tbl>
              <a:tblPr>
                <a:tableStyleId>{ED083AE6-46FA-4A59-8FB0-9F97EB10719F}</a:tableStyleId>
              </a:tblPr>
              <a:tblGrid>
                <a:gridCol w="905546">
                  <a:extLst>
                    <a:ext uri="{9D8B030D-6E8A-4147-A177-3AD203B41FA5}">
                      <a16:colId xmlns:a16="http://schemas.microsoft.com/office/drawing/2014/main" val="1022451810"/>
                    </a:ext>
                  </a:extLst>
                </a:gridCol>
                <a:gridCol w="3718414">
                  <a:extLst>
                    <a:ext uri="{9D8B030D-6E8A-4147-A177-3AD203B41FA5}">
                      <a16:colId xmlns:a16="http://schemas.microsoft.com/office/drawing/2014/main" val="3202351443"/>
                    </a:ext>
                  </a:extLst>
                </a:gridCol>
              </a:tblGrid>
              <a:tr h="278265">
                <a:tc>
                  <a:txBody>
                    <a:bodyPr/>
                    <a:lstStyle/>
                    <a:p>
                      <a:pPr algn="ctr"/>
                      <a:r>
                        <a:rPr lang="en-US" sz="1100" b="1" i="0" u="none" strike="noStrike" cap="none" dirty="0">
                          <a:solidFill>
                            <a:schemeClr val="accent4">
                              <a:lumMod val="75000"/>
                            </a:schemeClr>
                          </a:solidFill>
                          <a:effectLst/>
                          <a:latin typeface="Consolas" panose="020B0609020204030204" pitchFamily="49" charset="0"/>
                          <a:ea typeface="+mn-ea"/>
                          <a:cs typeface="+mn-cs"/>
                          <a:sym typeface="Arial"/>
                        </a:rPr>
                        <a:t>boot</a:t>
                      </a:r>
                      <a:r>
                        <a:rPr lang="en-US" sz="1100" b="1" dirty="0">
                          <a:solidFill>
                            <a:schemeClr val="accent4">
                              <a:lumMod val="75000"/>
                            </a:schemeClr>
                          </a:solidFill>
                          <a:latin typeface="Consolas" panose="020B0609020204030204" pitchFamily="49" charset="0"/>
                        </a:rPr>
                        <a:t> </a:t>
                      </a:r>
                      <a:endParaRPr lang="en-US" sz="1100" b="1" dirty="0">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a:txBody>
                    <a:bodyPr/>
                    <a:lstStyle/>
                    <a:p>
                      <a:r>
                        <a:rPr lang="en-US" sz="1100" b="0" i="0" u="none" strike="noStrike" cap="none" dirty="0">
                          <a:solidFill>
                            <a:schemeClr val="tx1"/>
                          </a:solidFill>
                          <a:effectLst/>
                          <a:latin typeface="Consolas" panose="020B0609020204030204" pitchFamily="49" charset="0"/>
                          <a:ea typeface="+mn-ea"/>
                          <a:cs typeface="+mn-cs"/>
                          <a:sym typeface="Arial"/>
                        </a:rPr>
                        <a:t>The name of the hard disk partition that contains the boot sector</a:t>
                      </a:r>
                      <a:r>
                        <a:rPr lang="en-US" sz="1100" dirty="0">
                          <a:latin typeface="Consolas" panose="020B0609020204030204" pitchFamily="49" charset="0"/>
                        </a:rPr>
                        <a:t> </a:t>
                      </a:r>
                      <a:endParaRPr lang="en-US" sz="1100" b="0" i="0" u="none" strike="noStrike" cap="none" dirty="0">
                        <a:solidFill>
                          <a:schemeClr val="accent6">
                            <a:lumMod val="50000"/>
                          </a:schemeClr>
                        </a:solidFill>
                        <a:effectLst/>
                        <a:latin typeface="Consolas" panose="020B0609020204030204" pitchFamily="49" charset="0"/>
                        <a:ea typeface="+mn-ea"/>
                        <a:cs typeface="+mn-cs"/>
                        <a:sym typeface="Arial"/>
                      </a:endParaRPr>
                    </a:p>
                  </a:txBody>
                  <a:tcPr anchor="ctr">
                    <a:solidFill>
                      <a:schemeClr val="tx2"/>
                    </a:solidFill>
                  </a:tcPr>
                </a:tc>
                <a:extLst>
                  <a:ext uri="{0D108BD9-81ED-4DB2-BD59-A6C34878D82A}">
                    <a16:rowId xmlns:a16="http://schemas.microsoft.com/office/drawing/2014/main" val="75278693"/>
                  </a:ext>
                </a:extLst>
              </a:tr>
              <a:tr h="278265">
                <a:tc>
                  <a:txBody>
                    <a:bodyPr/>
                    <a:lstStyle/>
                    <a:p>
                      <a:pPr algn="ctr"/>
                      <a:r>
                        <a:rPr lang="en-US" sz="1100" b="1" i="0" u="none" strike="noStrike" cap="none" dirty="0">
                          <a:solidFill>
                            <a:schemeClr val="accent4">
                              <a:lumMod val="75000"/>
                            </a:schemeClr>
                          </a:solidFill>
                          <a:effectLst/>
                          <a:latin typeface="Consolas" panose="020B0609020204030204" pitchFamily="49" charset="0"/>
                          <a:ea typeface="+mn-ea"/>
                          <a:cs typeface="+mn-cs"/>
                          <a:sym typeface="Arial"/>
                        </a:rPr>
                        <a:t>image</a:t>
                      </a:r>
                      <a:r>
                        <a:rPr lang="en-US" sz="1100" b="1" dirty="0">
                          <a:solidFill>
                            <a:schemeClr val="accent4">
                              <a:lumMod val="75000"/>
                            </a:schemeClr>
                          </a:solidFill>
                          <a:latin typeface="Consolas" panose="020B0609020204030204" pitchFamily="49" charset="0"/>
                        </a:rPr>
                        <a:t> </a:t>
                      </a:r>
                      <a:endParaRPr lang="en-US" sz="1100" b="1" dirty="0">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a:txBody>
                    <a:bodyPr/>
                    <a:lstStyle/>
                    <a:p>
                      <a:r>
                        <a:rPr lang="en-US" sz="1100" b="0" i="0" u="none" strike="noStrike" cap="none" dirty="0">
                          <a:solidFill>
                            <a:schemeClr val="tx1"/>
                          </a:solidFill>
                          <a:effectLst/>
                          <a:latin typeface="Consolas" panose="020B0609020204030204" pitchFamily="49" charset="0"/>
                          <a:ea typeface="+mn-ea"/>
                          <a:cs typeface="+mn-cs"/>
                          <a:sym typeface="Arial"/>
                        </a:rPr>
                        <a:t>Refers to a specific kernel file.</a:t>
                      </a:r>
                      <a:r>
                        <a:rPr lang="en-US" sz="1100" dirty="0">
                          <a:latin typeface="Consolas" panose="020B0609020204030204" pitchFamily="49" charset="0"/>
                        </a:rPr>
                        <a:t> </a:t>
                      </a:r>
                      <a:endParaRPr lang="en-US" sz="1100" b="0" i="0" u="none" strike="noStrike" cap="none" dirty="0">
                        <a:solidFill>
                          <a:schemeClr val="accent6">
                            <a:lumMod val="50000"/>
                          </a:schemeClr>
                        </a:solidFill>
                        <a:effectLst/>
                        <a:latin typeface="Consolas" panose="020B0609020204030204" pitchFamily="49" charset="0"/>
                        <a:ea typeface="+mn-ea"/>
                        <a:cs typeface="+mn-cs"/>
                        <a:sym typeface="Arial"/>
                      </a:endParaRPr>
                    </a:p>
                  </a:txBody>
                  <a:tcPr anchor="ctr">
                    <a:solidFill>
                      <a:schemeClr val="tx2"/>
                    </a:solidFill>
                  </a:tcPr>
                </a:tc>
                <a:extLst>
                  <a:ext uri="{0D108BD9-81ED-4DB2-BD59-A6C34878D82A}">
                    <a16:rowId xmlns:a16="http://schemas.microsoft.com/office/drawing/2014/main" val="579509863"/>
                  </a:ext>
                </a:extLst>
              </a:tr>
              <a:tr h="278265">
                <a:tc>
                  <a:txBody>
                    <a:bodyPr/>
                    <a:lstStyle/>
                    <a:p>
                      <a:pPr algn="ctr"/>
                      <a:r>
                        <a:rPr lang="en-US" sz="1100" b="1" dirty="0">
                          <a:solidFill>
                            <a:schemeClr val="accent4">
                              <a:lumMod val="75000"/>
                            </a:schemeClr>
                          </a:solidFill>
                          <a:effectLst/>
                          <a:latin typeface="Consolas" panose="020B0609020204030204" pitchFamily="49" charset="0"/>
                        </a:rPr>
                        <a:t>Install</a:t>
                      </a:r>
                    </a:p>
                  </a:txBody>
                  <a:tcPr anchor="ctr">
                    <a:solidFill>
                      <a:schemeClr val="bg2">
                        <a:lumMod val="20000"/>
                        <a:lumOff val="80000"/>
                      </a:schemeClr>
                    </a:solidFill>
                  </a:tcPr>
                </a:tc>
                <a:tc>
                  <a:txBody>
                    <a:bodyPr/>
                    <a:lstStyle/>
                    <a:p>
                      <a:r>
                        <a:rPr lang="en-US" sz="1100" b="0" i="0" u="none" strike="noStrike" cap="none" dirty="0">
                          <a:solidFill>
                            <a:schemeClr val="tx1"/>
                          </a:solidFill>
                          <a:effectLst/>
                          <a:latin typeface="Consolas" panose="020B0609020204030204" pitchFamily="49" charset="0"/>
                          <a:ea typeface="+mn-ea"/>
                          <a:cs typeface="+mn-cs"/>
                          <a:sym typeface="Arial"/>
                        </a:rPr>
                        <a:t>The file installed as the new boot sector.</a:t>
                      </a:r>
                      <a:r>
                        <a:rPr lang="en-US" sz="1100" dirty="0">
                          <a:latin typeface="Consolas" panose="020B0609020204030204" pitchFamily="49" charset="0"/>
                        </a:rPr>
                        <a:t> </a:t>
                      </a:r>
                      <a:endParaRPr lang="en-US" sz="1100" b="0" i="0" u="none" strike="noStrike" cap="none" dirty="0">
                        <a:solidFill>
                          <a:schemeClr val="accent6">
                            <a:lumMod val="50000"/>
                          </a:schemeClr>
                        </a:solidFill>
                        <a:effectLst/>
                        <a:latin typeface="Consolas" panose="020B0609020204030204" pitchFamily="49" charset="0"/>
                        <a:ea typeface="+mn-ea"/>
                        <a:cs typeface="+mn-cs"/>
                        <a:sym typeface="Arial"/>
                      </a:endParaRPr>
                    </a:p>
                  </a:txBody>
                  <a:tcPr anchor="ctr">
                    <a:solidFill>
                      <a:schemeClr val="tx2"/>
                    </a:solidFill>
                  </a:tcPr>
                </a:tc>
                <a:extLst>
                  <a:ext uri="{0D108BD9-81ED-4DB2-BD59-A6C34878D82A}">
                    <a16:rowId xmlns:a16="http://schemas.microsoft.com/office/drawing/2014/main" val="2403941455"/>
                  </a:ext>
                </a:extLst>
              </a:tr>
              <a:tr h="0">
                <a:tc>
                  <a:txBody>
                    <a:bodyPr/>
                    <a:lstStyle/>
                    <a:p>
                      <a:pPr algn="ctr"/>
                      <a:r>
                        <a:rPr lang="en-US" sz="1100" b="1" dirty="0">
                          <a:solidFill>
                            <a:schemeClr val="accent4">
                              <a:lumMod val="75000"/>
                            </a:schemeClr>
                          </a:solidFill>
                          <a:effectLst/>
                          <a:latin typeface="Consolas" panose="020B0609020204030204" pitchFamily="49" charset="0"/>
                        </a:rPr>
                        <a:t>Label</a:t>
                      </a:r>
                    </a:p>
                  </a:txBody>
                  <a:tcPr anchor="ctr">
                    <a:solidFill>
                      <a:schemeClr val="bg2">
                        <a:lumMod val="20000"/>
                        <a:lumOff val="80000"/>
                      </a:schemeClr>
                    </a:solidFill>
                  </a:tcPr>
                </a:tc>
                <a:tc>
                  <a:txBody>
                    <a:bodyPr/>
                    <a:lstStyle/>
                    <a:p>
                      <a:r>
                        <a:rPr lang="en-US" sz="1100" b="0" i="0" u="none" strike="noStrike" cap="none" dirty="0">
                          <a:solidFill>
                            <a:schemeClr val="tx1"/>
                          </a:solidFill>
                          <a:effectLst/>
                          <a:latin typeface="Consolas" panose="020B0609020204030204" pitchFamily="49" charset="0"/>
                          <a:ea typeface="+mn-ea"/>
                          <a:cs typeface="+mn-cs"/>
                          <a:sym typeface="Arial"/>
                        </a:rPr>
                        <a:t>Provides a label, or name, for each image.</a:t>
                      </a:r>
                      <a:r>
                        <a:rPr lang="en-US" sz="1100" dirty="0">
                          <a:latin typeface="Consolas" panose="020B0609020204030204" pitchFamily="49" charset="0"/>
                        </a:rPr>
                        <a:t> </a:t>
                      </a:r>
                      <a:endParaRPr lang="en-US" sz="1100" b="0" i="0" u="none" strike="noStrike" cap="none" dirty="0">
                        <a:solidFill>
                          <a:schemeClr val="accent6">
                            <a:lumMod val="50000"/>
                          </a:schemeClr>
                        </a:solidFill>
                        <a:effectLst/>
                        <a:latin typeface="Consolas" panose="020B0609020204030204" pitchFamily="49" charset="0"/>
                        <a:ea typeface="+mn-ea"/>
                        <a:cs typeface="+mn-cs"/>
                        <a:sym typeface="Arial"/>
                      </a:endParaRPr>
                    </a:p>
                  </a:txBody>
                  <a:tcPr anchor="ctr">
                    <a:solidFill>
                      <a:schemeClr val="tx2"/>
                    </a:solidFill>
                  </a:tcPr>
                </a:tc>
                <a:extLst>
                  <a:ext uri="{0D108BD9-81ED-4DB2-BD59-A6C34878D82A}">
                    <a16:rowId xmlns:a16="http://schemas.microsoft.com/office/drawing/2014/main" val="4077758597"/>
                  </a:ext>
                </a:extLst>
              </a:tr>
              <a:tr h="278265">
                <a:tc>
                  <a:txBody>
                    <a:bodyPr/>
                    <a:lstStyle/>
                    <a:p>
                      <a:pPr algn="ctr"/>
                      <a:r>
                        <a:rPr lang="en-US" sz="1100" b="1" dirty="0">
                          <a:solidFill>
                            <a:schemeClr val="accent4">
                              <a:lumMod val="75000"/>
                            </a:schemeClr>
                          </a:solidFill>
                          <a:effectLst/>
                          <a:latin typeface="Consolas" panose="020B0609020204030204" pitchFamily="49" charset="0"/>
                        </a:rPr>
                        <a:t>Map</a:t>
                      </a:r>
                    </a:p>
                  </a:txBody>
                  <a:tcPr anchor="ctr">
                    <a:solidFill>
                      <a:schemeClr val="bg2">
                        <a:lumMod val="20000"/>
                        <a:lumOff val="80000"/>
                      </a:schemeClr>
                    </a:solidFill>
                  </a:tcPr>
                </a:tc>
                <a:tc>
                  <a:txBody>
                    <a:bodyPr/>
                    <a:lstStyle/>
                    <a:p>
                      <a:r>
                        <a:rPr lang="en-US" sz="1100" b="0" i="0" u="none" strike="noStrike" cap="none" dirty="0">
                          <a:solidFill>
                            <a:schemeClr val="tx1"/>
                          </a:solidFill>
                          <a:effectLst/>
                          <a:latin typeface="Consolas" panose="020B0609020204030204" pitchFamily="49" charset="0"/>
                          <a:ea typeface="+mn-ea"/>
                          <a:cs typeface="+mn-cs"/>
                          <a:sym typeface="Arial"/>
                        </a:rPr>
                        <a:t>Directory where the map file is located.</a:t>
                      </a:r>
                      <a:r>
                        <a:rPr lang="en-US" sz="1100" dirty="0">
                          <a:latin typeface="Consolas" panose="020B0609020204030204" pitchFamily="49" charset="0"/>
                        </a:rPr>
                        <a:t> </a:t>
                      </a:r>
                      <a:endParaRPr lang="en-US" sz="1100" b="0" i="0" u="none" strike="noStrike" cap="none" dirty="0">
                        <a:solidFill>
                          <a:schemeClr val="accent6">
                            <a:lumMod val="50000"/>
                          </a:schemeClr>
                        </a:solidFill>
                        <a:effectLst/>
                        <a:latin typeface="Consolas" panose="020B0609020204030204" pitchFamily="49" charset="0"/>
                        <a:ea typeface="+mn-ea"/>
                        <a:cs typeface="+mn-cs"/>
                        <a:sym typeface="Arial"/>
                      </a:endParaRPr>
                    </a:p>
                  </a:txBody>
                  <a:tcPr anchor="ctr">
                    <a:solidFill>
                      <a:schemeClr val="tx2"/>
                    </a:solidFill>
                  </a:tcPr>
                </a:tc>
                <a:extLst>
                  <a:ext uri="{0D108BD9-81ED-4DB2-BD59-A6C34878D82A}">
                    <a16:rowId xmlns:a16="http://schemas.microsoft.com/office/drawing/2014/main" val="1904160719"/>
                  </a:ext>
                </a:extLst>
              </a:tr>
              <a:tr h="278265">
                <a:tc>
                  <a:txBody>
                    <a:bodyPr/>
                    <a:lstStyle/>
                    <a:p>
                      <a:pPr algn="ctr"/>
                      <a:r>
                        <a:rPr lang="en-US" sz="1100" b="1" dirty="0">
                          <a:solidFill>
                            <a:schemeClr val="accent4">
                              <a:lumMod val="75000"/>
                            </a:schemeClr>
                          </a:solidFill>
                          <a:effectLst/>
                          <a:latin typeface="Consolas" panose="020B0609020204030204" pitchFamily="49" charset="0"/>
                        </a:rPr>
                        <a:t>Prompt</a:t>
                      </a:r>
                    </a:p>
                  </a:txBody>
                  <a:tcPr anchor="ctr">
                    <a:solidFill>
                      <a:schemeClr val="bg2">
                        <a:lumMod val="20000"/>
                        <a:lumOff val="80000"/>
                      </a:schemeClr>
                    </a:solidFill>
                  </a:tcPr>
                </a:tc>
                <a:tc>
                  <a:txBody>
                    <a:bodyPr/>
                    <a:lstStyle/>
                    <a:p>
                      <a:r>
                        <a:rPr lang="en-US" sz="1100" b="0" i="0" u="none" strike="noStrike" cap="none" dirty="0">
                          <a:solidFill>
                            <a:schemeClr val="tx1"/>
                          </a:solidFill>
                          <a:effectLst/>
                          <a:latin typeface="Consolas" panose="020B0609020204030204" pitchFamily="49" charset="0"/>
                          <a:ea typeface="+mn-ea"/>
                          <a:cs typeface="+mn-cs"/>
                          <a:sym typeface="Arial"/>
                        </a:rPr>
                        <a:t>Prompts the user for input (such as kernel parameters or runlevels) before booting</a:t>
                      </a:r>
                      <a:r>
                        <a:rPr lang="en-US" sz="1100" dirty="0">
                          <a:latin typeface="Consolas" panose="020B0609020204030204" pitchFamily="49" charset="0"/>
                        </a:rPr>
                        <a:t> </a:t>
                      </a:r>
                      <a:endParaRPr lang="en-US" sz="1100" b="0" i="0" u="none" strike="noStrike" cap="none" dirty="0">
                        <a:solidFill>
                          <a:schemeClr val="accent6">
                            <a:lumMod val="50000"/>
                          </a:schemeClr>
                        </a:solidFill>
                        <a:effectLst/>
                        <a:latin typeface="Consolas" panose="020B0609020204030204" pitchFamily="49" charset="0"/>
                        <a:ea typeface="+mn-ea"/>
                        <a:cs typeface="+mn-cs"/>
                        <a:sym typeface="Arial"/>
                      </a:endParaRPr>
                    </a:p>
                  </a:txBody>
                  <a:tcPr anchor="ctr">
                    <a:solidFill>
                      <a:schemeClr val="tx2"/>
                    </a:solidFill>
                  </a:tcPr>
                </a:tc>
                <a:extLst>
                  <a:ext uri="{0D108BD9-81ED-4DB2-BD59-A6C34878D82A}">
                    <a16:rowId xmlns:a16="http://schemas.microsoft.com/office/drawing/2014/main" val="1034563291"/>
                  </a:ext>
                </a:extLst>
              </a:tr>
              <a:tr h="178961">
                <a:tc>
                  <a:txBody>
                    <a:bodyPr/>
                    <a:lstStyle/>
                    <a:p>
                      <a:pPr algn="ctr"/>
                      <a:r>
                        <a:rPr lang="en-US" sz="1100" b="1" dirty="0">
                          <a:solidFill>
                            <a:schemeClr val="accent4">
                              <a:lumMod val="75000"/>
                            </a:schemeClr>
                          </a:solidFill>
                          <a:effectLst/>
                          <a:latin typeface="Consolas" panose="020B0609020204030204" pitchFamily="49" charset="0"/>
                        </a:rPr>
                        <a:t>Read-only</a:t>
                      </a:r>
                    </a:p>
                  </a:txBody>
                  <a:tcPr anchor="ctr">
                    <a:solidFill>
                      <a:schemeClr val="bg2">
                        <a:lumMod val="20000"/>
                        <a:lumOff val="80000"/>
                      </a:schemeClr>
                    </a:solidFill>
                  </a:tcPr>
                </a:tc>
                <a:tc>
                  <a:txBody>
                    <a:bodyPr/>
                    <a:lstStyle/>
                    <a:p>
                      <a:pPr>
                        <a:lnSpc>
                          <a:spcPts val="1500"/>
                        </a:lnSpc>
                      </a:pPr>
                      <a:r>
                        <a:rPr lang="en-US" sz="1100" b="0" i="0" u="none" strike="noStrike" cap="none" dirty="0">
                          <a:solidFill>
                            <a:schemeClr val="tx1"/>
                          </a:solidFill>
                          <a:effectLst/>
                          <a:latin typeface="Consolas" panose="020B0609020204030204" pitchFamily="49" charset="0"/>
                          <a:ea typeface="+mn-ea"/>
                          <a:cs typeface="+mn-cs"/>
                          <a:sym typeface="Arial"/>
                        </a:rPr>
                        <a:t>The root filesystem should initially be mounted read-only</a:t>
                      </a:r>
                      <a:r>
                        <a:rPr lang="en-US" sz="1867" b="0" i="0" u="none" strike="noStrike" cap="none" dirty="0">
                          <a:solidFill>
                            <a:schemeClr val="tx1"/>
                          </a:solidFill>
                          <a:effectLst/>
                          <a:latin typeface="+mn-lt"/>
                          <a:ea typeface="+mn-ea"/>
                          <a:cs typeface="+mn-cs"/>
                          <a:sym typeface="Arial"/>
                        </a:rPr>
                        <a:t>.</a:t>
                      </a:r>
                      <a:r>
                        <a:rPr lang="en-US" sz="1100" dirty="0"/>
                        <a:t> </a:t>
                      </a:r>
                      <a:endParaRPr lang="en-US" sz="1100" b="0" i="0" u="none" strike="noStrike" cap="none" dirty="0">
                        <a:solidFill>
                          <a:schemeClr val="accent6">
                            <a:lumMod val="50000"/>
                          </a:schemeClr>
                        </a:solidFill>
                        <a:effectLst/>
                        <a:latin typeface="Consolas" panose="020B0609020204030204" pitchFamily="49" charset="0"/>
                        <a:ea typeface="+mn-ea"/>
                        <a:cs typeface="+mn-cs"/>
                        <a:sym typeface="Arial"/>
                      </a:endParaRPr>
                    </a:p>
                  </a:txBody>
                  <a:tcPr anchor="ctr">
                    <a:solidFill>
                      <a:schemeClr val="tx2"/>
                    </a:solidFill>
                  </a:tcPr>
                </a:tc>
                <a:extLst>
                  <a:ext uri="{0D108BD9-81ED-4DB2-BD59-A6C34878D82A}">
                    <a16:rowId xmlns:a16="http://schemas.microsoft.com/office/drawing/2014/main" val="1002432073"/>
                  </a:ext>
                </a:extLst>
              </a:tr>
            </a:tbl>
          </a:graphicData>
        </a:graphic>
      </p:graphicFrame>
      <p:sp>
        <p:nvSpPr>
          <p:cNvPr id="23" name="Rectangle 22">
            <a:extLst>
              <a:ext uri="{FF2B5EF4-FFF2-40B4-BE49-F238E27FC236}">
                <a16:creationId xmlns:a16="http://schemas.microsoft.com/office/drawing/2014/main" id="{13E74FE0-4E74-444B-912C-07661A464BA1}"/>
              </a:ext>
            </a:extLst>
          </p:cNvPr>
          <p:cNvSpPr/>
          <p:nvPr/>
        </p:nvSpPr>
        <p:spPr>
          <a:xfrm>
            <a:off x="5234686" y="318211"/>
            <a:ext cx="4623961" cy="1021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au 23">
            <a:extLst>
              <a:ext uri="{FF2B5EF4-FFF2-40B4-BE49-F238E27FC236}">
                <a16:creationId xmlns:a16="http://schemas.microsoft.com/office/drawing/2014/main" id="{24AA29AA-1ABD-42EA-9B2F-6BC7C57DC7B1}"/>
              </a:ext>
            </a:extLst>
          </p:cNvPr>
          <p:cNvGraphicFramePr>
            <a:graphicFrameLocks noGrp="1"/>
          </p:cNvGraphicFramePr>
          <p:nvPr>
            <p:extLst>
              <p:ext uri="{D42A27DB-BD31-4B8C-83A1-F6EECF244321}">
                <p14:modId xmlns:p14="http://schemas.microsoft.com/office/powerpoint/2010/main" val="2140375548"/>
              </p:ext>
            </p:extLst>
          </p:nvPr>
        </p:nvGraphicFramePr>
        <p:xfrm>
          <a:off x="5120859" y="215216"/>
          <a:ext cx="4623960" cy="1021080"/>
        </p:xfrm>
        <a:graphic>
          <a:graphicData uri="http://schemas.openxmlformats.org/drawingml/2006/table">
            <a:tbl>
              <a:tblPr>
                <a:tableStyleId>{ED083AE6-46FA-4A59-8FB0-9F97EB10719F}</a:tableStyleId>
              </a:tblPr>
              <a:tblGrid>
                <a:gridCol w="905546">
                  <a:extLst>
                    <a:ext uri="{9D8B030D-6E8A-4147-A177-3AD203B41FA5}">
                      <a16:colId xmlns:a16="http://schemas.microsoft.com/office/drawing/2014/main" val="1022451810"/>
                    </a:ext>
                  </a:extLst>
                </a:gridCol>
                <a:gridCol w="3718414">
                  <a:extLst>
                    <a:ext uri="{9D8B030D-6E8A-4147-A177-3AD203B41FA5}">
                      <a16:colId xmlns:a16="http://schemas.microsoft.com/office/drawing/2014/main" val="3202351443"/>
                    </a:ext>
                  </a:extLst>
                </a:gridCol>
              </a:tblGrid>
              <a:tr h="278265">
                <a:tc>
                  <a:txBody>
                    <a:bodyPr/>
                    <a:lstStyle/>
                    <a:p>
                      <a:pPr algn="ctr"/>
                      <a:r>
                        <a:rPr lang="en-US" sz="1100" b="1" i="0" u="none" strike="noStrike" cap="none" dirty="0">
                          <a:solidFill>
                            <a:schemeClr val="accent4">
                              <a:lumMod val="75000"/>
                            </a:schemeClr>
                          </a:solidFill>
                          <a:effectLst/>
                          <a:latin typeface="Consolas" panose="020B0609020204030204" pitchFamily="49" charset="0"/>
                          <a:ea typeface="+mn-ea"/>
                          <a:cs typeface="+mn-cs"/>
                          <a:sym typeface="Arial"/>
                        </a:rPr>
                        <a:t>root</a:t>
                      </a:r>
                      <a:r>
                        <a:rPr lang="en-US" sz="1100" b="1" dirty="0">
                          <a:solidFill>
                            <a:schemeClr val="accent4">
                              <a:lumMod val="75000"/>
                            </a:schemeClr>
                          </a:solidFill>
                          <a:latin typeface="Consolas" panose="020B0609020204030204" pitchFamily="49" charset="0"/>
                        </a:rPr>
                        <a:t> </a:t>
                      </a:r>
                      <a:endParaRPr lang="en-US" sz="1100" b="1" dirty="0">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a:txBody>
                    <a:bodyPr/>
                    <a:lstStyle/>
                    <a:p>
                      <a:r>
                        <a:rPr lang="en-US" sz="1100" b="0" i="0" u="none" strike="noStrike" cap="none" dirty="0">
                          <a:solidFill>
                            <a:schemeClr val="tx1"/>
                          </a:solidFill>
                          <a:effectLst/>
                          <a:latin typeface="Consolas" panose="020B0609020204030204" pitchFamily="49" charset="0"/>
                          <a:ea typeface="+mn-ea"/>
                          <a:cs typeface="+mn-cs"/>
                          <a:sym typeface="Arial"/>
                        </a:rPr>
                        <a:t>Used following each image, this specifies the device that should be mounted as the / (root) directory.</a:t>
                      </a:r>
                      <a:r>
                        <a:rPr lang="en-US" sz="1100" dirty="0">
                          <a:latin typeface="Consolas" panose="020B0609020204030204" pitchFamily="49" charset="0"/>
                        </a:rPr>
                        <a:t> </a:t>
                      </a:r>
                      <a:endParaRPr lang="en-US" sz="1100" b="0" i="0" u="none" strike="noStrike" cap="none" dirty="0">
                        <a:solidFill>
                          <a:schemeClr val="accent6">
                            <a:lumMod val="50000"/>
                          </a:schemeClr>
                        </a:solidFill>
                        <a:effectLst/>
                        <a:latin typeface="Consolas" panose="020B0609020204030204" pitchFamily="49" charset="0"/>
                        <a:ea typeface="+mn-ea"/>
                        <a:cs typeface="+mn-cs"/>
                        <a:sym typeface="Arial"/>
                      </a:endParaRPr>
                    </a:p>
                  </a:txBody>
                  <a:tcPr anchor="ctr">
                    <a:solidFill>
                      <a:schemeClr val="tx2"/>
                    </a:solidFill>
                  </a:tcPr>
                </a:tc>
                <a:extLst>
                  <a:ext uri="{0D108BD9-81ED-4DB2-BD59-A6C34878D82A}">
                    <a16:rowId xmlns:a16="http://schemas.microsoft.com/office/drawing/2014/main" val="75278693"/>
                  </a:ext>
                </a:extLst>
              </a:tr>
              <a:tr h="278265">
                <a:tc>
                  <a:txBody>
                    <a:bodyPr/>
                    <a:lstStyle/>
                    <a:p>
                      <a:pPr algn="ctr"/>
                      <a:r>
                        <a:rPr lang="en-US" sz="1100" b="1" i="0" u="none" strike="noStrike" cap="none" dirty="0">
                          <a:solidFill>
                            <a:schemeClr val="accent4">
                              <a:lumMod val="75000"/>
                            </a:schemeClr>
                          </a:solidFill>
                          <a:effectLst/>
                          <a:latin typeface="Consolas" panose="020B0609020204030204" pitchFamily="49" charset="0"/>
                          <a:ea typeface="+mn-ea"/>
                          <a:cs typeface="+mn-cs"/>
                          <a:sym typeface="Arial"/>
                        </a:rPr>
                        <a:t>timeout</a:t>
                      </a:r>
                      <a:r>
                        <a:rPr lang="en-US" sz="1100" b="1" dirty="0">
                          <a:solidFill>
                            <a:schemeClr val="accent4">
                              <a:lumMod val="75000"/>
                            </a:schemeClr>
                          </a:solidFill>
                          <a:latin typeface="Consolas" panose="020B0609020204030204" pitchFamily="49" charset="0"/>
                        </a:rPr>
                        <a:t> </a:t>
                      </a:r>
                      <a:endParaRPr lang="en-US" sz="1100" b="1" dirty="0">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a:txBody>
                    <a:bodyPr/>
                    <a:lstStyle/>
                    <a:p>
                      <a:r>
                        <a:rPr lang="en-US" sz="1100" b="0" i="0" u="none" strike="noStrike" cap="none" dirty="0">
                          <a:solidFill>
                            <a:schemeClr val="tx1"/>
                          </a:solidFill>
                          <a:effectLst/>
                          <a:latin typeface="Consolas" panose="020B0609020204030204" pitchFamily="49" charset="0"/>
                          <a:ea typeface="+mn-ea"/>
                          <a:cs typeface="+mn-cs"/>
                          <a:sym typeface="Arial"/>
                        </a:rPr>
                        <a:t>The amount of time, in tenths of a second, that the system waits for user input.</a:t>
                      </a:r>
                      <a:r>
                        <a:rPr lang="en-US" sz="1100" dirty="0">
                          <a:latin typeface="Consolas" panose="020B0609020204030204" pitchFamily="49" charset="0"/>
                        </a:rPr>
                        <a:t> </a:t>
                      </a:r>
                      <a:endParaRPr lang="en-US" sz="1100" b="0" i="0" u="none" strike="noStrike" cap="none" dirty="0">
                        <a:solidFill>
                          <a:schemeClr val="accent6">
                            <a:lumMod val="50000"/>
                          </a:schemeClr>
                        </a:solidFill>
                        <a:effectLst/>
                        <a:latin typeface="Consolas" panose="020B0609020204030204" pitchFamily="49" charset="0"/>
                        <a:ea typeface="+mn-ea"/>
                        <a:cs typeface="+mn-cs"/>
                        <a:sym typeface="Arial"/>
                      </a:endParaRPr>
                    </a:p>
                  </a:txBody>
                  <a:tcPr anchor="ctr">
                    <a:solidFill>
                      <a:schemeClr val="tx2"/>
                    </a:solidFill>
                  </a:tcPr>
                </a:tc>
                <a:extLst>
                  <a:ext uri="{0D108BD9-81ED-4DB2-BD59-A6C34878D82A}">
                    <a16:rowId xmlns:a16="http://schemas.microsoft.com/office/drawing/2014/main" val="579509863"/>
                  </a:ext>
                </a:extLst>
              </a:tr>
            </a:tbl>
          </a:graphicData>
        </a:graphic>
      </p:graphicFrame>
      <p:cxnSp>
        <p:nvCxnSpPr>
          <p:cNvPr id="25" name="Connecteur droit 24">
            <a:extLst>
              <a:ext uri="{FF2B5EF4-FFF2-40B4-BE49-F238E27FC236}">
                <a16:creationId xmlns:a16="http://schemas.microsoft.com/office/drawing/2014/main" id="{4EBCDCBB-7112-435D-8094-12547E9863B3}"/>
              </a:ext>
            </a:extLst>
          </p:cNvPr>
          <p:cNvCxnSpPr>
            <a:cxnSpLocks/>
          </p:cNvCxnSpPr>
          <p:nvPr/>
        </p:nvCxnSpPr>
        <p:spPr>
          <a:xfrm>
            <a:off x="5171522" y="1569084"/>
            <a:ext cx="809735"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sp>
        <p:nvSpPr>
          <p:cNvPr id="26" name="Rectangle 34">
            <a:extLst>
              <a:ext uri="{FF2B5EF4-FFF2-40B4-BE49-F238E27FC236}">
                <a16:creationId xmlns:a16="http://schemas.microsoft.com/office/drawing/2014/main" id="{04FE8760-380B-4A52-92E8-126E7203951D}"/>
              </a:ext>
            </a:extLst>
          </p:cNvPr>
          <p:cNvSpPr>
            <a:spLocks noChangeArrowheads="1"/>
          </p:cNvSpPr>
          <p:nvPr/>
        </p:nvSpPr>
        <p:spPr bwMode="auto">
          <a:xfrm>
            <a:off x="6005545" y="1342351"/>
            <a:ext cx="3853102" cy="40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400" dirty="0">
                <a:solidFill>
                  <a:srgbClr val="BFD6EB"/>
                </a:solidFill>
                <a:latin typeface="Pumpkin Story" panose="02000500000000000000" pitchFamily="2" charset="0"/>
                <a:ea typeface="Yu Mincho" panose="02020400000000000000" pitchFamily="18" charset="-128"/>
                <a:cs typeface="Arial" panose="020B0604020202020204" pitchFamily="34" charset="0"/>
              </a:rPr>
              <a:t>/boot/grub/menu.lst parameters</a:t>
            </a:r>
            <a:endParaRPr lang="fr-FR" altLang="en-US" sz="2400" dirty="0">
              <a:solidFill>
                <a:srgbClr val="BFD6EB"/>
              </a:solidFill>
              <a:latin typeface="Pumpkin Story" panose="02000500000000000000" pitchFamily="2" charset="0"/>
              <a:ea typeface="Yu Mincho" panose="02020400000000000000" pitchFamily="18" charset="-128"/>
              <a:cs typeface="Arial" panose="020B0604020202020204" pitchFamily="34" charset="0"/>
            </a:endParaRPr>
          </a:p>
        </p:txBody>
      </p:sp>
      <p:sp>
        <p:nvSpPr>
          <p:cNvPr id="28" name="Rectangle : coins arrondis 27">
            <a:extLst>
              <a:ext uri="{FF2B5EF4-FFF2-40B4-BE49-F238E27FC236}">
                <a16:creationId xmlns:a16="http://schemas.microsoft.com/office/drawing/2014/main" id="{7B7E14EB-99B4-4812-918E-85707727FE15}"/>
              </a:ext>
            </a:extLst>
          </p:cNvPr>
          <p:cNvSpPr/>
          <p:nvPr/>
        </p:nvSpPr>
        <p:spPr>
          <a:xfrm>
            <a:off x="5078314" y="1796249"/>
            <a:ext cx="5868920" cy="427325"/>
          </a:xfrm>
          <a:prstGeom prst="roundRect">
            <a:avLst/>
          </a:prstGeom>
          <a:solidFill>
            <a:srgbClr val="DFDDDD">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 name="Ellipse 16">
            <a:extLst>
              <a:ext uri="{FF2B5EF4-FFF2-40B4-BE49-F238E27FC236}">
                <a16:creationId xmlns:a16="http://schemas.microsoft.com/office/drawing/2014/main" id="{6F4DC2AA-1CC5-4B87-A53B-2CB30D9E8833}"/>
              </a:ext>
            </a:extLst>
          </p:cNvPr>
          <p:cNvSpPr/>
          <p:nvPr/>
        </p:nvSpPr>
        <p:spPr>
          <a:xfrm rot="12927471">
            <a:off x="5036739" y="2365123"/>
            <a:ext cx="106045" cy="28257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Ellipse 16">
            <a:extLst>
              <a:ext uri="{FF2B5EF4-FFF2-40B4-BE49-F238E27FC236}">
                <a16:creationId xmlns:a16="http://schemas.microsoft.com/office/drawing/2014/main" id="{BB478404-1904-4263-9B90-FC299FB72416}"/>
              </a:ext>
            </a:extLst>
          </p:cNvPr>
          <p:cNvSpPr/>
          <p:nvPr/>
        </p:nvSpPr>
        <p:spPr>
          <a:xfrm rot="13734351">
            <a:off x="4962332" y="2270912"/>
            <a:ext cx="88900" cy="21272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 name="Ellipse 16">
            <a:extLst>
              <a:ext uri="{FF2B5EF4-FFF2-40B4-BE49-F238E27FC236}">
                <a16:creationId xmlns:a16="http://schemas.microsoft.com/office/drawing/2014/main" id="{E003BBF1-B576-4934-9EBF-A510A0938611}"/>
              </a:ext>
            </a:extLst>
          </p:cNvPr>
          <p:cNvSpPr/>
          <p:nvPr/>
        </p:nvSpPr>
        <p:spPr>
          <a:xfrm rot="12079695">
            <a:off x="5237760" y="2355082"/>
            <a:ext cx="76835" cy="170180"/>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Zone de texte 15">
            <a:extLst>
              <a:ext uri="{FF2B5EF4-FFF2-40B4-BE49-F238E27FC236}">
                <a16:creationId xmlns:a16="http://schemas.microsoft.com/office/drawing/2014/main" id="{086E95D6-8352-4D97-B08C-BF0F0EADD8C9}"/>
              </a:ext>
            </a:extLst>
          </p:cNvPr>
          <p:cNvSpPr txBox="1">
            <a:spLocks noChangeArrowheads="1"/>
          </p:cNvSpPr>
          <p:nvPr/>
        </p:nvSpPr>
        <p:spPr bwMode="auto">
          <a:xfrm>
            <a:off x="5019736" y="1824174"/>
            <a:ext cx="5686137" cy="556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CECBCB"/>
                </a:solidFill>
                <a:effectLst/>
                <a:latin typeface="Amatic SC" pitchFamily="2" charset="0"/>
                <a:ea typeface="Yu Mincho" panose="02020400000000000000" pitchFamily="18" charset="-128"/>
                <a:cs typeface="Arial" panose="020B0604020202020204" pitchFamily="34" charset="0"/>
              </a:rPr>
              <a:t>BOOT , INITIALIZATION,SHUTDOWN AND RUNLEVELS</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 coins arrondis 32">
            <a:extLst>
              <a:ext uri="{FF2B5EF4-FFF2-40B4-BE49-F238E27FC236}">
                <a16:creationId xmlns:a16="http://schemas.microsoft.com/office/drawing/2014/main" id="{37A5021F-D4D5-4235-B6E0-02898C00994D}"/>
              </a:ext>
            </a:extLst>
          </p:cNvPr>
          <p:cNvSpPr/>
          <p:nvPr/>
        </p:nvSpPr>
        <p:spPr>
          <a:xfrm>
            <a:off x="5120859" y="1859115"/>
            <a:ext cx="5710811" cy="460792"/>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Ellipse 16">
            <a:extLst>
              <a:ext uri="{FF2B5EF4-FFF2-40B4-BE49-F238E27FC236}">
                <a16:creationId xmlns:a16="http://schemas.microsoft.com/office/drawing/2014/main" id="{86E6014F-ACD1-427E-8976-9BD97F936D84}"/>
              </a:ext>
            </a:extLst>
          </p:cNvPr>
          <p:cNvSpPr/>
          <p:nvPr/>
        </p:nvSpPr>
        <p:spPr>
          <a:xfrm rot="2796290">
            <a:off x="11167421" y="1734825"/>
            <a:ext cx="106045" cy="28257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Ellipse 16">
            <a:extLst>
              <a:ext uri="{FF2B5EF4-FFF2-40B4-BE49-F238E27FC236}">
                <a16:creationId xmlns:a16="http://schemas.microsoft.com/office/drawing/2014/main" id="{9DD988F4-EE27-4FEC-B690-AF7089032365}"/>
              </a:ext>
            </a:extLst>
          </p:cNvPr>
          <p:cNvSpPr/>
          <p:nvPr/>
        </p:nvSpPr>
        <p:spPr>
          <a:xfrm rot="1910527">
            <a:off x="11051153" y="1723158"/>
            <a:ext cx="88900" cy="21272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6" name="Ellipse 16">
            <a:extLst>
              <a:ext uri="{FF2B5EF4-FFF2-40B4-BE49-F238E27FC236}">
                <a16:creationId xmlns:a16="http://schemas.microsoft.com/office/drawing/2014/main" id="{D67496AA-F9CF-4D52-9F8A-B738D4381B00}"/>
              </a:ext>
            </a:extLst>
          </p:cNvPr>
          <p:cNvSpPr/>
          <p:nvPr/>
        </p:nvSpPr>
        <p:spPr>
          <a:xfrm rot="4131549">
            <a:off x="11196830" y="1936909"/>
            <a:ext cx="76835" cy="170180"/>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8" name="Zone de texte 13">
            <a:extLst>
              <a:ext uri="{FF2B5EF4-FFF2-40B4-BE49-F238E27FC236}">
                <a16:creationId xmlns:a16="http://schemas.microsoft.com/office/drawing/2014/main" id="{DE5A5FD5-39CE-495E-9775-A4D68EB8E81B}"/>
              </a:ext>
            </a:extLst>
          </p:cNvPr>
          <p:cNvSpPr txBox="1">
            <a:spLocks noChangeArrowheads="1"/>
          </p:cNvSpPr>
          <p:nvPr/>
        </p:nvSpPr>
        <p:spPr bwMode="auto">
          <a:xfrm>
            <a:off x="9676402" y="1895421"/>
            <a:ext cx="1500796" cy="36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b="1" i="0" u="none" strike="noStrike" cap="none" normalizeH="0" baseline="0" dirty="0">
                <a:ln>
                  <a:noFill/>
                </a:ln>
                <a:solidFill>
                  <a:schemeClr val="bg1"/>
                </a:solidFill>
                <a:effectLst/>
                <a:latin typeface="Consolas" panose="020B0609020204030204" pitchFamily="49" charset="0"/>
                <a:ea typeface="Yu Mincho" panose="02020400000000000000" pitchFamily="18" charset="-128"/>
                <a:cs typeface="Arial" panose="020B0604020202020204" pitchFamily="34" charset="0"/>
              </a:rPr>
              <a:t>p28</a:t>
            </a:r>
            <a:endParaRPr kumimoji="0" lang="fr-FR" altLang="en-US" sz="1100" b="1" i="0" u="none" strike="noStrike" cap="none" normalizeH="0" baseline="0" dirty="0">
              <a:ln>
                <a:noFill/>
              </a:ln>
              <a:solidFill>
                <a:schemeClr val="bg1"/>
              </a:solidFill>
              <a:effectLst/>
              <a:latin typeface="Consolas" panose="020B0609020204030204" pitchFamily="49" charset="0"/>
            </a:endParaRPr>
          </a:p>
        </p:txBody>
      </p:sp>
      <p:pic>
        <p:nvPicPr>
          <p:cNvPr id="39" name="Image 38">
            <a:extLst>
              <a:ext uri="{FF2B5EF4-FFF2-40B4-BE49-F238E27FC236}">
                <a16:creationId xmlns:a16="http://schemas.microsoft.com/office/drawing/2014/main" id="{0D6EA023-3AC5-4E30-A0A5-918FCBD44D35}"/>
              </a:ext>
            </a:extLst>
          </p:cNvPr>
          <p:cNvPicPr>
            <a:picLocks noChangeAspect="1"/>
          </p:cNvPicPr>
          <p:nvPr/>
        </p:nvPicPr>
        <p:blipFill>
          <a:blip r:embed="rId7"/>
          <a:stretch>
            <a:fillRect/>
          </a:stretch>
        </p:blipFill>
        <p:spPr>
          <a:xfrm rot="10800000">
            <a:off x="5548962" y="2403666"/>
            <a:ext cx="1634669" cy="391938"/>
          </a:xfrm>
          <a:prstGeom prst="rect">
            <a:avLst/>
          </a:prstGeom>
        </p:spPr>
      </p:pic>
      <p:sp>
        <p:nvSpPr>
          <p:cNvPr id="42" name="Zone de texte 13">
            <a:extLst>
              <a:ext uri="{FF2B5EF4-FFF2-40B4-BE49-F238E27FC236}">
                <a16:creationId xmlns:a16="http://schemas.microsoft.com/office/drawing/2014/main" id="{B502E0B0-7232-4A04-AFA8-CA1D2154AA69}"/>
              </a:ext>
            </a:extLst>
          </p:cNvPr>
          <p:cNvSpPr txBox="1">
            <a:spLocks noChangeArrowheads="1"/>
          </p:cNvSpPr>
          <p:nvPr/>
        </p:nvSpPr>
        <p:spPr bwMode="auto">
          <a:xfrm>
            <a:off x="6849090" y="2384099"/>
            <a:ext cx="502491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400" b="1" dirty="0">
                <a:solidFill>
                  <a:schemeClr val="tx2">
                    <a:lumMod val="50000"/>
                  </a:schemeClr>
                </a:solidFill>
                <a:latin typeface="Amatic SC" pitchFamily="2" charset="0"/>
                <a:ea typeface="Yu Mincho" panose="02020400000000000000" pitchFamily="18" charset="-128"/>
                <a:cs typeface="Arial" panose="020B0604020202020204" pitchFamily="34" charset="0"/>
              </a:rPr>
              <a:t>Change runlevels and shutdown or reboot system </a:t>
            </a:r>
            <a:endParaRPr lang="fr-FR" altLang="en-US" sz="2400" b="1" dirty="0">
              <a:solidFill>
                <a:schemeClr val="tx2">
                  <a:lumMod val="50000"/>
                </a:schemeClr>
              </a:solidFill>
              <a:latin typeface="Amatic SC" pitchFamily="2" charset="0"/>
              <a:ea typeface="Yu Mincho" panose="02020400000000000000" pitchFamily="18" charset="-128"/>
              <a:cs typeface="Arial" panose="020B0604020202020204" pitchFamily="34" charset="0"/>
            </a:endParaRPr>
          </a:p>
        </p:txBody>
      </p:sp>
      <p:sp>
        <p:nvSpPr>
          <p:cNvPr id="43" name="Rectangle 42">
            <a:extLst>
              <a:ext uri="{FF2B5EF4-FFF2-40B4-BE49-F238E27FC236}">
                <a16:creationId xmlns:a16="http://schemas.microsoft.com/office/drawing/2014/main" id="{D23E5DB9-F90C-47D6-A0DA-D1ACCB455A80}"/>
              </a:ext>
            </a:extLst>
          </p:cNvPr>
          <p:cNvSpPr/>
          <p:nvPr/>
        </p:nvSpPr>
        <p:spPr>
          <a:xfrm>
            <a:off x="9966128" y="1078747"/>
            <a:ext cx="1839595" cy="389890"/>
          </a:xfrm>
          <a:prstGeom prst="rect">
            <a:avLst/>
          </a:prstGeom>
          <a:pattFill prst="smGrid">
            <a:fgClr>
              <a:srgbClr val="FED0CA"/>
            </a:fgClr>
            <a:bgClr>
              <a:srgbClr val="F2F2F2"/>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Rectangle 43">
            <a:extLst>
              <a:ext uri="{FF2B5EF4-FFF2-40B4-BE49-F238E27FC236}">
                <a16:creationId xmlns:a16="http://schemas.microsoft.com/office/drawing/2014/main" id="{B768561B-1906-464E-BBF0-AEFC7CEF8271}"/>
              </a:ext>
            </a:extLst>
          </p:cNvPr>
          <p:cNvSpPr/>
          <p:nvPr/>
        </p:nvSpPr>
        <p:spPr>
          <a:xfrm>
            <a:off x="10257400" y="835975"/>
            <a:ext cx="1839595" cy="389890"/>
          </a:xfrm>
          <a:prstGeom prst="rect">
            <a:avLst/>
          </a:prstGeom>
          <a:solidFill>
            <a:srgbClr val="FACED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5" name="Google Shape;1317;p48">
            <a:extLst>
              <a:ext uri="{FF2B5EF4-FFF2-40B4-BE49-F238E27FC236}">
                <a16:creationId xmlns:a16="http://schemas.microsoft.com/office/drawing/2014/main" id="{D6CA434C-2C24-4071-B2D2-08B88A31B96A}"/>
              </a:ext>
            </a:extLst>
          </p:cNvPr>
          <p:cNvSpPr/>
          <p:nvPr/>
        </p:nvSpPr>
        <p:spPr>
          <a:xfrm rot="3100471">
            <a:off x="10336812" y="568188"/>
            <a:ext cx="863783" cy="755748"/>
          </a:xfrm>
          <a:custGeom>
            <a:avLst/>
            <a:gdLst/>
            <a:ahLst/>
            <a:cxnLst/>
            <a:rect l="l" t="t" r="r" b="b"/>
            <a:pathLst>
              <a:path w="43167" h="40234" extrusionOk="0">
                <a:moveTo>
                  <a:pt x="9721" y="1068"/>
                </a:moveTo>
                <a:lnTo>
                  <a:pt x="9820" y="1118"/>
                </a:lnTo>
                <a:cubicBezTo>
                  <a:pt x="9870" y="1217"/>
                  <a:pt x="9920" y="1267"/>
                  <a:pt x="10020" y="1317"/>
                </a:cubicBezTo>
                <a:cubicBezTo>
                  <a:pt x="10119" y="1467"/>
                  <a:pt x="10219" y="1666"/>
                  <a:pt x="10269" y="1865"/>
                </a:cubicBezTo>
                <a:cubicBezTo>
                  <a:pt x="10369" y="2065"/>
                  <a:pt x="10418" y="2364"/>
                  <a:pt x="10468" y="2613"/>
                </a:cubicBezTo>
                <a:cubicBezTo>
                  <a:pt x="10518" y="3211"/>
                  <a:pt x="10468" y="3859"/>
                  <a:pt x="10369" y="4457"/>
                </a:cubicBezTo>
                <a:lnTo>
                  <a:pt x="10369" y="4557"/>
                </a:lnTo>
                <a:cubicBezTo>
                  <a:pt x="10369" y="4657"/>
                  <a:pt x="10319" y="4756"/>
                  <a:pt x="10319" y="4856"/>
                </a:cubicBezTo>
                <a:lnTo>
                  <a:pt x="10319" y="4706"/>
                </a:lnTo>
                <a:cubicBezTo>
                  <a:pt x="10319" y="4856"/>
                  <a:pt x="10269" y="5006"/>
                  <a:pt x="10269" y="5155"/>
                </a:cubicBezTo>
                <a:cubicBezTo>
                  <a:pt x="10219" y="5504"/>
                  <a:pt x="10169" y="5903"/>
                  <a:pt x="10119" y="6252"/>
                </a:cubicBezTo>
                <a:lnTo>
                  <a:pt x="10119" y="6451"/>
                </a:lnTo>
                <a:cubicBezTo>
                  <a:pt x="10020" y="6900"/>
                  <a:pt x="9970" y="7398"/>
                  <a:pt x="9920" y="7847"/>
                </a:cubicBezTo>
                <a:cubicBezTo>
                  <a:pt x="9820" y="8295"/>
                  <a:pt x="9770" y="8644"/>
                  <a:pt x="9721" y="9043"/>
                </a:cubicBezTo>
                <a:cubicBezTo>
                  <a:pt x="9671" y="9442"/>
                  <a:pt x="9671" y="9791"/>
                  <a:pt x="9621" y="10140"/>
                </a:cubicBezTo>
                <a:cubicBezTo>
                  <a:pt x="9621" y="10538"/>
                  <a:pt x="9571" y="10937"/>
                  <a:pt x="9571" y="11286"/>
                </a:cubicBezTo>
                <a:cubicBezTo>
                  <a:pt x="9521" y="11087"/>
                  <a:pt x="9471" y="10887"/>
                  <a:pt x="9422" y="10688"/>
                </a:cubicBezTo>
                <a:cubicBezTo>
                  <a:pt x="9272" y="10189"/>
                  <a:pt x="9122" y="9741"/>
                  <a:pt x="9023" y="9292"/>
                </a:cubicBezTo>
                <a:cubicBezTo>
                  <a:pt x="8873" y="8844"/>
                  <a:pt x="8823" y="8395"/>
                  <a:pt x="8724" y="7946"/>
                </a:cubicBezTo>
                <a:cubicBezTo>
                  <a:pt x="8674" y="7498"/>
                  <a:pt x="8624" y="7049"/>
                  <a:pt x="8524" y="6601"/>
                </a:cubicBezTo>
                <a:cubicBezTo>
                  <a:pt x="8475" y="6202"/>
                  <a:pt x="8524" y="5953"/>
                  <a:pt x="8524" y="5654"/>
                </a:cubicBezTo>
                <a:lnTo>
                  <a:pt x="8524" y="4607"/>
                </a:lnTo>
                <a:cubicBezTo>
                  <a:pt x="8524" y="4258"/>
                  <a:pt x="8524" y="3909"/>
                  <a:pt x="8524" y="3560"/>
                </a:cubicBezTo>
                <a:cubicBezTo>
                  <a:pt x="8574" y="3211"/>
                  <a:pt x="8624" y="2912"/>
                  <a:pt x="8624" y="2613"/>
                </a:cubicBezTo>
                <a:cubicBezTo>
                  <a:pt x="8674" y="2414"/>
                  <a:pt x="8724" y="2214"/>
                  <a:pt x="8774" y="2015"/>
                </a:cubicBezTo>
                <a:cubicBezTo>
                  <a:pt x="8873" y="1815"/>
                  <a:pt x="8973" y="1616"/>
                  <a:pt x="9122" y="1467"/>
                </a:cubicBezTo>
                <a:cubicBezTo>
                  <a:pt x="9222" y="1367"/>
                  <a:pt x="9272" y="1267"/>
                  <a:pt x="9372" y="1217"/>
                </a:cubicBezTo>
                <a:cubicBezTo>
                  <a:pt x="9422" y="1167"/>
                  <a:pt x="9471" y="1118"/>
                  <a:pt x="9571" y="1068"/>
                </a:cubicBezTo>
                <a:close/>
                <a:moveTo>
                  <a:pt x="1446" y="7249"/>
                </a:moveTo>
                <a:cubicBezTo>
                  <a:pt x="1646" y="7298"/>
                  <a:pt x="1795" y="7298"/>
                  <a:pt x="1995" y="7398"/>
                </a:cubicBezTo>
                <a:cubicBezTo>
                  <a:pt x="2344" y="7498"/>
                  <a:pt x="2643" y="7647"/>
                  <a:pt x="2942" y="7797"/>
                </a:cubicBezTo>
                <a:cubicBezTo>
                  <a:pt x="3091" y="7946"/>
                  <a:pt x="3291" y="8046"/>
                  <a:pt x="3440" y="8146"/>
                </a:cubicBezTo>
                <a:cubicBezTo>
                  <a:pt x="3640" y="8345"/>
                  <a:pt x="3839" y="8495"/>
                  <a:pt x="3988" y="8694"/>
                </a:cubicBezTo>
                <a:cubicBezTo>
                  <a:pt x="4188" y="8844"/>
                  <a:pt x="4337" y="8993"/>
                  <a:pt x="4487" y="9093"/>
                </a:cubicBezTo>
                <a:cubicBezTo>
                  <a:pt x="4686" y="9242"/>
                  <a:pt x="4886" y="9442"/>
                  <a:pt x="5135" y="9591"/>
                </a:cubicBezTo>
                <a:cubicBezTo>
                  <a:pt x="5434" y="9890"/>
                  <a:pt x="5783" y="10239"/>
                  <a:pt x="6132" y="10538"/>
                </a:cubicBezTo>
                <a:cubicBezTo>
                  <a:pt x="6431" y="10837"/>
                  <a:pt x="6780" y="11236"/>
                  <a:pt x="7129" y="11585"/>
                </a:cubicBezTo>
                <a:cubicBezTo>
                  <a:pt x="7428" y="11934"/>
                  <a:pt x="7827" y="12383"/>
                  <a:pt x="8225" y="12831"/>
                </a:cubicBezTo>
                <a:cubicBezTo>
                  <a:pt x="7876" y="12582"/>
                  <a:pt x="7627" y="12383"/>
                  <a:pt x="7328" y="12183"/>
                </a:cubicBezTo>
                <a:cubicBezTo>
                  <a:pt x="6580" y="11735"/>
                  <a:pt x="5883" y="11286"/>
                  <a:pt x="5135" y="10837"/>
                </a:cubicBezTo>
                <a:cubicBezTo>
                  <a:pt x="4437" y="10339"/>
                  <a:pt x="3739" y="9990"/>
                  <a:pt x="2992" y="9591"/>
                </a:cubicBezTo>
                <a:cubicBezTo>
                  <a:pt x="2593" y="9292"/>
                  <a:pt x="2194" y="8993"/>
                  <a:pt x="1845" y="8644"/>
                </a:cubicBezTo>
                <a:lnTo>
                  <a:pt x="1546" y="8345"/>
                </a:lnTo>
                <a:cubicBezTo>
                  <a:pt x="1446" y="8196"/>
                  <a:pt x="1297" y="8046"/>
                  <a:pt x="1197" y="7897"/>
                </a:cubicBezTo>
                <a:cubicBezTo>
                  <a:pt x="1147" y="7797"/>
                  <a:pt x="1097" y="7697"/>
                  <a:pt x="1097" y="7597"/>
                </a:cubicBezTo>
                <a:lnTo>
                  <a:pt x="1097" y="7398"/>
                </a:lnTo>
                <a:lnTo>
                  <a:pt x="1147" y="7298"/>
                </a:lnTo>
                <a:lnTo>
                  <a:pt x="1197" y="7249"/>
                </a:lnTo>
                <a:close/>
                <a:moveTo>
                  <a:pt x="15453" y="4108"/>
                </a:moveTo>
                <a:lnTo>
                  <a:pt x="15602" y="4208"/>
                </a:lnTo>
                <a:cubicBezTo>
                  <a:pt x="15702" y="4308"/>
                  <a:pt x="15802" y="4407"/>
                  <a:pt x="15901" y="4507"/>
                </a:cubicBezTo>
                <a:cubicBezTo>
                  <a:pt x="16001" y="4657"/>
                  <a:pt x="16051" y="4806"/>
                  <a:pt x="16151" y="4956"/>
                </a:cubicBezTo>
                <a:cubicBezTo>
                  <a:pt x="16250" y="5305"/>
                  <a:pt x="16350" y="5654"/>
                  <a:pt x="16350" y="6002"/>
                </a:cubicBezTo>
                <a:cubicBezTo>
                  <a:pt x="16500" y="7099"/>
                  <a:pt x="16450" y="8245"/>
                  <a:pt x="16450" y="9392"/>
                </a:cubicBezTo>
                <a:cubicBezTo>
                  <a:pt x="16450" y="9940"/>
                  <a:pt x="16500" y="10489"/>
                  <a:pt x="16500" y="11037"/>
                </a:cubicBezTo>
                <a:cubicBezTo>
                  <a:pt x="16500" y="11585"/>
                  <a:pt x="16500" y="12084"/>
                  <a:pt x="16450" y="12632"/>
                </a:cubicBezTo>
                <a:cubicBezTo>
                  <a:pt x="16450" y="12831"/>
                  <a:pt x="16400" y="13080"/>
                  <a:pt x="16350" y="13330"/>
                </a:cubicBezTo>
                <a:cubicBezTo>
                  <a:pt x="16350" y="13579"/>
                  <a:pt x="16350" y="13878"/>
                  <a:pt x="16350" y="14127"/>
                </a:cubicBezTo>
                <a:lnTo>
                  <a:pt x="16350" y="15672"/>
                </a:lnTo>
                <a:lnTo>
                  <a:pt x="16350" y="16420"/>
                </a:lnTo>
                <a:cubicBezTo>
                  <a:pt x="16350" y="16669"/>
                  <a:pt x="16400" y="17018"/>
                  <a:pt x="16450" y="17367"/>
                </a:cubicBezTo>
                <a:cubicBezTo>
                  <a:pt x="16500" y="17666"/>
                  <a:pt x="16549" y="17915"/>
                  <a:pt x="16599" y="18215"/>
                </a:cubicBezTo>
                <a:cubicBezTo>
                  <a:pt x="16599" y="18514"/>
                  <a:pt x="16649" y="18713"/>
                  <a:pt x="16699" y="18962"/>
                </a:cubicBezTo>
                <a:cubicBezTo>
                  <a:pt x="16799" y="19411"/>
                  <a:pt x="16849" y="19810"/>
                  <a:pt x="16998" y="20208"/>
                </a:cubicBezTo>
                <a:lnTo>
                  <a:pt x="16998" y="20358"/>
                </a:lnTo>
                <a:cubicBezTo>
                  <a:pt x="16649" y="19710"/>
                  <a:pt x="16350" y="19012"/>
                  <a:pt x="16051" y="18314"/>
                </a:cubicBezTo>
                <a:cubicBezTo>
                  <a:pt x="15951" y="18065"/>
                  <a:pt x="15852" y="17816"/>
                  <a:pt x="15802" y="17567"/>
                </a:cubicBezTo>
                <a:cubicBezTo>
                  <a:pt x="15702" y="17317"/>
                  <a:pt x="15602" y="17018"/>
                  <a:pt x="15553" y="16719"/>
                </a:cubicBezTo>
                <a:cubicBezTo>
                  <a:pt x="15353" y="16171"/>
                  <a:pt x="15154" y="15573"/>
                  <a:pt x="14954" y="15024"/>
                </a:cubicBezTo>
                <a:cubicBezTo>
                  <a:pt x="14905" y="14725"/>
                  <a:pt x="14805" y="14476"/>
                  <a:pt x="14755" y="14177"/>
                </a:cubicBezTo>
                <a:cubicBezTo>
                  <a:pt x="14655" y="13878"/>
                  <a:pt x="14605" y="13679"/>
                  <a:pt x="14605" y="13380"/>
                </a:cubicBezTo>
                <a:cubicBezTo>
                  <a:pt x="14506" y="12831"/>
                  <a:pt x="14356" y="12283"/>
                  <a:pt x="14257" y="11685"/>
                </a:cubicBezTo>
                <a:cubicBezTo>
                  <a:pt x="14207" y="11485"/>
                  <a:pt x="14207" y="11286"/>
                  <a:pt x="14157" y="11087"/>
                </a:cubicBezTo>
                <a:cubicBezTo>
                  <a:pt x="14057" y="10289"/>
                  <a:pt x="14007" y="9541"/>
                  <a:pt x="14007" y="8744"/>
                </a:cubicBezTo>
                <a:cubicBezTo>
                  <a:pt x="14007" y="8345"/>
                  <a:pt x="14007" y="7946"/>
                  <a:pt x="14057" y="7548"/>
                </a:cubicBezTo>
                <a:cubicBezTo>
                  <a:pt x="14107" y="7149"/>
                  <a:pt x="14107" y="6800"/>
                  <a:pt x="14157" y="6451"/>
                </a:cubicBezTo>
                <a:cubicBezTo>
                  <a:pt x="14207" y="6102"/>
                  <a:pt x="14257" y="5803"/>
                  <a:pt x="14406" y="5554"/>
                </a:cubicBezTo>
                <a:cubicBezTo>
                  <a:pt x="14456" y="5354"/>
                  <a:pt x="14556" y="5155"/>
                  <a:pt x="14655" y="4956"/>
                </a:cubicBezTo>
                <a:cubicBezTo>
                  <a:pt x="14755" y="4806"/>
                  <a:pt x="14855" y="4607"/>
                  <a:pt x="14954" y="4457"/>
                </a:cubicBezTo>
                <a:cubicBezTo>
                  <a:pt x="15054" y="4358"/>
                  <a:pt x="15104" y="4258"/>
                  <a:pt x="15204" y="4208"/>
                </a:cubicBezTo>
                <a:lnTo>
                  <a:pt x="15353" y="4108"/>
                </a:lnTo>
                <a:close/>
                <a:moveTo>
                  <a:pt x="2643" y="15423"/>
                </a:moveTo>
                <a:cubicBezTo>
                  <a:pt x="2992" y="15473"/>
                  <a:pt x="3340" y="15523"/>
                  <a:pt x="3689" y="15573"/>
                </a:cubicBezTo>
                <a:cubicBezTo>
                  <a:pt x="4038" y="15623"/>
                  <a:pt x="4387" y="15722"/>
                  <a:pt x="4736" y="15772"/>
                </a:cubicBezTo>
                <a:cubicBezTo>
                  <a:pt x="5235" y="15972"/>
                  <a:pt x="5733" y="16121"/>
                  <a:pt x="6182" y="16320"/>
                </a:cubicBezTo>
                <a:cubicBezTo>
                  <a:pt x="6680" y="16520"/>
                  <a:pt x="7228" y="16719"/>
                  <a:pt x="7727" y="16968"/>
                </a:cubicBezTo>
                <a:cubicBezTo>
                  <a:pt x="8225" y="17168"/>
                  <a:pt x="8724" y="17417"/>
                  <a:pt x="9222" y="17666"/>
                </a:cubicBezTo>
                <a:cubicBezTo>
                  <a:pt x="9721" y="17866"/>
                  <a:pt x="10219" y="18115"/>
                  <a:pt x="10718" y="18414"/>
                </a:cubicBezTo>
                <a:cubicBezTo>
                  <a:pt x="11017" y="18563"/>
                  <a:pt x="11316" y="18763"/>
                  <a:pt x="11615" y="18912"/>
                </a:cubicBezTo>
                <a:cubicBezTo>
                  <a:pt x="12063" y="19261"/>
                  <a:pt x="12562" y="19560"/>
                  <a:pt x="13010" y="19859"/>
                </a:cubicBezTo>
                <a:cubicBezTo>
                  <a:pt x="13459" y="20208"/>
                  <a:pt x="13958" y="20507"/>
                  <a:pt x="14406" y="20906"/>
                </a:cubicBezTo>
                <a:lnTo>
                  <a:pt x="14157" y="20707"/>
                </a:lnTo>
                <a:cubicBezTo>
                  <a:pt x="13609" y="20458"/>
                  <a:pt x="13060" y="20258"/>
                  <a:pt x="12512" y="20059"/>
                </a:cubicBezTo>
                <a:cubicBezTo>
                  <a:pt x="11515" y="19710"/>
                  <a:pt x="10518" y="19361"/>
                  <a:pt x="9521" y="19012"/>
                </a:cubicBezTo>
                <a:lnTo>
                  <a:pt x="9172" y="18912"/>
                </a:lnTo>
                <a:lnTo>
                  <a:pt x="9322" y="18962"/>
                </a:lnTo>
                <a:cubicBezTo>
                  <a:pt x="8923" y="18863"/>
                  <a:pt x="8475" y="18713"/>
                  <a:pt x="8026" y="18563"/>
                </a:cubicBezTo>
                <a:cubicBezTo>
                  <a:pt x="7627" y="18464"/>
                  <a:pt x="7179" y="18414"/>
                  <a:pt x="6730" y="18314"/>
                </a:cubicBezTo>
                <a:cubicBezTo>
                  <a:pt x="6281" y="18215"/>
                  <a:pt x="5932" y="18115"/>
                  <a:pt x="5534" y="18015"/>
                </a:cubicBezTo>
                <a:cubicBezTo>
                  <a:pt x="5135" y="17915"/>
                  <a:pt x="4686" y="17816"/>
                  <a:pt x="4287" y="17716"/>
                </a:cubicBezTo>
                <a:cubicBezTo>
                  <a:pt x="3889" y="17616"/>
                  <a:pt x="3640" y="17517"/>
                  <a:pt x="3340" y="17367"/>
                </a:cubicBezTo>
                <a:cubicBezTo>
                  <a:pt x="2992" y="17268"/>
                  <a:pt x="2692" y="17068"/>
                  <a:pt x="2393" y="16919"/>
                </a:cubicBezTo>
                <a:cubicBezTo>
                  <a:pt x="2194" y="16769"/>
                  <a:pt x="1995" y="16620"/>
                  <a:pt x="1795" y="16420"/>
                </a:cubicBezTo>
                <a:cubicBezTo>
                  <a:pt x="1696" y="16320"/>
                  <a:pt x="1596" y="16221"/>
                  <a:pt x="1546" y="16071"/>
                </a:cubicBezTo>
                <a:cubicBezTo>
                  <a:pt x="1546" y="16021"/>
                  <a:pt x="1496" y="15972"/>
                  <a:pt x="1446" y="15922"/>
                </a:cubicBezTo>
                <a:cubicBezTo>
                  <a:pt x="1446" y="15872"/>
                  <a:pt x="1446" y="15772"/>
                  <a:pt x="1446" y="15722"/>
                </a:cubicBezTo>
                <a:cubicBezTo>
                  <a:pt x="1446" y="15722"/>
                  <a:pt x="1446" y="15672"/>
                  <a:pt x="1446" y="15623"/>
                </a:cubicBezTo>
                <a:lnTo>
                  <a:pt x="1546" y="15623"/>
                </a:lnTo>
                <a:cubicBezTo>
                  <a:pt x="1596" y="15573"/>
                  <a:pt x="1696" y="15573"/>
                  <a:pt x="1795" y="15523"/>
                </a:cubicBezTo>
                <a:cubicBezTo>
                  <a:pt x="2044" y="15473"/>
                  <a:pt x="2344" y="15423"/>
                  <a:pt x="2643" y="15423"/>
                </a:cubicBezTo>
                <a:close/>
                <a:moveTo>
                  <a:pt x="21484" y="8196"/>
                </a:moveTo>
                <a:cubicBezTo>
                  <a:pt x="21534" y="8245"/>
                  <a:pt x="21584" y="8245"/>
                  <a:pt x="21634" y="8295"/>
                </a:cubicBezTo>
                <a:cubicBezTo>
                  <a:pt x="21733" y="8395"/>
                  <a:pt x="21833" y="8495"/>
                  <a:pt x="21933" y="8594"/>
                </a:cubicBezTo>
                <a:cubicBezTo>
                  <a:pt x="21983" y="8694"/>
                  <a:pt x="22082" y="8794"/>
                  <a:pt x="22132" y="8893"/>
                </a:cubicBezTo>
                <a:cubicBezTo>
                  <a:pt x="22232" y="9043"/>
                  <a:pt x="22282" y="9143"/>
                  <a:pt x="22332" y="9242"/>
                </a:cubicBezTo>
                <a:cubicBezTo>
                  <a:pt x="22481" y="9741"/>
                  <a:pt x="22581" y="10189"/>
                  <a:pt x="22631" y="10688"/>
                </a:cubicBezTo>
                <a:cubicBezTo>
                  <a:pt x="22680" y="11236"/>
                  <a:pt x="22680" y="11735"/>
                  <a:pt x="22730" y="12233"/>
                </a:cubicBezTo>
                <a:cubicBezTo>
                  <a:pt x="22730" y="12781"/>
                  <a:pt x="22780" y="13380"/>
                  <a:pt x="22830" y="13928"/>
                </a:cubicBezTo>
                <a:cubicBezTo>
                  <a:pt x="22930" y="15024"/>
                  <a:pt x="22930" y="16121"/>
                  <a:pt x="22930" y="17168"/>
                </a:cubicBezTo>
                <a:cubicBezTo>
                  <a:pt x="22930" y="17766"/>
                  <a:pt x="22930" y="18314"/>
                  <a:pt x="22880" y="18912"/>
                </a:cubicBezTo>
                <a:cubicBezTo>
                  <a:pt x="22830" y="19461"/>
                  <a:pt x="22830" y="20059"/>
                  <a:pt x="22880" y="20607"/>
                </a:cubicBezTo>
                <a:cubicBezTo>
                  <a:pt x="22980" y="21754"/>
                  <a:pt x="23079" y="22900"/>
                  <a:pt x="23279" y="24046"/>
                </a:cubicBezTo>
                <a:cubicBezTo>
                  <a:pt x="23279" y="24196"/>
                  <a:pt x="23328" y="24346"/>
                  <a:pt x="23328" y="24445"/>
                </a:cubicBezTo>
                <a:cubicBezTo>
                  <a:pt x="23378" y="24894"/>
                  <a:pt x="23428" y="25293"/>
                  <a:pt x="23528" y="25691"/>
                </a:cubicBezTo>
                <a:cubicBezTo>
                  <a:pt x="23578" y="25941"/>
                  <a:pt x="23677" y="26190"/>
                  <a:pt x="23727" y="26439"/>
                </a:cubicBezTo>
                <a:lnTo>
                  <a:pt x="23578" y="26040"/>
                </a:lnTo>
                <a:cubicBezTo>
                  <a:pt x="23428" y="25741"/>
                  <a:pt x="23279" y="25442"/>
                  <a:pt x="23179" y="25143"/>
                </a:cubicBezTo>
                <a:cubicBezTo>
                  <a:pt x="23179" y="25193"/>
                  <a:pt x="23179" y="25193"/>
                  <a:pt x="23179" y="25243"/>
                </a:cubicBezTo>
                <a:lnTo>
                  <a:pt x="23129" y="25143"/>
                </a:lnTo>
                <a:lnTo>
                  <a:pt x="23129" y="25093"/>
                </a:lnTo>
                <a:cubicBezTo>
                  <a:pt x="22930" y="24595"/>
                  <a:pt x="22730" y="24096"/>
                  <a:pt x="22531" y="23598"/>
                </a:cubicBezTo>
                <a:cubicBezTo>
                  <a:pt x="22381" y="23050"/>
                  <a:pt x="22232" y="22451"/>
                  <a:pt x="22032" y="21853"/>
                </a:cubicBezTo>
                <a:cubicBezTo>
                  <a:pt x="21833" y="21255"/>
                  <a:pt x="21684" y="20607"/>
                  <a:pt x="21534" y="20009"/>
                </a:cubicBezTo>
                <a:cubicBezTo>
                  <a:pt x="21384" y="19411"/>
                  <a:pt x="21285" y="18813"/>
                  <a:pt x="21185" y="18215"/>
                </a:cubicBezTo>
                <a:cubicBezTo>
                  <a:pt x="21036" y="17616"/>
                  <a:pt x="20936" y="16968"/>
                  <a:pt x="20836" y="16320"/>
                </a:cubicBezTo>
                <a:cubicBezTo>
                  <a:pt x="20687" y="15623"/>
                  <a:pt x="20587" y="15074"/>
                  <a:pt x="20537" y="14426"/>
                </a:cubicBezTo>
                <a:cubicBezTo>
                  <a:pt x="20537" y="14127"/>
                  <a:pt x="20437" y="13878"/>
                  <a:pt x="20437" y="13579"/>
                </a:cubicBezTo>
                <a:cubicBezTo>
                  <a:pt x="20338" y="12981"/>
                  <a:pt x="20288" y="12333"/>
                  <a:pt x="20288" y="11735"/>
                </a:cubicBezTo>
                <a:lnTo>
                  <a:pt x="20288" y="10738"/>
                </a:lnTo>
                <a:cubicBezTo>
                  <a:pt x="20288" y="10439"/>
                  <a:pt x="20338" y="10140"/>
                  <a:pt x="20388" y="9841"/>
                </a:cubicBezTo>
                <a:cubicBezTo>
                  <a:pt x="20437" y="9492"/>
                  <a:pt x="20487" y="9193"/>
                  <a:pt x="20587" y="8844"/>
                </a:cubicBezTo>
                <a:cubicBezTo>
                  <a:pt x="20637" y="8744"/>
                  <a:pt x="20736" y="8594"/>
                  <a:pt x="20836" y="8495"/>
                </a:cubicBezTo>
                <a:cubicBezTo>
                  <a:pt x="20886" y="8445"/>
                  <a:pt x="20936" y="8345"/>
                  <a:pt x="21036" y="8295"/>
                </a:cubicBezTo>
                <a:cubicBezTo>
                  <a:pt x="21036" y="8295"/>
                  <a:pt x="21135" y="8245"/>
                  <a:pt x="21185" y="8196"/>
                </a:cubicBezTo>
                <a:close/>
                <a:moveTo>
                  <a:pt x="7378" y="23249"/>
                </a:moveTo>
                <a:cubicBezTo>
                  <a:pt x="8524" y="23299"/>
                  <a:pt x="9671" y="23498"/>
                  <a:pt x="10817" y="23698"/>
                </a:cubicBezTo>
                <a:cubicBezTo>
                  <a:pt x="11366" y="23797"/>
                  <a:pt x="11964" y="23897"/>
                  <a:pt x="12512" y="24046"/>
                </a:cubicBezTo>
                <a:cubicBezTo>
                  <a:pt x="13110" y="24196"/>
                  <a:pt x="13609" y="24346"/>
                  <a:pt x="14157" y="24495"/>
                </a:cubicBezTo>
                <a:lnTo>
                  <a:pt x="15204" y="24744"/>
                </a:lnTo>
                <a:cubicBezTo>
                  <a:pt x="16250" y="25093"/>
                  <a:pt x="17297" y="25442"/>
                  <a:pt x="18294" y="25841"/>
                </a:cubicBezTo>
                <a:cubicBezTo>
                  <a:pt x="18793" y="25990"/>
                  <a:pt x="19241" y="26240"/>
                  <a:pt x="19740" y="26439"/>
                </a:cubicBezTo>
                <a:cubicBezTo>
                  <a:pt x="20238" y="26688"/>
                  <a:pt x="20687" y="26938"/>
                  <a:pt x="21185" y="27187"/>
                </a:cubicBezTo>
                <a:lnTo>
                  <a:pt x="21584" y="27436"/>
                </a:lnTo>
                <a:lnTo>
                  <a:pt x="21534" y="27436"/>
                </a:lnTo>
                <a:cubicBezTo>
                  <a:pt x="21584" y="27436"/>
                  <a:pt x="21584" y="27486"/>
                  <a:pt x="21634" y="27486"/>
                </a:cubicBezTo>
                <a:lnTo>
                  <a:pt x="21833" y="27586"/>
                </a:lnTo>
                <a:lnTo>
                  <a:pt x="22032" y="27735"/>
                </a:lnTo>
                <a:cubicBezTo>
                  <a:pt x="21733" y="27586"/>
                  <a:pt x="21434" y="27486"/>
                  <a:pt x="21085" y="27386"/>
                </a:cubicBezTo>
                <a:cubicBezTo>
                  <a:pt x="20487" y="27237"/>
                  <a:pt x="19939" y="27087"/>
                  <a:pt x="19341" y="26938"/>
                </a:cubicBezTo>
                <a:cubicBezTo>
                  <a:pt x="18194" y="26638"/>
                  <a:pt x="17048" y="26439"/>
                  <a:pt x="15901" y="26290"/>
                </a:cubicBezTo>
                <a:cubicBezTo>
                  <a:pt x="15303" y="26190"/>
                  <a:pt x="14755" y="26190"/>
                  <a:pt x="14107" y="26140"/>
                </a:cubicBezTo>
                <a:cubicBezTo>
                  <a:pt x="13509" y="26040"/>
                  <a:pt x="12961" y="26090"/>
                  <a:pt x="12412" y="26040"/>
                </a:cubicBezTo>
                <a:cubicBezTo>
                  <a:pt x="11864" y="26040"/>
                  <a:pt x="11266" y="25990"/>
                  <a:pt x="10718" y="25990"/>
                </a:cubicBezTo>
                <a:cubicBezTo>
                  <a:pt x="10169" y="25941"/>
                  <a:pt x="9521" y="25941"/>
                  <a:pt x="8923" y="25841"/>
                </a:cubicBezTo>
                <a:cubicBezTo>
                  <a:pt x="8674" y="25841"/>
                  <a:pt x="8375" y="25791"/>
                  <a:pt x="8076" y="25791"/>
                </a:cubicBezTo>
                <a:cubicBezTo>
                  <a:pt x="7827" y="25741"/>
                  <a:pt x="7478" y="25741"/>
                  <a:pt x="7179" y="25691"/>
                </a:cubicBezTo>
                <a:cubicBezTo>
                  <a:pt x="6630" y="25592"/>
                  <a:pt x="6082" y="25492"/>
                  <a:pt x="5583" y="25392"/>
                </a:cubicBezTo>
                <a:cubicBezTo>
                  <a:pt x="5284" y="25293"/>
                  <a:pt x="5035" y="25143"/>
                  <a:pt x="4786" y="24994"/>
                </a:cubicBezTo>
                <a:cubicBezTo>
                  <a:pt x="4636" y="24944"/>
                  <a:pt x="4537" y="24844"/>
                  <a:pt x="4437" y="24744"/>
                </a:cubicBezTo>
                <a:cubicBezTo>
                  <a:pt x="4387" y="24645"/>
                  <a:pt x="4287" y="24595"/>
                  <a:pt x="4238" y="24495"/>
                </a:cubicBezTo>
                <a:lnTo>
                  <a:pt x="4188" y="24346"/>
                </a:lnTo>
                <a:lnTo>
                  <a:pt x="4188" y="24146"/>
                </a:lnTo>
                <a:lnTo>
                  <a:pt x="4188" y="24046"/>
                </a:lnTo>
                <a:cubicBezTo>
                  <a:pt x="4238" y="23997"/>
                  <a:pt x="4238" y="23947"/>
                  <a:pt x="4287" y="23897"/>
                </a:cubicBezTo>
                <a:cubicBezTo>
                  <a:pt x="4287" y="23847"/>
                  <a:pt x="4337" y="23797"/>
                  <a:pt x="4387" y="23747"/>
                </a:cubicBezTo>
                <a:lnTo>
                  <a:pt x="4537" y="23648"/>
                </a:lnTo>
                <a:cubicBezTo>
                  <a:pt x="4786" y="23498"/>
                  <a:pt x="5085" y="23448"/>
                  <a:pt x="5384" y="23349"/>
                </a:cubicBezTo>
                <a:cubicBezTo>
                  <a:pt x="5733" y="23299"/>
                  <a:pt x="6032" y="23249"/>
                  <a:pt x="6381" y="23249"/>
                </a:cubicBezTo>
                <a:close/>
                <a:moveTo>
                  <a:pt x="27117" y="12532"/>
                </a:moveTo>
                <a:lnTo>
                  <a:pt x="27316" y="12582"/>
                </a:lnTo>
                <a:cubicBezTo>
                  <a:pt x="27366" y="12582"/>
                  <a:pt x="27416" y="12632"/>
                  <a:pt x="27515" y="12682"/>
                </a:cubicBezTo>
                <a:cubicBezTo>
                  <a:pt x="27665" y="12781"/>
                  <a:pt x="27765" y="12931"/>
                  <a:pt x="27914" y="13080"/>
                </a:cubicBezTo>
                <a:cubicBezTo>
                  <a:pt x="28114" y="13330"/>
                  <a:pt x="28313" y="13629"/>
                  <a:pt x="28463" y="13928"/>
                </a:cubicBezTo>
                <a:cubicBezTo>
                  <a:pt x="28512" y="14127"/>
                  <a:pt x="28562" y="14327"/>
                  <a:pt x="28612" y="14476"/>
                </a:cubicBezTo>
                <a:cubicBezTo>
                  <a:pt x="28662" y="14676"/>
                  <a:pt x="28712" y="14925"/>
                  <a:pt x="28762" y="15174"/>
                </a:cubicBezTo>
                <a:cubicBezTo>
                  <a:pt x="28811" y="15573"/>
                  <a:pt x="28911" y="16021"/>
                  <a:pt x="28961" y="16470"/>
                </a:cubicBezTo>
                <a:cubicBezTo>
                  <a:pt x="28961" y="16470"/>
                  <a:pt x="28961" y="16520"/>
                  <a:pt x="28961" y="16520"/>
                </a:cubicBezTo>
                <a:cubicBezTo>
                  <a:pt x="29011" y="17018"/>
                  <a:pt x="29110" y="17517"/>
                  <a:pt x="29160" y="18065"/>
                </a:cubicBezTo>
                <a:lnTo>
                  <a:pt x="29160" y="17915"/>
                </a:lnTo>
                <a:cubicBezTo>
                  <a:pt x="29160" y="18165"/>
                  <a:pt x="29210" y="18464"/>
                  <a:pt x="29260" y="18713"/>
                </a:cubicBezTo>
                <a:cubicBezTo>
                  <a:pt x="29310" y="19461"/>
                  <a:pt x="29410" y="20159"/>
                  <a:pt x="29459" y="20856"/>
                </a:cubicBezTo>
                <a:cubicBezTo>
                  <a:pt x="29559" y="21754"/>
                  <a:pt x="29609" y="22651"/>
                  <a:pt x="29709" y="23548"/>
                </a:cubicBezTo>
                <a:cubicBezTo>
                  <a:pt x="29758" y="23997"/>
                  <a:pt x="29808" y="24495"/>
                  <a:pt x="29808" y="24944"/>
                </a:cubicBezTo>
                <a:cubicBezTo>
                  <a:pt x="29858" y="25442"/>
                  <a:pt x="29958" y="25941"/>
                  <a:pt x="30008" y="26439"/>
                </a:cubicBezTo>
                <a:lnTo>
                  <a:pt x="30008" y="26290"/>
                </a:lnTo>
                <a:cubicBezTo>
                  <a:pt x="30107" y="26888"/>
                  <a:pt x="30207" y="27436"/>
                  <a:pt x="30257" y="28034"/>
                </a:cubicBezTo>
                <a:cubicBezTo>
                  <a:pt x="30357" y="28632"/>
                  <a:pt x="30406" y="29181"/>
                  <a:pt x="30506" y="29729"/>
                </a:cubicBezTo>
                <a:cubicBezTo>
                  <a:pt x="30606" y="30327"/>
                  <a:pt x="30706" y="30776"/>
                  <a:pt x="30805" y="31274"/>
                </a:cubicBezTo>
                <a:cubicBezTo>
                  <a:pt x="30805" y="31424"/>
                  <a:pt x="30905" y="31573"/>
                  <a:pt x="30955" y="31723"/>
                </a:cubicBezTo>
                <a:lnTo>
                  <a:pt x="30656" y="31324"/>
                </a:lnTo>
                <a:cubicBezTo>
                  <a:pt x="30406" y="30875"/>
                  <a:pt x="30157" y="30427"/>
                  <a:pt x="29908" y="29978"/>
                </a:cubicBezTo>
                <a:cubicBezTo>
                  <a:pt x="29659" y="29529"/>
                  <a:pt x="29509" y="29181"/>
                  <a:pt x="29310" y="28732"/>
                </a:cubicBezTo>
                <a:cubicBezTo>
                  <a:pt x="28861" y="27635"/>
                  <a:pt x="28463" y="26489"/>
                  <a:pt x="28114" y="25342"/>
                </a:cubicBezTo>
                <a:cubicBezTo>
                  <a:pt x="27914" y="24794"/>
                  <a:pt x="27765" y="24196"/>
                  <a:pt x="27615" y="23598"/>
                </a:cubicBezTo>
                <a:cubicBezTo>
                  <a:pt x="27466" y="23050"/>
                  <a:pt x="27316" y="22451"/>
                  <a:pt x="27216" y="21853"/>
                </a:cubicBezTo>
                <a:cubicBezTo>
                  <a:pt x="27067" y="21205"/>
                  <a:pt x="26917" y="20757"/>
                  <a:pt x="26818" y="20208"/>
                </a:cubicBezTo>
                <a:cubicBezTo>
                  <a:pt x="26718" y="19660"/>
                  <a:pt x="26618" y="19211"/>
                  <a:pt x="26568" y="18713"/>
                </a:cubicBezTo>
                <a:lnTo>
                  <a:pt x="26568" y="18863"/>
                </a:lnTo>
                <a:cubicBezTo>
                  <a:pt x="26469" y="18065"/>
                  <a:pt x="26369" y="17317"/>
                  <a:pt x="26369" y="16570"/>
                </a:cubicBezTo>
                <a:lnTo>
                  <a:pt x="26369" y="15423"/>
                </a:lnTo>
                <a:cubicBezTo>
                  <a:pt x="26369" y="15024"/>
                  <a:pt x="26369" y="14725"/>
                  <a:pt x="26419" y="14376"/>
                </a:cubicBezTo>
                <a:cubicBezTo>
                  <a:pt x="26469" y="13878"/>
                  <a:pt x="26618" y="13330"/>
                  <a:pt x="26768" y="12831"/>
                </a:cubicBezTo>
                <a:cubicBezTo>
                  <a:pt x="26818" y="12781"/>
                  <a:pt x="26818" y="12732"/>
                  <a:pt x="26867" y="12682"/>
                </a:cubicBezTo>
                <a:cubicBezTo>
                  <a:pt x="26867" y="12632"/>
                  <a:pt x="26917" y="12632"/>
                  <a:pt x="26967" y="12582"/>
                </a:cubicBezTo>
                <a:lnTo>
                  <a:pt x="27067" y="12532"/>
                </a:lnTo>
                <a:close/>
                <a:moveTo>
                  <a:pt x="16861" y="30705"/>
                </a:moveTo>
                <a:cubicBezTo>
                  <a:pt x="17042" y="30705"/>
                  <a:pt x="17222" y="30711"/>
                  <a:pt x="17397" y="30726"/>
                </a:cubicBezTo>
                <a:lnTo>
                  <a:pt x="17696" y="30726"/>
                </a:lnTo>
                <a:cubicBezTo>
                  <a:pt x="18294" y="30726"/>
                  <a:pt x="18842" y="30776"/>
                  <a:pt x="19440" y="30825"/>
                </a:cubicBezTo>
                <a:lnTo>
                  <a:pt x="20288" y="30875"/>
                </a:lnTo>
                <a:cubicBezTo>
                  <a:pt x="20587" y="30875"/>
                  <a:pt x="20886" y="30975"/>
                  <a:pt x="21185" y="30975"/>
                </a:cubicBezTo>
                <a:cubicBezTo>
                  <a:pt x="21833" y="31075"/>
                  <a:pt x="22381" y="31174"/>
                  <a:pt x="22980" y="31274"/>
                </a:cubicBezTo>
                <a:cubicBezTo>
                  <a:pt x="23279" y="31274"/>
                  <a:pt x="23528" y="31324"/>
                  <a:pt x="23827" y="31424"/>
                </a:cubicBezTo>
                <a:lnTo>
                  <a:pt x="24674" y="31573"/>
                </a:lnTo>
                <a:lnTo>
                  <a:pt x="25123" y="31723"/>
                </a:lnTo>
                <a:cubicBezTo>
                  <a:pt x="25571" y="31872"/>
                  <a:pt x="26020" y="31972"/>
                  <a:pt x="26419" y="32171"/>
                </a:cubicBezTo>
                <a:cubicBezTo>
                  <a:pt x="26867" y="32321"/>
                  <a:pt x="27316" y="32520"/>
                  <a:pt x="27715" y="32720"/>
                </a:cubicBezTo>
                <a:lnTo>
                  <a:pt x="28213" y="32969"/>
                </a:lnTo>
                <a:lnTo>
                  <a:pt x="27466" y="32769"/>
                </a:lnTo>
                <a:lnTo>
                  <a:pt x="26568" y="32620"/>
                </a:lnTo>
                <a:cubicBezTo>
                  <a:pt x="26319" y="32570"/>
                  <a:pt x="26020" y="32470"/>
                  <a:pt x="25721" y="32470"/>
                </a:cubicBezTo>
                <a:cubicBezTo>
                  <a:pt x="25173" y="32371"/>
                  <a:pt x="24575" y="32371"/>
                  <a:pt x="24026" y="32321"/>
                </a:cubicBezTo>
                <a:cubicBezTo>
                  <a:pt x="23677" y="32321"/>
                  <a:pt x="23378" y="32271"/>
                  <a:pt x="23029" y="32271"/>
                </a:cubicBezTo>
                <a:cubicBezTo>
                  <a:pt x="22680" y="32271"/>
                  <a:pt x="22481" y="32271"/>
                  <a:pt x="22182" y="32321"/>
                </a:cubicBezTo>
                <a:cubicBezTo>
                  <a:pt x="21085" y="32371"/>
                  <a:pt x="19989" y="32421"/>
                  <a:pt x="18892" y="32620"/>
                </a:cubicBezTo>
                <a:lnTo>
                  <a:pt x="17247" y="32869"/>
                </a:lnTo>
                <a:cubicBezTo>
                  <a:pt x="16699" y="32969"/>
                  <a:pt x="16151" y="33068"/>
                  <a:pt x="15602" y="33118"/>
                </a:cubicBezTo>
                <a:lnTo>
                  <a:pt x="14506" y="33118"/>
                </a:lnTo>
                <a:cubicBezTo>
                  <a:pt x="13908" y="33118"/>
                  <a:pt x="13359" y="33019"/>
                  <a:pt x="12811" y="32869"/>
                </a:cubicBezTo>
                <a:cubicBezTo>
                  <a:pt x="12662" y="32819"/>
                  <a:pt x="12562" y="32769"/>
                  <a:pt x="12412" y="32720"/>
                </a:cubicBezTo>
                <a:lnTo>
                  <a:pt x="12263" y="32620"/>
                </a:lnTo>
                <a:lnTo>
                  <a:pt x="12263" y="32570"/>
                </a:lnTo>
                <a:lnTo>
                  <a:pt x="12163" y="32421"/>
                </a:lnTo>
                <a:cubicBezTo>
                  <a:pt x="12163" y="32371"/>
                  <a:pt x="12163" y="32321"/>
                  <a:pt x="12163" y="32271"/>
                </a:cubicBezTo>
                <a:cubicBezTo>
                  <a:pt x="12163" y="32171"/>
                  <a:pt x="12163" y="32121"/>
                  <a:pt x="12163" y="32072"/>
                </a:cubicBezTo>
                <a:cubicBezTo>
                  <a:pt x="12213" y="31972"/>
                  <a:pt x="12213" y="31922"/>
                  <a:pt x="12263" y="31872"/>
                </a:cubicBezTo>
                <a:lnTo>
                  <a:pt x="12362" y="31723"/>
                </a:lnTo>
                <a:cubicBezTo>
                  <a:pt x="12512" y="31673"/>
                  <a:pt x="12612" y="31573"/>
                  <a:pt x="12761" y="31473"/>
                </a:cubicBezTo>
                <a:cubicBezTo>
                  <a:pt x="13160" y="31324"/>
                  <a:pt x="13559" y="31174"/>
                  <a:pt x="14007" y="31075"/>
                </a:cubicBezTo>
                <a:cubicBezTo>
                  <a:pt x="14506" y="30925"/>
                  <a:pt x="15054" y="30825"/>
                  <a:pt x="15553" y="30776"/>
                </a:cubicBezTo>
                <a:cubicBezTo>
                  <a:pt x="15976" y="30740"/>
                  <a:pt x="16423" y="30705"/>
                  <a:pt x="16861" y="30705"/>
                </a:cubicBezTo>
                <a:close/>
                <a:moveTo>
                  <a:pt x="33347" y="19909"/>
                </a:moveTo>
                <a:cubicBezTo>
                  <a:pt x="33397" y="19959"/>
                  <a:pt x="33447" y="19959"/>
                  <a:pt x="33497" y="20009"/>
                </a:cubicBezTo>
                <a:cubicBezTo>
                  <a:pt x="33597" y="20109"/>
                  <a:pt x="33696" y="20208"/>
                  <a:pt x="33796" y="20308"/>
                </a:cubicBezTo>
                <a:cubicBezTo>
                  <a:pt x="33946" y="20507"/>
                  <a:pt x="34095" y="20707"/>
                  <a:pt x="34245" y="20956"/>
                </a:cubicBezTo>
                <a:cubicBezTo>
                  <a:pt x="34344" y="21155"/>
                  <a:pt x="34444" y="21355"/>
                  <a:pt x="34544" y="21554"/>
                </a:cubicBezTo>
                <a:cubicBezTo>
                  <a:pt x="34793" y="22302"/>
                  <a:pt x="34942" y="23050"/>
                  <a:pt x="35042" y="23797"/>
                </a:cubicBezTo>
                <a:cubicBezTo>
                  <a:pt x="35092" y="24096"/>
                  <a:pt x="35092" y="24346"/>
                  <a:pt x="35142" y="24595"/>
                </a:cubicBezTo>
                <a:cubicBezTo>
                  <a:pt x="35192" y="25143"/>
                  <a:pt x="35241" y="25691"/>
                  <a:pt x="35291" y="26240"/>
                </a:cubicBezTo>
                <a:lnTo>
                  <a:pt x="35491" y="27984"/>
                </a:lnTo>
                <a:cubicBezTo>
                  <a:pt x="35541" y="28533"/>
                  <a:pt x="35640" y="29131"/>
                  <a:pt x="35740" y="29679"/>
                </a:cubicBezTo>
                <a:cubicBezTo>
                  <a:pt x="35889" y="30277"/>
                  <a:pt x="35989" y="30825"/>
                  <a:pt x="36089" y="31374"/>
                </a:cubicBezTo>
                <a:cubicBezTo>
                  <a:pt x="36189" y="31972"/>
                  <a:pt x="36338" y="32520"/>
                  <a:pt x="36488" y="33019"/>
                </a:cubicBezTo>
                <a:cubicBezTo>
                  <a:pt x="36637" y="33567"/>
                  <a:pt x="36837" y="34115"/>
                  <a:pt x="36986" y="34614"/>
                </a:cubicBezTo>
                <a:lnTo>
                  <a:pt x="36986" y="34713"/>
                </a:lnTo>
                <a:lnTo>
                  <a:pt x="36936" y="34564"/>
                </a:lnTo>
                <a:cubicBezTo>
                  <a:pt x="36637" y="34115"/>
                  <a:pt x="36338" y="33667"/>
                  <a:pt x="36039" y="33218"/>
                </a:cubicBezTo>
                <a:cubicBezTo>
                  <a:pt x="35790" y="32720"/>
                  <a:pt x="35441" y="32221"/>
                  <a:pt x="35192" y="31723"/>
                </a:cubicBezTo>
                <a:cubicBezTo>
                  <a:pt x="34942" y="31174"/>
                  <a:pt x="34743" y="30726"/>
                  <a:pt x="34544" y="30277"/>
                </a:cubicBezTo>
                <a:cubicBezTo>
                  <a:pt x="34344" y="29779"/>
                  <a:pt x="34145" y="29181"/>
                  <a:pt x="33946" y="28632"/>
                </a:cubicBezTo>
                <a:cubicBezTo>
                  <a:pt x="33796" y="28084"/>
                  <a:pt x="33646" y="27536"/>
                  <a:pt x="33497" y="27037"/>
                </a:cubicBezTo>
                <a:cubicBezTo>
                  <a:pt x="33347" y="26489"/>
                  <a:pt x="33198" y="25891"/>
                  <a:pt x="33048" y="25293"/>
                </a:cubicBezTo>
                <a:cubicBezTo>
                  <a:pt x="32899" y="24744"/>
                  <a:pt x="32849" y="24196"/>
                  <a:pt x="32749" y="23648"/>
                </a:cubicBezTo>
                <a:cubicBezTo>
                  <a:pt x="32749" y="23398"/>
                  <a:pt x="32699" y="23199"/>
                  <a:pt x="32650" y="23000"/>
                </a:cubicBezTo>
                <a:cubicBezTo>
                  <a:pt x="32650" y="22701"/>
                  <a:pt x="32600" y="22352"/>
                  <a:pt x="32600" y="22003"/>
                </a:cubicBezTo>
                <a:cubicBezTo>
                  <a:pt x="32600" y="21704"/>
                  <a:pt x="32600" y="21355"/>
                  <a:pt x="32650" y="21006"/>
                </a:cubicBezTo>
                <a:cubicBezTo>
                  <a:pt x="32699" y="20807"/>
                  <a:pt x="32749" y="20607"/>
                  <a:pt x="32799" y="20408"/>
                </a:cubicBezTo>
                <a:lnTo>
                  <a:pt x="32899" y="20208"/>
                </a:lnTo>
                <a:cubicBezTo>
                  <a:pt x="32998" y="20109"/>
                  <a:pt x="33048" y="20059"/>
                  <a:pt x="33148" y="19959"/>
                </a:cubicBezTo>
                <a:lnTo>
                  <a:pt x="33248" y="19909"/>
                </a:lnTo>
                <a:close/>
                <a:moveTo>
                  <a:pt x="26219" y="36408"/>
                </a:moveTo>
                <a:cubicBezTo>
                  <a:pt x="26768" y="36408"/>
                  <a:pt x="27316" y="36458"/>
                  <a:pt x="27864" y="36508"/>
                </a:cubicBezTo>
                <a:lnTo>
                  <a:pt x="28712" y="36608"/>
                </a:lnTo>
                <a:lnTo>
                  <a:pt x="29559" y="36707"/>
                </a:lnTo>
                <a:lnTo>
                  <a:pt x="31254" y="36956"/>
                </a:lnTo>
                <a:cubicBezTo>
                  <a:pt x="31852" y="37056"/>
                  <a:pt x="32400" y="37106"/>
                  <a:pt x="32949" y="37256"/>
                </a:cubicBezTo>
                <a:cubicBezTo>
                  <a:pt x="33397" y="37355"/>
                  <a:pt x="33896" y="37405"/>
                  <a:pt x="34344" y="37555"/>
                </a:cubicBezTo>
                <a:cubicBezTo>
                  <a:pt x="34718" y="37638"/>
                  <a:pt x="35057" y="37721"/>
                  <a:pt x="35391" y="37804"/>
                </a:cubicBezTo>
                <a:lnTo>
                  <a:pt x="35391" y="37804"/>
                </a:lnTo>
                <a:cubicBezTo>
                  <a:pt x="34793" y="37754"/>
                  <a:pt x="34244" y="37704"/>
                  <a:pt x="33646" y="37654"/>
                </a:cubicBezTo>
                <a:lnTo>
                  <a:pt x="31802" y="37654"/>
                </a:lnTo>
                <a:cubicBezTo>
                  <a:pt x="31354" y="37654"/>
                  <a:pt x="30905" y="37704"/>
                  <a:pt x="30456" y="37754"/>
                </a:cubicBezTo>
                <a:cubicBezTo>
                  <a:pt x="29739" y="37754"/>
                  <a:pt x="29053" y="37818"/>
                  <a:pt x="28348" y="37818"/>
                </a:cubicBezTo>
                <a:cubicBezTo>
                  <a:pt x="28171" y="37818"/>
                  <a:pt x="27994" y="37814"/>
                  <a:pt x="27815" y="37804"/>
                </a:cubicBezTo>
                <a:lnTo>
                  <a:pt x="25621" y="37804"/>
                </a:lnTo>
                <a:cubicBezTo>
                  <a:pt x="25322" y="37754"/>
                  <a:pt x="24973" y="37704"/>
                  <a:pt x="24624" y="37654"/>
                </a:cubicBezTo>
                <a:cubicBezTo>
                  <a:pt x="24475" y="37604"/>
                  <a:pt x="24275" y="37505"/>
                  <a:pt x="24126" y="37405"/>
                </a:cubicBezTo>
                <a:lnTo>
                  <a:pt x="23976" y="37305"/>
                </a:lnTo>
                <a:cubicBezTo>
                  <a:pt x="23976" y="37256"/>
                  <a:pt x="23927" y="37256"/>
                  <a:pt x="23927" y="37256"/>
                </a:cubicBezTo>
                <a:lnTo>
                  <a:pt x="23927" y="37156"/>
                </a:lnTo>
                <a:cubicBezTo>
                  <a:pt x="23927" y="37106"/>
                  <a:pt x="23927" y="37056"/>
                  <a:pt x="23927" y="37006"/>
                </a:cubicBezTo>
                <a:lnTo>
                  <a:pt x="23976" y="36956"/>
                </a:lnTo>
                <a:cubicBezTo>
                  <a:pt x="23976" y="36907"/>
                  <a:pt x="24026" y="36857"/>
                  <a:pt x="24076" y="36857"/>
                </a:cubicBezTo>
                <a:lnTo>
                  <a:pt x="24275" y="36707"/>
                </a:lnTo>
                <a:cubicBezTo>
                  <a:pt x="24375" y="36608"/>
                  <a:pt x="24525" y="36558"/>
                  <a:pt x="24674" y="36508"/>
                </a:cubicBezTo>
                <a:cubicBezTo>
                  <a:pt x="25173" y="36458"/>
                  <a:pt x="25721" y="36408"/>
                  <a:pt x="26219" y="36408"/>
                </a:cubicBezTo>
                <a:close/>
                <a:moveTo>
                  <a:pt x="35392" y="37804"/>
                </a:moveTo>
                <a:cubicBezTo>
                  <a:pt x="35458" y="37821"/>
                  <a:pt x="35524" y="37837"/>
                  <a:pt x="35590" y="37854"/>
                </a:cubicBezTo>
                <a:lnTo>
                  <a:pt x="35840" y="37953"/>
                </a:lnTo>
                <a:lnTo>
                  <a:pt x="35840" y="37953"/>
                </a:lnTo>
                <a:lnTo>
                  <a:pt x="35392" y="37804"/>
                </a:lnTo>
                <a:close/>
                <a:moveTo>
                  <a:pt x="9645" y="0"/>
                </a:moveTo>
                <a:cubicBezTo>
                  <a:pt x="9588" y="0"/>
                  <a:pt x="9530" y="6"/>
                  <a:pt x="9471" y="21"/>
                </a:cubicBezTo>
                <a:cubicBezTo>
                  <a:pt x="9272" y="71"/>
                  <a:pt x="9023" y="121"/>
                  <a:pt x="8873" y="270"/>
                </a:cubicBezTo>
                <a:cubicBezTo>
                  <a:pt x="8574" y="470"/>
                  <a:pt x="8375" y="669"/>
                  <a:pt x="8175" y="968"/>
                </a:cubicBezTo>
                <a:cubicBezTo>
                  <a:pt x="7876" y="1417"/>
                  <a:pt x="7677" y="1865"/>
                  <a:pt x="7627" y="2414"/>
                </a:cubicBezTo>
                <a:cubicBezTo>
                  <a:pt x="7527" y="3012"/>
                  <a:pt x="7478" y="3560"/>
                  <a:pt x="7478" y="4158"/>
                </a:cubicBezTo>
                <a:lnTo>
                  <a:pt x="7478" y="5006"/>
                </a:lnTo>
                <a:lnTo>
                  <a:pt x="7478" y="5853"/>
                </a:lnTo>
                <a:lnTo>
                  <a:pt x="7478" y="6202"/>
                </a:lnTo>
                <a:cubicBezTo>
                  <a:pt x="7478" y="6401"/>
                  <a:pt x="7478" y="6601"/>
                  <a:pt x="7527" y="6750"/>
                </a:cubicBezTo>
                <a:lnTo>
                  <a:pt x="7627" y="7647"/>
                </a:lnTo>
                <a:cubicBezTo>
                  <a:pt x="7677" y="8245"/>
                  <a:pt x="7827" y="8794"/>
                  <a:pt x="7926" y="9392"/>
                </a:cubicBezTo>
                <a:cubicBezTo>
                  <a:pt x="8026" y="9691"/>
                  <a:pt x="8126" y="9990"/>
                  <a:pt x="8175" y="10339"/>
                </a:cubicBezTo>
                <a:cubicBezTo>
                  <a:pt x="7627" y="9492"/>
                  <a:pt x="7079" y="8644"/>
                  <a:pt x="6531" y="7797"/>
                </a:cubicBezTo>
                <a:cubicBezTo>
                  <a:pt x="5932" y="6800"/>
                  <a:pt x="5284" y="5853"/>
                  <a:pt x="4686" y="4906"/>
                </a:cubicBezTo>
                <a:cubicBezTo>
                  <a:pt x="4487" y="4607"/>
                  <a:pt x="4337" y="4308"/>
                  <a:pt x="4138" y="4058"/>
                </a:cubicBezTo>
                <a:lnTo>
                  <a:pt x="3839" y="3410"/>
                </a:lnTo>
                <a:cubicBezTo>
                  <a:pt x="3739" y="3311"/>
                  <a:pt x="3689" y="3161"/>
                  <a:pt x="3590" y="3012"/>
                </a:cubicBezTo>
                <a:cubicBezTo>
                  <a:pt x="3495" y="2880"/>
                  <a:pt x="3351" y="2819"/>
                  <a:pt x="3205" y="2819"/>
                </a:cubicBezTo>
                <a:cubicBezTo>
                  <a:pt x="2966" y="2819"/>
                  <a:pt x="2723" y="2982"/>
                  <a:pt x="2692" y="3261"/>
                </a:cubicBezTo>
                <a:cubicBezTo>
                  <a:pt x="2692" y="3261"/>
                  <a:pt x="2692" y="3311"/>
                  <a:pt x="2692" y="3361"/>
                </a:cubicBezTo>
                <a:cubicBezTo>
                  <a:pt x="2692" y="3410"/>
                  <a:pt x="2692" y="3510"/>
                  <a:pt x="2742" y="3610"/>
                </a:cubicBezTo>
                <a:cubicBezTo>
                  <a:pt x="2842" y="3710"/>
                  <a:pt x="2892" y="3859"/>
                  <a:pt x="2992" y="4009"/>
                </a:cubicBezTo>
                <a:cubicBezTo>
                  <a:pt x="3141" y="4308"/>
                  <a:pt x="3291" y="4557"/>
                  <a:pt x="3440" y="4856"/>
                </a:cubicBezTo>
                <a:cubicBezTo>
                  <a:pt x="3590" y="5105"/>
                  <a:pt x="3689" y="5305"/>
                  <a:pt x="3839" y="5554"/>
                </a:cubicBezTo>
                <a:cubicBezTo>
                  <a:pt x="4138" y="6052"/>
                  <a:pt x="4437" y="6551"/>
                  <a:pt x="4736" y="6999"/>
                </a:cubicBezTo>
                <a:cubicBezTo>
                  <a:pt x="5035" y="7498"/>
                  <a:pt x="5384" y="7996"/>
                  <a:pt x="5683" y="8495"/>
                </a:cubicBezTo>
                <a:cubicBezTo>
                  <a:pt x="5783" y="8644"/>
                  <a:pt x="5883" y="8794"/>
                  <a:pt x="5982" y="8943"/>
                </a:cubicBezTo>
                <a:cubicBezTo>
                  <a:pt x="5833" y="8794"/>
                  <a:pt x="5683" y="8644"/>
                  <a:pt x="5484" y="8545"/>
                </a:cubicBezTo>
                <a:lnTo>
                  <a:pt x="4836" y="7996"/>
                </a:lnTo>
                <a:lnTo>
                  <a:pt x="4238" y="7448"/>
                </a:lnTo>
                <a:cubicBezTo>
                  <a:pt x="4088" y="7298"/>
                  <a:pt x="3839" y="7149"/>
                  <a:pt x="3640" y="6999"/>
                </a:cubicBezTo>
                <a:cubicBezTo>
                  <a:pt x="3191" y="6700"/>
                  <a:pt x="2742" y="6451"/>
                  <a:pt x="2244" y="6302"/>
                </a:cubicBezTo>
                <a:cubicBezTo>
                  <a:pt x="1945" y="6202"/>
                  <a:pt x="1596" y="6152"/>
                  <a:pt x="1247" y="6152"/>
                </a:cubicBezTo>
                <a:lnTo>
                  <a:pt x="948" y="6152"/>
                </a:lnTo>
                <a:cubicBezTo>
                  <a:pt x="599" y="6252"/>
                  <a:pt x="300" y="6501"/>
                  <a:pt x="150" y="6900"/>
                </a:cubicBezTo>
                <a:cubicBezTo>
                  <a:pt x="51" y="7049"/>
                  <a:pt x="1" y="7298"/>
                  <a:pt x="1" y="7498"/>
                </a:cubicBezTo>
                <a:lnTo>
                  <a:pt x="1" y="7548"/>
                </a:lnTo>
                <a:cubicBezTo>
                  <a:pt x="51" y="7797"/>
                  <a:pt x="100" y="7996"/>
                  <a:pt x="200" y="8245"/>
                </a:cubicBezTo>
                <a:cubicBezTo>
                  <a:pt x="250" y="8395"/>
                  <a:pt x="350" y="8545"/>
                  <a:pt x="449" y="8694"/>
                </a:cubicBezTo>
                <a:cubicBezTo>
                  <a:pt x="549" y="8794"/>
                  <a:pt x="599" y="8893"/>
                  <a:pt x="699" y="8993"/>
                </a:cubicBezTo>
                <a:cubicBezTo>
                  <a:pt x="898" y="9193"/>
                  <a:pt x="1097" y="9392"/>
                  <a:pt x="1347" y="9591"/>
                </a:cubicBezTo>
                <a:cubicBezTo>
                  <a:pt x="1546" y="9791"/>
                  <a:pt x="1745" y="9940"/>
                  <a:pt x="1945" y="10090"/>
                </a:cubicBezTo>
                <a:cubicBezTo>
                  <a:pt x="2443" y="10439"/>
                  <a:pt x="2942" y="10738"/>
                  <a:pt x="3440" y="11037"/>
                </a:cubicBezTo>
                <a:cubicBezTo>
                  <a:pt x="3739" y="11186"/>
                  <a:pt x="4088" y="11386"/>
                  <a:pt x="4337" y="11535"/>
                </a:cubicBezTo>
                <a:lnTo>
                  <a:pt x="5185" y="12084"/>
                </a:lnTo>
                <a:cubicBezTo>
                  <a:pt x="5883" y="12532"/>
                  <a:pt x="6580" y="12981"/>
                  <a:pt x="7278" y="13380"/>
                </a:cubicBezTo>
                <a:lnTo>
                  <a:pt x="8175" y="14028"/>
                </a:lnTo>
                <a:lnTo>
                  <a:pt x="8225" y="14028"/>
                </a:lnTo>
                <a:lnTo>
                  <a:pt x="8325" y="14077"/>
                </a:lnTo>
                <a:lnTo>
                  <a:pt x="9122" y="14576"/>
                </a:lnTo>
                <a:cubicBezTo>
                  <a:pt x="9571" y="14875"/>
                  <a:pt x="10070" y="15174"/>
                  <a:pt x="10468" y="15523"/>
                </a:cubicBezTo>
                <a:cubicBezTo>
                  <a:pt x="10718" y="15722"/>
                  <a:pt x="10967" y="15922"/>
                  <a:pt x="11166" y="16171"/>
                </a:cubicBezTo>
                <a:lnTo>
                  <a:pt x="11714" y="16719"/>
                </a:lnTo>
                <a:lnTo>
                  <a:pt x="11914" y="16968"/>
                </a:lnTo>
                <a:cubicBezTo>
                  <a:pt x="12313" y="17417"/>
                  <a:pt x="12711" y="17866"/>
                  <a:pt x="13110" y="18314"/>
                </a:cubicBezTo>
                <a:lnTo>
                  <a:pt x="13808" y="19112"/>
                </a:lnTo>
                <a:cubicBezTo>
                  <a:pt x="13359" y="18813"/>
                  <a:pt x="12861" y="18464"/>
                  <a:pt x="12362" y="18115"/>
                </a:cubicBezTo>
                <a:cubicBezTo>
                  <a:pt x="11864" y="17816"/>
                  <a:pt x="11316" y="17517"/>
                  <a:pt x="10767" y="17168"/>
                </a:cubicBezTo>
                <a:cubicBezTo>
                  <a:pt x="10219" y="16869"/>
                  <a:pt x="9820" y="16669"/>
                  <a:pt x="9322" y="16470"/>
                </a:cubicBezTo>
                <a:cubicBezTo>
                  <a:pt x="8823" y="16221"/>
                  <a:pt x="8325" y="15972"/>
                  <a:pt x="7827" y="15722"/>
                </a:cubicBezTo>
                <a:cubicBezTo>
                  <a:pt x="7577" y="15623"/>
                  <a:pt x="7328" y="15523"/>
                  <a:pt x="7079" y="15423"/>
                </a:cubicBezTo>
                <a:lnTo>
                  <a:pt x="6281" y="15124"/>
                </a:lnTo>
                <a:cubicBezTo>
                  <a:pt x="5733" y="14925"/>
                  <a:pt x="5185" y="14775"/>
                  <a:pt x="4587" y="14626"/>
                </a:cubicBezTo>
                <a:cubicBezTo>
                  <a:pt x="4038" y="14476"/>
                  <a:pt x="3490" y="14376"/>
                  <a:pt x="2892" y="14327"/>
                </a:cubicBezTo>
                <a:lnTo>
                  <a:pt x="1995" y="14327"/>
                </a:lnTo>
                <a:cubicBezTo>
                  <a:pt x="1745" y="14376"/>
                  <a:pt x="1446" y="14426"/>
                  <a:pt x="1197" y="14526"/>
                </a:cubicBezTo>
                <a:lnTo>
                  <a:pt x="898" y="14676"/>
                </a:lnTo>
                <a:cubicBezTo>
                  <a:pt x="798" y="14775"/>
                  <a:pt x="649" y="14925"/>
                  <a:pt x="549" y="15074"/>
                </a:cubicBezTo>
                <a:cubicBezTo>
                  <a:pt x="449" y="15324"/>
                  <a:pt x="400" y="15573"/>
                  <a:pt x="400" y="15822"/>
                </a:cubicBezTo>
                <a:lnTo>
                  <a:pt x="400" y="15872"/>
                </a:lnTo>
                <a:cubicBezTo>
                  <a:pt x="449" y="16171"/>
                  <a:pt x="549" y="16470"/>
                  <a:pt x="699" y="16719"/>
                </a:cubicBezTo>
                <a:cubicBezTo>
                  <a:pt x="1048" y="17218"/>
                  <a:pt x="1496" y="17616"/>
                  <a:pt x="2044" y="17915"/>
                </a:cubicBezTo>
                <a:cubicBezTo>
                  <a:pt x="2244" y="18065"/>
                  <a:pt x="2493" y="18165"/>
                  <a:pt x="2742" y="18264"/>
                </a:cubicBezTo>
                <a:cubicBezTo>
                  <a:pt x="2992" y="18414"/>
                  <a:pt x="3241" y="18464"/>
                  <a:pt x="3490" y="18563"/>
                </a:cubicBezTo>
                <a:cubicBezTo>
                  <a:pt x="3739" y="18663"/>
                  <a:pt x="4088" y="18763"/>
                  <a:pt x="4387" y="18863"/>
                </a:cubicBezTo>
                <a:lnTo>
                  <a:pt x="5235" y="19062"/>
                </a:lnTo>
                <a:cubicBezTo>
                  <a:pt x="5833" y="19211"/>
                  <a:pt x="6381" y="19361"/>
                  <a:pt x="6979" y="19461"/>
                </a:cubicBezTo>
                <a:cubicBezTo>
                  <a:pt x="7378" y="19560"/>
                  <a:pt x="7727" y="19610"/>
                  <a:pt x="8126" y="19760"/>
                </a:cubicBezTo>
                <a:lnTo>
                  <a:pt x="8524" y="19859"/>
                </a:lnTo>
                <a:lnTo>
                  <a:pt x="8624" y="19859"/>
                </a:lnTo>
                <a:lnTo>
                  <a:pt x="9322" y="20059"/>
                </a:lnTo>
                <a:lnTo>
                  <a:pt x="9122" y="20009"/>
                </a:lnTo>
                <a:lnTo>
                  <a:pt x="9122" y="20009"/>
                </a:lnTo>
                <a:cubicBezTo>
                  <a:pt x="9671" y="20208"/>
                  <a:pt x="10219" y="20408"/>
                  <a:pt x="10767" y="20607"/>
                </a:cubicBezTo>
                <a:lnTo>
                  <a:pt x="11565" y="20856"/>
                </a:lnTo>
                <a:cubicBezTo>
                  <a:pt x="11864" y="20956"/>
                  <a:pt x="12163" y="21056"/>
                  <a:pt x="12412" y="21155"/>
                </a:cubicBezTo>
                <a:cubicBezTo>
                  <a:pt x="12961" y="21355"/>
                  <a:pt x="13509" y="21604"/>
                  <a:pt x="14057" y="21853"/>
                </a:cubicBezTo>
                <a:cubicBezTo>
                  <a:pt x="14306" y="21953"/>
                  <a:pt x="14556" y="22103"/>
                  <a:pt x="14855" y="22252"/>
                </a:cubicBezTo>
                <a:cubicBezTo>
                  <a:pt x="15104" y="22352"/>
                  <a:pt x="15303" y="22451"/>
                  <a:pt x="15503" y="22601"/>
                </a:cubicBezTo>
                <a:lnTo>
                  <a:pt x="15602" y="22651"/>
                </a:lnTo>
                <a:cubicBezTo>
                  <a:pt x="16101" y="22950"/>
                  <a:pt x="16599" y="23299"/>
                  <a:pt x="17098" y="23648"/>
                </a:cubicBezTo>
                <a:cubicBezTo>
                  <a:pt x="17596" y="23997"/>
                  <a:pt x="18145" y="24346"/>
                  <a:pt x="18693" y="24645"/>
                </a:cubicBezTo>
                <a:cubicBezTo>
                  <a:pt x="18892" y="24794"/>
                  <a:pt x="19092" y="24944"/>
                  <a:pt x="19291" y="25093"/>
                </a:cubicBezTo>
                <a:cubicBezTo>
                  <a:pt x="18842" y="24894"/>
                  <a:pt x="18344" y="24694"/>
                  <a:pt x="17845" y="24545"/>
                </a:cubicBezTo>
                <a:cubicBezTo>
                  <a:pt x="17397" y="24346"/>
                  <a:pt x="16849" y="24146"/>
                  <a:pt x="16300" y="23997"/>
                </a:cubicBezTo>
                <a:cubicBezTo>
                  <a:pt x="16051" y="23897"/>
                  <a:pt x="15802" y="23797"/>
                  <a:pt x="15553" y="23747"/>
                </a:cubicBezTo>
                <a:lnTo>
                  <a:pt x="14655" y="23448"/>
                </a:lnTo>
                <a:lnTo>
                  <a:pt x="13808" y="23249"/>
                </a:lnTo>
                <a:lnTo>
                  <a:pt x="13010" y="23000"/>
                </a:lnTo>
                <a:lnTo>
                  <a:pt x="12163" y="22800"/>
                </a:lnTo>
                <a:cubicBezTo>
                  <a:pt x="11914" y="22750"/>
                  <a:pt x="11615" y="22701"/>
                  <a:pt x="11316" y="22651"/>
                </a:cubicBezTo>
                <a:lnTo>
                  <a:pt x="9571" y="22352"/>
                </a:lnTo>
                <a:cubicBezTo>
                  <a:pt x="8973" y="22302"/>
                  <a:pt x="8425" y="22202"/>
                  <a:pt x="7827" y="22152"/>
                </a:cubicBezTo>
                <a:cubicBezTo>
                  <a:pt x="7527" y="22127"/>
                  <a:pt x="7228" y="22115"/>
                  <a:pt x="6929" y="22115"/>
                </a:cubicBezTo>
                <a:cubicBezTo>
                  <a:pt x="6630" y="22115"/>
                  <a:pt x="6331" y="22127"/>
                  <a:pt x="6032" y="22152"/>
                </a:cubicBezTo>
                <a:cubicBezTo>
                  <a:pt x="5484" y="22202"/>
                  <a:pt x="4935" y="22302"/>
                  <a:pt x="4437" y="22501"/>
                </a:cubicBezTo>
                <a:cubicBezTo>
                  <a:pt x="4337" y="22551"/>
                  <a:pt x="4238" y="22601"/>
                  <a:pt x="4138" y="22651"/>
                </a:cubicBezTo>
                <a:cubicBezTo>
                  <a:pt x="4038" y="22701"/>
                  <a:pt x="3939" y="22701"/>
                  <a:pt x="3839" y="22750"/>
                </a:cubicBezTo>
                <a:cubicBezTo>
                  <a:pt x="3739" y="22850"/>
                  <a:pt x="3640" y="22950"/>
                  <a:pt x="3540" y="23050"/>
                </a:cubicBezTo>
                <a:cubicBezTo>
                  <a:pt x="3440" y="23149"/>
                  <a:pt x="3340" y="23299"/>
                  <a:pt x="3241" y="23448"/>
                </a:cubicBezTo>
                <a:cubicBezTo>
                  <a:pt x="3141" y="23698"/>
                  <a:pt x="3091" y="23997"/>
                  <a:pt x="3091" y="24246"/>
                </a:cubicBezTo>
                <a:cubicBezTo>
                  <a:pt x="3091" y="24296"/>
                  <a:pt x="3091" y="24296"/>
                  <a:pt x="3091" y="24346"/>
                </a:cubicBezTo>
                <a:cubicBezTo>
                  <a:pt x="3091" y="24595"/>
                  <a:pt x="3191" y="24844"/>
                  <a:pt x="3340" y="25093"/>
                </a:cubicBezTo>
                <a:cubicBezTo>
                  <a:pt x="3390" y="25193"/>
                  <a:pt x="3490" y="25293"/>
                  <a:pt x="3540" y="25342"/>
                </a:cubicBezTo>
                <a:cubicBezTo>
                  <a:pt x="3640" y="25492"/>
                  <a:pt x="3739" y="25592"/>
                  <a:pt x="3889" y="25691"/>
                </a:cubicBezTo>
                <a:cubicBezTo>
                  <a:pt x="3988" y="25791"/>
                  <a:pt x="4138" y="25891"/>
                  <a:pt x="4287" y="25990"/>
                </a:cubicBezTo>
                <a:cubicBezTo>
                  <a:pt x="4836" y="26290"/>
                  <a:pt x="5384" y="26489"/>
                  <a:pt x="5932" y="26589"/>
                </a:cubicBezTo>
                <a:cubicBezTo>
                  <a:pt x="6231" y="26688"/>
                  <a:pt x="6481" y="26688"/>
                  <a:pt x="6730" y="26738"/>
                </a:cubicBezTo>
                <a:cubicBezTo>
                  <a:pt x="7029" y="26788"/>
                  <a:pt x="7378" y="26838"/>
                  <a:pt x="7627" y="26838"/>
                </a:cubicBezTo>
                <a:lnTo>
                  <a:pt x="8524" y="26938"/>
                </a:lnTo>
                <a:cubicBezTo>
                  <a:pt x="8823" y="26938"/>
                  <a:pt x="9073" y="26987"/>
                  <a:pt x="9372" y="27037"/>
                </a:cubicBezTo>
                <a:cubicBezTo>
                  <a:pt x="10070" y="27087"/>
                  <a:pt x="10718" y="27087"/>
                  <a:pt x="11415" y="27137"/>
                </a:cubicBezTo>
                <a:cubicBezTo>
                  <a:pt x="12113" y="27187"/>
                  <a:pt x="12761" y="27187"/>
                  <a:pt x="13409" y="27187"/>
                </a:cubicBezTo>
                <a:cubicBezTo>
                  <a:pt x="14605" y="27286"/>
                  <a:pt x="15752" y="27386"/>
                  <a:pt x="16898" y="27536"/>
                </a:cubicBezTo>
                <a:cubicBezTo>
                  <a:pt x="17497" y="27635"/>
                  <a:pt x="18045" y="27735"/>
                  <a:pt x="18593" y="27835"/>
                </a:cubicBezTo>
                <a:cubicBezTo>
                  <a:pt x="18892" y="27934"/>
                  <a:pt x="19191" y="27984"/>
                  <a:pt x="19490" y="28084"/>
                </a:cubicBezTo>
                <a:cubicBezTo>
                  <a:pt x="19789" y="28134"/>
                  <a:pt x="20039" y="28184"/>
                  <a:pt x="20338" y="28283"/>
                </a:cubicBezTo>
                <a:lnTo>
                  <a:pt x="20886" y="28433"/>
                </a:lnTo>
                <a:cubicBezTo>
                  <a:pt x="21634" y="28682"/>
                  <a:pt x="22431" y="28931"/>
                  <a:pt x="23179" y="29230"/>
                </a:cubicBezTo>
                <a:cubicBezTo>
                  <a:pt x="23628" y="29380"/>
                  <a:pt x="24026" y="29579"/>
                  <a:pt x="24425" y="29779"/>
                </a:cubicBezTo>
                <a:cubicBezTo>
                  <a:pt x="24824" y="29978"/>
                  <a:pt x="25272" y="30227"/>
                  <a:pt x="25671" y="30427"/>
                </a:cubicBezTo>
                <a:cubicBezTo>
                  <a:pt x="25920" y="30576"/>
                  <a:pt x="26120" y="30726"/>
                  <a:pt x="26319" y="30925"/>
                </a:cubicBezTo>
                <a:lnTo>
                  <a:pt x="26718" y="31174"/>
                </a:lnTo>
                <a:lnTo>
                  <a:pt x="26369" y="31075"/>
                </a:lnTo>
                <a:cubicBezTo>
                  <a:pt x="25771" y="30875"/>
                  <a:pt x="25173" y="30676"/>
                  <a:pt x="24624" y="30526"/>
                </a:cubicBezTo>
                <a:cubicBezTo>
                  <a:pt x="24026" y="30377"/>
                  <a:pt x="23478" y="30277"/>
                  <a:pt x="22880" y="30177"/>
                </a:cubicBezTo>
                <a:cubicBezTo>
                  <a:pt x="22332" y="30128"/>
                  <a:pt x="21684" y="30028"/>
                  <a:pt x="21085" y="29928"/>
                </a:cubicBezTo>
                <a:cubicBezTo>
                  <a:pt x="20487" y="29829"/>
                  <a:pt x="19939" y="29779"/>
                  <a:pt x="19391" y="29729"/>
                </a:cubicBezTo>
                <a:cubicBezTo>
                  <a:pt x="18842" y="29679"/>
                  <a:pt x="18244" y="29629"/>
                  <a:pt x="17646" y="29629"/>
                </a:cubicBezTo>
                <a:cubicBezTo>
                  <a:pt x="16998" y="29629"/>
                  <a:pt x="16350" y="29629"/>
                  <a:pt x="15702" y="29679"/>
                </a:cubicBezTo>
                <a:cubicBezTo>
                  <a:pt x="15403" y="29679"/>
                  <a:pt x="15104" y="29729"/>
                  <a:pt x="14805" y="29779"/>
                </a:cubicBezTo>
                <a:cubicBezTo>
                  <a:pt x="14506" y="29829"/>
                  <a:pt x="14207" y="29928"/>
                  <a:pt x="13858" y="29978"/>
                </a:cubicBezTo>
                <a:lnTo>
                  <a:pt x="13958" y="29928"/>
                </a:lnTo>
                <a:lnTo>
                  <a:pt x="13958" y="29928"/>
                </a:lnTo>
                <a:cubicBezTo>
                  <a:pt x="13459" y="30078"/>
                  <a:pt x="12961" y="30227"/>
                  <a:pt x="12462" y="30427"/>
                </a:cubicBezTo>
                <a:cubicBezTo>
                  <a:pt x="11864" y="30626"/>
                  <a:pt x="11366" y="31075"/>
                  <a:pt x="11116" y="31673"/>
                </a:cubicBezTo>
                <a:cubicBezTo>
                  <a:pt x="11066" y="31922"/>
                  <a:pt x="11066" y="32171"/>
                  <a:pt x="11066" y="32421"/>
                </a:cubicBezTo>
                <a:cubicBezTo>
                  <a:pt x="11066" y="32620"/>
                  <a:pt x="11116" y="32869"/>
                  <a:pt x="11216" y="33068"/>
                </a:cubicBezTo>
                <a:cubicBezTo>
                  <a:pt x="11415" y="33417"/>
                  <a:pt x="11764" y="33716"/>
                  <a:pt x="12163" y="33866"/>
                </a:cubicBezTo>
                <a:cubicBezTo>
                  <a:pt x="12313" y="33916"/>
                  <a:pt x="12462" y="34016"/>
                  <a:pt x="12662" y="34016"/>
                </a:cubicBezTo>
                <a:cubicBezTo>
                  <a:pt x="12761" y="34065"/>
                  <a:pt x="12911" y="34115"/>
                  <a:pt x="13060" y="34115"/>
                </a:cubicBezTo>
                <a:cubicBezTo>
                  <a:pt x="13359" y="34165"/>
                  <a:pt x="13658" y="34215"/>
                  <a:pt x="13908" y="34215"/>
                </a:cubicBezTo>
                <a:cubicBezTo>
                  <a:pt x="14207" y="34240"/>
                  <a:pt x="14506" y="34252"/>
                  <a:pt x="14805" y="34252"/>
                </a:cubicBezTo>
                <a:cubicBezTo>
                  <a:pt x="15104" y="34252"/>
                  <a:pt x="15403" y="34240"/>
                  <a:pt x="15702" y="34215"/>
                </a:cubicBezTo>
                <a:cubicBezTo>
                  <a:pt x="16250" y="34165"/>
                  <a:pt x="16799" y="34115"/>
                  <a:pt x="17347" y="34016"/>
                </a:cubicBezTo>
                <a:lnTo>
                  <a:pt x="19042" y="33716"/>
                </a:lnTo>
                <a:cubicBezTo>
                  <a:pt x="19291" y="33667"/>
                  <a:pt x="19590" y="33667"/>
                  <a:pt x="19839" y="33617"/>
                </a:cubicBezTo>
                <a:cubicBezTo>
                  <a:pt x="20138" y="33567"/>
                  <a:pt x="20388" y="33567"/>
                  <a:pt x="20637" y="33517"/>
                </a:cubicBezTo>
                <a:cubicBezTo>
                  <a:pt x="21584" y="33467"/>
                  <a:pt x="22581" y="33368"/>
                  <a:pt x="23528" y="33368"/>
                </a:cubicBezTo>
                <a:cubicBezTo>
                  <a:pt x="24375" y="33368"/>
                  <a:pt x="25223" y="33467"/>
                  <a:pt x="26070" y="33567"/>
                </a:cubicBezTo>
                <a:cubicBezTo>
                  <a:pt x="26917" y="33716"/>
                  <a:pt x="27715" y="33916"/>
                  <a:pt x="28562" y="34115"/>
                </a:cubicBezTo>
                <a:lnTo>
                  <a:pt x="28463" y="34115"/>
                </a:lnTo>
                <a:cubicBezTo>
                  <a:pt x="28911" y="34265"/>
                  <a:pt x="29360" y="34364"/>
                  <a:pt x="29758" y="34514"/>
                </a:cubicBezTo>
                <a:lnTo>
                  <a:pt x="29709" y="34514"/>
                </a:lnTo>
                <a:lnTo>
                  <a:pt x="30257" y="34664"/>
                </a:lnTo>
                <a:cubicBezTo>
                  <a:pt x="30755" y="34863"/>
                  <a:pt x="31304" y="35012"/>
                  <a:pt x="31752" y="35212"/>
                </a:cubicBezTo>
                <a:cubicBezTo>
                  <a:pt x="32400" y="35511"/>
                  <a:pt x="32949" y="35760"/>
                  <a:pt x="33497" y="36059"/>
                </a:cubicBezTo>
                <a:cubicBezTo>
                  <a:pt x="33597" y="36109"/>
                  <a:pt x="33646" y="36109"/>
                  <a:pt x="33696" y="36109"/>
                </a:cubicBezTo>
                <a:lnTo>
                  <a:pt x="34245" y="36458"/>
                </a:lnTo>
                <a:lnTo>
                  <a:pt x="34245" y="36458"/>
                </a:lnTo>
                <a:lnTo>
                  <a:pt x="33248" y="36159"/>
                </a:lnTo>
                <a:cubicBezTo>
                  <a:pt x="32699" y="36059"/>
                  <a:pt x="32101" y="35960"/>
                  <a:pt x="31553" y="35860"/>
                </a:cubicBezTo>
                <a:cubicBezTo>
                  <a:pt x="30955" y="35760"/>
                  <a:pt x="30456" y="35660"/>
                  <a:pt x="29908" y="35611"/>
                </a:cubicBezTo>
                <a:cubicBezTo>
                  <a:pt x="29609" y="35561"/>
                  <a:pt x="29260" y="35511"/>
                  <a:pt x="29011" y="35461"/>
                </a:cubicBezTo>
                <a:cubicBezTo>
                  <a:pt x="28712" y="35411"/>
                  <a:pt x="28413" y="35411"/>
                  <a:pt x="28163" y="35361"/>
                </a:cubicBezTo>
                <a:cubicBezTo>
                  <a:pt x="27864" y="35361"/>
                  <a:pt x="27615" y="35312"/>
                  <a:pt x="27316" y="35312"/>
                </a:cubicBezTo>
                <a:lnTo>
                  <a:pt x="26519" y="35262"/>
                </a:lnTo>
                <a:cubicBezTo>
                  <a:pt x="25920" y="35262"/>
                  <a:pt x="25322" y="35262"/>
                  <a:pt x="24774" y="35312"/>
                </a:cubicBezTo>
                <a:cubicBezTo>
                  <a:pt x="24275" y="35361"/>
                  <a:pt x="23827" y="35561"/>
                  <a:pt x="23428" y="35810"/>
                </a:cubicBezTo>
                <a:cubicBezTo>
                  <a:pt x="23328" y="35910"/>
                  <a:pt x="23229" y="36009"/>
                  <a:pt x="23129" y="36109"/>
                </a:cubicBezTo>
                <a:cubicBezTo>
                  <a:pt x="22980" y="36308"/>
                  <a:pt x="22880" y="36508"/>
                  <a:pt x="22830" y="36757"/>
                </a:cubicBezTo>
                <a:cubicBezTo>
                  <a:pt x="22780" y="36907"/>
                  <a:pt x="22780" y="37056"/>
                  <a:pt x="22830" y="37206"/>
                </a:cubicBezTo>
                <a:cubicBezTo>
                  <a:pt x="22830" y="37256"/>
                  <a:pt x="22830" y="37305"/>
                  <a:pt x="22830" y="37355"/>
                </a:cubicBezTo>
                <a:cubicBezTo>
                  <a:pt x="22830" y="37455"/>
                  <a:pt x="22880" y="37555"/>
                  <a:pt x="22930" y="37654"/>
                </a:cubicBezTo>
                <a:cubicBezTo>
                  <a:pt x="23029" y="37854"/>
                  <a:pt x="23179" y="38053"/>
                  <a:pt x="23378" y="38203"/>
                </a:cubicBezTo>
                <a:cubicBezTo>
                  <a:pt x="23777" y="38502"/>
                  <a:pt x="24226" y="38651"/>
                  <a:pt x="24724" y="38751"/>
                </a:cubicBezTo>
                <a:cubicBezTo>
                  <a:pt x="25173" y="38801"/>
                  <a:pt x="25621" y="38851"/>
                  <a:pt x="26070" y="38851"/>
                </a:cubicBezTo>
                <a:lnTo>
                  <a:pt x="29110" y="38851"/>
                </a:lnTo>
                <a:cubicBezTo>
                  <a:pt x="29609" y="38851"/>
                  <a:pt x="29958" y="38751"/>
                  <a:pt x="30357" y="38751"/>
                </a:cubicBezTo>
                <a:cubicBezTo>
                  <a:pt x="30755" y="38701"/>
                  <a:pt x="31204" y="38701"/>
                  <a:pt x="31653" y="38651"/>
                </a:cubicBezTo>
                <a:lnTo>
                  <a:pt x="33447" y="38651"/>
                </a:lnTo>
                <a:cubicBezTo>
                  <a:pt x="33995" y="38651"/>
                  <a:pt x="34544" y="38751"/>
                  <a:pt x="35142" y="38801"/>
                </a:cubicBezTo>
                <a:cubicBezTo>
                  <a:pt x="35690" y="38851"/>
                  <a:pt x="36288" y="38900"/>
                  <a:pt x="36886" y="39000"/>
                </a:cubicBezTo>
                <a:cubicBezTo>
                  <a:pt x="38083" y="39199"/>
                  <a:pt x="39279" y="39399"/>
                  <a:pt x="40475" y="39598"/>
                </a:cubicBezTo>
                <a:lnTo>
                  <a:pt x="40625" y="39598"/>
                </a:lnTo>
                <a:cubicBezTo>
                  <a:pt x="40675" y="39623"/>
                  <a:pt x="40712" y="39636"/>
                  <a:pt x="40749" y="39636"/>
                </a:cubicBezTo>
                <a:cubicBezTo>
                  <a:pt x="40787" y="39636"/>
                  <a:pt x="40824" y="39623"/>
                  <a:pt x="40874" y="39598"/>
                </a:cubicBezTo>
                <a:cubicBezTo>
                  <a:pt x="41372" y="39798"/>
                  <a:pt x="41871" y="39997"/>
                  <a:pt x="42419" y="40196"/>
                </a:cubicBezTo>
                <a:cubicBezTo>
                  <a:pt x="42469" y="40221"/>
                  <a:pt x="42531" y="40234"/>
                  <a:pt x="42600" y="40234"/>
                </a:cubicBezTo>
                <a:cubicBezTo>
                  <a:pt x="42668" y="40234"/>
                  <a:pt x="42743" y="40221"/>
                  <a:pt x="42818" y="40196"/>
                </a:cubicBezTo>
                <a:cubicBezTo>
                  <a:pt x="42918" y="40147"/>
                  <a:pt x="43017" y="40047"/>
                  <a:pt x="43067" y="39947"/>
                </a:cubicBezTo>
                <a:cubicBezTo>
                  <a:pt x="43167" y="39698"/>
                  <a:pt x="43067" y="39399"/>
                  <a:pt x="42818" y="39249"/>
                </a:cubicBezTo>
                <a:cubicBezTo>
                  <a:pt x="42170" y="39050"/>
                  <a:pt x="41522" y="38801"/>
                  <a:pt x="40874" y="38502"/>
                </a:cubicBezTo>
                <a:lnTo>
                  <a:pt x="40276" y="38153"/>
                </a:lnTo>
                <a:cubicBezTo>
                  <a:pt x="40126" y="38003"/>
                  <a:pt x="39977" y="37903"/>
                  <a:pt x="39827" y="37804"/>
                </a:cubicBezTo>
                <a:lnTo>
                  <a:pt x="39827" y="37804"/>
                </a:lnTo>
                <a:lnTo>
                  <a:pt x="39927" y="37854"/>
                </a:lnTo>
                <a:lnTo>
                  <a:pt x="39528" y="37555"/>
                </a:lnTo>
                <a:lnTo>
                  <a:pt x="39428" y="37455"/>
                </a:lnTo>
                <a:cubicBezTo>
                  <a:pt x="39179" y="37056"/>
                  <a:pt x="38980" y="36657"/>
                  <a:pt x="38781" y="36259"/>
                </a:cubicBezTo>
                <a:cubicBezTo>
                  <a:pt x="38581" y="35810"/>
                  <a:pt x="38332" y="35411"/>
                  <a:pt x="38133" y="35012"/>
                </a:cubicBezTo>
                <a:cubicBezTo>
                  <a:pt x="37933" y="34614"/>
                  <a:pt x="37784" y="33966"/>
                  <a:pt x="37634" y="33467"/>
                </a:cubicBezTo>
                <a:cubicBezTo>
                  <a:pt x="37435" y="32969"/>
                  <a:pt x="37285" y="32421"/>
                  <a:pt x="37185" y="31872"/>
                </a:cubicBezTo>
                <a:cubicBezTo>
                  <a:pt x="37036" y="31324"/>
                  <a:pt x="36936" y="30726"/>
                  <a:pt x="36837" y="30177"/>
                </a:cubicBezTo>
                <a:cubicBezTo>
                  <a:pt x="36737" y="29629"/>
                  <a:pt x="36637" y="29081"/>
                  <a:pt x="36537" y="28533"/>
                </a:cubicBezTo>
                <a:cubicBezTo>
                  <a:pt x="36537" y="28383"/>
                  <a:pt x="36488" y="28184"/>
                  <a:pt x="36488" y="28034"/>
                </a:cubicBezTo>
                <a:cubicBezTo>
                  <a:pt x="36388" y="27386"/>
                  <a:pt x="36338" y="26838"/>
                  <a:pt x="36288" y="26240"/>
                </a:cubicBezTo>
                <a:cubicBezTo>
                  <a:pt x="36189" y="25642"/>
                  <a:pt x="36189" y="24944"/>
                  <a:pt x="36089" y="24296"/>
                </a:cubicBezTo>
                <a:cubicBezTo>
                  <a:pt x="36089" y="24346"/>
                  <a:pt x="36089" y="24346"/>
                  <a:pt x="36089" y="24395"/>
                </a:cubicBezTo>
                <a:cubicBezTo>
                  <a:pt x="36039" y="23249"/>
                  <a:pt x="35790" y="22152"/>
                  <a:pt x="35391" y="21106"/>
                </a:cubicBezTo>
                <a:cubicBezTo>
                  <a:pt x="35192" y="20607"/>
                  <a:pt x="34942" y="20159"/>
                  <a:pt x="34693" y="19710"/>
                </a:cubicBezTo>
                <a:cubicBezTo>
                  <a:pt x="34544" y="19560"/>
                  <a:pt x="34394" y="19411"/>
                  <a:pt x="34294" y="19261"/>
                </a:cubicBezTo>
                <a:cubicBezTo>
                  <a:pt x="33995" y="19012"/>
                  <a:pt x="33646" y="18863"/>
                  <a:pt x="33298" y="18863"/>
                </a:cubicBezTo>
                <a:cubicBezTo>
                  <a:pt x="32949" y="18863"/>
                  <a:pt x="32650" y="19012"/>
                  <a:pt x="32450" y="19211"/>
                </a:cubicBezTo>
                <a:cubicBezTo>
                  <a:pt x="32350" y="19311"/>
                  <a:pt x="32251" y="19411"/>
                  <a:pt x="32151" y="19511"/>
                </a:cubicBezTo>
                <a:cubicBezTo>
                  <a:pt x="32051" y="19610"/>
                  <a:pt x="32002" y="19710"/>
                  <a:pt x="31902" y="19859"/>
                </a:cubicBezTo>
                <a:cubicBezTo>
                  <a:pt x="31802" y="20009"/>
                  <a:pt x="31752" y="20208"/>
                  <a:pt x="31702" y="20408"/>
                </a:cubicBezTo>
                <a:cubicBezTo>
                  <a:pt x="31653" y="20657"/>
                  <a:pt x="31603" y="20906"/>
                  <a:pt x="31603" y="21155"/>
                </a:cubicBezTo>
                <a:cubicBezTo>
                  <a:pt x="31603" y="21455"/>
                  <a:pt x="31603" y="21704"/>
                  <a:pt x="31603" y="21953"/>
                </a:cubicBezTo>
                <a:cubicBezTo>
                  <a:pt x="31603" y="22252"/>
                  <a:pt x="31603" y="22551"/>
                  <a:pt x="31653" y="22800"/>
                </a:cubicBezTo>
                <a:cubicBezTo>
                  <a:pt x="31702" y="23398"/>
                  <a:pt x="31752" y="23997"/>
                  <a:pt x="31902" y="24595"/>
                </a:cubicBezTo>
                <a:cubicBezTo>
                  <a:pt x="32002" y="25143"/>
                  <a:pt x="32101" y="25691"/>
                  <a:pt x="32251" y="26240"/>
                </a:cubicBezTo>
                <a:cubicBezTo>
                  <a:pt x="32400" y="26838"/>
                  <a:pt x="32500" y="27336"/>
                  <a:pt x="32650" y="27885"/>
                </a:cubicBezTo>
                <a:cubicBezTo>
                  <a:pt x="32849" y="28383"/>
                  <a:pt x="32998" y="28981"/>
                  <a:pt x="33198" y="29529"/>
                </a:cubicBezTo>
                <a:cubicBezTo>
                  <a:pt x="33298" y="29779"/>
                  <a:pt x="33397" y="30078"/>
                  <a:pt x="33497" y="30377"/>
                </a:cubicBezTo>
                <a:cubicBezTo>
                  <a:pt x="33646" y="30676"/>
                  <a:pt x="33746" y="31025"/>
                  <a:pt x="33896" y="31324"/>
                </a:cubicBezTo>
                <a:cubicBezTo>
                  <a:pt x="34145" y="31872"/>
                  <a:pt x="34394" y="32421"/>
                  <a:pt x="34693" y="32919"/>
                </a:cubicBezTo>
                <a:cubicBezTo>
                  <a:pt x="34992" y="33467"/>
                  <a:pt x="35291" y="33966"/>
                  <a:pt x="35590" y="34414"/>
                </a:cubicBezTo>
                <a:cubicBezTo>
                  <a:pt x="35939" y="34913"/>
                  <a:pt x="36288" y="35461"/>
                  <a:pt x="36637" y="35960"/>
                </a:cubicBezTo>
                <a:cubicBezTo>
                  <a:pt x="36936" y="36308"/>
                  <a:pt x="37235" y="36707"/>
                  <a:pt x="37534" y="37056"/>
                </a:cubicBezTo>
                <a:cubicBezTo>
                  <a:pt x="37036" y="36807"/>
                  <a:pt x="36537" y="36558"/>
                  <a:pt x="36089" y="36308"/>
                </a:cubicBezTo>
                <a:cubicBezTo>
                  <a:pt x="35391" y="35910"/>
                  <a:pt x="34693" y="35511"/>
                  <a:pt x="33995" y="35062"/>
                </a:cubicBezTo>
                <a:lnTo>
                  <a:pt x="32949" y="34414"/>
                </a:lnTo>
                <a:lnTo>
                  <a:pt x="32799" y="34165"/>
                </a:lnTo>
                <a:cubicBezTo>
                  <a:pt x="32699" y="33966"/>
                  <a:pt x="32600" y="33766"/>
                  <a:pt x="32500" y="33567"/>
                </a:cubicBezTo>
                <a:cubicBezTo>
                  <a:pt x="32400" y="33318"/>
                  <a:pt x="32350" y="33118"/>
                  <a:pt x="32251" y="32919"/>
                </a:cubicBezTo>
                <a:lnTo>
                  <a:pt x="32251" y="32919"/>
                </a:lnTo>
                <a:cubicBezTo>
                  <a:pt x="32251" y="32927"/>
                  <a:pt x="32251" y="32934"/>
                  <a:pt x="32251" y="32942"/>
                </a:cubicBezTo>
                <a:lnTo>
                  <a:pt x="32251" y="32942"/>
                </a:lnTo>
                <a:cubicBezTo>
                  <a:pt x="32076" y="32485"/>
                  <a:pt x="31943" y="32025"/>
                  <a:pt x="31852" y="31523"/>
                </a:cubicBezTo>
                <a:cubicBezTo>
                  <a:pt x="31752" y="31025"/>
                  <a:pt x="31603" y="30526"/>
                  <a:pt x="31503" y="30028"/>
                </a:cubicBezTo>
                <a:cubicBezTo>
                  <a:pt x="31403" y="29529"/>
                  <a:pt x="31354" y="28931"/>
                  <a:pt x="31254" y="28333"/>
                </a:cubicBezTo>
                <a:cubicBezTo>
                  <a:pt x="31204" y="28084"/>
                  <a:pt x="31154" y="27785"/>
                  <a:pt x="31154" y="27486"/>
                </a:cubicBezTo>
                <a:cubicBezTo>
                  <a:pt x="31104" y="27237"/>
                  <a:pt x="31054" y="26938"/>
                  <a:pt x="31005" y="26688"/>
                </a:cubicBezTo>
                <a:cubicBezTo>
                  <a:pt x="31005" y="26589"/>
                  <a:pt x="31005" y="26539"/>
                  <a:pt x="31005" y="26439"/>
                </a:cubicBezTo>
                <a:cubicBezTo>
                  <a:pt x="30955" y="26040"/>
                  <a:pt x="30855" y="25592"/>
                  <a:pt x="30805" y="25193"/>
                </a:cubicBezTo>
                <a:cubicBezTo>
                  <a:pt x="30755" y="24794"/>
                  <a:pt x="30755" y="24445"/>
                  <a:pt x="30706" y="24096"/>
                </a:cubicBezTo>
                <a:cubicBezTo>
                  <a:pt x="30706" y="23747"/>
                  <a:pt x="30656" y="23299"/>
                  <a:pt x="30606" y="22900"/>
                </a:cubicBezTo>
                <a:cubicBezTo>
                  <a:pt x="30556" y="22103"/>
                  <a:pt x="30506" y="21305"/>
                  <a:pt x="30406" y="20507"/>
                </a:cubicBezTo>
                <a:cubicBezTo>
                  <a:pt x="30307" y="19760"/>
                  <a:pt x="30257" y="18962"/>
                  <a:pt x="30157" y="18215"/>
                </a:cubicBezTo>
                <a:cubicBezTo>
                  <a:pt x="30107" y="17567"/>
                  <a:pt x="30008" y="17018"/>
                  <a:pt x="29958" y="16420"/>
                </a:cubicBezTo>
                <a:lnTo>
                  <a:pt x="29958" y="16570"/>
                </a:lnTo>
                <a:cubicBezTo>
                  <a:pt x="29908" y="15922"/>
                  <a:pt x="29808" y="15324"/>
                  <a:pt x="29659" y="14775"/>
                </a:cubicBezTo>
                <a:cubicBezTo>
                  <a:pt x="29609" y="14177"/>
                  <a:pt x="29410" y="13629"/>
                  <a:pt x="29160" y="13130"/>
                </a:cubicBezTo>
                <a:cubicBezTo>
                  <a:pt x="29011" y="12831"/>
                  <a:pt x="28861" y="12582"/>
                  <a:pt x="28662" y="12333"/>
                </a:cubicBezTo>
                <a:cubicBezTo>
                  <a:pt x="28562" y="12233"/>
                  <a:pt x="28463" y="12133"/>
                  <a:pt x="28363" y="12034"/>
                </a:cubicBezTo>
                <a:cubicBezTo>
                  <a:pt x="28213" y="11884"/>
                  <a:pt x="28064" y="11785"/>
                  <a:pt x="27864" y="11685"/>
                </a:cubicBezTo>
                <a:cubicBezTo>
                  <a:pt x="27765" y="11635"/>
                  <a:pt x="27615" y="11585"/>
                  <a:pt x="27515" y="11535"/>
                </a:cubicBezTo>
                <a:cubicBezTo>
                  <a:pt x="27366" y="11485"/>
                  <a:pt x="27266" y="11485"/>
                  <a:pt x="27167" y="11436"/>
                </a:cubicBezTo>
                <a:lnTo>
                  <a:pt x="26867" y="11436"/>
                </a:lnTo>
                <a:cubicBezTo>
                  <a:pt x="26768" y="11485"/>
                  <a:pt x="26668" y="11535"/>
                  <a:pt x="26568" y="11585"/>
                </a:cubicBezTo>
                <a:cubicBezTo>
                  <a:pt x="26369" y="11685"/>
                  <a:pt x="26219" y="11785"/>
                  <a:pt x="26120" y="11934"/>
                </a:cubicBezTo>
                <a:cubicBezTo>
                  <a:pt x="25970" y="12084"/>
                  <a:pt x="25821" y="12333"/>
                  <a:pt x="25771" y="12532"/>
                </a:cubicBezTo>
                <a:cubicBezTo>
                  <a:pt x="25621" y="13031"/>
                  <a:pt x="25522" y="13529"/>
                  <a:pt x="25422" y="14028"/>
                </a:cubicBezTo>
                <a:cubicBezTo>
                  <a:pt x="25372" y="14626"/>
                  <a:pt x="25322" y="15224"/>
                  <a:pt x="25322" y="15822"/>
                </a:cubicBezTo>
                <a:lnTo>
                  <a:pt x="25322" y="16669"/>
                </a:lnTo>
                <a:lnTo>
                  <a:pt x="25322" y="16819"/>
                </a:lnTo>
                <a:cubicBezTo>
                  <a:pt x="25322" y="17068"/>
                  <a:pt x="25322" y="17317"/>
                  <a:pt x="25372" y="17517"/>
                </a:cubicBezTo>
                <a:cubicBezTo>
                  <a:pt x="25422" y="18165"/>
                  <a:pt x="25522" y="18763"/>
                  <a:pt x="25621" y="19411"/>
                </a:cubicBezTo>
                <a:cubicBezTo>
                  <a:pt x="25671" y="20009"/>
                  <a:pt x="25821" y="20607"/>
                  <a:pt x="25920" y="21205"/>
                </a:cubicBezTo>
                <a:cubicBezTo>
                  <a:pt x="26070" y="21754"/>
                  <a:pt x="26219" y="22402"/>
                  <a:pt x="26419" y="23000"/>
                </a:cubicBezTo>
                <a:cubicBezTo>
                  <a:pt x="26568" y="23598"/>
                  <a:pt x="26718" y="24146"/>
                  <a:pt x="26867" y="24744"/>
                </a:cubicBezTo>
                <a:cubicBezTo>
                  <a:pt x="27017" y="25293"/>
                  <a:pt x="27216" y="25891"/>
                  <a:pt x="27416" y="26439"/>
                </a:cubicBezTo>
                <a:cubicBezTo>
                  <a:pt x="27815" y="27635"/>
                  <a:pt x="28213" y="28782"/>
                  <a:pt x="28762" y="29928"/>
                </a:cubicBezTo>
                <a:cubicBezTo>
                  <a:pt x="28961" y="30427"/>
                  <a:pt x="29260" y="30925"/>
                  <a:pt x="29559" y="31424"/>
                </a:cubicBezTo>
                <a:cubicBezTo>
                  <a:pt x="29758" y="31822"/>
                  <a:pt x="30008" y="32171"/>
                  <a:pt x="30257" y="32570"/>
                </a:cubicBezTo>
                <a:cubicBezTo>
                  <a:pt x="29509" y="32022"/>
                  <a:pt x="28811" y="31473"/>
                  <a:pt x="28064" y="30925"/>
                </a:cubicBezTo>
                <a:cubicBezTo>
                  <a:pt x="27565" y="30526"/>
                  <a:pt x="27117" y="30177"/>
                  <a:pt x="26618" y="29779"/>
                </a:cubicBezTo>
                <a:cubicBezTo>
                  <a:pt x="26319" y="29579"/>
                  <a:pt x="26020" y="29330"/>
                  <a:pt x="25721" y="29131"/>
                </a:cubicBezTo>
                <a:cubicBezTo>
                  <a:pt x="25771" y="29031"/>
                  <a:pt x="25721" y="28931"/>
                  <a:pt x="25671" y="28832"/>
                </a:cubicBezTo>
                <a:cubicBezTo>
                  <a:pt x="25571" y="28632"/>
                  <a:pt x="25472" y="28433"/>
                  <a:pt x="25372" y="28184"/>
                </a:cubicBezTo>
                <a:cubicBezTo>
                  <a:pt x="25123" y="27586"/>
                  <a:pt x="24923" y="26987"/>
                  <a:pt x="24774" y="26389"/>
                </a:cubicBezTo>
                <a:cubicBezTo>
                  <a:pt x="24674" y="26040"/>
                  <a:pt x="24575" y="25741"/>
                  <a:pt x="24475" y="25392"/>
                </a:cubicBezTo>
                <a:cubicBezTo>
                  <a:pt x="24425" y="25093"/>
                  <a:pt x="24375" y="24794"/>
                  <a:pt x="24325" y="24445"/>
                </a:cubicBezTo>
                <a:lnTo>
                  <a:pt x="24325" y="24595"/>
                </a:lnTo>
                <a:cubicBezTo>
                  <a:pt x="24275" y="23947"/>
                  <a:pt x="24126" y="23249"/>
                  <a:pt x="24076" y="22601"/>
                </a:cubicBezTo>
                <a:cubicBezTo>
                  <a:pt x="23976" y="22053"/>
                  <a:pt x="23927" y="21504"/>
                  <a:pt x="23927" y="20956"/>
                </a:cubicBezTo>
                <a:cubicBezTo>
                  <a:pt x="23877" y="20408"/>
                  <a:pt x="23877" y="19810"/>
                  <a:pt x="23927" y="19261"/>
                </a:cubicBezTo>
                <a:cubicBezTo>
                  <a:pt x="23927" y="18663"/>
                  <a:pt x="23976" y="18115"/>
                  <a:pt x="23976" y="17517"/>
                </a:cubicBezTo>
                <a:lnTo>
                  <a:pt x="23976" y="15872"/>
                </a:lnTo>
                <a:cubicBezTo>
                  <a:pt x="23976" y="15373"/>
                  <a:pt x="23976" y="14825"/>
                  <a:pt x="23927" y="14277"/>
                </a:cubicBezTo>
                <a:cubicBezTo>
                  <a:pt x="23927" y="14028"/>
                  <a:pt x="23877" y="13728"/>
                  <a:pt x="23827" y="13429"/>
                </a:cubicBezTo>
                <a:cubicBezTo>
                  <a:pt x="23827" y="13180"/>
                  <a:pt x="23827" y="12881"/>
                  <a:pt x="23777" y="12582"/>
                </a:cubicBezTo>
                <a:cubicBezTo>
                  <a:pt x="23827" y="11436"/>
                  <a:pt x="23677" y="10289"/>
                  <a:pt x="23428" y="9193"/>
                </a:cubicBezTo>
                <a:cubicBezTo>
                  <a:pt x="23328" y="8893"/>
                  <a:pt x="23229" y="8594"/>
                  <a:pt x="23029" y="8345"/>
                </a:cubicBezTo>
                <a:cubicBezTo>
                  <a:pt x="22880" y="8046"/>
                  <a:pt x="22631" y="7797"/>
                  <a:pt x="22431" y="7597"/>
                </a:cubicBezTo>
                <a:cubicBezTo>
                  <a:pt x="22232" y="7398"/>
                  <a:pt x="21983" y="7249"/>
                  <a:pt x="21684" y="7199"/>
                </a:cubicBezTo>
                <a:cubicBezTo>
                  <a:pt x="21584" y="7174"/>
                  <a:pt x="21484" y="7161"/>
                  <a:pt x="21391" y="7161"/>
                </a:cubicBezTo>
                <a:cubicBezTo>
                  <a:pt x="21297" y="7161"/>
                  <a:pt x="21210" y="7174"/>
                  <a:pt x="21135" y="7199"/>
                </a:cubicBezTo>
                <a:cubicBezTo>
                  <a:pt x="20936" y="7199"/>
                  <a:pt x="20736" y="7249"/>
                  <a:pt x="20587" y="7348"/>
                </a:cubicBezTo>
                <a:cubicBezTo>
                  <a:pt x="20437" y="7448"/>
                  <a:pt x="20288" y="7548"/>
                  <a:pt x="20188" y="7647"/>
                </a:cubicBezTo>
                <a:cubicBezTo>
                  <a:pt x="20088" y="7797"/>
                  <a:pt x="19989" y="7897"/>
                  <a:pt x="19889" y="8046"/>
                </a:cubicBezTo>
                <a:cubicBezTo>
                  <a:pt x="19740" y="8295"/>
                  <a:pt x="19590" y="8594"/>
                  <a:pt x="19540" y="8893"/>
                </a:cubicBezTo>
                <a:cubicBezTo>
                  <a:pt x="19440" y="9143"/>
                  <a:pt x="19391" y="9442"/>
                  <a:pt x="19391" y="9741"/>
                </a:cubicBezTo>
                <a:cubicBezTo>
                  <a:pt x="19341" y="10040"/>
                  <a:pt x="19291" y="10289"/>
                  <a:pt x="19291" y="10588"/>
                </a:cubicBezTo>
                <a:cubicBezTo>
                  <a:pt x="19241" y="10837"/>
                  <a:pt x="19241" y="11137"/>
                  <a:pt x="19241" y="11436"/>
                </a:cubicBezTo>
                <a:cubicBezTo>
                  <a:pt x="19241" y="11735"/>
                  <a:pt x="19241" y="11934"/>
                  <a:pt x="19241" y="12233"/>
                </a:cubicBezTo>
                <a:lnTo>
                  <a:pt x="19291" y="12881"/>
                </a:lnTo>
                <a:cubicBezTo>
                  <a:pt x="19341" y="13429"/>
                  <a:pt x="19391" y="13928"/>
                  <a:pt x="19440" y="14426"/>
                </a:cubicBezTo>
                <a:lnTo>
                  <a:pt x="19440" y="14327"/>
                </a:lnTo>
                <a:cubicBezTo>
                  <a:pt x="19440" y="14626"/>
                  <a:pt x="19540" y="14925"/>
                  <a:pt x="19590" y="15274"/>
                </a:cubicBezTo>
                <a:cubicBezTo>
                  <a:pt x="19640" y="15573"/>
                  <a:pt x="19690" y="15822"/>
                  <a:pt x="19740" y="16121"/>
                </a:cubicBezTo>
                <a:cubicBezTo>
                  <a:pt x="19839" y="16719"/>
                  <a:pt x="19939" y="17268"/>
                  <a:pt x="20039" y="17866"/>
                </a:cubicBezTo>
                <a:cubicBezTo>
                  <a:pt x="20138" y="18464"/>
                  <a:pt x="20238" y="19062"/>
                  <a:pt x="20388" y="19660"/>
                </a:cubicBezTo>
                <a:cubicBezTo>
                  <a:pt x="20487" y="20258"/>
                  <a:pt x="20687" y="20856"/>
                  <a:pt x="20836" y="21455"/>
                </a:cubicBezTo>
                <a:cubicBezTo>
                  <a:pt x="20986" y="22053"/>
                  <a:pt x="21185" y="22701"/>
                  <a:pt x="21384" y="23349"/>
                </a:cubicBezTo>
                <a:cubicBezTo>
                  <a:pt x="21534" y="23947"/>
                  <a:pt x="21733" y="24395"/>
                  <a:pt x="21933" y="24944"/>
                </a:cubicBezTo>
                <a:cubicBezTo>
                  <a:pt x="22132" y="25442"/>
                  <a:pt x="22381" y="26040"/>
                  <a:pt x="22680" y="26638"/>
                </a:cubicBezTo>
                <a:lnTo>
                  <a:pt x="22381" y="26339"/>
                </a:lnTo>
                <a:lnTo>
                  <a:pt x="19740" y="23947"/>
                </a:lnTo>
                <a:lnTo>
                  <a:pt x="19291" y="23498"/>
                </a:lnTo>
                <a:cubicBezTo>
                  <a:pt x="19191" y="23249"/>
                  <a:pt x="19042" y="23000"/>
                  <a:pt x="18942" y="22750"/>
                </a:cubicBezTo>
                <a:lnTo>
                  <a:pt x="18543" y="21803"/>
                </a:lnTo>
                <a:cubicBezTo>
                  <a:pt x="18394" y="21405"/>
                  <a:pt x="18244" y="21006"/>
                  <a:pt x="18194" y="20607"/>
                </a:cubicBezTo>
                <a:cubicBezTo>
                  <a:pt x="18045" y="20159"/>
                  <a:pt x="17945" y="19760"/>
                  <a:pt x="17845" y="19311"/>
                </a:cubicBezTo>
                <a:cubicBezTo>
                  <a:pt x="17746" y="18863"/>
                  <a:pt x="17696" y="18563"/>
                  <a:pt x="17646" y="18165"/>
                </a:cubicBezTo>
                <a:cubicBezTo>
                  <a:pt x="17596" y="17766"/>
                  <a:pt x="17497" y="17268"/>
                  <a:pt x="17447" y="16819"/>
                </a:cubicBezTo>
                <a:cubicBezTo>
                  <a:pt x="17397" y="16370"/>
                  <a:pt x="17397" y="15872"/>
                  <a:pt x="17347" y="15423"/>
                </a:cubicBezTo>
                <a:cubicBezTo>
                  <a:pt x="17347" y="14975"/>
                  <a:pt x="17347" y="14376"/>
                  <a:pt x="17347" y="13828"/>
                </a:cubicBezTo>
                <a:cubicBezTo>
                  <a:pt x="17347" y="13280"/>
                  <a:pt x="17447" y="12831"/>
                  <a:pt x="17497" y="12333"/>
                </a:cubicBezTo>
                <a:cubicBezTo>
                  <a:pt x="17546" y="11785"/>
                  <a:pt x="17546" y="11236"/>
                  <a:pt x="17546" y="10738"/>
                </a:cubicBezTo>
                <a:cubicBezTo>
                  <a:pt x="17546" y="10189"/>
                  <a:pt x="17546" y="9591"/>
                  <a:pt x="17497" y="9043"/>
                </a:cubicBezTo>
                <a:cubicBezTo>
                  <a:pt x="17447" y="8495"/>
                  <a:pt x="17497" y="7897"/>
                  <a:pt x="17497" y="7348"/>
                </a:cubicBezTo>
                <a:cubicBezTo>
                  <a:pt x="17497" y="6700"/>
                  <a:pt x="17447" y="6102"/>
                  <a:pt x="17397" y="5504"/>
                </a:cubicBezTo>
                <a:cubicBezTo>
                  <a:pt x="17297" y="4956"/>
                  <a:pt x="17098" y="4407"/>
                  <a:pt x="16749" y="3909"/>
                </a:cubicBezTo>
                <a:cubicBezTo>
                  <a:pt x="16649" y="3759"/>
                  <a:pt x="16549" y="3610"/>
                  <a:pt x="16400" y="3510"/>
                </a:cubicBezTo>
                <a:cubicBezTo>
                  <a:pt x="16350" y="3410"/>
                  <a:pt x="16250" y="3361"/>
                  <a:pt x="16151" y="3311"/>
                </a:cubicBezTo>
                <a:cubicBezTo>
                  <a:pt x="16101" y="3211"/>
                  <a:pt x="16001" y="3161"/>
                  <a:pt x="15951" y="3161"/>
                </a:cubicBezTo>
                <a:cubicBezTo>
                  <a:pt x="15805" y="3088"/>
                  <a:pt x="15659" y="3042"/>
                  <a:pt x="15533" y="3042"/>
                </a:cubicBezTo>
                <a:cubicBezTo>
                  <a:pt x="15487" y="3042"/>
                  <a:pt x="15443" y="3048"/>
                  <a:pt x="15403" y="3062"/>
                </a:cubicBezTo>
                <a:cubicBezTo>
                  <a:pt x="15154" y="3062"/>
                  <a:pt x="14954" y="3111"/>
                  <a:pt x="14755" y="3211"/>
                </a:cubicBezTo>
                <a:cubicBezTo>
                  <a:pt x="14506" y="3311"/>
                  <a:pt x="14306" y="3510"/>
                  <a:pt x="14157" y="3710"/>
                </a:cubicBezTo>
                <a:cubicBezTo>
                  <a:pt x="14057" y="3859"/>
                  <a:pt x="13958" y="3959"/>
                  <a:pt x="13858" y="4108"/>
                </a:cubicBezTo>
                <a:cubicBezTo>
                  <a:pt x="13808" y="4258"/>
                  <a:pt x="13708" y="4358"/>
                  <a:pt x="13658" y="4507"/>
                </a:cubicBezTo>
                <a:cubicBezTo>
                  <a:pt x="13509" y="4806"/>
                  <a:pt x="13359" y="5055"/>
                  <a:pt x="13260" y="5354"/>
                </a:cubicBezTo>
                <a:cubicBezTo>
                  <a:pt x="13110" y="5953"/>
                  <a:pt x="13010" y="6501"/>
                  <a:pt x="12961" y="7099"/>
                </a:cubicBezTo>
                <a:cubicBezTo>
                  <a:pt x="12911" y="7697"/>
                  <a:pt x="12911" y="8245"/>
                  <a:pt x="12911" y="8844"/>
                </a:cubicBezTo>
                <a:lnTo>
                  <a:pt x="12911" y="9641"/>
                </a:lnTo>
                <a:cubicBezTo>
                  <a:pt x="12911" y="9940"/>
                  <a:pt x="12961" y="10239"/>
                  <a:pt x="13010" y="10489"/>
                </a:cubicBezTo>
                <a:cubicBezTo>
                  <a:pt x="13010" y="10788"/>
                  <a:pt x="13060" y="11137"/>
                  <a:pt x="13060" y="11485"/>
                </a:cubicBezTo>
                <a:cubicBezTo>
                  <a:pt x="13110" y="11834"/>
                  <a:pt x="13160" y="11984"/>
                  <a:pt x="13210" y="12233"/>
                </a:cubicBezTo>
                <a:cubicBezTo>
                  <a:pt x="13260" y="12532"/>
                  <a:pt x="13359" y="12881"/>
                  <a:pt x="13409" y="13130"/>
                </a:cubicBezTo>
                <a:cubicBezTo>
                  <a:pt x="13459" y="13429"/>
                  <a:pt x="13509" y="13728"/>
                  <a:pt x="13559" y="14028"/>
                </a:cubicBezTo>
                <a:cubicBezTo>
                  <a:pt x="13708" y="14576"/>
                  <a:pt x="13908" y="15124"/>
                  <a:pt x="14107" y="15672"/>
                </a:cubicBezTo>
                <a:cubicBezTo>
                  <a:pt x="14257" y="16221"/>
                  <a:pt x="14456" y="16769"/>
                  <a:pt x="14655" y="17317"/>
                </a:cubicBezTo>
                <a:cubicBezTo>
                  <a:pt x="14805" y="17866"/>
                  <a:pt x="15054" y="18563"/>
                  <a:pt x="15353" y="19211"/>
                </a:cubicBezTo>
                <a:cubicBezTo>
                  <a:pt x="15253" y="19112"/>
                  <a:pt x="15154" y="19012"/>
                  <a:pt x="15054" y="18912"/>
                </a:cubicBezTo>
                <a:cubicBezTo>
                  <a:pt x="14257" y="18015"/>
                  <a:pt x="13509" y="17118"/>
                  <a:pt x="12711" y="16221"/>
                </a:cubicBezTo>
                <a:cubicBezTo>
                  <a:pt x="12313" y="15772"/>
                  <a:pt x="11914" y="15373"/>
                  <a:pt x="11565" y="14875"/>
                </a:cubicBezTo>
                <a:lnTo>
                  <a:pt x="11266" y="14476"/>
                </a:lnTo>
                <a:cubicBezTo>
                  <a:pt x="11266" y="14426"/>
                  <a:pt x="11266" y="14376"/>
                  <a:pt x="11266" y="14376"/>
                </a:cubicBezTo>
                <a:cubicBezTo>
                  <a:pt x="11216" y="14177"/>
                  <a:pt x="11116" y="13978"/>
                  <a:pt x="11066" y="13778"/>
                </a:cubicBezTo>
                <a:cubicBezTo>
                  <a:pt x="11017" y="13579"/>
                  <a:pt x="10967" y="13429"/>
                  <a:pt x="10867" y="13230"/>
                </a:cubicBezTo>
                <a:cubicBezTo>
                  <a:pt x="10817" y="12931"/>
                  <a:pt x="10718" y="12632"/>
                  <a:pt x="10668" y="12283"/>
                </a:cubicBezTo>
                <a:lnTo>
                  <a:pt x="10668" y="12183"/>
                </a:lnTo>
                <a:cubicBezTo>
                  <a:pt x="10668" y="11934"/>
                  <a:pt x="10618" y="11635"/>
                  <a:pt x="10618" y="11386"/>
                </a:cubicBezTo>
                <a:lnTo>
                  <a:pt x="10618" y="10538"/>
                </a:lnTo>
                <a:cubicBezTo>
                  <a:pt x="10668" y="9890"/>
                  <a:pt x="10718" y="9292"/>
                  <a:pt x="10817" y="8644"/>
                </a:cubicBezTo>
                <a:cubicBezTo>
                  <a:pt x="10817" y="8345"/>
                  <a:pt x="10917" y="8046"/>
                  <a:pt x="10917" y="7747"/>
                </a:cubicBezTo>
                <a:cubicBezTo>
                  <a:pt x="10967" y="7448"/>
                  <a:pt x="11017" y="7149"/>
                  <a:pt x="11066" y="6800"/>
                </a:cubicBezTo>
                <a:lnTo>
                  <a:pt x="11066" y="6650"/>
                </a:lnTo>
                <a:cubicBezTo>
                  <a:pt x="11166" y="6202"/>
                  <a:pt x="11216" y="5753"/>
                  <a:pt x="11266" y="5255"/>
                </a:cubicBezTo>
                <a:cubicBezTo>
                  <a:pt x="11366" y="4756"/>
                  <a:pt x="11415" y="4208"/>
                  <a:pt x="11465" y="3660"/>
                </a:cubicBezTo>
                <a:cubicBezTo>
                  <a:pt x="11515" y="3361"/>
                  <a:pt x="11515" y="3111"/>
                  <a:pt x="11515" y="2812"/>
                </a:cubicBezTo>
                <a:cubicBezTo>
                  <a:pt x="11515" y="2513"/>
                  <a:pt x="11465" y="2214"/>
                  <a:pt x="11415" y="1915"/>
                </a:cubicBezTo>
                <a:cubicBezTo>
                  <a:pt x="11266" y="1367"/>
                  <a:pt x="10967" y="819"/>
                  <a:pt x="10568" y="420"/>
                </a:cubicBezTo>
                <a:cubicBezTo>
                  <a:pt x="10418" y="270"/>
                  <a:pt x="10219" y="171"/>
                  <a:pt x="10020" y="71"/>
                </a:cubicBezTo>
                <a:cubicBezTo>
                  <a:pt x="9914" y="36"/>
                  <a:pt x="9783" y="0"/>
                  <a:pt x="9645"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318;p48">
            <a:extLst>
              <a:ext uri="{FF2B5EF4-FFF2-40B4-BE49-F238E27FC236}">
                <a16:creationId xmlns:a16="http://schemas.microsoft.com/office/drawing/2014/main" id="{909333D3-63D5-43A5-849E-7FEAFF1FDF04}"/>
              </a:ext>
            </a:extLst>
          </p:cNvPr>
          <p:cNvSpPr/>
          <p:nvPr/>
        </p:nvSpPr>
        <p:spPr>
          <a:xfrm rot="3791387">
            <a:off x="10632397" y="201601"/>
            <a:ext cx="931332" cy="1268749"/>
          </a:xfrm>
          <a:custGeom>
            <a:avLst/>
            <a:gdLst/>
            <a:ahLst/>
            <a:cxnLst/>
            <a:rect l="l" t="t" r="r" b="b"/>
            <a:pathLst>
              <a:path w="36288" h="49435" extrusionOk="0">
                <a:moveTo>
                  <a:pt x="19789" y="1533"/>
                </a:moveTo>
                <a:lnTo>
                  <a:pt x="19939" y="1782"/>
                </a:lnTo>
                <a:cubicBezTo>
                  <a:pt x="20188" y="2031"/>
                  <a:pt x="20387" y="2330"/>
                  <a:pt x="20587" y="2629"/>
                </a:cubicBezTo>
                <a:cubicBezTo>
                  <a:pt x="20736" y="2928"/>
                  <a:pt x="20936" y="3227"/>
                  <a:pt x="21085" y="3527"/>
                </a:cubicBezTo>
                <a:cubicBezTo>
                  <a:pt x="21235" y="3925"/>
                  <a:pt x="21384" y="4274"/>
                  <a:pt x="21434" y="4673"/>
                </a:cubicBezTo>
                <a:cubicBezTo>
                  <a:pt x="21484" y="5072"/>
                  <a:pt x="21534" y="5470"/>
                  <a:pt x="21534" y="5819"/>
                </a:cubicBezTo>
                <a:cubicBezTo>
                  <a:pt x="21584" y="6218"/>
                  <a:pt x="21584" y="6617"/>
                  <a:pt x="21534" y="7016"/>
                </a:cubicBezTo>
                <a:lnTo>
                  <a:pt x="21534" y="7066"/>
                </a:lnTo>
                <a:cubicBezTo>
                  <a:pt x="21534" y="7265"/>
                  <a:pt x="21534" y="7414"/>
                  <a:pt x="21484" y="7614"/>
                </a:cubicBezTo>
                <a:cubicBezTo>
                  <a:pt x="21434" y="7763"/>
                  <a:pt x="21384" y="8013"/>
                  <a:pt x="21384" y="8212"/>
                </a:cubicBezTo>
                <a:cubicBezTo>
                  <a:pt x="21285" y="8511"/>
                  <a:pt x="21235" y="8860"/>
                  <a:pt x="21135" y="9209"/>
                </a:cubicBezTo>
                <a:cubicBezTo>
                  <a:pt x="21035" y="9408"/>
                  <a:pt x="20936" y="9608"/>
                  <a:pt x="20836" y="9807"/>
                </a:cubicBezTo>
                <a:cubicBezTo>
                  <a:pt x="20736" y="10006"/>
                  <a:pt x="20637" y="10206"/>
                  <a:pt x="20487" y="10355"/>
                </a:cubicBezTo>
                <a:cubicBezTo>
                  <a:pt x="20387" y="10555"/>
                  <a:pt x="20188" y="10854"/>
                  <a:pt x="20038" y="11053"/>
                </a:cubicBezTo>
                <a:cubicBezTo>
                  <a:pt x="20038" y="10605"/>
                  <a:pt x="20138" y="10156"/>
                  <a:pt x="20188" y="9658"/>
                </a:cubicBezTo>
                <a:cubicBezTo>
                  <a:pt x="20238" y="9209"/>
                  <a:pt x="20288" y="8910"/>
                  <a:pt x="20337" y="8511"/>
                </a:cubicBezTo>
                <a:cubicBezTo>
                  <a:pt x="20387" y="8112"/>
                  <a:pt x="20387" y="7614"/>
                  <a:pt x="20437" y="7215"/>
                </a:cubicBezTo>
                <a:cubicBezTo>
                  <a:pt x="20437" y="6766"/>
                  <a:pt x="20437" y="6418"/>
                  <a:pt x="20437" y="6019"/>
                </a:cubicBezTo>
                <a:cubicBezTo>
                  <a:pt x="20437" y="5819"/>
                  <a:pt x="20437" y="5670"/>
                  <a:pt x="20387" y="5470"/>
                </a:cubicBezTo>
                <a:cubicBezTo>
                  <a:pt x="20337" y="5271"/>
                  <a:pt x="20387" y="5072"/>
                  <a:pt x="20387" y="4872"/>
                </a:cubicBezTo>
                <a:cubicBezTo>
                  <a:pt x="20337" y="4125"/>
                  <a:pt x="20238" y="3377"/>
                  <a:pt x="20038" y="2579"/>
                </a:cubicBezTo>
                <a:cubicBezTo>
                  <a:pt x="19989" y="2231"/>
                  <a:pt x="19889" y="1882"/>
                  <a:pt x="19739" y="1533"/>
                </a:cubicBezTo>
                <a:close/>
                <a:moveTo>
                  <a:pt x="18792" y="1333"/>
                </a:moveTo>
                <a:lnTo>
                  <a:pt x="19091" y="2131"/>
                </a:lnTo>
                <a:cubicBezTo>
                  <a:pt x="19191" y="2629"/>
                  <a:pt x="19291" y="3078"/>
                  <a:pt x="19390" y="3576"/>
                </a:cubicBezTo>
                <a:cubicBezTo>
                  <a:pt x="19440" y="3975"/>
                  <a:pt x="19440" y="4324"/>
                  <a:pt x="19490" y="4673"/>
                </a:cubicBezTo>
                <a:cubicBezTo>
                  <a:pt x="19540" y="5072"/>
                  <a:pt x="19540" y="5421"/>
                  <a:pt x="19590" y="5819"/>
                </a:cubicBezTo>
                <a:cubicBezTo>
                  <a:pt x="19640" y="6617"/>
                  <a:pt x="19590" y="7414"/>
                  <a:pt x="19490" y="8212"/>
                </a:cubicBezTo>
                <a:lnTo>
                  <a:pt x="19490" y="8262"/>
                </a:lnTo>
                <a:lnTo>
                  <a:pt x="19490" y="8362"/>
                </a:lnTo>
                <a:lnTo>
                  <a:pt x="19490" y="8411"/>
                </a:lnTo>
                <a:cubicBezTo>
                  <a:pt x="19490" y="8661"/>
                  <a:pt x="19440" y="8910"/>
                  <a:pt x="19440" y="9159"/>
                </a:cubicBezTo>
                <a:cubicBezTo>
                  <a:pt x="19440" y="9259"/>
                  <a:pt x="19390" y="9408"/>
                  <a:pt x="19341" y="9558"/>
                </a:cubicBezTo>
                <a:cubicBezTo>
                  <a:pt x="19341" y="9707"/>
                  <a:pt x="19341" y="9857"/>
                  <a:pt x="19291" y="10006"/>
                </a:cubicBezTo>
                <a:lnTo>
                  <a:pt x="19241" y="11253"/>
                </a:lnTo>
                <a:lnTo>
                  <a:pt x="19091" y="11103"/>
                </a:lnTo>
                <a:cubicBezTo>
                  <a:pt x="18942" y="10904"/>
                  <a:pt x="18842" y="10704"/>
                  <a:pt x="18693" y="10505"/>
                </a:cubicBezTo>
                <a:cubicBezTo>
                  <a:pt x="18443" y="10106"/>
                  <a:pt x="18244" y="9658"/>
                  <a:pt x="18045" y="9259"/>
                </a:cubicBezTo>
                <a:lnTo>
                  <a:pt x="17895" y="8860"/>
                </a:lnTo>
                <a:cubicBezTo>
                  <a:pt x="17795" y="8710"/>
                  <a:pt x="17745" y="8561"/>
                  <a:pt x="17696" y="8411"/>
                </a:cubicBezTo>
                <a:cubicBezTo>
                  <a:pt x="17646" y="8162"/>
                  <a:pt x="17546" y="7863"/>
                  <a:pt x="17546" y="7614"/>
                </a:cubicBezTo>
                <a:cubicBezTo>
                  <a:pt x="17446" y="7265"/>
                  <a:pt x="17446" y="6916"/>
                  <a:pt x="17446" y="6567"/>
                </a:cubicBezTo>
                <a:cubicBezTo>
                  <a:pt x="17397" y="6168"/>
                  <a:pt x="17397" y="5819"/>
                  <a:pt x="17446" y="5421"/>
                </a:cubicBezTo>
                <a:cubicBezTo>
                  <a:pt x="17446" y="5072"/>
                  <a:pt x="17546" y="4723"/>
                  <a:pt x="17646" y="4374"/>
                </a:cubicBezTo>
                <a:cubicBezTo>
                  <a:pt x="17696" y="4175"/>
                  <a:pt x="17745" y="3975"/>
                  <a:pt x="17845" y="3776"/>
                </a:cubicBezTo>
                <a:cubicBezTo>
                  <a:pt x="17895" y="3527"/>
                  <a:pt x="17945" y="3327"/>
                  <a:pt x="18045" y="3128"/>
                </a:cubicBezTo>
                <a:lnTo>
                  <a:pt x="18144" y="2779"/>
                </a:lnTo>
                <a:cubicBezTo>
                  <a:pt x="18194" y="2629"/>
                  <a:pt x="18294" y="2480"/>
                  <a:pt x="18344" y="2380"/>
                </a:cubicBezTo>
                <a:cubicBezTo>
                  <a:pt x="18393" y="2231"/>
                  <a:pt x="18493" y="2031"/>
                  <a:pt x="18543" y="1882"/>
                </a:cubicBezTo>
                <a:cubicBezTo>
                  <a:pt x="18643" y="1732"/>
                  <a:pt x="18742" y="1533"/>
                  <a:pt x="18792" y="1333"/>
                </a:cubicBezTo>
                <a:close/>
                <a:moveTo>
                  <a:pt x="6431" y="11003"/>
                </a:moveTo>
                <a:cubicBezTo>
                  <a:pt x="6630" y="11003"/>
                  <a:pt x="6829" y="11053"/>
                  <a:pt x="7029" y="11053"/>
                </a:cubicBezTo>
                <a:cubicBezTo>
                  <a:pt x="7228" y="11103"/>
                  <a:pt x="7527" y="11153"/>
                  <a:pt x="7776" y="11153"/>
                </a:cubicBezTo>
                <a:cubicBezTo>
                  <a:pt x="8026" y="11203"/>
                  <a:pt x="8225" y="11253"/>
                  <a:pt x="8474" y="11302"/>
                </a:cubicBezTo>
                <a:cubicBezTo>
                  <a:pt x="8674" y="11352"/>
                  <a:pt x="8873" y="11452"/>
                  <a:pt x="9072" y="11502"/>
                </a:cubicBezTo>
                <a:cubicBezTo>
                  <a:pt x="9322" y="11601"/>
                  <a:pt x="9571" y="11701"/>
                  <a:pt x="9820" y="11801"/>
                </a:cubicBezTo>
                <a:cubicBezTo>
                  <a:pt x="10069" y="11950"/>
                  <a:pt x="10319" y="12050"/>
                  <a:pt x="10568" y="12249"/>
                </a:cubicBezTo>
                <a:cubicBezTo>
                  <a:pt x="10817" y="12399"/>
                  <a:pt x="11116" y="12648"/>
                  <a:pt x="11365" y="12848"/>
                </a:cubicBezTo>
                <a:cubicBezTo>
                  <a:pt x="11615" y="13047"/>
                  <a:pt x="11814" y="13246"/>
                  <a:pt x="12063" y="13496"/>
                </a:cubicBezTo>
                <a:cubicBezTo>
                  <a:pt x="12263" y="13695"/>
                  <a:pt x="12412" y="13894"/>
                  <a:pt x="12562" y="14144"/>
                </a:cubicBezTo>
                <a:lnTo>
                  <a:pt x="12861" y="14493"/>
                </a:lnTo>
                <a:cubicBezTo>
                  <a:pt x="12960" y="14642"/>
                  <a:pt x="13010" y="14792"/>
                  <a:pt x="13110" y="14941"/>
                </a:cubicBezTo>
                <a:cubicBezTo>
                  <a:pt x="13210" y="15091"/>
                  <a:pt x="13259" y="15140"/>
                  <a:pt x="13359" y="15290"/>
                </a:cubicBezTo>
                <a:lnTo>
                  <a:pt x="13459" y="15440"/>
                </a:lnTo>
                <a:lnTo>
                  <a:pt x="12462" y="15140"/>
                </a:lnTo>
                <a:lnTo>
                  <a:pt x="11864" y="14941"/>
                </a:lnTo>
                <a:lnTo>
                  <a:pt x="11216" y="14792"/>
                </a:lnTo>
                <a:cubicBezTo>
                  <a:pt x="10817" y="14692"/>
                  <a:pt x="10418" y="14542"/>
                  <a:pt x="10019" y="14443"/>
                </a:cubicBezTo>
                <a:lnTo>
                  <a:pt x="9920" y="14393"/>
                </a:lnTo>
                <a:lnTo>
                  <a:pt x="9122" y="14094"/>
                </a:lnTo>
                <a:cubicBezTo>
                  <a:pt x="8375" y="13845"/>
                  <a:pt x="7577" y="13545"/>
                  <a:pt x="6829" y="13197"/>
                </a:cubicBezTo>
                <a:cubicBezTo>
                  <a:pt x="6431" y="13047"/>
                  <a:pt x="6032" y="12848"/>
                  <a:pt x="5683" y="12698"/>
                </a:cubicBezTo>
                <a:cubicBezTo>
                  <a:pt x="5484" y="12598"/>
                  <a:pt x="5334" y="12499"/>
                  <a:pt x="5135" y="12399"/>
                </a:cubicBezTo>
                <a:cubicBezTo>
                  <a:pt x="4935" y="12299"/>
                  <a:pt x="4786" y="12200"/>
                  <a:pt x="4586" y="12050"/>
                </a:cubicBezTo>
                <a:cubicBezTo>
                  <a:pt x="4387" y="11950"/>
                  <a:pt x="4138" y="11801"/>
                  <a:pt x="3938" y="11651"/>
                </a:cubicBezTo>
                <a:lnTo>
                  <a:pt x="3290" y="11153"/>
                </a:lnTo>
                <a:lnTo>
                  <a:pt x="3540" y="11153"/>
                </a:lnTo>
                <a:cubicBezTo>
                  <a:pt x="3839" y="11103"/>
                  <a:pt x="4188" y="11053"/>
                  <a:pt x="4487" y="11053"/>
                </a:cubicBezTo>
                <a:lnTo>
                  <a:pt x="5484" y="11003"/>
                </a:lnTo>
                <a:close/>
                <a:moveTo>
                  <a:pt x="3490" y="12150"/>
                </a:moveTo>
                <a:lnTo>
                  <a:pt x="3839" y="12399"/>
                </a:lnTo>
                <a:cubicBezTo>
                  <a:pt x="4038" y="12499"/>
                  <a:pt x="4188" y="12598"/>
                  <a:pt x="4387" y="12748"/>
                </a:cubicBezTo>
                <a:cubicBezTo>
                  <a:pt x="4736" y="12947"/>
                  <a:pt x="5135" y="13197"/>
                  <a:pt x="5533" y="13346"/>
                </a:cubicBezTo>
                <a:cubicBezTo>
                  <a:pt x="5733" y="13446"/>
                  <a:pt x="5882" y="13496"/>
                  <a:pt x="6082" y="13595"/>
                </a:cubicBezTo>
                <a:lnTo>
                  <a:pt x="6630" y="13845"/>
                </a:lnTo>
                <a:cubicBezTo>
                  <a:pt x="7428" y="14193"/>
                  <a:pt x="8175" y="14443"/>
                  <a:pt x="8973" y="14742"/>
                </a:cubicBezTo>
                <a:lnTo>
                  <a:pt x="10269" y="15190"/>
                </a:lnTo>
                <a:lnTo>
                  <a:pt x="10867" y="15390"/>
                </a:lnTo>
                <a:lnTo>
                  <a:pt x="11465" y="15539"/>
                </a:lnTo>
                <a:cubicBezTo>
                  <a:pt x="11963" y="15689"/>
                  <a:pt x="12512" y="15838"/>
                  <a:pt x="13010" y="15988"/>
                </a:cubicBezTo>
                <a:lnTo>
                  <a:pt x="13608" y="16187"/>
                </a:lnTo>
                <a:lnTo>
                  <a:pt x="13509" y="16187"/>
                </a:lnTo>
                <a:cubicBezTo>
                  <a:pt x="13409" y="16287"/>
                  <a:pt x="13259" y="16287"/>
                  <a:pt x="13160" y="16337"/>
                </a:cubicBezTo>
                <a:lnTo>
                  <a:pt x="12362" y="16337"/>
                </a:lnTo>
                <a:lnTo>
                  <a:pt x="12013" y="16387"/>
                </a:lnTo>
                <a:lnTo>
                  <a:pt x="11714" y="16387"/>
                </a:lnTo>
                <a:lnTo>
                  <a:pt x="10967" y="16337"/>
                </a:lnTo>
                <a:cubicBezTo>
                  <a:pt x="10717" y="16337"/>
                  <a:pt x="10418" y="16237"/>
                  <a:pt x="10169" y="16187"/>
                </a:cubicBezTo>
                <a:lnTo>
                  <a:pt x="9322" y="16038"/>
                </a:lnTo>
                <a:cubicBezTo>
                  <a:pt x="9072" y="15938"/>
                  <a:pt x="8823" y="15888"/>
                  <a:pt x="8574" y="15788"/>
                </a:cubicBezTo>
                <a:cubicBezTo>
                  <a:pt x="8325" y="15689"/>
                  <a:pt x="8075" y="15589"/>
                  <a:pt x="7826" y="15489"/>
                </a:cubicBezTo>
                <a:cubicBezTo>
                  <a:pt x="7577" y="15390"/>
                  <a:pt x="7278" y="15290"/>
                  <a:pt x="7029" y="15140"/>
                </a:cubicBezTo>
                <a:cubicBezTo>
                  <a:pt x="6780" y="15041"/>
                  <a:pt x="6580" y="14891"/>
                  <a:pt x="6331" y="14792"/>
                </a:cubicBezTo>
                <a:cubicBezTo>
                  <a:pt x="6132" y="14642"/>
                  <a:pt x="5882" y="14542"/>
                  <a:pt x="5683" y="14393"/>
                </a:cubicBezTo>
                <a:cubicBezTo>
                  <a:pt x="5184" y="14044"/>
                  <a:pt x="4786" y="13645"/>
                  <a:pt x="4387" y="13197"/>
                </a:cubicBezTo>
                <a:cubicBezTo>
                  <a:pt x="4287" y="13097"/>
                  <a:pt x="4188" y="12947"/>
                  <a:pt x="4088" y="12848"/>
                </a:cubicBezTo>
                <a:lnTo>
                  <a:pt x="3739" y="12499"/>
                </a:lnTo>
                <a:cubicBezTo>
                  <a:pt x="3689" y="12399"/>
                  <a:pt x="3589" y="12249"/>
                  <a:pt x="3490" y="12150"/>
                </a:cubicBezTo>
                <a:close/>
                <a:moveTo>
                  <a:pt x="28861" y="8910"/>
                </a:moveTo>
                <a:lnTo>
                  <a:pt x="28861" y="9358"/>
                </a:lnTo>
                <a:lnTo>
                  <a:pt x="28861" y="10256"/>
                </a:lnTo>
                <a:lnTo>
                  <a:pt x="28861" y="11053"/>
                </a:lnTo>
                <a:lnTo>
                  <a:pt x="28861" y="11452"/>
                </a:lnTo>
                <a:lnTo>
                  <a:pt x="28861" y="11801"/>
                </a:lnTo>
                <a:cubicBezTo>
                  <a:pt x="28811" y="12150"/>
                  <a:pt x="28711" y="12499"/>
                  <a:pt x="28662" y="12798"/>
                </a:cubicBezTo>
                <a:cubicBezTo>
                  <a:pt x="28612" y="13147"/>
                  <a:pt x="28562" y="13545"/>
                  <a:pt x="28462" y="13894"/>
                </a:cubicBezTo>
                <a:cubicBezTo>
                  <a:pt x="28363" y="14243"/>
                  <a:pt x="28263" y="14642"/>
                  <a:pt x="28163" y="15041"/>
                </a:cubicBezTo>
                <a:cubicBezTo>
                  <a:pt x="28063" y="15390"/>
                  <a:pt x="27914" y="15739"/>
                  <a:pt x="27814" y="16038"/>
                </a:cubicBezTo>
                <a:lnTo>
                  <a:pt x="27814" y="16088"/>
                </a:lnTo>
                <a:cubicBezTo>
                  <a:pt x="27665" y="16436"/>
                  <a:pt x="27515" y="16785"/>
                  <a:pt x="27366" y="17134"/>
                </a:cubicBezTo>
                <a:cubicBezTo>
                  <a:pt x="27216" y="17483"/>
                  <a:pt x="27017" y="17932"/>
                  <a:pt x="26867" y="18331"/>
                </a:cubicBezTo>
                <a:cubicBezTo>
                  <a:pt x="26668" y="18729"/>
                  <a:pt x="26468" y="19078"/>
                  <a:pt x="26319" y="19477"/>
                </a:cubicBezTo>
                <a:cubicBezTo>
                  <a:pt x="26219" y="19676"/>
                  <a:pt x="26120" y="19876"/>
                  <a:pt x="26020" y="20075"/>
                </a:cubicBezTo>
                <a:cubicBezTo>
                  <a:pt x="25920" y="20075"/>
                  <a:pt x="25920" y="20025"/>
                  <a:pt x="25870" y="20025"/>
                </a:cubicBezTo>
                <a:lnTo>
                  <a:pt x="25920" y="20025"/>
                </a:lnTo>
                <a:cubicBezTo>
                  <a:pt x="25820" y="19776"/>
                  <a:pt x="25671" y="19527"/>
                  <a:pt x="25571" y="19328"/>
                </a:cubicBezTo>
                <a:cubicBezTo>
                  <a:pt x="25472" y="19078"/>
                  <a:pt x="25322" y="18829"/>
                  <a:pt x="25172" y="18630"/>
                </a:cubicBezTo>
                <a:cubicBezTo>
                  <a:pt x="25073" y="18380"/>
                  <a:pt x="24973" y="18181"/>
                  <a:pt x="24873" y="17982"/>
                </a:cubicBezTo>
                <a:cubicBezTo>
                  <a:pt x="24774" y="17782"/>
                  <a:pt x="24624" y="17433"/>
                  <a:pt x="24574" y="17134"/>
                </a:cubicBezTo>
                <a:cubicBezTo>
                  <a:pt x="24475" y="16885"/>
                  <a:pt x="24425" y="16636"/>
                  <a:pt x="24375" y="16387"/>
                </a:cubicBezTo>
                <a:cubicBezTo>
                  <a:pt x="24325" y="15938"/>
                  <a:pt x="24325" y="15539"/>
                  <a:pt x="24375" y="15140"/>
                </a:cubicBezTo>
                <a:cubicBezTo>
                  <a:pt x="24425" y="14742"/>
                  <a:pt x="24475" y="14393"/>
                  <a:pt x="24574" y="14044"/>
                </a:cubicBezTo>
                <a:cubicBezTo>
                  <a:pt x="24624" y="13695"/>
                  <a:pt x="24724" y="13346"/>
                  <a:pt x="24824" y="12997"/>
                </a:cubicBezTo>
                <a:lnTo>
                  <a:pt x="24923" y="12798"/>
                </a:lnTo>
                <a:cubicBezTo>
                  <a:pt x="24973" y="12698"/>
                  <a:pt x="25023" y="12598"/>
                  <a:pt x="25073" y="12549"/>
                </a:cubicBezTo>
                <a:cubicBezTo>
                  <a:pt x="25172" y="12349"/>
                  <a:pt x="25272" y="12150"/>
                  <a:pt x="25422" y="12000"/>
                </a:cubicBezTo>
                <a:cubicBezTo>
                  <a:pt x="25621" y="11751"/>
                  <a:pt x="25870" y="11502"/>
                  <a:pt x="26070" y="11203"/>
                </a:cubicBezTo>
                <a:cubicBezTo>
                  <a:pt x="26269" y="10953"/>
                  <a:pt x="26518" y="10754"/>
                  <a:pt x="26768" y="10555"/>
                </a:cubicBezTo>
                <a:lnTo>
                  <a:pt x="27864" y="9658"/>
                </a:lnTo>
                <a:cubicBezTo>
                  <a:pt x="28063" y="9508"/>
                  <a:pt x="28213" y="9358"/>
                  <a:pt x="28412" y="9209"/>
                </a:cubicBezTo>
                <a:lnTo>
                  <a:pt x="28861" y="8910"/>
                </a:lnTo>
                <a:close/>
                <a:moveTo>
                  <a:pt x="29459" y="9458"/>
                </a:moveTo>
                <a:lnTo>
                  <a:pt x="29659" y="9757"/>
                </a:lnTo>
                <a:cubicBezTo>
                  <a:pt x="29708" y="9857"/>
                  <a:pt x="29758" y="9957"/>
                  <a:pt x="29808" y="10106"/>
                </a:cubicBezTo>
                <a:cubicBezTo>
                  <a:pt x="29858" y="10206"/>
                  <a:pt x="29958" y="10455"/>
                  <a:pt x="30007" y="10605"/>
                </a:cubicBezTo>
                <a:cubicBezTo>
                  <a:pt x="30057" y="10754"/>
                  <a:pt x="30107" y="10953"/>
                  <a:pt x="30157" y="11103"/>
                </a:cubicBezTo>
                <a:cubicBezTo>
                  <a:pt x="30207" y="11253"/>
                  <a:pt x="30207" y="11452"/>
                  <a:pt x="30257" y="11601"/>
                </a:cubicBezTo>
                <a:cubicBezTo>
                  <a:pt x="30307" y="11801"/>
                  <a:pt x="30356" y="11950"/>
                  <a:pt x="30356" y="12150"/>
                </a:cubicBezTo>
                <a:cubicBezTo>
                  <a:pt x="30356" y="12150"/>
                  <a:pt x="30356" y="12200"/>
                  <a:pt x="30356" y="12249"/>
                </a:cubicBezTo>
                <a:cubicBezTo>
                  <a:pt x="30406" y="12549"/>
                  <a:pt x="30456" y="12848"/>
                  <a:pt x="30456" y="13147"/>
                </a:cubicBezTo>
                <a:lnTo>
                  <a:pt x="30456" y="14094"/>
                </a:lnTo>
                <a:cubicBezTo>
                  <a:pt x="30456" y="14293"/>
                  <a:pt x="30406" y="14443"/>
                  <a:pt x="30406" y="14592"/>
                </a:cubicBezTo>
                <a:cubicBezTo>
                  <a:pt x="30356" y="14792"/>
                  <a:pt x="30307" y="14991"/>
                  <a:pt x="30257" y="15140"/>
                </a:cubicBezTo>
                <a:cubicBezTo>
                  <a:pt x="30157" y="15489"/>
                  <a:pt x="30057" y="15788"/>
                  <a:pt x="29958" y="16137"/>
                </a:cubicBezTo>
                <a:cubicBezTo>
                  <a:pt x="29858" y="16387"/>
                  <a:pt x="29708" y="16636"/>
                  <a:pt x="29609" y="16885"/>
                </a:cubicBezTo>
                <a:cubicBezTo>
                  <a:pt x="29459" y="17134"/>
                  <a:pt x="29310" y="17384"/>
                  <a:pt x="29160" y="17633"/>
                </a:cubicBezTo>
                <a:cubicBezTo>
                  <a:pt x="29011" y="17782"/>
                  <a:pt x="28911" y="17932"/>
                  <a:pt x="28761" y="18131"/>
                </a:cubicBezTo>
                <a:cubicBezTo>
                  <a:pt x="28662" y="18281"/>
                  <a:pt x="28462" y="18530"/>
                  <a:pt x="28263" y="18729"/>
                </a:cubicBezTo>
                <a:lnTo>
                  <a:pt x="27814" y="19228"/>
                </a:lnTo>
                <a:cubicBezTo>
                  <a:pt x="27615" y="19427"/>
                  <a:pt x="27416" y="19577"/>
                  <a:pt x="27216" y="19726"/>
                </a:cubicBezTo>
                <a:lnTo>
                  <a:pt x="27266" y="19677"/>
                </a:lnTo>
                <a:lnTo>
                  <a:pt x="27266" y="19677"/>
                </a:lnTo>
                <a:cubicBezTo>
                  <a:pt x="27066" y="19876"/>
                  <a:pt x="26817" y="20075"/>
                  <a:pt x="26618" y="20225"/>
                </a:cubicBezTo>
                <a:cubicBezTo>
                  <a:pt x="26817" y="19876"/>
                  <a:pt x="26967" y="19527"/>
                  <a:pt x="27166" y="19128"/>
                </a:cubicBezTo>
                <a:cubicBezTo>
                  <a:pt x="27366" y="18779"/>
                  <a:pt x="27515" y="18331"/>
                  <a:pt x="27715" y="17932"/>
                </a:cubicBezTo>
                <a:cubicBezTo>
                  <a:pt x="27864" y="17533"/>
                  <a:pt x="28063" y="17184"/>
                  <a:pt x="28213" y="16785"/>
                </a:cubicBezTo>
                <a:cubicBezTo>
                  <a:pt x="28363" y="16387"/>
                  <a:pt x="28462" y="16038"/>
                  <a:pt x="28612" y="15639"/>
                </a:cubicBezTo>
                <a:cubicBezTo>
                  <a:pt x="28761" y="15240"/>
                  <a:pt x="28861" y="14941"/>
                  <a:pt x="28911" y="14542"/>
                </a:cubicBezTo>
                <a:cubicBezTo>
                  <a:pt x="29011" y="14193"/>
                  <a:pt x="29110" y="13845"/>
                  <a:pt x="29210" y="13446"/>
                </a:cubicBezTo>
                <a:cubicBezTo>
                  <a:pt x="29260" y="13097"/>
                  <a:pt x="29310" y="12798"/>
                  <a:pt x="29359" y="12449"/>
                </a:cubicBezTo>
                <a:cubicBezTo>
                  <a:pt x="29359" y="12249"/>
                  <a:pt x="29459" y="12000"/>
                  <a:pt x="29459" y="11801"/>
                </a:cubicBezTo>
                <a:cubicBezTo>
                  <a:pt x="29459" y="11651"/>
                  <a:pt x="29459" y="11452"/>
                  <a:pt x="29459" y="11302"/>
                </a:cubicBezTo>
                <a:lnTo>
                  <a:pt x="29459" y="10804"/>
                </a:lnTo>
                <a:lnTo>
                  <a:pt x="29459" y="10305"/>
                </a:lnTo>
                <a:lnTo>
                  <a:pt x="29459" y="9857"/>
                </a:lnTo>
                <a:lnTo>
                  <a:pt x="29459" y="9458"/>
                </a:lnTo>
                <a:close/>
                <a:moveTo>
                  <a:pt x="7278" y="19278"/>
                </a:moveTo>
                <a:cubicBezTo>
                  <a:pt x="7627" y="19328"/>
                  <a:pt x="7976" y="19377"/>
                  <a:pt x="8375" y="19427"/>
                </a:cubicBezTo>
                <a:cubicBezTo>
                  <a:pt x="8723" y="19477"/>
                  <a:pt x="9122" y="19577"/>
                  <a:pt x="9521" y="19676"/>
                </a:cubicBezTo>
                <a:cubicBezTo>
                  <a:pt x="9870" y="19826"/>
                  <a:pt x="10169" y="19926"/>
                  <a:pt x="10468" y="20125"/>
                </a:cubicBezTo>
                <a:lnTo>
                  <a:pt x="10967" y="20424"/>
                </a:lnTo>
                <a:cubicBezTo>
                  <a:pt x="11116" y="20474"/>
                  <a:pt x="11266" y="20574"/>
                  <a:pt x="11415" y="20673"/>
                </a:cubicBezTo>
                <a:cubicBezTo>
                  <a:pt x="11565" y="20773"/>
                  <a:pt x="11814" y="20972"/>
                  <a:pt x="12013" y="21122"/>
                </a:cubicBezTo>
                <a:cubicBezTo>
                  <a:pt x="12263" y="21271"/>
                  <a:pt x="12412" y="21421"/>
                  <a:pt x="12611" y="21571"/>
                </a:cubicBezTo>
                <a:cubicBezTo>
                  <a:pt x="12711" y="21670"/>
                  <a:pt x="12811" y="21720"/>
                  <a:pt x="12861" y="21820"/>
                </a:cubicBezTo>
                <a:lnTo>
                  <a:pt x="13110" y="22069"/>
                </a:lnTo>
                <a:cubicBezTo>
                  <a:pt x="13210" y="22119"/>
                  <a:pt x="13259" y="22219"/>
                  <a:pt x="13359" y="22268"/>
                </a:cubicBezTo>
                <a:lnTo>
                  <a:pt x="13558" y="22518"/>
                </a:lnTo>
                <a:lnTo>
                  <a:pt x="13558" y="22518"/>
                </a:lnTo>
                <a:lnTo>
                  <a:pt x="13110" y="22268"/>
                </a:lnTo>
                <a:cubicBezTo>
                  <a:pt x="12761" y="22069"/>
                  <a:pt x="12412" y="21919"/>
                  <a:pt x="12063" y="21770"/>
                </a:cubicBezTo>
                <a:cubicBezTo>
                  <a:pt x="11714" y="21571"/>
                  <a:pt x="11315" y="21471"/>
                  <a:pt x="10917" y="21321"/>
                </a:cubicBezTo>
                <a:cubicBezTo>
                  <a:pt x="10169" y="21022"/>
                  <a:pt x="9371" y="20823"/>
                  <a:pt x="8574" y="20623"/>
                </a:cubicBezTo>
                <a:cubicBezTo>
                  <a:pt x="8175" y="20524"/>
                  <a:pt x="7727" y="20474"/>
                  <a:pt x="7328" y="20424"/>
                </a:cubicBezTo>
                <a:cubicBezTo>
                  <a:pt x="6929" y="20374"/>
                  <a:pt x="6530" y="20324"/>
                  <a:pt x="6132" y="20275"/>
                </a:cubicBezTo>
                <a:cubicBezTo>
                  <a:pt x="5733" y="20225"/>
                  <a:pt x="5334" y="20175"/>
                  <a:pt x="4885" y="20175"/>
                </a:cubicBezTo>
                <a:cubicBezTo>
                  <a:pt x="4686" y="20150"/>
                  <a:pt x="4487" y="20137"/>
                  <a:pt x="4287" y="20137"/>
                </a:cubicBezTo>
                <a:cubicBezTo>
                  <a:pt x="4088" y="20137"/>
                  <a:pt x="3888" y="20150"/>
                  <a:pt x="3689" y="20175"/>
                </a:cubicBezTo>
                <a:cubicBezTo>
                  <a:pt x="3440" y="20175"/>
                  <a:pt x="3191" y="20175"/>
                  <a:pt x="2892" y="20225"/>
                </a:cubicBezTo>
                <a:cubicBezTo>
                  <a:pt x="2767" y="20250"/>
                  <a:pt x="2680" y="20250"/>
                  <a:pt x="2605" y="20250"/>
                </a:cubicBezTo>
                <a:cubicBezTo>
                  <a:pt x="2530" y="20250"/>
                  <a:pt x="2468" y="20250"/>
                  <a:pt x="2393" y="20275"/>
                </a:cubicBezTo>
                <a:cubicBezTo>
                  <a:pt x="2593" y="20125"/>
                  <a:pt x="2842" y="20025"/>
                  <a:pt x="3091" y="19926"/>
                </a:cubicBezTo>
                <a:cubicBezTo>
                  <a:pt x="3240" y="19876"/>
                  <a:pt x="3440" y="19826"/>
                  <a:pt x="3589" y="19776"/>
                </a:cubicBezTo>
                <a:cubicBezTo>
                  <a:pt x="3739" y="19726"/>
                  <a:pt x="3888" y="19676"/>
                  <a:pt x="4088" y="19676"/>
                </a:cubicBezTo>
                <a:lnTo>
                  <a:pt x="3988" y="19676"/>
                </a:lnTo>
                <a:cubicBezTo>
                  <a:pt x="4287" y="19577"/>
                  <a:pt x="4586" y="19527"/>
                  <a:pt x="4935" y="19427"/>
                </a:cubicBezTo>
                <a:lnTo>
                  <a:pt x="5035" y="19427"/>
                </a:lnTo>
                <a:cubicBezTo>
                  <a:pt x="5184" y="19377"/>
                  <a:pt x="5384" y="19377"/>
                  <a:pt x="5533" y="19328"/>
                </a:cubicBezTo>
                <a:cubicBezTo>
                  <a:pt x="5733" y="19328"/>
                  <a:pt x="5982" y="19328"/>
                  <a:pt x="6181" y="19278"/>
                </a:cubicBezTo>
                <a:close/>
                <a:moveTo>
                  <a:pt x="3920" y="20785"/>
                </a:moveTo>
                <a:cubicBezTo>
                  <a:pt x="4038" y="20785"/>
                  <a:pt x="4163" y="20798"/>
                  <a:pt x="4287" y="20823"/>
                </a:cubicBezTo>
                <a:lnTo>
                  <a:pt x="4885" y="20823"/>
                </a:lnTo>
                <a:cubicBezTo>
                  <a:pt x="5683" y="20873"/>
                  <a:pt x="6480" y="20972"/>
                  <a:pt x="7228" y="21072"/>
                </a:cubicBezTo>
                <a:lnTo>
                  <a:pt x="7876" y="21172"/>
                </a:lnTo>
                <a:cubicBezTo>
                  <a:pt x="8075" y="21172"/>
                  <a:pt x="8275" y="21271"/>
                  <a:pt x="8474" y="21321"/>
                </a:cubicBezTo>
                <a:cubicBezTo>
                  <a:pt x="8873" y="21371"/>
                  <a:pt x="9272" y="21521"/>
                  <a:pt x="9671" y="21620"/>
                </a:cubicBezTo>
                <a:lnTo>
                  <a:pt x="10119" y="21770"/>
                </a:lnTo>
                <a:cubicBezTo>
                  <a:pt x="10518" y="21870"/>
                  <a:pt x="10867" y="22019"/>
                  <a:pt x="11216" y="22169"/>
                </a:cubicBezTo>
                <a:cubicBezTo>
                  <a:pt x="11565" y="22268"/>
                  <a:pt x="11914" y="22418"/>
                  <a:pt x="12263" y="22617"/>
                </a:cubicBezTo>
                <a:cubicBezTo>
                  <a:pt x="12611" y="22767"/>
                  <a:pt x="12910" y="22966"/>
                  <a:pt x="13259" y="23116"/>
                </a:cubicBezTo>
                <a:cubicBezTo>
                  <a:pt x="13608" y="23265"/>
                  <a:pt x="13907" y="23465"/>
                  <a:pt x="14256" y="23614"/>
                </a:cubicBezTo>
                <a:lnTo>
                  <a:pt x="14107" y="23714"/>
                </a:lnTo>
                <a:lnTo>
                  <a:pt x="13907" y="23913"/>
                </a:lnTo>
                <a:cubicBezTo>
                  <a:pt x="13808" y="23963"/>
                  <a:pt x="13708" y="24013"/>
                  <a:pt x="13658" y="24063"/>
                </a:cubicBezTo>
                <a:lnTo>
                  <a:pt x="13110" y="24362"/>
                </a:lnTo>
                <a:cubicBezTo>
                  <a:pt x="12910" y="24462"/>
                  <a:pt x="12761" y="24561"/>
                  <a:pt x="12562" y="24661"/>
                </a:cubicBezTo>
                <a:cubicBezTo>
                  <a:pt x="12362" y="24761"/>
                  <a:pt x="12163" y="24860"/>
                  <a:pt x="11914" y="24910"/>
                </a:cubicBezTo>
                <a:cubicBezTo>
                  <a:pt x="11714" y="25010"/>
                  <a:pt x="11465" y="25060"/>
                  <a:pt x="11216" y="25110"/>
                </a:cubicBezTo>
                <a:cubicBezTo>
                  <a:pt x="10917" y="25209"/>
                  <a:pt x="10568" y="25209"/>
                  <a:pt x="10269" y="25209"/>
                </a:cubicBezTo>
                <a:lnTo>
                  <a:pt x="9421" y="25209"/>
                </a:lnTo>
                <a:cubicBezTo>
                  <a:pt x="9122" y="25209"/>
                  <a:pt x="8823" y="25159"/>
                  <a:pt x="8524" y="25110"/>
                </a:cubicBezTo>
                <a:cubicBezTo>
                  <a:pt x="8225" y="25010"/>
                  <a:pt x="7926" y="24960"/>
                  <a:pt x="7677" y="24860"/>
                </a:cubicBezTo>
                <a:lnTo>
                  <a:pt x="7228" y="24661"/>
                </a:lnTo>
                <a:lnTo>
                  <a:pt x="6780" y="24462"/>
                </a:lnTo>
                <a:cubicBezTo>
                  <a:pt x="6630" y="24412"/>
                  <a:pt x="6530" y="24362"/>
                  <a:pt x="6381" y="24262"/>
                </a:cubicBezTo>
                <a:cubicBezTo>
                  <a:pt x="6281" y="24212"/>
                  <a:pt x="6132" y="24113"/>
                  <a:pt x="6032" y="24063"/>
                </a:cubicBezTo>
                <a:cubicBezTo>
                  <a:pt x="5982" y="24013"/>
                  <a:pt x="5982" y="24013"/>
                  <a:pt x="5982" y="24013"/>
                </a:cubicBezTo>
                <a:cubicBezTo>
                  <a:pt x="5633" y="23764"/>
                  <a:pt x="5334" y="23564"/>
                  <a:pt x="5035" y="23315"/>
                </a:cubicBezTo>
                <a:cubicBezTo>
                  <a:pt x="4736" y="23116"/>
                  <a:pt x="4337" y="22867"/>
                  <a:pt x="3988" y="22617"/>
                </a:cubicBezTo>
                <a:cubicBezTo>
                  <a:pt x="3440" y="22268"/>
                  <a:pt x="2892" y="21969"/>
                  <a:pt x="2343" y="21620"/>
                </a:cubicBezTo>
                <a:lnTo>
                  <a:pt x="1994" y="21421"/>
                </a:lnTo>
                <a:lnTo>
                  <a:pt x="1546" y="21172"/>
                </a:lnTo>
                <a:lnTo>
                  <a:pt x="1446" y="21172"/>
                </a:lnTo>
                <a:cubicBezTo>
                  <a:pt x="1695" y="21072"/>
                  <a:pt x="1994" y="21022"/>
                  <a:pt x="2244" y="20923"/>
                </a:cubicBezTo>
                <a:cubicBezTo>
                  <a:pt x="2692" y="20873"/>
                  <a:pt x="3141" y="20823"/>
                  <a:pt x="3589" y="20823"/>
                </a:cubicBezTo>
                <a:cubicBezTo>
                  <a:pt x="3689" y="20798"/>
                  <a:pt x="3801" y="20785"/>
                  <a:pt x="3920" y="20785"/>
                </a:cubicBezTo>
                <a:close/>
                <a:moveTo>
                  <a:pt x="32550" y="24412"/>
                </a:moveTo>
                <a:lnTo>
                  <a:pt x="32550" y="24910"/>
                </a:lnTo>
                <a:cubicBezTo>
                  <a:pt x="32550" y="25209"/>
                  <a:pt x="32500" y="25508"/>
                  <a:pt x="32500" y="25807"/>
                </a:cubicBezTo>
                <a:cubicBezTo>
                  <a:pt x="32450" y="26057"/>
                  <a:pt x="32500" y="26356"/>
                  <a:pt x="32450" y="26605"/>
                </a:cubicBezTo>
                <a:lnTo>
                  <a:pt x="32450" y="26655"/>
                </a:lnTo>
                <a:lnTo>
                  <a:pt x="32450" y="26754"/>
                </a:lnTo>
                <a:cubicBezTo>
                  <a:pt x="32300" y="27502"/>
                  <a:pt x="32151" y="28300"/>
                  <a:pt x="31951" y="29047"/>
                </a:cubicBezTo>
                <a:cubicBezTo>
                  <a:pt x="31852" y="29446"/>
                  <a:pt x="31802" y="29795"/>
                  <a:pt x="31702" y="30194"/>
                </a:cubicBezTo>
                <a:cubicBezTo>
                  <a:pt x="31652" y="30343"/>
                  <a:pt x="31603" y="30543"/>
                  <a:pt x="31503" y="30742"/>
                </a:cubicBezTo>
                <a:cubicBezTo>
                  <a:pt x="31453" y="30941"/>
                  <a:pt x="31403" y="31141"/>
                  <a:pt x="31353" y="31290"/>
                </a:cubicBezTo>
                <a:lnTo>
                  <a:pt x="31204" y="31689"/>
                </a:lnTo>
                <a:cubicBezTo>
                  <a:pt x="31054" y="32088"/>
                  <a:pt x="30905" y="32437"/>
                  <a:pt x="30755" y="32786"/>
                </a:cubicBezTo>
                <a:cubicBezTo>
                  <a:pt x="30755" y="32786"/>
                  <a:pt x="30755" y="32736"/>
                  <a:pt x="30755" y="32736"/>
                </a:cubicBezTo>
                <a:cubicBezTo>
                  <a:pt x="30655" y="32985"/>
                  <a:pt x="30556" y="33234"/>
                  <a:pt x="30456" y="33533"/>
                </a:cubicBezTo>
                <a:cubicBezTo>
                  <a:pt x="30307" y="33783"/>
                  <a:pt x="30207" y="34032"/>
                  <a:pt x="30057" y="34281"/>
                </a:cubicBezTo>
                <a:cubicBezTo>
                  <a:pt x="29958" y="34530"/>
                  <a:pt x="29858" y="34780"/>
                  <a:pt x="29758" y="35029"/>
                </a:cubicBezTo>
                <a:cubicBezTo>
                  <a:pt x="29708" y="35079"/>
                  <a:pt x="29659" y="35178"/>
                  <a:pt x="29609" y="35278"/>
                </a:cubicBezTo>
                <a:lnTo>
                  <a:pt x="29609" y="35178"/>
                </a:lnTo>
                <a:cubicBezTo>
                  <a:pt x="29509" y="34780"/>
                  <a:pt x="29459" y="34431"/>
                  <a:pt x="29359" y="34082"/>
                </a:cubicBezTo>
                <a:cubicBezTo>
                  <a:pt x="29359" y="33783"/>
                  <a:pt x="29310" y="33434"/>
                  <a:pt x="29310" y="33085"/>
                </a:cubicBezTo>
                <a:lnTo>
                  <a:pt x="29310" y="32586"/>
                </a:lnTo>
                <a:cubicBezTo>
                  <a:pt x="29310" y="32437"/>
                  <a:pt x="29310" y="32287"/>
                  <a:pt x="29359" y="32138"/>
                </a:cubicBezTo>
                <a:cubicBezTo>
                  <a:pt x="29409" y="31988"/>
                  <a:pt x="29409" y="31689"/>
                  <a:pt x="29459" y="31490"/>
                </a:cubicBezTo>
                <a:cubicBezTo>
                  <a:pt x="29509" y="31340"/>
                  <a:pt x="29559" y="31091"/>
                  <a:pt x="29609" y="30892"/>
                </a:cubicBezTo>
                <a:cubicBezTo>
                  <a:pt x="29659" y="30692"/>
                  <a:pt x="29659" y="30393"/>
                  <a:pt x="29708" y="30144"/>
                </a:cubicBezTo>
                <a:cubicBezTo>
                  <a:pt x="29758" y="29895"/>
                  <a:pt x="29858" y="29646"/>
                  <a:pt x="29958" y="29446"/>
                </a:cubicBezTo>
                <a:lnTo>
                  <a:pt x="29958" y="29496"/>
                </a:lnTo>
                <a:cubicBezTo>
                  <a:pt x="29958" y="29503"/>
                  <a:pt x="29958" y="29506"/>
                  <a:pt x="29958" y="29506"/>
                </a:cubicBezTo>
                <a:cubicBezTo>
                  <a:pt x="29959" y="29506"/>
                  <a:pt x="29965" y="29389"/>
                  <a:pt x="30007" y="29346"/>
                </a:cubicBezTo>
                <a:lnTo>
                  <a:pt x="30007" y="29396"/>
                </a:lnTo>
                <a:cubicBezTo>
                  <a:pt x="30157" y="28998"/>
                  <a:pt x="30307" y="28649"/>
                  <a:pt x="30456" y="28300"/>
                </a:cubicBezTo>
                <a:cubicBezTo>
                  <a:pt x="30655" y="27951"/>
                  <a:pt x="30805" y="27602"/>
                  <a:pt x="30955" y="27253"/>
                </a:cubicBezTo>
                <a:cubicBezTo>
                  <a:pt x="31154" y="26904"/>
                  <a:pt x="31303" y="26605"/>
                  <a:pt x="31453" y="26256"/>
                </a:cubicBezTo>
                <a:cubicBezTo>
                  <a:pt x="31553" y="26106"/>
                  <a:pt x="31652" y="25957"/>
                  <a:pt x="31702" y="25758"/>
                </a:cubicBezTo>
                <a:lnTo>
                  <a:pt x="32001" y="25309"/>
                </a:lnTo>
                <a:cubicBezTo>
                  <a:pt x="32151" y="25010"/>
                  <a:pt x="32350" y="24661"/>
                  <a:pt x="32550" y="24412"/>
                </a:cubicBezTo>
                <a:close/>
                <a:moveTo>
                  <a:pt x="33247" y="24113"/>
                </a:moveTo>
                <a:cubicBezTo>
                  <a:pt x="33397" y="24362"/>
                  <a:pt x="33497" y="24611"/>
                  <a:pt x="33646" y="24910"/>
                </a:cubicBezTo>
                <a:cubicBezTo>
                  <a:pt x="33846" y="25359"/>
                  <a:pt x="33995" y="25857"/>
                  <a:pt x="34095" y="26356"/>
                </a:cubicBezTo>
                <a:cubicBezTo>
                  <a:pt x="34194" y="26655"/>
                  <a:pt x="34244" y="26904"/>
                  <a:pt x="34294" y="27153"/>
                </a:cubicBezTo>
                <a:cubicBezTo>
                  <a:pt x="34344" y="27452"/>
                  <a:pt x="34394" y="27652"/>
                  <a:pt x="34444" y="27851"/>
                </a:cubicBezTo>
                <a:cubicBezTo>
                  <a:pt x="34494" y="28399"/>
                  <a:pt x="34543" y="28848"/>
                  <a:pt x="34593" y="29346"/>
                </a:cubicBezTo>
                <a:cubicBezTo>
                  <a:pt x="34593" y="29596"/>
                  <a:pt x="34643" y="29845"/>
                  <a:pt x="34643" y="30094"/>
                </a:cubicBezTo>
                <a:cubicBezTo>
                  <a:pt x="34693" y="30343"/>
                  <a:pt x="34693" y="30642"/>
                  <a:pt x="34643" y="30892"/>
                </a:cubicBezTo>
                <a:cubicBezTo>
                  <a:pt x="34593" y="31241"/>
                  <a:pt x="34543" y="31589"/>
                  <a:pt x="34444" y="31938"/>
                </a:cubicBezTo>
                <a:cubicBezTo>
                  <a:pt x="34344" y="32287"/>
                  <a:pt x="34244" y="32636"/>
                  <a:pt x="34145" y="32985"/>
                </a:cubicBezTo>
                <a:cubicBezTo>
                  <a:pt x="33995" y="33284"/>
                  <a:pt x="33846" y="33583"/>
                  <a:pt x="33696" y="33882"/>
                </a:cubicBezTo>
                <a:cubicBezTo>
                  <a:pt x="33596" y="34032"/>
                  <a:pt x="33447" y="34132"/>
                  <a:pt x="33347" y="34281"/>
                </a:cubicBezTo>
                <a:cubicBezTo>
                  <a:pt x="33247" y="34381"/>
                  <a:pt x="33098" y="34530"/>
                  <a:pt x="32948" y="34630"/>
                </a:cubicBezTo>
                <a:cubicBezTo>
                  <a:pt x="32799" y="34780"/>
                  <a:pt x="32599" y="34929"/>
                  <a:pt x="32400" y="35029"/>
                </a:cubicBezTo>
                <a:cubicBezTo>
                  <a:pt x="32251" y="35178"/>
                  <a:pt x="32051" y="35278"/>
                  <a:pt x="31852" y="35378"/>
                </a:cubicBezTo>
                <a:cubicBezTo>
                  <a:pt x="31503" y="35527"/>
                  <a:pt x="31154" y="35677"/>
                  <a:pt x="30805" y="35776"/>
                </a:cubicBezTo>
                <a:cubicBezTo>
                  <a:pt x="30606" y="35826"/>
                  <a:pt x="30456" y="35876"/>
                  <a:pt x="30257" y="35876"/>
                </a:cubicBezTo>
                <a:lnTo>
                  <a:pt x="30057" y="35926"/>
                </a:lnTo>
                <a:lnTo>
                  <a:pt x="30257" y="35527"/>
                </a:lnTo>
                <a:cubicBezTo>
                  <a:pt x="30406" y="35079"/>
                  <a:pt x="30606" y="34680"/>
                  <a:pt x="30805" y="34281"/>
                </a:cubicBezTo>
                <a:cubicBezTo>
                  <a:pt x="30905" y="34032"/>
                  <a:pt x="31004" y="33833"/>
                  <a:pt x="31104" y="33583"/>
                </a:cubicBezTo>
                <a:cubicBezTo>
                  <a:pt x="31204" y="33334"/>
                  <a:pt x="31303" y="33085"/>
                  <a:pt x="31403" y="32836"/>
                </a:cubicBezTo>
                <a:lnTo>
                  <a:pt x="31403" y="32935"/>
                </a:lnTo>
                <a:cubicBezTo>
                  <a:pt x="31553" y="32586"/>
                  <a:pt x="31702" y="32188"/>
                  <a:pt x="31852" y="31839"/>
                </a:cubicBezTo>
                <a:cubicBezTo>
                  <a:pt x="31951" y="31490"/>
                  <a:pt x="32101" y="31091"/>
                  <a:pt x="32201" y="30742"/>
                </a:cubicBezTo>
                <a:cubicBezTo>
                  <a:pt x="32251" y="30543"/>
                  <a:pt x="32350" y="30343"/>
                  <a:pt x="32400" y="30144"/>
                </a:cubicBezTo>
                <a:cubicBezTo>
                  <a:pt x="32450" y="29994"/>
                  <a:pt x="32450" y="29795"/>
                  <a:pt x="32500" y="29596"/>
                </a:cubicBezTo>
                <a:cubicBezTo>
                  <a:pt x="32599" y="29247"/>
                  <a:pt x="32649" y="28848"/>
                  <a:pt x="32749" y="28449"/>
                </a:cubicBezTo>
                <a:cubicBezTo>
                  <a:pt x="32849" y="28050"/>
                  <a:pt x="32948" y="27702"/>
                  <a:pt x="32998" y="27303"/>
                </a:cubicBezTo>
                <a:cubicBezTo>
                  <a:pt x="33098" y="26854"/>
                  <a:pt x="33098" y="26455"/>
                  <a:pt x="33148" y="26007"/>
                </a:cubicBezTo>
                <a:cubicBezTo>
                  <a:pt x="33148" y="25608"/>
                  <a:pt x="33198" y="25159"/>
                  <a:pt x="33198" y="24711"/>
                </a:cubicBezTo>
                <a:cubicBezTo>
                  <a:pt x="33198" y="24511"/>
                  <a:pt x="33198" y="24312"/>
                  <a:pt x="33247" y="24113"/>
                </a:cubicBezTo>
                <a:close/>
                <a:moveTo>
                  <a:pt x="13558" y="28798"/>
                </a:moveTo>
                <a:cubicBezTo>
                  <a:pt x="13758" y="28848"/>
                  <a:pt x="14007" y="28898"/>
                  <a:pt x="14256" y="28948"/>
                </a:cubicBezTo>
                <a:cubicBezTo>
                  <a:pt x="14506" y="28998"/>
                  <a:pt x="14755" y="29047"/>
                  <a:pt x="15004" y="29147"/>
                </a:cubicBezTo>
                <a:lnTo>
                  <a:pt x="15702" y="29346"/>
                </a:lnTo>
                <a:cubicBezTo>
                  <a:pt x="16001" y="29446"/>
                  <a:pt x="16250" y="29546"/>
                  <a:pt x="16499" y="29646"/>
                </a:cubicBezTo>
                <a:cubicBezTo>
                  <a:pt x="16798" y="29745"/>
                  <a:pt x="17098" y="29895"/>
                  <a:pt x="17347" y="30044"/>
                </a:cubicBezTo>
                <a:cubicBezTo>
                  <a:pt x="17895" y="30293"/>
                  <a:pt x="18443" y="30593"/>
                  <a:pt x="18942" y="30892"/>
                </a:cubicBezTo>
                <a:cubicBezTo>
                  <a:pt x="19241" y="31141"/>
                  <a:pt x="19540" y="31340"/>
                  <a:pt x="19789" y="31589"/>
                </a:cubicBezTo>
                <a:cubicBezTo>
                  <a:pt x="20138" y="31889"/>
                  <a:pt x="20437" y="32237"/>
                  <a:pt x="20686" y="32487"/>
                </a:cubicBezTo>
                <a:lnTo>
                  <a:pt x="20686" y="32487"/>
                </a:lnTo>
                <a:cubicBezTo>
                  <a:pt x="20720" y="32520"/>
                  <a:pt x="20753" y="32553"/>
                  <a:pt x="20786" y="32586"/>
                </a:cubicBezTo>
                <a:lnTo>
                  <a:pt x="20786" y="32636"/>
                </a:lnTo>
                <a:lnTo>
                  <a:pt x="20936" y="32836"/>
                </a:lnTo>
                <a:cubicBezTo>
                  <a:pt x="21085" y="32985"/>
                  <a:pt x="21185" y="33135"/>
                  <a:pt x="21334" y="33284"/>
                </a:cubicBezTo>
                <a:cubicBezTo>
                  <a:pt x="21434" y="33434"/>
                  <a:pt x="21534" y="33583"/>
                  <a:pt x="21633" y="33733"/>
                </a:cubicBezTo>
                <a:cubicBezTo>
                  <a:pt x="21683" y="33882"/>
                  <a:pt x="21833" y="34082"/>
                  <a:pt x="21933" y="34281"/>
                </a:cubicBezTo>
                <a:cubicBezTo>
                  <a:pt x="22032" y="34481"/>
                  <a:pt x="22132" y="34680"/>
                  <a:pt x="22232" y="34829"/>
                </a:cubicBezTo>
                <a:lnTo>
                  <a:pt x="22431" y="35228"/>
                </a:lnTo>
                <a:cubicBezTo>
                  <a:pt x="22481" y="35328"/>
                  <a:pt x="22531" y="35477"/>
                  <a:pt x="22581" y="35627"/>
                </a:cubicBezTo>
                <a:cubicBezTo>
                  <a:pt x="22630" y="35776"/>
                  <a:pt x="22680" y="35926"/>
                  <a:pt x="22730" y="36076"/>
                </a:cubicBezTo>
                <a:cubicBezTo>
                  <a:pt x="22780" y="36175"/>
                  <a:pt x="22830" y="36325"/>
                  <a:pt x="22880" y="36474"/>
                </a:cubicBezTo>
                <a:cubicBezTo>
                  <a:pt x="22880" y="36474"/>
                  <a:pt x="22880" y="36524"/>
                  <a:pt x="22880" y="36524"/>
                </a:cubicBezTo>
                <a:cubicBezTo>
                  <a:pt x="22481" y="36325"/>
                  <a:pt x="22132" y="36125"/>
                  <a:pt x="21733" y="35926"/>
                </a:cubicBezTo>
                <a:cubicBezTo>
                  <a:pt x="21534" y="35826"/>
                  <a:pt x="21334" y="35727"/>
                  <a:pt x="21085" y="35627"/>
                </a:cubicBezTo>
                <a:lnTo>
                  <a:pt x="20537" y="35278"/>
                </a:lnTo>
                <a:lnTo>
                  <a:pt x="19989" y="34979"/>
                </a:lnTo>
                <a:cubicBezTo>
                  <a:pt x="19789" y="34879"/>
                  <a:pt x="19640" y="34780"/>
                  <a:pt x="19490" y="34630"/>
                </a:cubicBezTo>
                <a:lnTo>
                  <a:pt x="19191" y="34481"/>
                </a:lnTo>
                <a:lnTo>
                  <a:pt x="19141" y="34481"/>
                </a:lnTo>
                <a:cubicBezTo>
                  <a:pt x="18842" y="34231"/>
                  <a:pt x="18493" y="33982"/>
                  <a:pt x="18144" y="33733"/>
                </a:cubicBezTo>
                <a:cubicBezTo>
                  <a:pt x="17795" y="33484"/>
                  <a:pt x="17496" y="33234"/>
                  <a:pt x="17147" y="32985"/>
                </a:cubicBezTo>
                <a:lnTo>
                  <a:pt x="16649" y="32537"/>
                </a:lnTo>
                <a:lnTo>
                  <a:pt x="16200" y="32138"/>
                </a:lnTo>
                <a:cubicBezTo>
                  <a:pt x="15901" y="31839"/>
                  <a:pt x="15602" y="31490"/>
                  <a:pt x="15303" y="31241"/>
                </a:cubicBezTo>
                <a:lnTo>
                  <a:pt x="15104" y="30991"/>
                </a:lnTo>
                <a:cubicBezTo>
                  <a:pt x="14954" y="30792"/>
                  <a:pt x="14755" y="30543"/>
                  <a:pt x="14555" y="30293"/>
                </a:cubicBezTo>
                <a:lnTo>
                  <a:pt x="14007" y="29546"/>
                </a:lnTo>
                <a:cubicBezTo>
                  <a:pt x="13858" y="29297"/>
                  <a:pt x="13658" y="29047"/>
                  <a:pt x="13558" y="28798"/>
                </a:cubicBezTo>
                <a:close/>
                <a:moveTo>
                  <a:pt x="13509" y="30044"/>
                </a:moveTo>
                <a:lnTo>
                  <a:pt x="13758" y="30343"/>
                </a:lnTo>
                <a:lnTo>
                  <a:pt x="14157" y="30892"/>
                </a:lnTo>
                <a:cubicBezTo>
                  <a:pt x="14256" y="31041"/>
                  <a:pt x="14406" y="31241"/>
                  <a:pt x="14506" y="31390"/>
                </a:cubicBezTo>
                <a:cubicBezTo>
                  <a:pt x="14655" y="31540"/>
                  <a:pt x="14805" y="31689"/>
                  <a:pt x="14954" y="31889"/>
                </a:cubicBezTo>
                <a:cubicBezTo>
                  <a:pt x="15154" y="32038"/>
                  <a:pt x="15253" y="32188"/>
                  <a:pt x="15403" y="32287"/>
                </a:cubicBezTo>
                <a:cubicBezTo>
                  <a:pt x="16001" y="32935"/>
                  <a:pt x="16649" y="33484"/>
                  <a:pt x="17347" y="33982"/>
                </a:cubicBezTo>
                <a:cubicBezTo>
                  <a:pt x="17696" y="34231"/>
                  <a:pt x="17995" y="34481"/>
                  <a:pt x="18344" y="34730"/>
                </a:cubicBezTo>
                <a:cubicBezTo>
                  <a:pt x="18543" y="34879"/>
                  <a:pt x="18742" y="34979"/>
                  <a:pt x="18892" y="35128"/>
                </a:cubicBezTo>
                <a:lnTo>
                  <a:pt x="19440" y="35477"/>
                </a:lnTo>
                <a:cubicBezTo>
                  <a:pt x="19789" y="35677"/>
                  <a:pt x="20188" y="35876"/>
                  <a:pt x="20537" y="36076"/>
                </a:cubicBezTo>
                <a:cubicBezTo>
                  <a:pt x="20936" y="36275"/>
                  <a:pt x="21334" y="36474"/>
                  <a:pt x="21683" y="36724"/>
                </a:cubicBezTo>
                <a:lnTo>
                  <a:pt x="22082" y="36923"/>
                </a:lnTo>
                <a:lnTo>
                  <a:pt x="21534" y="36923"/>
                </a:lnTo>
                <a:cubicBezTo>
                  <a:pt x="21235" y="36923"/>
                  <a:pt x="20936" y="36873"/>
                  <a:pt x="20686" y="36823"/>
                </a:cubicBezTo>
                <a:cubicBezTo>
                  <a:pt x="20487" y="36823"/>
                  <a:pt x="20337" y="36773"/>
                  <a:pt x="20188" y="36724"/>
                </a:cubicBezTo>
                <a:cubicBezTo>
                  <a:pt x="20038" y="36674"/>
                  <a:pt x="19889" y="36624"/>
                  <a:pt x="19739" y="36574"/>
                </a:cubicBezTo>
                <a:lnTo>
                  <a:pt x="19739" y="36574"/>
                </a:lnTo>
                <a:lnTo>
                  <a:pt x="19789" y="36624"/>
                </a:lnTo>
                <a:lnTo>
                  <a:pt x="19540" y="36524"/>
                </a:lnTo>
                <a:cubicBezTo>
                  <a:pt x="19241" y="36424"/>
                  <a:pt x="18942" y="36325"/>
                  <a:pt x="18693" y="36175"/>
                </a:cubicBezTo>
                <a:cubicBezTo>
                  <a:pt x="18443" y="36076"/>
                  <a:pt x="18194" y="35926"/>
                  <a:pt x="17945" y="35776"/>
                </a:cubicBezTo>
                <a:cubicBezTo>
                  <a:pt x="17596" y="35527"/>
                  <a:pt x="17297" y="35228"/>
                  <a:pt x="16998" y="34979"/>
                </a:cubicBezTo>
                <a:cubicBezTo>
                  <a:pt x="16848" y="34829"/>
                  <a:pt x="16699" y="34680"/>
                  <a:pt x="16549" y="34530"/>
                </a:cubicBezTo>
                <a:cubicBezTo>
                  <a:pt x="16400" y="34381"/>
                  <a:pt x="16250" y="34231"/>
                  <a:pt x="16101" y="34082"/>
                </a:cubicBezTo>
                <a:lnTo>
                  <a:pt x="15602" y="33484"/>
                </a:lnTo>
                <a:cubicBezTo>
                  <a:pt x="15353" y="33234"/>
                  <a:pt x="15203" y="32935"/>
                  <a:pt x="14954" y="32686"/>
                </a:cubicBezTo>
                <a:lnTo>
                  <a:pt x="14655" y="32287"/>
                </a:lnTo>
                <a:cubicBezTo>
                  <a:pt x="14555" y="32138"/>
                  <a:pt x="14506" y="32038"/>
                  <a:pt x="14406" y="31889"/>
                </a:cubicBezTo>
                <a:cubicBezTo>
                  <a:pt x="14256" y="31639"/>
                  <a:pt x="14107" y="31340"/>
                  <a:pt x="13957" y="31041"/>
                </a:cubicBezTo>
                <a:cubicBezTo>
                  <a:pt x="13858" y="30892"/>
                  <a:pt x="13808" y="30742"/>
                  <a:pt x="13708" y="30543"/>
                </a:cubicBezTo>
                <a:cubicBezTo>
                  <a:pt x="13658" y="30393"/>
                  <a:pt x="13608" y="30194"/>
                  <a:pt x="13509" y="30044"/>
                </a:cubicBezTo>
                <a:close/>
                <a:moveTo>
                  <a:pt x="18992" y="41309"/>
                </a:moveTo>
                <a:cubicBezTo>
                  <a:pt x="19000" y="41327"/>
                  <a:pt x="19009" y="41344"/>
                  <a:pt x="19018" y="41360"/>
                </a:cubicBezTo>
                <a:lnTo>
                  <a:pt x="19018" y="41360"/>
                </a:lnTo>
                <a:cubicBezTo>
                  <a:pt x="19005" y="41347"/>
                  <a:pt x="18992" y="41335"/>
                  <a:pt x="18992" y="41309"/>
                </a:cubicBezTo>
                <a:close/>
                <a:moveTo>
                  <a:pt x="22182" y="40661"/>
                </a:moveTo>
                <a:cubicBezTo>
                  <a:pt x="22730" y="40761"/>
                  <a:pt x="23228" y="40861"/>
                  <a:pt x="23777" y="41010"/>
                </a:cubicBezTo>
                <a:cubicBezTo>
                  <a:pt x="24026" y="41110"/>
                  <a:pt x="24325" y="41259"/>
                  <a:pt x="24574" y="41409"/>
                </a:cubicBezTo>
                <a:cubicBezTo>
                  <a:pt x="24873" y="41559"/>
                  <a:pt x="25123" y="41708"/>
                  <a:pt x="25422" y="41858"/>
                </a:cubicBezTo>
                <a:lnTo>
                  <a:pt x="25472" y="41907"/>
                </a:lnTo>
                <a:cubicBezTo>
                  <a:pt x="25671" y="42057"/>
                  <a:pt x="25870" y="42207"/>
                  <a:pt x="26070" y="42356"/>
                </a:cubicBezTo>
                <a:cubicBezTo>
                  <a:pt x="26269" y="42555"/>
                  <a:pt x="26468" y="42705"/>
                  <a:pt x="26668" y="42904"/>
                </a:cubicBezTo>
                <a:cubicBezTo>
                  <a:pt x="26967" y="43203"/>
                  <a:pt x="27266" y="43552"/>
                  <a:pt x="27515" y="43802"/>
                </a:cubicBezTo>
                <a:lnTo>
                  <a:pt x="27116" y="43702"/>
                </a:lnTo>
                <a:cubicBezTo>
                  <a:pt x="26718" y="43602"/>
                  <a:pt x="26369" y="43503"/>
                  <a:pt x="26020" y="43403"/>
                </a:cubicBezTo>
                <a:lnTo>
                  <a:pt x="25472" y="43253"/>
                </a:lnTo>
                <a:cubicBezTo>
                  <a:pt x="25322" y="43203"/>
                  <a:pt x="25123" y="43154"/>
                  <a:pt x="24923" y="43054"/>
                </a:cubicBezTo>
                <a:lnTo>
                  <a:pt x="24973" y="43054"/>
                </a:lnTo>
                <a:lnTo>
                  <a:pt x="24375" y="42855"/>
                </a:lnTo>
                <a:lnTo>
                  <a:pt x="24475" y="42855"/>
                </a:lnTo>
                <a:lnTo>
                  <a:pt x="24126" y="42755"/>
                </a:lnTo>
                <a:lnTo>
                  <a:pt x="24225" y="42755"/>
                </a:lnTo>
                <a:cubicBezTo>
                  <a:pt x="23876" y="42655"/>
                  <a:pt x="23528" y="42506"/>
                  <a:pt x="23228" y="42356"/>
                </a:cubicBezTo>
                <a:lnTo>
                  <a:pt x="22730" y="42157"/>
                </a:lnTo>
                <a:lnTo>
                  <a:pt x="22232" y="41957"/>
                </a:lnTo>
                <a:lnTo>
                  <a:pt x="21683" y="41708"/>
                </a:lnTo>
                <a:cubicBezTo>
                  <a:pt x="21534" y="41608"/>
                  <a:pt x="21384" y="41559"/>
                  <a:pt x="21235" y="41459"/>
                </a:cubicBezTo>
                <a:cubicBezTo>
                  <a:pt x="20886" y="41259"/>
                  <a:pt x="20587" y="41060"/>
                  <a:pt x="20288" y="40861"/>
                </a:cubicBezTo>
                <a:cubicBezTo>
                  <a:pt x="20138" y="40811"/>
                  <a:pt x="20038" y="40711"/>
                  <a:pt x="19939" y="40661"/>
                </a:cubicBezTo>
                <a:lnTo>
                  <a:pt x="20038" y="40661"/>
                </a:lnTo>
                <a:cubicBezTo>
                  <a:pt x="20138" y="40711"/>
                  <a:pt x="20288" y="40711"/>
                  <a:pt x="20387" y="40711"/>
                </a:cubicBezTo>
                <a:lnTo>
                  <a:pt x="20387" y="40661"/>
                </a:lnTo>
                <a:close/>
                <a:moveTo>
                  <a:pt x="19989" y="41608"/>
                </a:moveTo>
                <a:lnTo>
                  <a:pt x="19989" y="41608"/>
                </a:lnTo>
                <a:cubicBezTo>
                  <a:pt x="20337" y="41858"/>
                  <a:pt x="20736" y="42107"/>
                  <a:pt x="21085" y="42306"/>
                </a:cubicBezTo>
                <a:cubicBezTo>
                  <a:pt x="21434" y="42506"/>
                  <a:pt x="21833" y="42655"/>
                  <a:pt x="22232" y="42805"/>
                </a:cubicBezTo>
                <a:cubicBezTo>
                  <a:pt x="22581" y="42954"/>
                  <a:pt x="22979" y="43154"/>
                  <a:pt x="23378" y="43303"/>
                </a:cubicBezTo>
                <a:cubicBezTo>
                  <a:pt x="23577" y="43353"/>
                  <a:pt x="23827" y="43453"/>
                  <a:pt x="24026" y="43552"/>
                </a:cubicBezTo>
                <a:lnTo>
                  <a:pt x="24076" y="43552"/>
                </a:lnTo>
                <a:lnTo>
                  <a:pt x="24325" y="43602"/>
                </a:lnTo>
                <a:lnTo>
                  <a:pt x="24375" y="43602"/>
                </a:lnTo>
                <a:cubicBezTo>
                  <a:pt x="24774" y="43752"/>
                  <a:pt x="25172" y="43851"/>
                  <a:pt x="25571" y="43951"/>
                </a:cubicBezTo>
                <a:lnTo>
                  <a:pt x="26768" y="44300"/>
                </a:lnTo>
                <a:lnTo>
                  <a:pt x="27366" y="44450"/>
                </a:lnTo>
                <a:lnTo>
                  <a:pt x="27216" y="44499"/>
                </a:lnTo>
                <a:lnTo>
                  <a:pt x="27316" y="44499"/>
                </a:lnTo>
                <a:lnTo>
                  <a:pt x="27116" y="44549"/>
                </a:lnTo>
                <a:lnTo>
                  <a:pt x="26817" y="44599"/>
                </a:lnTo>
                <a:lnTo>
                  <a:pt x="26917" y="44599"/>
                </a:lnTo>
                <a:cubicBezTo>
                  <a:pt x="26718" y="44649"/>
                  <a:pt x="26468" y="44649"/>
                  <a:pt x="26219" y="44699"/>
                </a:cubicBezTo>
                <a:lnTo>
                  <a:pt x="25222" y="44699"/>
                </a:lnTo>
                <a:cubicBezTo>
                  <a:pt x="24973" y="44649"/>
                  <a:pt x="24724" y="44599"/>
                  <a:pt x="24524" y="44549"/>
                </a:cubicBezTo>
                <a:cubicBezTo>
                  <a:pt x="24225" y="44499"/>
                  <a:pt x="23976" y="44450"/>
                  <a:pt x="23727" y="44350"/>
                </a:cubicBezTo>
                <a:cubicBezTo>
                  <a:pt x="23378" y="44250"/>
                  <a:pt x="23079" y="44101"/>
                  <a:pt x="22730" y="43951"/>
                </a:cubicBezTo>
                <a:cubicBezTo>
                  <a:pt x="22431" y="43851"/>
                  <a:pt x="22182" y="43652"/>
                  <a:pt x="21883" y="43503"/>
                </a:cubicBezTo>
                <a:cubicBezTo>
                  <a:pt x="21733" y="43403"/>
                  <a:pt x="21584" y="43253"/>
                  <a:pt x="21434" y="43154"/>
                </a:cubicBezTo>
                <a:cubicBezTo>
                  <a:pt x="21285" y="43004"/>
                  <a:pt x="21135" y="42855"/>
                  <a:pt x="20985" y="42705"/>
                </a:cubicBezTo>
                <a:cubicBezTo>
                  <a:pt x="20836" y="42555"/>
                  <a:pt x="20637" y="42356"/>
                  <a:pt x="20487" y="42207"/>
                </a:cubicBezTo>
                <a:cubicBezTo>
                  <a:pt x="20337" y="42057"/>
                  <a:pt x="20238" y="41957"/>
                  <a:pt x="20138" y="41808"/>
                </a:cubicBezTo>
                <a:cubicBezTo>
                  <a:pt x="20038" y="41708"/>
                  <a:pt x="20038" y="41708"/>
                  <a:pt x="19989" y="41608"/>
                </a:cubicBezTo>
                <a:close/>
                <a:moveTo>
                  <a:pt x="19044" y="0"/>
                </a:moveTo>
                <a:cubicBezTo>
                  <a:pt x="18918" y="0"/>
                  <a:pt x="18803" y="66"/>
                  <a:pt x="18742" y="187"/>
                </a:cubicBezTo>
                <a:lnTo>
                  <a:pt x="18693" y="237"/>
                </a:lnTo>
                <a:cubicBezTo>
                  <a:pt x="18593" y="237"/>
                  <a:pt x="18493" y="336"/>
                  <a:pt x="18443" y="436"/>
                </a:cubicBezTo>
                <a:cubicBezTo>
                  <a:pt x="18344" y="635"/>
                  <a:pt x="18244" y="885"/>
                  <a:pt x="18144" y="1134"/>
                </a:cubicBezTo>
                <a:cubicBezTo>
                  <a:pt x="18094" y="1333"/>
                  <a:pt x="17995" y="1533"/>
                  <a:pt x="17895" y="1682"/>
                </a:cubicBezTo>
                <a:cubicBezTo>
                  <a:pt x="17696" y="2081"/>
                  <a:pt x="17546" y="2480"/>
                  <a:pt x="17397" y="2829"/>
                </a:cubicBezTo>
                <a:cubicBezTo>
                  <a:pt x="17247" y="3227"/>
                  <a:pt x="17147" y="3626"/>
                  <a:pt x="17048" y="3975"/>
                </a:cubicBezTo>
                <a:cubicBezTo>
                  <a:pt x="16948" y="4324"/>
                  <a:pt x="16848" y="4673"/>
                  <a:pt x="16798" y="4972"/>
                </a:cubicBezTo>
                <a:cubicBezTo>
                  <a:pt x="16699" y="5770"/>
                  <a:pt x="16699" y="6617"/>
                  <a:pt x="16798" y="7414"/>
                </a:cubicBezTo>
                <a:cubicBezTo>
                  <a:pt x="16798" y="7763"/>
                  <a:pt x="16898" y="8062"/>
                  <a:pt x="16998" y="8411"/>
                </a:cubicBezTo>
                <a:lnTo>
                  <a:pt x="17048" y="8561"/>
                </a:lnTo>
                <a:cubicBezTo>
                  <a:pt x="17147" y="8910"/>
                  <a:pt x="17297" y="9309"/>
                  <a:pt x="17496" y="9658"/>
                </a:cubicBezTo>
                <a:cubicBezTo>
                  <a:pt x="17646" y="10006"/>
                  <a:pt x="17845" y="10355"/>
                  <a:pt x="18045" y="10704"/>
                </a:cubicBezTo>
                <a:cubicBezTo>
                  <a:pt x="18144" y="10854"/>
                  <a:pt x="18244" y="11053"/>
                  <a:pt x="18344" y="11203"/>
                </a:cubicBezTo>
                <a:cubicBezTo>
                  <a:pt x="18443" y="11352"/>
                  <a:pt x="18593" y="11552"/>
                  <a:pt x="18742" y="11701"/>
                </a:cubicBezTo>
                <a:lnTo>
                  <a:pt x="18942" y="12000"/>
                </a:lnTo>
                <a:lnTo>
                  <a:pt x="19141" y="12200"/>
                </a:lnTo>
                <a:lnTo>
                  <a:pt x="19191" y="12249"/>
                </a:lnTo>
                <a:cubicBezTo>
                  <a:pt x="19141" y="12399"/>
                  <a:pt x="19091" y="12598"/>
                  <a:pt x="19091" y="12798"/>
                </a:cubicBezTo>
                <a:cubicBezTo>
                  <a:pt x="19041" y="13246"/>
                  <a:pt x="19041" y="13645"/>
                  <a:pt x="18992" y="14094"/>
                </a:cubicBezTo>
                <a:cubicBezTo>
                  <a:pt x="18992" y="14941"/>
                  <a:pt x="18942" y="15788"/>
                  <a:pt x="18892" y="16586"/>
                </a:cubicBezTo>
                <a:lnTo>
                  <a:pt x="18892" y="17533"/>
                </a:lnTo>
                <a:lnTo>
                  <a:pt x="18892" y="17832"/>
                </a:lnTo>
                <a:lnTo>
                  <a:pt x="18842" y="17782"/>
                </a:lnTo>
                <a:cubicBezTo>
                  <a:pt x="18593" y="17334"/>
                  <a:pt x="18393" y="16835"/>
                  <a:pt x="18194" y="16387"/>
                </a:cubicBezTo>
                <a:cubicBezTo>
                  <a:pt x="17945" y="15938"/>
                  <a:pt x="17696" y="15440"/>
                  <a:pt x="17397" y="14941"/>
                </a:cubicBezTo>
                <a:cubicBezTo>
                  <a:pt x="17297" y="14792"/>
                  <a:pt x="17197" y="14592"/>
                  <a:pt x="17098" y="14393"/>
                </a:cubicBezTo>
                <a:cubicBezTo>
                  <a:pt x="16998" y="14193"/>
                  <a:pt x="16848" y="13944"/>
                  <a:pt x="16749" y="13745"/>
                </a:cubicBezTo>
                <a:lnTo>
                  <a:pt x="16350" y="13197"/>
                </a:lnTo>
                <a:cubicBezTo>
                  <a:pt x="16250" y="12997"/>
                  <a:pt x="16101" y="12748"/>
                  <a:pt x="15951" y="12549"/>
                </a:cubicBezTo>
                <a:lnTo>
                  <a:pt x="15602" y="11950"/>
                </a:lnTo>
                <a:cubicBezTo>
                  <a:pt x="15453" y="11751"/>
                  <a:pt x="15353" y="11552"/>
                  <a:pt x="15203" y="11402"/>
                </a:cubicBezTo>
                <a:cubicBezTo>
                  <a:pt x="15104" y="11203"/>
                  <a:pt x="14954" y="11003"/>
                  <a:pt x="14805" y="10804"/>
                </a:cubicBezTo>
                <a:lnTo>
                  <a:pt x="14356" y="10206"/>
                </a:lnTo>
                <a:cubicBezTo>
                  <a:pt x="14256" y="10006"/>
                  <a:pt x="14107" y="9857"/>
                  <a:pt x="13957" y="9658"/>
                </a:cubicBezTo>
                <a:cubicBezTo>
                  <a:pt x="13858" y="9508"/>
                  <a:pt x="13658" y="9358"/>
                  <a:pt x="13509" y="9159"/>
                </a:cubicBezTo>
                <a:cubicBezTo>
                  <a:pt x="13409" y="9010"/>
                  <a:pt x="13210" y="8760"/>
                  <a:pt x="13010" y="8561"/>
                </a:cubicBezTo>
                <a:cubicBezTo>
                  <a:pt x="12811" y="8312"/>
                  <a:pt x="12661" y="8212"/>
                  <a:pt x="12512" y="8013"/>
                </a:cubicBezTo>
                <a:lnTo>
                  <a:pt x="12462" y="7963"/>
                </a:lnTo>
                <a:lnTo>
                  <a:pt x="12113" y="7614"/>
                </a:lnTo>
                <a:cubicBezTo>
                  <a:pt x="12013" y="7464"/>
                  <a:pt x="11864" y="7365"/>
                  <a:pt x="11764" y="7215"/>
                </a:cubicBezTo>
                <a:cubicBezTo>
                  <a:pt x="11615" y="7115"/>
                  <a:pt x="11465" y="6866"/>
                  <a:pt x="11315" y="6667"/>
                </a:cubicBezTo>
                <a:cubicBezTo>
                  <a:pt x="11116" y="6517"/>
                  <a:pt x="10967" y="6368"/>
                  <a:pt x="10817" y="6218"/>
                </a:cubicBezTo>
                <a:cubicBezTo>
                  <a:pt x="10618" y="6019"/>
                  <a:pt x="10468" y="5869"/>
                  <a:pt x="10269" y="5720"/>
                </a:cubicBezTo>
                <a:cubicBezTo>
                  <a:pt x="10219" y="5670"/>
                  <a:pt x="10119" y="5570"/>
                  <a:pt x="10069" y="5520"/>
                </a:cubicBezTo>
                <a:cubicBezTo>
                  <a:pt x="9920" y="5421"/>
                  <a:pt x="9820" y="5371"/>
                  <a:pt x="9720" y="5321"/>
                </a:cubicBezTo>
                <a:lnTo>
                  <a:pt x="9421" y="5122"/>
                </a:lnTo>
                <a:cubicBezTo>
                  <a:pt x="9322" y="5022"/>
                  <a:pt x="9172" y="4922"/>
                  <a:pt x="8973" y="4822"/>
                </a:cubicBezTo>
                <a:lnTo>
                  <a:pt x="8624" y="4623"/>
                </a:lnTo>
                <a:cubicBezTo>
                  <a:pt x="8474" y="4573"/>
                  <a:pt x="8325" y="4523"/>
                  <a:pt x="8225" y="4424"/>
                </a:cubicBezTo>
                <a:cubicBezTo>
                  <a:pt x="8026" y="4324"/>
                  <a:pt x="7776" y="4175"/>
                  <a:pt x="7527" y="4075"/>
                </a:cubicBezTo>
                <a:cubicBezTo>
                  <a:pt x="7428" y="4025"/>
                  <a:pt x="7278" y="3975"/>
                  <a:pt x="7178" y="3925"/>
                </a:cubicBezTo>
                <a:lnTo>
                  <a:pt x="6929" y="3826"/>
                </a:lnTo>
                <a:lnTo>
                  <a:pt x="6680" y="3826"/>
                </a:lnTo>
                <a:cubicBezTo>
                  <a:pt x="6630" y="3792"/>
                  <a:pt x="6575" y="3776"/>
                  <a:pt x="6519" y="3776"/>
                </a:cubicBezTo>
                <a:cubicBezTo>
                  <a:pt x="6408" y="3776"/>
                  <a:pt x="6298" y="3842"/>
                  <a:pt x="6231" y="3975"/>
                </a:cubicBezTo>
                <a:cubicBezTo>
                  <a:pt x="6181" y="4025"/>
                  <a:pt x="6181" y="4125"/>
                  <a:pt x="6231" y="4224"/>
                </a:cubicBezTo>
                <a:cubicBezTo>
                  <a:pt x="6231" y="4324"/>
                  <a:pt x="6331" y="4374"/>
                  <a:pt x="6381" y="4424"/>
                </a:cubicBezTo>
                <a:lnTo>
                  <a:pt x="6680" y="4573"/>
                </a:lnTo>
                <a:cubicBezTo>
                  <a:pt x="6829" y="4573"/>
                  <a:pt x="6929" y="4623"/>
                  <a:pt x="7079" y="4723"/>
                </a:cubicBezTo>
                <a:lnTo>
                  <a:pt x="7577" y="4972"/>
                </a:lnTo>
                <a:cubicBezTo>
                  <a:pt x="7677" y="5022"/>
                  <a:pt x="7776" y="5072"/>
                  <a:pt x="7876" y="5122"/>
                </a:cubicBezTo>
                <a:cubicBezTo>
                  <a:pt x="7976" y="5171"/>
                  <a:pt x="8075" y="5221"/>
                  <a:pt x="8175" y="5271"/>
                </a:cubicBezTo>
                <a:cubicBezTo>
                  <a:pt x="8424" y="5421"/>
                  <a:pt x="8624" y="5520"/>
                  <a:pt x="8823" y="5620"/>
                </a:cubicBezTo>
                <a:lnTo>
                  <a:pt x="9072" y="5869"/>
                </a:lnTo>
                <a:lnTo>
                  <a:pt x="9421" y="6069"/>
                </a:lnTo>
                <a:cubicBezTo>
                  <a:pt x="9571" y="6168"/>
                  <a:pt x="9671" y="6218"/>
                  <a:pt x="9720" y="6318"/>
                </a:cubicBezTo>
                <a:cubicBezTo>
                  <a:pt x="9870" y="6418"/>
                  <a:pt x="9970" y="6567"/>
                  <a:pt x="10119" y="6667"/>
                </a:cubicBezTo>
                <a:cubicBezTo>
                  <a:pt x="10219" y="6766"/>
                  <a:pt x="10518" y="7066"/>
                  <a:pt x="10717" y="7265"/>
                </a:cubicBezTo>
                <a:cubicBezTo>
                  <a:pt x="10917" y="7514"/>
                  <a:pt x="10967" y="7564"/>
                  <a:pt x="11066" y="7714"/>
                </a:cubicBezTo>
                <a:cubicBezTo>
                  <a:pt x="11216" y="7863"/>
                  <a:pt x="11315" y="7963"/>
                  <a:pt x="11465" y="8112"/>
                </a:cubicBezTo>
                <a:cubicBezTo>
                  <a:pt x="11565" y="8212"/>
                  <a:pt x="11764" y="8461"/>
                  <a:pt x="11963" y="8661"/>
                </a:cubicBezTo>
                <a:cubicBezTo>
                  <a:pt x="12113" y="8810"/>
                  <a:pt x="12312" y="9010"/>
                  <a:pt x="12512" y="9209"/>
                </a:cubicBezTo>
                <a:cubicBezTo>
                  <a:pt x="12711" y="9408"/>
                  <a:pt x="12811" y="9558"/>
                  <a:pt x="12910" y="9707"/>
                </a:cubicBezTo>
                <a:cubicBezTo>
                  <a:pt x="13060" y="9907"/>
                  <a:pt x="13210" y="10056"/>
                  <a:pt x="13359" y="10206"/>
                </a:cubicBezTo>
                <a:cubicBezTo>
                  <a:pt x="13509" y="10405"/>
                  <a:pt x="13658" y="10555"/>
                  <a:pt x="13758" y="10754"/>
                </a:cubicBezTo>
                <a:cubicBezTo>
                  <a:pt x="13907" y="10953"/>
                  <a:pt x="14057" y="11153"/>
                  <a:pt x="14206" y="11402"/>
                </a:cubicBezTo>
                <a:cubicBezTo>
                  <a:pt x="14256" y="11452"/>
                  <a:pt x="14356" y="11552"/>
                  <a:pt x="14406" y="11651"/>
                </a:cubicBezTo>
                <a:cubicBezTo>
                  <a:pt x="14456" y="11751"/>
                  <a:pt x="14555" y="11851"/>
                  <a:pt x="14605" y="11950"/>
                </a:cubicBezTo>
                <a:cubicBezTo>
                  <a:pt x="14655" y="12050"/>
                  <a:pt x="14854" y="12349"/>
                  <a:pt x="14954" y="12499"/>
                </a:cubicBezTo>
                <a:cubicBezTo>
                  <a:pt x="15104" y="12698"/>
                  <a:pt x="15203" y="12947"/>
                  <a:pt x="15353" y="13147"/>
                </a:cubicBezTo>
                <a:cubicBezTo>
                  <a:pt x="15502" y="13346"/>
                  <a:pt x="15602" y="13545"/>
                  <a:pt x="15752" y="13745"/>
                </a:cubicBezTo>
                <a:cubicBezTo>
                  <a:pt x="15901" y="13944"/>
                  <a:pt x="16001" y="14144"/>
                  <a:pt x="16101" y="14343"/>
                </a:cubicBezTo>
                <a:cubicBezTo>
                  <a:pt x="16200" y="14542"/>
                  <a:pt x="16350" y="14792"/>
                  <a:pt x="16450" y="14991"/>
                </a:cubicBezTo>
                <a:cubicBezTo>
                  <a:pt x="16599" y="15240"/>
                  <a:pt x="16699" y="15390"/>
                  <a:pt x="16848" y="15639"/>
                </a:cubicBezTo>
                <a:cubicBezTo>
                  <a:pt x="16948" y="15838"/>
                  <a:pt x="17048" y="16038"/>
                  <a:pt x="17197" y="16237"/>
                </a:cubicBezTo>
                <a:cubicBezTo>
                  <a:pt x="17297" y="16436"/>
                  <a:pt x="17446" y="16785"/>
                  <a:pt x="17546" y="17035"/>
                </a:cubicBezTo>
                <a:lnTo>
                  <a:pt x="17496" y="16985"/>
                </a:lnTo>
                <a:lnTo>
                  <a:pt x="16948" y="16736"/>
                </a:lnTo>
                <a:lnTo>
                  <a:pt x="15951" y="16337"/>
                </a:lnTo>
                <a:cubicBezTo>
                  <a:pt x="15602" y="16187"/>
                  <a:pt x="15253" y="16038"/>
                  <a:pt x="14904" y="15938"/>
                </a:cubicBezTo>
                <a:cubicBezTo>
                  <a:pt x="14755" y="15888"/>
                  <a:pt x="14655" y="15838"/>
                  <a:pt x="14506" y="15788"/>
                </a:cubicBezTo>
                <a:cubicBezTo>
                  <a:pt x="14456" y="15739"/>
                  <a:pt x="14406" y="15689"/>
                  <a:pt x="14356" y="15589"/>
                </a:cubicBezTo>
                <a:lnTo>
                  <a:pt x="14256" y="15440"/>
                </a:lnTo>
                <a:lnTo>
                  <a:pt x="14157" y="15290"/>
                </a:lnTo>
                <a:cubicBezTo>
                  <a:pt x="14107" y="15190"/>
                  <a:pt x="14007" y="15091"/>
                  <a:pt x="13957" y="14991"/>
                </a:cubicBezTo>
                <a:lnTo>
                  <a:pt x="13708" y="14642"/>
                </a:lnTo>
                <a:lnTo>
                  <a:pt x="13459" y="14243"/>
                </a:lnTo>
                <a:cubicBezTo>
                  <a:pt x="13359" y="14094"/>
                  <a:pt x="13259" y="13994"/>
                  <a:pt x="13160" y="13845"/>
                </a:cubicBezTo>
                <a:cubicBezTo>
                  <a:pt x="13010" y="13595"/>
                  <a:pt x="12811" y="13396"/>
                  <a:pt x="12611" y="13147"/>
                </a:cubicBezTo>
                <a:cubicBezTo>
                  <a:pt x="12412" y="12848"/>
                  <a:pt x="12113" y="12598"/>
                  <a:pt x="11814" y="12349"/>
                </a:cubicBezTo>
                <a:cubicBezTo>
                  <a:pt x="11515" y="12100"/>
                  <a:pt x="11216" y="11901"/>
                  <a:pt x="10917" y="11651"/>
                </a:cubicBezTo>
                <a:cubicBezTo>
                  <a:pt x="10568" y="11452"/>
                  <a:pt x="10269" y="11302"/>
                  <a:pt x="9920" y="11153"/>
                </a:cubicBezTo>
                <a:cubicBezTo>
                  <a:pt x="9770" y="11053"/>
                  <a:pt x="9621" y="11003"/>
                  <a:pt x="9471" y="10953"/>
                </a:cubicBezTo>
                <a:cubicBezTo>
                  <a:pt x="9322" y="10904"/>
                  <a:pt x="9072" y="10804"/>
                  <a:pt x="8873" y="10754"/>
                </a:cubicBezTo>
                <a:cubicBezTo>
                  <a:pt x="8474" y="10654"/>
                  <a:pt x="8075" y="10555"/>
                  <a:pt x="7677" y="10505"/>
                </a:cubicBezTo>
                <a:cubicBezTo>
                  <a:pt x="7228" y="10405"/>
                  <a:pt x="6780" y="10355"/>
                  <a:pt x="6381" y="10355"/>
                </a:cubicBezTo>
                <a:lnTo>
                  <a:pt x="5234" y="10355"/>
                </a:lnTo>
                <a:cubicBezTo>
                  <a:pt x="4836" y="10355"/>
                  <a:pt x="4437" y="10355"/>
                  <a:pt x="4088" y="10405"/>
                </a:cubicBezTo>
                <a:cubicBezTo>
                  <a:pt x="3540" y="10505"/>
                  <a:pt x="3041" y="10555"/>
                  <a:pt x="2493" y="10654"/>
                </a:cubicBezTo>
                <a:lnTo>
                  <a:pt x="2343" y="10654"/>
                </a:lnTo>
                <a:cubicBezTo>
                  <a:pt x="2244" y="10654"/>
                  <a:pt x="2144" y="10704"/>
                  <a:pt x="2094" y="10804"/>
                </a:cubicBezTo>
                <a:cubicBezTo>
                  <a:pt x="2044" y="10854"/>
                  <a:pt x="1994" y="10953"/>
                  <a:pt x="2044" y="11053"/>
                </a:cubicBezTo>
                <a:cubicBezTo>
                  <a:pt x="1994" y="11103"/>
                  <a:pt x="1994" y="11153"/>
                  <a:pt x="2044" y="11203"/>
                </a:cubicBezTo>
                <a:cubicBezTo>
                  <a:pt x="2044" y="11253"/>
                  <a:pt x="2044" y="11302"/>
                  <a:pt x="2094" y="11352"/>
                </a:cubicBezTo>
                <a:lnTo>
                  <a:pt x="2393" y="11901"/>
                </a:lnTo>
                <a:cubicBezTo>
                  <a:pt x="2493" y="12100"/>
                  <a:pt x="2593" y="12249"/>
                  <a:pt x="2692" y="12399"/>
                </a:cubicBezTo>
                <a:cubicBezTo>
                  <a:pt x="2842" y="12598"/>
                  <a:pt x="2941" y="12748"/>
                  <a:pt x="3091" y="12897"/>
                </a:cubicBezTo>
                <a:cubicBezTo>
                  <a:pt x="3191" y="13097"/>
                  <a:pt x="3340" y="13246"/>
                  <a:pt x="3490" y="13396"/>
                </a:cubicBezTo>
                <a:cubicBezTo>
                  <a:pt x="4038" y="14044"/>
                  <a:pt x="4636" y="14592"/>
                  <a:pt x="5334" y="15041"/>
                </a:cubicBezTo>
                <a:cubicBezTo>
                  <a:pt x="5484" y="15140"/>
                  <a:pt x="5633" y="15190"/>
                  <a:pt x="5783" y="15290"/>
                </a:cubicBezTo>
                <a:cubicBezTo>
                  <a:pt x="5932" y="15390"/>
                  <a:pt x="6132" y="15489"/>
                  <a:pt x="6281" y="15589"/>
                </a:cubicBezTo>
                <a:cubicBezTo>
                  <a:pt x="6630" y="15739"/>
                  <a:pt x="6929" y="15938"/>
                  <a:pt x="7278" y="16038"/>
                </a:cubicBezTo>
                <a:cubicBezTo>
                  <a:pt x="7428" y="16137"/>
                  <a:pt x="7627" y="16237"/>
                  <a:pt x="7826" y="16287"/>
                </a:cubicBezTo>
                <a:lnTo>
                  <a:pt x="8474" y="16536"/>
                </a:lnTo>
                <a:cubicBezTo>
                  <a:pt x="8873" y="16636"/>
                  <a:pt x="9272" y="16785"/>
                  <a:pt x="9671" y="16885"/>
                </a:cubicBezTo>
                <a:lnTo>
                  <a:pt x="10269" y="17035"/>
                </a:lnTo>
                <a:cubicBezTo>
                  <a:pt x="10468" y="17035"/>
                  <a:pt x="10667" y="17084"/>
                  <a:pt x="10867" y="17084"/>
                </a:cubicBezTo>
                <a:lnTo>
                  <a:pt x="11465" y="17134"/>
                </a:lnTo>
                <a:lnTo>
                  <a:pt x="12063" y="17134"/>
                </a:lnTo>
                <a:lnTo>
                  <a:pt x="12412" y="17084"/>
                </a:lnTo>
                <a:lnTo>
                  <a:pt x="13060" y="17084"/>
                </a:lnTo>
                <a:cubicBezTo>
                  <a:pt x="13160" y="17035"/>
                  <a:pt x="13309" y="17035"/>
                  <a:pt x="13459" y="16985"/>
                </a:cubicBezTo>
                <a:cubicBezTo>
                  <a:pt x="13658" y="16985"/>
                  <a:pt x="13858" y="16935"/>
                  <a:pt x="14107" y="16935"/>
                </a:cubicBezTo>
                <a:cubicBezTo>
                  <a:pt x="14306" y="16935"/>
                  <a:pt x="14456" y="16885"/>
                  <a:pt x="14655" y="16885"/>
                </a:cubicBezTo>
                <a:cubicBezTo>
                  <a:pt x="14705" y="16885"/>
                  <a:pt x="14755" y="16885"/>
                  <a:pt x="14805" y="16835"/>
                </a:cubicBezTo>
                <a:lnTo>
                  <a:pt x="14904" y="16835"/>
                </a:lnTo>
                <a:cubicBezTo>
                  <a:pt x="15004" y="16885"/>
                  <a:pt x="15104" y="16885"/>
                  <a:pt x="15203" y="16885"/>
                </a:cubicBezTo>
                <a:cubicBezTo>
                  <a:pt x="15303" y="16935"/>
                  <a:pt x="15403" y="16985"/>
                  <a:pt x="15502" y="16985"/>
                </a:cubicBezTo>
                <a:lnTo>
                  <a:pt x="16300" y="17284"/>
                </a:lnTo>
                <a:cubicBezTo>
                  <a:pt x="16848" y="17483"/>
                  <a:pt x="17297" y="17732"/>
                  <a:pt x="17795" y="17982"/>
                </a:cubicBezTo>
                <a:cubicBezTo>
                  <a:pt x="17895" y="18081"/>
                  <a:pt x="17995" y="18181"/>
                  <a:pt x="18094" y="18281"/>
                </a:cubicBezTo>
                <a:cubicBezTo>
                  <a:pt x="18144" y="18331"/>
                  <a:pt x="18144" y="18380"/>
                  <a:pt x="18194" y="18430"/>
                </a:cubicBezTo>
                <a:lnTo>
                  <a:pt x="18393" y="18829"/>
                </a:lnTo>
                <a:cubicBezTo>
                  <a:pt x="18643" y="19278"/>
                  <a:pt x="18842" y="19726"/>
                  <a:pt x="18992" y="20175"/>
                </a:cubicBezTo>
                <a:lnTo>
                  <a:pt x="19141" y="20673"/>
                </a:lnTo>
                <a:cubicBezTo>
                  <a:pt x="19141" y="20723"/>
                  <a:pt x="19141" y="20723"/>
                  <a:pt x="19141" y="20773"/>
                </a:cubicBezTo>
                <a:cubicBezTo>
                  <a:pt x="19191" y="20773"/>
                  <a:pt x="19191" y="20773"/>
                  <a:pt x="19191" y="20823"/>
                </a:cubicBezTo>
                <a:cubicBezTo>
                  <a:pt x="19291" y="21072"/>
                  <a:pt x="19390" y="21371"/>
                  <a:pt x="19490" y="21620"/>
                </a:cubicBezTo>
                <a:cubicBezTo>
                  <a:pt x="19640" y="22119"/>
                  <a:pt x="19889" y="22567"/>
                  <a:pt x="20088" y="23066"/>
                </a:cubicBezTo>
                <a:cubicBezTo>
                  <a:pt x="20337" y="23564"/>
                  <a:pt x="20487" y="24013"/>
                  <a:pt x="20686" y="24511"/>
                </a:cubicBezTo>
                <a:cubicBezTo>
                  <a:pt x="20736" y="24761"/>
                  <a:pt x="20836" y="25010"/>
                  <a:pt x="20886" y="25209"/>
                </a:cubicBezTo>
                <a:lnTo>
                  <a:pt x="21135" y="25957"/>
                </a:lnTo>
                <a:cubicBezTo>
                  <a:pt x="21235" y="26206"/>
                  <a:pt x="21285" y="26455"/>
                  <a:pt x="21384" y="26655"/>
                </a:cubicBezTo>
                <a:lnTo>
                  <a:pt x="21683" y="27452"/>
                </a:lnTo>
                <a:cubicBezTo>
                  <a:pt x="21833" y="27951"/>
                  <a:pt x="22032" y="28449"/>
                  <a:pt x="22182" y="28948"/>
                </a:cubicBezTo>
                <a:cubicBezTo>
                  <a:pt x="22232" y="29097"/>
                  <a:pt x="22331" y="29297"/>
                  <a:pt x="22381" y="29446"/>
                </a:cubicBezTo>
                <a:lnTo>
                  <a:pt x="22331" y="29396"/>
                </a:lnTo>
                <a:cubicBezTo>
                  <a:pt x="22232" y="29297"/>
                  <a:pt x="22132" y="29197"/>
                  <a:pt x="22032" y="29097"/>
                </a:cubicBezTo>
                <a:lnTo>
                  <a:pt x="21833" y="28898"/>
                </a:lnTo>
                <a:cubicBezTo>
                  <a:pt x="21683" y="28748"/>
                  <a:pt x="21584" y="28599"/>
                  <a:pt x="21484" y="28499"/>
                </a:cubicBezTo>
                <a:cubicBezTo>
                  <a:pt x="21384" y="28350"/>
                  <a:pt x="21235" y="28250"/>
                  <a:pt x="21135" y="28100"/>
                </a:cubicBezTo>
                <a:cubicBezTo>
                  <a:pt x="20985" y="28001"/>
                  <a:pt x="20886" y="27851"/>
                  <a:pt x="20736" y="27751"/>
                </a:cubicBezTo>
                <a:lnTo>
                  <a:pt x="20337" y="27402"/>
                </a:lnTo>
                <a:cubicBezTo>
                  <a:pt x="20238" y="27253"/>
                  <a:pt x="20088" y="27153"/>
                  <a:pt x="19939" y="27054"/>
                </a:cubicBezTo>
                <a:cubicBezTo>
                  <a:pt x="19789" y="26904"/>
                  <a:pt x="19689" y="26804"/>
                  <a:pt x="19540" y="26655"/>
                </a:cubicBezTo>
                <a:lnTo>
                  <a:pt x="19141" y="26306"/>
                </a:lnTo>
                <a:cubicBezTo>
                  <a:pt x="19041" y="26206"/>
                  <a:pt x="18892" y="26106"/>
                  <a:pt x="18742" y="26007"/>
                </a:cubicBezTo>
                <a:cubicBezTo>
                  <a:pt x="18643" y="25907"/>
                  <a:pt x="18443" y="25708"/>
                  <a:pt x="18294" y="25608"/>
                </a:cubicBezTo>
                <a:cubicBezTo>
                  <a:pt x="18144" y="25458"/>
                  <a:pt x="17995" y="25359"/>
                  <a:pt x="17795" y="25259"/>
                </a:cubicBezTo>
                <a:cubicBezTo>
                  <a:pt x="17646" y="25159"/>
                  <a:pt x="17496" y="25010"/>
                  <a:pt x="17347" y="24910"/>
                </a:cubicBezTo>
                <a:cubicBezTo>
                  <a:pt x="17147" y="24810"/>
                  <a:pt x="17048" y="24711"/>
                  <a:pt x="16898" y="24611"/>
                </a:cubicBezTo>
                <a:cubicBezTo>
                  <a:pt x="16599" y="24412"/>
                  <a:pt x="16300" y="24163"/>
                  <a:pt x="15951" y="23913"/>
                </a:cubicBezTo>
                <a:lnTo>
                  <a:pt x="15453" y="23614"/>
                </a:lnTo>
                <a:cubicBezTo>
                  <a:pt x="15303" y="23515"/>
                  <a:pt x="15154" y="23415"/>
                  <a:pt x="15004" y="23315"/>
                </a:cubicBezTo>
                <a:lnTo>
                  <a:pt x="14904" y="23265"/>
                </a:lnTo>
                <a:cubicBezTo>
                  <a:pt x="14904" y="23265"/>
                  <a:pt x="14854" y="23215"/>
                  <a:pt x="14854" y="23166"/>
                </a:cubicBezTo>
                <a:cubicBezTo>
                  <a:pt x="14854" y="23116"/>
                  <a:pt x="14755" y="23066"/>
                  <a:pt x="14755" y="23066"/>
                </a:cubicBezTo>
                <a:cubicBezTo>
                  <a:pt x="14705" y="23016"/>
                  <a:pt x="14655" y="22867"/>
                  <a:pt x="14555" y="22817"/>
                </a:cubicBezTo>
                <a:cubicBezTo>
                  <a:pt x="14506" y="22717"/>
                  <a:pt x="14456" y="22667"/>
                  <a:pt x="14406" y="22567"/>
                </a:cubicBezTo>
                <a:cubicBezTo>
                  <a:pt x="14356" y="22468"/>
                  <a:pt x="14256" y="22368"/>
                  <a:pt x="14206" y="22268"/>
                </a:cubicBezTo>
                <a:cubicBezTo>
                  <a:pt x="14157" y="22169"/>
                  <a:pt x="14057" y="22069"/>
                  <a:pt x="13957" y="21969"/>
                </a:cubicBezTo>
                <a:cubicBezTo>
                  <a:pt x="13858" y="21870"/>
                  <a:pt x="13808" y="21770"/>
                  <a:pt x="13708" y="21720"/>
                </a:cubicBezTo>
                <a:lnTo>
                  <a:pt x="13459" y="21471"/>
                </a:lnTo>
                <a:cubicBezTo>
                  <a:pt x="13359" y="21371"/>
                  <a:pt x="13309" y="21271"/>
                  <a:pt x="13210" y="21222"/>
                </a:cubicBezTo>
                <a:cubicBezTo>
                  <a:pt x="13010" y="21022"/>
                  <a:pt x="12811" y="20873"/>
                  <a:pt x="12562" y="20723"/>
                </a:cubicBezTo>
                <a:lnTo>
                  <a:pt x="12213" y="20474"/>
                </a:lnTo>
                <a:cubicBezTo>
                  <a:pt x="12113" y="20374"/>
                  <a:pt x="11963" y="20275"/>
                  <a:pt x="11864" y="20175"/>
                </a:cubicBezTo>
                <a:cubicBezTo>
                  <a:pt x="11714" y="20075"/>
                  <a:pt x="11565" y="19975"/>
                  <a:pt x="11415" y="19876"/>
                </a:cubicBezTo>
                <a:lnTo>
                  <a:pt x="10917" y="19627"/>
                </a:lnTo>
                <a:lnTo>
                  <a:pt x="10468" y="19377"/>
                </a:lnTo>
                <a:cubicBezTo>
                  <a:pt x="10269" y="19278"/>
                  <a:pt x="10119" y="19228"/>
                  <a:pt x="9920" y="19128"/>
                </a:cubicBezTo>
                <a:cubicBezTo>
                  <a:pt x="9720" y="19078"/>
                  <a:pt x="9521" y="18979"/>
                  <a:pt x="9371" y="18929"/>
                </a:cubicBezTo>
                <a:cubicBezTo>
                  <a:pt x="9172" y="18879"/>
                  <a:pt x="8973" y="18829"/>
                  <a:pt x="8723" y="18829"/>
                </a:cubicBezTo>
                <a:cubicBezTo>
                  <a:pt x="8474" y="18779"/>
                  <a:pt x="8375" y="18729"/>
                  <a:pt x="8175" y="18729"/>
                </a:cubicBezTo>
                <a:cubicBezTo>
                  <a:pt x="7976" y="18680"/>
                  <a:pt x="7776" y="18680"/>
                  <a:pt x="7577" y="18630"/>
                </a:cubicBezTo>
                <a:cubicBezTo>
                  <a:pt x="7178" y="18580"/>
                  <a:pt x="6780" y="18580"/>
                  <a:pt x="6381" y="18580"/>
                </a:cubicBezTo>
                <a:cubicBezTo>
                  <a:pt x="5982" y="18580"/>
                  <a:pt x="5633" y="18630"/>
                  <a:pt x="5234" y="18680"/>
                </a:cubicBezTo>
                <a:cubicBezTo>
                  <a:pt x="5035" y="18680"/>
                  <a:pt x="4885" y="18729"/>
                  <a:pt x="4736" y="18779"/>
                </a:cubicBezTo>
                <a:cubicBezTo>
                  <a:pt x="4387" y="18829"/>
                  <a:pt x="4088" y="18929"/>
                  <a:pt x="3789" y="18979"/>
                </a:cubicBezTo>
                <a:cubicBezTo>
                  <a:pt x="3639" y="19028"/>
                  <a:pt x="3490" y="19028"/>
                  <a:pt x="3340" y="19078"/>
                </a:cubicBezTo>
                <a:cubicBezTo>
                  <a:pt x="3191" y="19128"/>
                  <a:pt x="3041" y="19178"/>
                  <a:pt x="2892" y="19228"/>
                </a:cubicBezTo>
                <a:cubicBezTo>
                  <a:pt x="2692" y="19278"/>
                  <a:pt x="2593" y="19328"/>
                  <a:pt x="2443" y="19427"/>
                </a:cubicBezTo>
                <a:cubicBezTo>
                  <a:pt x="2293" y="19477"/>
                  <a:pt x="2094" y="19577"/>
                  <a:pt x="1945" y="19627"/>
                </a:cubicBezTo>
                <a:cubicBezTo>
                  <a:pt x="1795" y="19676"/>
                  <a:pt x="1645" y="19776"/>
                  <a:pt x="1496" y="19876"/>
                </a:cubicBezTo>
                <a:cubicBezTo>
                  <a:pt x="1396" y="19975"/>
                  <a:pt x="1247" y="20025"/>
                  <a:pt x="1097" y="20075"/>
                </a:cubicBezTo>
                <a:lnTo>
                  <a:pt x="898" y="20175"/>
                </a:lnTo>
                <a:cubicBezTo>
                  <a:pt x="848" y="20225"/>
                  <a:pt x="748" y="20275"/>
                  <a:pt x="698" y="20374"/>
                </a:cubicBezTo>
                <a:cubicBezTo>
                  <a:pt x="499" y="20474"/>
                  <a:pt x="349" y="20574"/>
                  <a:pt x="200" y="20723"/>
                </a:cubicBezTo>
                <a:cubicBezTo>
                  <a:pt x="150" y="20773"/>
                  <a:pt x="50" y="20823"/>
                  <a:pt x="50" y="20923"/>
                </a:cubicBezTo>
                <a:lnTo>
                  <a:pt x="50" y="20972"/>
                </a:lnTo>
                <a:cubicBezTo>
                  <a:pt x="1" y="21072"/>
                  <a:pt x="1" y="21172"/>
                  <a:pt x="1" y="21222"/>
                </a:cubicBezTo>
                <a:cubicBezTo>
                  <a:pt x="50" y="21321"/>
                  <a:pt x="100" y="21371"/>
                  <a:pt x="150" y="21421"/>
                </a:cubicBezTo>
                <a:cubicBezTo>
                  <a:pt x="200" y="21471"/>
                  <a:pt x="300" y="21571"/>
                  <a:pt x="399" y="21571"/>
                </a:cubicBezTo>
                <a:cubicBezTo>
                  <a:pt x="549" y="21571"/>
                  <a:pt x="698" y="21620"/>
                  <a:pt x="848" y="21670"/>
                </a:cubicBezTo>
                <a:cubicBezTo>
                  <a:pt x="1297" y="21820"/>
                  <a:pt x="1745" y="22069"/>
                  <a:pt x="2094" y="22268"/>
                </a:cubicBezTo>
                <a:lnTo>
                  <a:pt x="3490" y="23116"/>
                </a:lnTo>
                <a:cubicBezTo>
                  <a:pt x="3639" y="23215"/>
                  <a:pt x="3789" y="23315"/>
                  <a:pt x="3888" y="23415"/>
                </a:cubicBezTo>
                <a:cubicBezTo>
                  <a:pt x="4188" y="23614"/>
                  <a:pt x="4536" y="23814"/>
                  <a:pt x="4836" y="24013"/>
                </a:cubicBezTo>
                <a:lnTo>
                  <a:pt x="5334" y="24412"/>
                </a:lnTo>
                <a:lnTo>
                  <a:pt x="5533" y="24561"/>
                </a:lnTo>
                <a:cubicBezTo>
                  <a:pt x="5633" y="24611"/>
                  <a:pt x="5683" y="24661"/>
                  <a:pt x="5783" y="24711"/>
                </a:cubicBezTo>
                <a:cubicBezTo>
                  <a:pt x="5932" y="24810"/>
                  <a:pt x="6082" y="24910"/>
                  <a:pt x="6231" y="24960"/>
                </a:cubicBezTo>
                <a:lnTo>
                  <a:pt x="6730" y="25209"/>
                </a:lnTo>
                <a:cubicBezTo>
                  <a:pt x="6929" y="25309"/>
                  <a:pt x="7128" y="25359"/>
                  <a:pt x="7328" y="25458"/>
                </a:cubicBezTo>
                <a:lnTo>
                  <a:pt x="7876" y="25608"/>
                </a:lnTo>
                <a:cubicBezTo>
                  <a:pt x="8026" y="25658"/>
                  <a:pt x="8175" y="25708"/>
                  <a:pt x="8375" y="25708"/>
                </a:cubicBezTo>
                <a:cubicBezTo>
                  <a:pt x="8674" y="25807"/>
                  <a:pt x="9023" y="25857"/>
                  <a:pt x="9322" y="25857"/>
                </a:cubicBezTo>
                <a:lnTo>
                  <a:pt x="10518" y="25857"/>
                </a:lnTo>
                <a:cubicBezTo>
                  <a:pt x="10717" y="25857"/>
                  <a:pt x="10917" y="25857"/>
                  <a:pt x="11116" y="25807"/>
                </a:cubicBezTo>
                <a:cubicBezTo>
                  <a:pt x="11266" y="25758"/>
                  <a:pt x="11515" y="25708"/>
                  <a:pt x="11714" y="25658"/>
                </a:cubicBezTo>
                <a:cubicBezTo>
                  <a:pt x="11914" y="25658"/>
                  <a:pt x="12063" y="25608"/>
                  <a:pt x="12213" y="25558"/>
                </a:cubicBezTo>
                <a:cubicBezTo>
                  <a:pt x="12362" y="25508"/>
                  <a:pt x="12512" y="25458"/>
                  <a:pt x="12611" y="25359"/>
                </a:cubicBezTo>
                <a:cubicBezTo>
                  <a:pt x="12811" y="25309"/>
                  <a:pt x="12960" y="25209"/>
                  <a:pt x="13160" y="25110"/>
                </a:cubicBezTo>
                <a:cubicBezTo>
                  <a:pt x="13259" y="25060"/>
                  <a:pt x="13359" y="24960"/>
                  <a:pt x="13459" y="24910"/>
                </a:cubicBezTo>
                <a:lnTo>
                  <a:pt x="13858" y="24711"/>
                </a:lnTo>
                <a:cubicBezTo>
                  <a:pt x="14007" y="24611"/>
                  <a:pt x="14157" y="24561"/>
                  <a:pt x="14256" y="24462"/>
                </a:cubicBezTo>
                <a:cubicBezTo>
                  <a:pt x="14356" y="24362"/>
                  <a:pt x="14456" y="24312"/>
                  <a:pt x="14555" y="24212"/>
                </a:cubicBezTo>
                <a:lnTo>
                  <a:pt x="14705" y="24113"/>
                </a:lnTo>
                <a:lnTo>
                  <a:pt x="14854" y="24013"/>
                </a:lnTo>
                <a:lnTo>
                  <a:pt x="15004" y="24113"/>
                </a:lnTo>
                <a:cubicBezTo>
                  <a:pt x="15203" y="24212"/>
                  <a:pt x="15453" y="24362"/>
                  <a:pt x="15702" y="24511"/>
                </a:cubicBezTo>
                <a:cubicBezTo>
                  <a:pt x="15951" y="24661"/>
                  <a:pt x="16101" y="24860"/>
                  <a:pt x="16300" y="25010"/>
                </a:cubicBezTo>
                <a:cubicBezTo>
                  <a:pt x="16499" y="25159"/>
                  <a:pt x="16749" y="25309"/>
                  <a:pt x="16998" y="25458"/>
                </a:cubicBezTo>
                <a:lnTo>
                  <a:pt x="17347" y="25708"/>
                </a:lnTo>
                <a:cubicBezTo>
                  <a:pt x="17496" y="25807"/>
                  <a:pt x="17646" y="25907"/>
                  <a:pt x="17795" y="26057"/>
                </a:cubicBezTo>
                <a:cubicBezTo>
                  <a:pt x="17945" y="26156"/>
                  <a:pt x="18094" y="26256"/>
                  <a:pt x="18194" y="26406"/>
                </a:cubicBezTo>
                <a:cubicBezTo>
                  <a:pt x="18344" y="26505"/>
                  <a:pt x="18493" y="26605"/>
                  <a:pt x="18593" y="26705"/>
                </a:cubicBezTo>
                <a:cubicBezTo>
                  <a:pt x="18742" y="26804"/>
                  <a:pt x="18693" y="26804"/>
                  <a:pt x="18792" y="26854"/>
                </a:cubicBezTo>
                <a:lnTo>
                  <a:pt x="18992" y="27054"/>
                </a:lnTo>
                <a:cubicBezTo>
                  <a:pt x="19141" y="27203"/>
                  <a:pt x="19241" y="27303"/>
                  <a:pt x="19390" y="27452"/>
                </a:cubicBezTo>
                <a:lnTo>
                  <a:pt x="20238" y="28200"/>
                </a:lnTo>
                <a:cubicBezTo>
                  <a:pt x="20387" y="28350"/>
                  <a:pt x="20537" y="28499"/>
                  <a:pt x="20686" y="28649"/>
                </a:cubicBezTo>
                <a:cubicBezTo>
                  <a:pt x="20786" y="28798"/>
                  <a:pt x="20936" y="28948"/>
                  <a:pt x="21085" y="29047"/>
                </a:cubicBezTo>
                <a:cubicBezTo>
                  <a:pt x="21235" y="29197"/>
                  <a:pt x="21334" y="29346"/>
                  <a:pt x="21434" y="29496"/>
                </a:cubicBezTo>
                <a:cubicBezTo>
                  <a:pt x="21584" y="29596"/>
                  <a:pt x="21683" y="29695"/>
                  <a:pt x="21833" y="29845"/>
                </a:cubicBezTo>
                <a:cubicBezTo>
                  <a:pt x="21933" y="29945"/>
                  <a:pt x="22032" y="30044"/>
                  <a:pt x="22132" y="30144"/>
                </a:cubicBezTo>
                <a:cubicBezTo>
                  <a:pt x="22232" y="30293"/>
                  <a:pt x="22331" y="30343"/>
                  <a:pt x="22431" y="30493"/>
                </a:cubicBezTo>
                <a:cubicBezTo>
                  <a:pt x="22630" y="30692"/>
                  <a:pt x="22780" y="30892"/>
                  <a:pt x="22880" y="31091"/>
                </a:cubicBezTo>
                <a:cubicBezTo>
                  <a:pt x="22979" y="31191"/>
                  <a:pt x="23029" y="31290"/>
                  <a:pt x="23129" y="31390"/>
                </a:cubicBezTo>
                <a:lnTo>
                  <a:pt x="23278" y="31589"/>
                </a:lnTo>
                <a:lnTo>
                  <a:pt x="23328" y="31639"/>
                </a:lnTo>
                <a:cubicBezTo>
                  <a:pt x="23328" y="31739"/>
                  <a:pt x="23378" y="31789"/>
                  <a:pt x="23428" y="31839"/>
                </a:cubicBezTo>
                <a:lnTo>
                  <a:pt x="23428" y="31889"/>
                </a:lnTo>
                <a:cubicBezTo>
                  <a:pt x="23428" y="31938"/>
                  <a:pt x="23428" y="31938"/>
                  <a:pt x="23478" y="31938"/>
                </a:cubicBezTo>
                <a:cubicBezTo>
                  <a:pt x="23677" y="32437"/>
                  <a:pt x="23827" y="32935"/>
                  <a:pt x="24026" y="33384"/>
                </a:cubicBezTo>
                <a:cubicBezTo>
                  <a:pt x="24176" y="33882"/>
                  <a:pt x="24425" y="34381"/>
                  <a:pt x="24624" y="34879"/>
                </a:cubicBezTo>
                <a:cubicBezTo>
                  <a:pt x="24873" y="35378"/>
                  <a:pt x="25123" y="35926"/>
                  <a:pt x="25372" y="36424"/>
                </a:cubicBezTo>
                <a:cubicBezTo>
                  <a:pt x="25671" y="36923"/>
                  <a:pt x="25870" y="37421"/>
                  <a:pt x="26120" y="37870"/>
                </a:cubicBezTo>
                <a:cubicBezTo>
                  <a:pt x="26319" y="38219"/>
                  <a:pt x="26518" y="38568"/>
                  <a:pt x="26718" y="38917"/>
                </a:cubicBezTo>
                <a:cubicBezTo>
                  <a:pt x="26468" y="38767"/>
                  <a:pt x="26269" y="38618"/>
                  <a:pt x="26020" y="38468"/>
                </a:cubicBezTo>
                <a:lnTo>
                  <a:pt x="26020" y="38468"/>
                </a:lnTo>
                <a:lnTo>
                  <a:pt x="26070" y="38518"/>
                </a:lnTo>
                <a:cubicBezTo>
                  <a:pt x="25721" y="38269"/>
                  <a:pt x="25372" y="38020"/>
                  <a:pt x="25023" y="37770"/>
                </a:cubicBezTo>
                <a:cubicBezTo>
                  <a:pt x="24624" y="37571"/>
                  <a:pt x="24275" y="37372"/>
                  <a:pt x="23876" y="37172"/>
                </a:cubicBezTo>
                <a:lnTo>
                  <a:pt x="23577" y="36973"/>
                </a:lnTo>
                <a:cubicBezTo>
                  <a:pt x="23577" y="36823"/>
                  <a:pt x="23577" y="36674"/>
                  <a:pt x="23528" y="36524"/>
                </a:cubicBezTo>
                <a:cubicBezTo>
                  <a:pt x="23478" y="36275"/>
                  <a:pt x="23428" y="36076"/>
                  <a:pt x="23378" y="35876"/>
                </a:cubicBezTo>
                <a:cubicBezTo>
                  <a:pt x="23328" y="35727"/>
                  <a:pt x="23278" y="35577"/>
                  <a:pt x="23228" y="35378"/>
                </a:cubicBezTo>
                <a:cubicBezTo>
                  <a:pt x="23129" y="35228"/>
                  <a:pt x="23079" y="35029"/>
                  <a:pt x="23029" y="34879"/>
                </a:cubicBezTo>
                <a:cubicBezTo>
                  <a:pt x="22929" y="34680"/>
                  <a:pt x="22830" y="34530"/>
                  <a:pt x="22730" y="34331"/>
                </a:cubicBezTo>
                <a:cubicBezTo>
                  <a:pt x="22630" y="34181"/>
                  <a:pt x="22581" y="34032"/>
                  <a:pt x="22481" y="33833"/>
                </a:cubicBezTo>
                <a:cubicBezTo>
                  <a:pt x="22281" y="33533"/>
                  <a:pt x="22132" y="33234"/>
                  <a:pt x="21933" y="32935"/>
                </a:cubicBezTo>
                <a:cubicBezTo>
                  <a:pt x="21733" y="32686"/>
                  <a:pt x="21534" y="32487"/>
                  <a:pt x="21334" y="32237"/>
                </a:cubicBezTo>
                <a:lnTo>
                  <a:pt x="21235" y="32138"/>
                </a:lnTo>
                <a:cubicBezTo>
                  <a:pt x="20936" y="31789"/>
                  <a:pt x="20587" y="31440"/>
                  <a:pt x="20288" y="31091"/>
                </a:cubicBezTo>
                <a:cubicBezTo>
                  <a:pt x="20138" y="30991"/>
                  <a:pt x="19989" y="30842"/>
                  <a:pt x="19839" y="30692"/>
                </a:cubicBezTo>
                <a:cubicBezTo>
                  <a:pt x="19640" y="30593"/>
                  <a:pt x="19490" y="30443"/>
                  <a:pt x="19341" y="30343"/>
                </a:cubicBezTo>
                <a:cubicBezTo>
                  <a:pt x="18992" y="30144"/>
                  <a:pt x="18643" y="29895"/>
                  <a:pt x="18244" y="29745"/>
                </a:cubicBezTo>
                <a:cubicBezTo>
                  <a:pt x="17945" y="29546"/>
                  <a:pt x="17646" y="29396"/>
                  <a:pt x="17297" y="29247"/>
                </a:cubicBezTo>
                <a:cubicBezTo>
                  <a:pt x="16948" y="29097"/>
                  <a:pt x="16599" y="28948"/>
                  <a:pt x="16250" y="28798"/>
                </a:cubicBezTo>
                <a:cubicBezTo>
                  <a:pt x="15901" y="28698"/>
                  <a:pt x="15552" y="28549"/>
                  <a:pt x="15154" y="28449"/>
                </a:cubicBezTo>
                <a:cubicBezTo>
                  <a:pt x="14805" y="28350"/>
                  <a:pt x="14555" y="28300"/>
                  <a:pt x="14256" y="28250"/>
                </a:cubicBezTo>
                <a:cubicBezTo>
                  <a:pt x="13957" y="28200"/>
                  <a:pt x="13708" y="28100"/>
                  <a:pt x="13459" y="28050"/>
                </a:cubicBezTo>
                <a:cubicBezTo>
                  <a:pt x="13309" y="28001"/>
                  <a:pt x="13210" y="27951"/>
                  <a:pt x="13060" y="27851"/>
                </a:cubicBezTo>
                <a:lnTo>
                  <a:pt x="12910" y="27851"/>
                </a:lnTo>
                <a:cubicBezTo>
                  <a:pt x="12861" y="27801"/>
                  <a:pt x="12798" y="27776"/>
                  <a:pt x="12730" y="27776"/>
                </a:cubicBezTo>
                <a:cubicBezTo>
                  <a:pt x="12661" y="27776"/>
                  <a:pt x="12587" y="27801"/>
                  <a:pt x="12512" y="27851"/>
                </a:cubicBezTo>
                <a:cubicBezTo>
                  <a:pt x="12462" y="27851"/>
                  <a:pt x="12462" y="27901"/>
                  <a:pt x="12412" y="27951"/>
                </a:cubicBezTo>
                <a:cubicBezTo>
                  <a:pt x="12362" y="28050"/>
                  <a:pt x="12362" y="28100"/>
                  <a:pt x="12362" y="28200"/>
                </a:cubicBezTo>
                <a:cubicBezTo>
                  <a:pt x="12412" y="28599"/>
                  <a:pt x="12462" y="29047"/>
                  <a:pt x="12562" y="29446"/>
                </a:cubicBezTo>
                <a:cubicBezTo>
                  <a:pt x="12611" y="29596"/>
                  <a:pt x="12661" y="29745"/>
                  <a:pt x="12711" y="29895"/>
                </a:cubicBezTo>
                <a:cubicBezTo>
                  <a:pt x="12761" y="30044"/>
                  <a:pt x="12861" y="30244"/>
                  <a:pt x="12910" y="30393"/>
                </a:cubicBezTo>
                <a:cubicBezTo>
                  <a:pt x="12960" y="30593"/>
                  <a:pt x="13060" y="30742"/>
                  <a:pt x="13110" y="30941"/>
                </a:cubicBezTo>
                <a:cubicBezTo>
                  <a:pt x="13160" y="31091"/>
                  <a:pt x="13309" y="31340"/>
                  <a:pt x="13359" y="31490"/>
                </a:cubicBezTo>
                <a:lnTo>
                  <a:pt x="13708" y="32088"/>
                </a:lnTo>
                <a:cubicBezTo>
                  <a:pt x="13758" y="32237"/>
                  <a:pt x="13858" y="32437"/>
                  <a:pt x="13957" y="32586"/>
                </a:cubicBezTo>
                <a:cubicBezTo>
                  <a:pt x="14107" y="32736"/>
                  <a:pt x="14206" y="32935"/>
                  <a:pt x="14356" y="33085"/>
                </a:cubicBezTo>
                <a:lnTo>
                  <a:pt x="14705" y="33583"/>
                </a:lnTo>
                <a:cubicBezTo>
                  <a:pt x="14904" y="33882"/>
                  <a:pt x="15154" y="34181"/>
                  <a:pt x="15403" y="34481"/>
                </a:cubicBezTo>
                <a:cubicBezTo>
                  <a:pt x="15702" y="34780"/>
                  <a:pt x="15951" y="35079"/>
                  <a:pt x="16250" y="35328"/>
                </a:cubicBezTo>
                <a:cubicBezTo>
                  <a:pt x="16549" y="35577"/>
                  <a:pt x="16848" y="35826"/>
                  <a:pt x="17098" y="36076"/>
                </a:cubicBezTo>
                <a:cubicBezTo>
                  <a:pt x="17446" y="36375"/>
                  <a:pt x="17795" y="36574"/>
                  <a:pt x="18194" y="36773"/>
                </a:cubicBezTo>
                <a:cubicBezTo>
                  <a:pt x="18393" y="36923"/>
                  <a:pt x="18593" y="37023"/>
                  <a:pt x="18792" y="37072"/>
                </a:cubicBezTo>
                <a:cubicBezTo>
                  <a:pt x="19041" y="37172"/>
                  <a:pt x="19241" y="37222"/>
                  <a:pt x="19440" y="37272"/>
                </a:cubicBezTo>
                <a:cubicBezTo>
                  <a:pt x="20038" y="37521"/>
                  <a:pt x="20637" y="37621"/>
                  <a:pt x="21285" y="37671"/>
                </a:cubicBezTo>
                <a:cubicBezTo>
                  <a:pt x="21484" y="37671"/>
                  <a:pt x="21683" y="37693"/>
                  <a:pt x="21897" y="37693"/>
                </a:cubicBezTo>
                <a:cubicBezTo>
                  <a:pt x="22005" y="37693"/>
                  <a:pt x="22115" y="37687"/>
                  <a:pt x="22232" y="37671"/>
                </a:cubicBezTo>
                <a:cubicBezTo>
                  <a:pt x="22331" y="37654"/>
                  <a:pt x="22420" y="37648"/>
                  <a:pt x="22505" y="37648"/>
                </a:cubicBezTo>
                <a:cubicBezTo>
                  <a:pt x="22675" y="37648"/>
                  <a:pt x="22830" y="37671"/>
                  <a:pt x="23029" y="37671"/>
                </a:cubicBezTo>
                <a:lnTo>
                  <a:pt x="23478" y="37671"/>
                </a:lnTo>
                <a:lnTo>
                  <a:pt x="23926" y="37920"/>
                </a:lnTo>
                <a:cubicBezTo>
                  <a:pt x="24275" y="38119"/>
                  <a:pt x="24624" y="38319"/>
                  <a:pt x="24973" y="38568"/>
                </a:cubicBezTo>
                <a:lnTo>
                  <a:pt x="25970" y="39216"/>
                </a:lnTo>
                <a:cubicBezTo>
                  <a:pt x="26120" y="39365"/>
                  <a:pt x="26319" y="39465"/>
                  <a:pt x="26468" y="39615"/>
                </a:cubicBezTo>
                <a:lnTo>
                  <a:pt x="26917" y="39963"/>
                </a:lnTo>
                <a:cubicBezTo>
                  <a:pt x="27216" y="40213"/>
                  <a:pt x="27565" y="40512"/>
                  <a:pt x="27814" y="40761"/>
                </a:cubicBezTo>
                <a:lnTo>
                  <a:pt x="27864" y="40861"/>
                </a:lnTo>
                <a:cubicBezTo>
                  <a:pt x="28163" y="41309"/>
                  <a:pt x="28412" y="41758"/>
                  <a:pt x="28711" y="42207"/>
                </a:cubicBezTo>
                <a:cubicBezTo>
                  <a:pt x="29359" y="43154"/>
                  <a:pt x="30057" y="44051"/>
                  <a:pt x="30755" y="44898"/>
                </a:cubicBezTo>
                <a:lnTo>
                  <a:pt x="30805" y="44998"/>
                </a:lnTo>
                <a:lnTo>
                  <a:pt x="30307" y="44749"/>
                </a:lnTo>
                <a:cubicBezTo>
                  <a:pt x="30057" y="44649"/>
                  <a:pt x="29758" y="44549"/>
                  <a:pt x="29509" y="44450"/>
                </a:cubicBezTo>
                <a:lnTo>
                  <a:pt x="29160" y="44350"/>
                </a:lnTo>
                <a:lnTo>
                  <a:pt x="28761" y="44200"/>
                </a:lnTo>
                <a:lnTo>
                  <a:pt x="28562" y="44051"/>
                </a:lnTo>
                <a:cubicBezTo>
                  <a:pt x="28363" y="43802"/>
                  <a:pt x="28163" y="43552"/>
                  <a:pt x="27964" y="43303"/>
                </a:cubicBezTo>
                <a:cubicBezTo>
                  <a:pt x="27715" y="43054"/>
                  <a:pt x="27565" y="42855"/>
                  <a:pt x="27316" y="42705"/>
                </a:cubicBezTo>
                <a:cubicBezTo>
                  <a:pt x="27116" y="42506"/>
                  <a:pt x="26867" y="42207"/>
                  <a:pt x="26618" y="42007"/>
                </a:cubicBezTo>
                <a:cubicBezTo>
                  <a:pt x="26468" y="41858"/>
                  <a:pt x="26319" y="41758"/>
                  <a:pt x="26219" y="41658"/>
                </a:cubicBezTo>
                <a:cubicBezTo>
                  <a:pt x="26070" y="41559"/>
                  <a:pt x="25870" y="41409"/>
                  <a:pt x="25721" y="41309"/>
                </a:cubicBezTo>
                <a:cubicBezTo>
                  <a:pt x="25521" y="41210"/>
                  <a:pt x="25372" y="41110"/>
                  <a:pt x="25222" y="41010"/>
                </a:cubicBezTo>
                <a:cubicBezTo>
                  <a:pt x="25073" y="40911"/>
                  <a:pt x="24873" y="40811"/>
                  <a:pt x="24724" y="40761"/>
                </a:cubicBezTo>
                <a:cubicBezTo>
                  <a:pt x="24325" y="40562"/>
                  <a:pt x="23976" y="40462"/>
                  <a:pt x="23577" y="40312"/>
                </a:cubicBezTo>
                <a:cubicBezTo>
                  <a:pt x="23378" y="40263"/>
                  <a:pt x="23179" y="40213"/>
                  <a:pt x="22929" y="40213"/>
                </a:cubicBezTo>
                <a:cubicBezTo>
                  <a:pt x="22730" y="40163"/>
                  <a:pt x="22531" y="40113"/>
                  <a:pt x="22331" y="40113"/>
                </a:cubicBezTo>
                <a:cubicBezTo>
                  <a:pt x="21933" y="40113"/>
                  <a:pt x="21484" y="40063"/>
                  <a:pt x="21085" y="40063"/>
                </a:cubicBezTo>
                <a:lnTo>
                  <a:pt x="20188" y="40063"/>
                </a:lnTo>
                <a:lnTo>
                  <a:pt x="19739" y="40113"/>
                </a:lnTo>
                <a:cubicBezTo>
                  <a:pt x="19540" y="40163"/>
                  <a:pt x="19291" y="40213"/>
                  <a:pt x="19091" y="40263"/>
                </a:cubicBezTo>
                <a:cubicBezTo>
                  <a:pt x="19041" y="40263"/>
                  <a:pt x="18942" y="40312"/>
                  <a:pt x="18892" y="40312"/>
                </a:cubicBezTo>
                <a:lnTo>
                  <a:pt x="18842" y="40362"/>
                </a:lnTo>
                <a:cubicBezTo>
                  <a:pt x="18742" y="40412"/>
                  <a:pt x="18693" y="40512"/>
                  <a:pt x="18693" y="40611"/>
                </a:cubicBezTo>
                <a:cubicBezTo>
                  <a:pt x="18693" y="40661"/>
                  <a:pt x="18693" y="40711"/>
                  <a:pt x="18693" y="40761"/>
                </a:cubicBezTo>
                <a:cubicBezTo>
                  <a:pt x="18693" y="40761"/>
                  <a:pt x="18693" y="40811"/>
                  <a:pt x="18742" y="40861"/>
                </a:cubicBezTo>
                <a:lnTo>
                  <a:pt x="18892" y="41160"/>
                </a:lnTo>
                <a:lnTo>
                  <a:pt x="18892" y="41110"/>
                </a:lnTo>
                <a:lnTo>
                  <a:pt x="18942" y="41259"/>
                </a:lnTo>
                <a:lnTo>
                  <a:pt x="19041" y="41409"/>
                </a:lnTo>
                <a:cubicBezTo>
                  <a:pt x="19041" y="41408"/>
                  <a:pt x="19041" y="41406"/>
                  <a:pt x="19041" y="41405"/>
                </a:cubicBezTo>
                <a:lnTo>
                  <a:pt x="19041" y="41405"/>
                </a:lnTo>
                <a:cubicBezTo>
                  <a:pt x="19124" y="41560"/>
                  <a:pt x="19208" y="41691"/>
                  <a:pt x="19291" y="41858"/>
                </a:cubicBezTo>
                <a:cubicBezTo>
                  <a:pt x="19390" y="42007"/>
                  <a:pt x="19540" y="42207"/>
                  <a:pt x="19689" y="42356"/>
                </a:cubicBezTo>
                <a:cubicBezTo>
                  <a:pt x="19839" y="42506"/>
                  <a:pt x="19939" y="42605"/>
                  <a:pt x="20088" y="42755"/>
                </a:cubicBezTo>
                <a:lnTo>
                  <a:pt x="20537" y="43203"/>
                </a:lnTo>
                <a:cubicBezTo>
                  <a:pt x="20637" y="43353"/>
                  <a:pt x="20836" y="43503"/>
                  <a:pt x="20985" y="43652"/>
                </a:cubicBezTo>
                <a:cubicBezTo>
                  <a:pt x="21135" y="43752"/>
                  <a:pt x="21285" y="43901"/>
                  <a:pt x="21434" y="44001"/>
                </a:cubicBezTo>
                <a:cubicBezTo>
                  <a:pt x="21733" y="44250"/>
                  <a:pt x="22082" y="44450"/>
                  <a:pt x="22431" y="44599"/>
                </a:cubicBezTo>
                <a:cubicBezTo>
                  <a:pt x="22680" y="44699"/>
                  <a:pt x="22880" y="44798"/>
                  <a:pt x="23129" y="44898"/>
                </a:cubicBezTo>
                <a:cubicBezTo>
                  <a:pt x="23378" y="44998"/>
                  <a:pt x="23627" y="45048"/>
                  <a:pt x="23876" y="45147"/>
                </a:cubicBezTo>
                <a:cubicBezTo>
                  <a:pt x="24076" y="45197"/>
                  <a:pt x="24325" y="45247"/>
                  <a:pt x="24574" y="45297"/>
                </a:cubicBezTo>
                <a:cubicBezTo>
                  <a:pt x="24824" y="45347"/>
                  <a:pt x="25073" y="45397"/>
                  <a:pt x="25322" y="45397"/>
                </a:cubicBezTo>
                <a:lnTo>
                  <a:pt x="26269" y="45397"/>
                </a:lnTo>
                <a:lnTo>
                  <a:pt x="26668" y="45347"/>
                </a:lnTo>
                <a:cubicBezTo>
                  <a:pt x="26817" y="45347"/>
                  <a:pt x="26967" y="45297"/>
                  <a:pt x="27116" y="45297"/>
                </a:cubicBezTo>
                <a:lnTo>
                  <a:pt x="27366" y="45297"/>
                </a:lnTo>
                <a:lnTo>
                  <a:pt x="28163" y="45098"/>
                </a:lnTo>
                <a:cubicBezTo>
                  <a:pt x="28363" y="45048"/>
                  <a:pt x="28512" y="45048"/>
                  <a:pt x="28711" y="45048"/>
                </a:cubicBezTo>
                <a:lnTo>
                  <a:pt x="28861" y="45048"/>
                </a:lnTo>
                <a:lnTo>
                  <a:pt x="29060" y="45098"/>
                </a:lnTo>
                <a:lnTo>
                  <a:pt x="29110" y="45098"/>
                </a:lnTo>
                <a:lnTo>
                  <a:pt x="29409" y="45197"/>
                </a:lnTo>
                <a:lnTo>
                  <a:pt x="29559" y="45247"/>
                </a:lnTo>
                <a:cubicBezTo>
                  <a:pt x="30007" y="45397"/>
                  <a:pt x="30456" y="45596"/>
                  <a:pt x="30905" y="45795"/>
                </a:cubicBezTo>
                <a:cubicBezTo>
                  <a:pt x="31154" y="45895"/>
                  <a:pt x="31403" y="46045"/>
                  <a:pt x="31652" y="46144"/>
                </a:cubicBezTo>
                <a:lnTo>
                  <a:pt x="32051" y="46394"/>
                </a:lnTo>
                <a:cubicBezTo>
                  <a:pt x="32400" y="46693"/>
                  <a:pt x="32699" y="47042"/>
                  <a:pt x="33048" y="47341"/>
                </a:cubicBezTo>
                <a:lnTo>
                  <a:pt x="33696" y="47889"/>
                </a:lnTo>
                <a:cubicBezTo>
                  <a:pt x="33895" y="48038"/>
                  <a:pt x="34095" y="48238"/>
                  <a:pt x="34294" y="48387"/>
                </a:cubicBezTo>
                <a:cubicBezTo>
                  <a:pt x="34494" y="48537"/>
                  <a:pt x="34693" y="48637"/>
                  <a:pt x="34842" y="48786"/>
                </a:cubicBezTo>
                <a:lnTo>
                  <a:pt x="35740" y="49384"/>
                </a:lnTo>
                <a:cubicBezTo>
                  <a:pt x="35790" y="49434"/>
                  <a:pt x="35889" y="49434"/>
                  <a:pt x="35989" y="49434"/>
                </a:cubicBezTo>
                <a:cubicBezTo>
                  <a:pt x="36089" y="49434"/>
                  <a:pt x="36138" y="49384"/>
                  <a:pt x="36238" y="49334"/>
                </a:cubicBezTo>
                <a:cubicBezTo>
                  <a:pt x="36288" y="49235"/>
                  <a:pt x="36288" y="49135"/>
                  <a:pt x="36288" y="49085"/>
                </a:cubicBezTo>
                <a:cubicBezTo>
                  <a:pt x="36288" y="48986"/>
                  <a:pt x="36238" y="48886"/>
                  <a:pt x="36188" y="48836"/>
                </a:cubicBezTo>
                <a:cubicBezTo>
                  <a:pt x="35740" y="48537"/>
                  <a:pt x="35291" y="48238"/>
                  <a:pt x="34842" y="47939"/>
                </a:cubicBezTo>
                <a:cubicBezTo>
                  <a:pt x="34444" y="47640"/>
                  <a:pt x="34194" y="47390"/>
                  <a:pt x="33846" y="47141"/>
                </a:cubicBezTo>
                <a:cubicBezTo>
                  <a:pt x="33198" y="46543"/>
                  <a:pt x="32550" y="45945"/>
                  <a:pt x="32001" y="45347"/>
                </a:cubicBezTo>
                <a:cubicBezTo>
                  <a:pt x="31802" y="45098"/>
                  <a:pt x="31603" y="44898"/>
                  <a:pt x="31403" y="44699"/>
                </a:cubicBezTo>
                <a:cubicBezTo>
                  <a:pt x="31254" y="44499"/>
                  <a:pt x="31104" y="44300"/>
                  <a:pt x="30955" y="44101"/>
                </a:cubicBezTo>
                <a:cubicBezTo>
                  <a:pt x="30606" y="43652"/>
                  <a:pt x="30257" y="43203"/>
                  <a:pt x="29908" y="42755"/>
                </a:cubicBezTo>
                <a:cubicBezTo>
                  <a:pt x="29609" y="42306"/>
                  <a:pt x="29310" y="41808"/>
                  <a:pt x="28961" y="41359"/>
                </a:cubicBezTo>
                <a:lnTo>
                  <a:pt x="28961" y="41210"/>
                </a:lnTo>
                <a:lnTo>
                  <a:pt x="28961" y="40960"/>
                </a:lnTo>
                <a:lnTo>
                  <a:pt x="28961" y="40512"/>
                </a:lnTo>
                <a:cubicBezTo>
                  <a:pt x="28961" y="40362"/>
                  <a:pt x="28961" y="40213"/>
                  <a:pt x="28961" y="40063"/>
                </a:cubicBezTo>
                <a:lnTo>
                  <a:pt x="28961" y="39615"/>
                </a:lnTo>
                <a:lnTo>
                  <a:pt x="28961" y="39565"/>
                </a:lnTo>
                <a:cubicBezTo>
                  <a:pt x="28961" y="39515"/>
                  <a:pt x="28961" y="39465"/>
                  <a:pt x="28961" y="39465"/>
                </a:cubicBezTo>
                <a:cubicBezTo>
                  <a:pt x="28961" y="39166"/>
                  <a:pt x="29060" y="38867"/>
                  <a:pt x="29110" y="38568"/>
                </a:cubicBezTo>
                <a:cubicBezTo>
                  <a:pt x="29160" y="38319"/>
                  <a:pt x="29210" y="38069"/>
                  <a:pt x="29310" y="37820"/>
                </a:cubicBezTo>
                <a:lnTo>
                  <a:pt x="29459" y="37521"/>
                </a:lnTo>
                <a:cubicBezTo>
                  <a:pt x="29559" y="37272"/>
                  <a:pt x="29659" y="37072"/>
                  <a:pt x="29758" y="36823"/>
                </a:cubicBezTo>
                <a:lnTo>
                  <a:pt x="29958" y="36823"/>
                </a:lnTo>
                <a:lnTo>
                  <a:pt x="30456" y="36674"/>
                </a:lnTo>
                <a:cubicBezTo>
                  <a:pt x="30606" y="36674"/>
                  <a:pt x="30755" y="36624"/>
                  <a:pt x="30905" y="36574"/>
                </a:cubicBezTo>
                <a:cubicBezTo>
                  <a:pt x="31254" y="36474"/>
                  <a:pt x="31603" y="36325"/>
                  <a:pt x="31951" y="36225"/>
                </a:cubicBezTo>
                <a:cubicBezTo>
                  <a:pt x="32151" y="36125"/>
                  <a:pt x="32350" y="36026"/>
                  <a:pt x="32500" y="35926"/>
                </a:cubicBezTo>
                <a:cubicBezTo>
                  <a:pt x="32699" y="35826"/>
                  <a:pt x="32849" y="35727"/>
                  <a:pt x="32998" y="35627"/>
                </a:cubicBezTo>
                <a:cubicBezTo>
                  <a:pt x="33148" y="35477"/>
                  <a:pt x="33347" y="35328"/>
                  <a:pt x="33546" y="35128"/>
                </a:cubicBezTo>
                <a:cubicBezTo>
                  <a:pt x="33696" y="34979"/>
                  <a:pt x="33796" y="34879"/>
                  <a:pt x="33945" y="34780"/>
                </a:cubicBezTo>
                <a:cubicBezTo>
                  <a:pt x="34045" y="34630"/>
                  <a:pt x="34194" y="34431"/>
                  <a:pt x="34294" y="34281"/>
                </a:cubicBezTo>
                <a:cubicBezTo>
                  <a:pt x="34394" y="34132"/>
                  <a:pt x="34444" y="33982"/>
                  <a:pt x="34543" y="33833"/>
                </a:cubicBezTo>
                <a:cubicBezTo>
                  <a:pt x="34643" y="33683"/>
                  <a:pt x="34693" y="33533"/>
                  <a:pt x="34743" y="33384"/>
                </a:cubicBezTo>
                <a:cubicBezTo>
                  <a:pt x="34793" y="33185"/>
                  <a:pt x="34892" y="33035"/>
                  <a:pt x="34942" y="32836"/>
                </a:cubicBezTo>
                <a:cubicBezTo>
                  <a:pt x="35042" y="32487"/>
                  <a:pt x="35142" y="32138"/>
                  <a:pt x="35191" y="31789"/>
                </a:cubicBezTo>
                <a:cubicBezTo>
                  <a:pt x="35291" y="31390"/>
                  <a:pt x="35341" y="31041"/>
                  <a:pt x="35391" y="30642"/>
                </a:cubicBezTo>
                <a:lnTo>
                  <a:pt x="35391" y="29845"/>
                </a:lnTo>
                <a:cubicBezTo>
                  <a:pt x="35391" y="29596"/>
                  <a:pt x="35391" y="29396"/>
                  <a:pt x="35341" y="29197"/>
                </a:cubicBezTo>
                <a:cubicBezTo>
                  <a:pt x="35291" y="28649"/>
                  <a:pt x="35241" y="28150"/>
                  <a:pt x="35142" y="27652"/>
                </a:cubicBezTo>
                <a:cubicBezTo>
                  <a:pt x="35142" y="27452"/>
                  <a:pt x="35092" y="27303"/>
                  <a:pt x="35042" y="27103"/>
                </a:cubicBezTo>
                <a:cubicBezTo>
                  <a:pt x="34992" y="26954"/>
                  <a:pt x="34942" y="26705"/>
                  <a:pt x="34892" y="26505"/>
                </a:cubicBezTo>
                <a:cubicBezTo>
                  <a:pt x="34793" y="26156"/>
                  <a:pt x="34743" y="25807"/>
                  <a:pt x="34593" y="25409"/>
                </a:cubicBezTo>
                <a:cubicBezTo>
                  <a:pt x="34494" y="25010"/>
                  <a:pt x="34294" y="24611"/>
                  <a:pt x="34095" y="24262"/>
                </a:cubicBezTo>
                <a:cubicBezTo>
                  <a:pt x="33995" y="24113"/>
                  <a:pt x="33895" y="23913"/>
                  <a:pt x="33746" y="23764"/>
                </a:cubicBezTo>
                <a:cubicBezTo>
                  <a:pt x="33646" y="23564"/>
                  <a:pt x="33497" y="23365"/>
                  <a:pt x="33397" y="23166"/>
                </a:cubicBezTo>
                <a:lnTo>
                  <a:pt x="33297" y="23066"/>
                </a:lnTo>
                <a:cubicBezTo>
                  <a:pt x="33247" y="22966"/>
                  <a:pt x="33247" y="22916"/>
                  <a:pt x="33198" y="22867"/>
                </a:cubicBezTo>
                <a:cubicBezTo>
                  <a:pt x="33098" y="22767"/>
                  <a:pt x="33048" y="22767"/>
                  <a:pt x="32948" y="22767"/>
                </a:cubicBezTo>
                <a:cubicBezTo>
                  <a:pt x="32849" y="22767"/>
                  <a:pt x="32749" y="22817"/>
                  <a:pt x="32699" y="22867"/>
                </a:cubicBezTo>
                <a:cubicBezTo>
                  <a:pt x="32649" y="22916"/>
                  <a:pt x="32599" y="23016"/>
                  <a:pt x="32599" y="23116"/>
                </a:cubicBezTo>
                <a:cubicBezTo>
                  <a:pt x="32550" y="23116"/>
                  <a:pt x="32550" y="23166"/>
                  <a:pt x="32500" y="23215"/>
                </a:cubicBezTo>
                <a:cubicBezTo>
                  <a:pt x="32450" y="23315"/>
                  <a:pt x="32350" y="23465"/>
                  <a:pt x="32300" y="23564"/>
                </a:cubicBezTo>
                <a:cubicBezTo>
                  <a:pt x="32201" y="23664"/>
                  <a:pt x="32151" y="23814"/>
                  <a:pt x="32051" y="23913"/>
                </a:cubicBezTo>
                <a:cubicBezTo>
                  <a:pt x="31852" y="24163"/>
                  <a:pt x="31702" y="24462"/>
                  <a:pt x="31503" y="24761"/>
                </a:cubicBezTo>
                <a:cubicBezTo>
                  <a:pt x="31403" y="24910"/>
                  <a:pt x="31303" y="25060"/>
                  <a:pt x="31254" y="25259"/>
                </a:cubicBezTo>
                <a:cubicBezTo>
                  <a:pt x="31154" y="25409"/>
                  <a:pt x="31054" y="25558"/>
                  <a:pt x="31004" y="25708"/>
                </a:cubicBezTo>
                <a:cubicBezTo>
                  <a:pt x="30805" y="26057"/>
                  <a:pt x="30655" y="26356"/>
                  <a:pt x="30456" y="26705"/>
                </a:cubicBezTo>
                <a:cubicBezTo>
                  <a:pt x="30406" y="26854"/>
                  <a:pt x="30307" y="27054"/>
                  <a:pt x="30207" y="27203"/>
                </a:cubicBezTo>
                <a:lnTo>
                  <a:pt x="29958" y="27751"/>
                </a:lnTo>
                <a:cubicBezTo>
                  <a:pt x="29758" y="28250"/>
                  <a:pt x="29509" y="28698"/>
                  <a:pt x="29359" y="29197"/>
                </a:cubicBezTo>
                <a:cubicBezTo>
                  <a:pt x="29359" y="29197"/>
                  <a:pt x="29359" y="29147"/>
                  <a:pt x="29359" y="29147"/>
                </a:cubicBezTo>
                <a:cubicBezTo>
                  <a:pt x="29260" y="29297"/>
                  <a:pt x="29210" y="29496"/>
                  <a:pt x="29160" y="29695"/>
                </a:cubicBezTo>
                <a:cubicBezTo>
                  <a:pt x="29110" y="29895"/>
                  <a:pt x="29060" y="30094"/>
                  <a:pt x="29011" y="30293"/>
                </a:cubicBezTo>
                <a:cubicBezTo>
                  <a:pt x="28961" y="30642"/>
                  <a:pt x="28911" y="30991"/>
                  <a:pt x="28811" y="31340"/>
                </a:cubicBezTo>
                <a:cubicBezTo>
                  <a:pt x="28811" y="31540"/>
                  <a:pt x="28761" y="31739"/>
                  <a:pt x="28711" y="31938"/>
                </a:cubicBezTo>
                <a:cubicBezTo>
                  <a:pt x="28711" y="32138"/>
                  <a:pt x="28662" y="32337"/>
                  <a:pt x="28662" y="32537"/>
                </a:cubicBezTo>
                <a:lnTo>
                  <a:pt x="28662" y="33135"/>
                </a:lnTo>
                <a:lnTo>
                  <a:pt x="28662" y="33683"/>
                </a:lnTo>
                <a:cubicBezTo>
                  <a:pt x="28711" y="33932"/>
                  <a:pt x="28711" y="34231"/>
                  <a:pt x="28761" y="34481"/>
                </a:cubicBezTo>
                <a:lnTo>
                  <a:pt x="28911" y="35079"/>
                </a:lnTo>
                <a:cubicBezTo>
                  <a:pt x="28961" y="35577"/>
                  <a:pt x="29060" y="36026"/>
                  <a:pt x="29110" y="36474"/>
                </a:cubicBezTo>
                <a:cubicBezTo>
                  <a:pt x="29011" y="36773"/>
                  <a:pt x="28911" y="37023"/>
                  <a:pt x="28811" y="37272"/>
                </a:cubicBezTo>
                <a:cubicBezTo>
                  <a:pt x="28662" y="37621"/>
                  <a:pt x="28562" y="37970"/>
                  <a:pt x="28512" y="38319"/>
                </a:cubicBezTo>
                <a:cubicBezTo>
                  <a:pt x="28462" y="38468"/>
                  <a:pt x="28412" y="38668"/>
                  <a:pt x="28412" y="38867"/>
                </a:cubicBezTo>
                <a:cubicBezTo>
                  <a:pt x="28363" y="39016"/>
                  <a:pt x="28313" y="39266"/>
                  <a:pt x="28313" y="39465"/>
                </a:cubicBezTo>
                <a:cubicBezTo>
                  <a:pt x="28263" y="39714"/>
                  <a:pt x="28313" y="39914"/>
                  <a:pt x="28263" y="40113"/>
                </a:cubicBezTo>
                <a:lnTo>
                  <a:pt x="28163" y="39963"/>
                </a:lnTo>
                <a:cubicBezTo>
                  <a:pt x="27914" y="39565"/>
                  <a:pt x="27665" y="39116"/>
                  <a:pt x="27416" y="38717"/>
                </a:cubicBezTo>
                <a:cubicBezTo>
                  <a:pt x="27216" y="38269"/>
                  <a:pt x="27067" y="38020"/>
                  <a:pt x="26867" y="37671"/>
                </a:cubicBezTo>
                <a:cubicBezTo>
                  <a:pt x="26618" y="37172"/>
                  <a:pt x="26369" y="36724"/>
                  <a:pt x="26120" y="36225"/>
                </a:cubicBezTo>
                <a:cubicBezTo>
                  <a:pt x="25870" y="35727"/>
                  <a:pt x="25621" y="35228"/>
                  <a:pt x="25372" y="34730"/>
                </a:cubicBezTo>
                <a:cubicBezTo>
                  <a:pt x="25172" y="34181"/>
                  <a:pt x="24923" y="33733"/>
                  <a:pt x="24774" y="33185"/>
                </a:cubicBezTo>
                <a:cubicBezTo>
                  <a:pt x="24574" y="32686"/>
                  <a:pt x="24375" y="32188"/>
                  <a:pt x="24176" y="31689"/>
                </a:cubicBezTo>
                <a:cubicBezTo>
                  <a:pt x="24176" y="31639"/>
                  <a:pt x="24126" y="31589"/>
                  <a:pt x="24126" y="31540"/>
                </a:cubicBezTo>
                <a:cubicBezTo>
                  <a:pt x="24026" y="31241"/>
                  <a:pt x="23976" y="30941"/>
                  <a:pt x="23926" y="30593"/>
                </a:cubicBezTo>
                <a:cubicBezTo>
                  <a:pt x="23926" y="30443"/>
                  <a:pt x="23876" y="30343"/>
                  <a:pt x="23876" y="30244"/>
                </a:cubicBezTo>
                <a:lnTo>
                  <a:pt x="23876" y="29795"/>
                </a:lnTo>
                <a:lnTo>
                  <a:pt x="23876" y="29047"/>
                </a:lnTo>
                <a:cubicBezTo>
                  <a:pt x="23926" y="28599"/>
                  <a:pt x="24026" y="28200"/>
                  <a:pt x="24076" y="27801"/>
                </a:cubicBezTo>
                <a:cubicBezTo>
                  <a:pt x="24176" y="27353"/>
                  <a:pt x="24225" y="27004"/>
                  <a:pt x="24325" y="26605"/>
                </a:cubicBezTo>
                <a:cubicBezTo>
                  <a:pt x="24425" y="26256"/>
                  <a:pt x="24524" y="25758"/>
                  <a:pt x="24674" y="25359"/>
                </a:cubicBezTo>
                <a:cubicBezTo>
                  <a:pt x="24774" y="24960"/>
                  <a:pt x="24923" y="24561"/>
                  <a:pt x="25023" y="24113"/>
                </a:cubicBezTo>
                <a:cubicBezTo>
                  <a:pt x="25073" y="24013"/>
                  <a:pt x="25123" y="23863"/>
                  <a:pt x="25172" y="23764"/>
                </a:cubicBezTo>
                <a:cubicBezTo>
                  <a:pt x="25322" y="23365"/>
                  <a:pt x="25472" y="22966"/>
                  <a:pt x="25621" y="22617"/>
                </a:cubicBezTo>
                <a:cubicBezTo>
                  <a:pt x="25671" y="22567"/>
                  <a:pt x="25671" y="22518"/>
                  <a:pt x="25671" y="22518"/>
                </a:cubicBezTo>
                <a:cubicBezTo>
                  <a:pt x="25771" y="22468"/>
                  <a:pt x="25820" y="22418"/>
                  <a:pt x="25820" y="22368"/>
                </a:cubicBezTo>
                <a:lnTo>
                  <a:pt x="25920" y="22268"/>
                </a:lnTo>
                <a:cubicBezTo>
                  <a:pt x="26020" y="22119"/>
                  <a:pt x="26120" y="21969"/>
                  <a:pt x="26219" y="21820"/>
                </a:cubicBezTo>
                <a:lnTo>
                  <a:pt x="26219" y="21820"/>
                </a:lnTo>
                <a:lnTo>
                  <a:pt x="26169" y="21919"/>
                </a:lnTo>
                <a:lnTo>
                  <a:pt x="26419" y="21571"/>
                </a:lnTo>
                <a:lnTo>
                  <a:pt x="26369" y="21670"/>
                </a:lnTo>
                <a:cubicBezTo>
                  <a:pt x="26518" y="21421"/>
                  <a:pt x="26718" y="21222"/>
                  <a:pt x="26917" y="21022"/>
                </a:cubicBezTo>
                <a:cubicBezTo>
                  <a:pt x="27116" y="20823"/>
                  <a:pt x="27316" y="20673"/>
                  <a:pt x="27515" y="20474"/>
                </a:cubicBezTo>
                <a:cubicBezTo>
                  <a:pt x="27814" y="20225"/>
                  <a:pt x="28063" y="19975"/>
                  <a:pt x="28363" y="19726"/>
                </a:cubicBezTo>
                <a:cubicBezTo>
                  <a:pt x="28562" y="19427"/>
                  <a:pt x="28811" y="19178"/>
                  <a:pt x="29060" y="18929"/>
                </a:cubicBezTo>
                <a:cubicBezTo>
                  <a:pt x="29260" y="18630"/>
                  <a:pt x="29509" y="18380"/>
                  <a:pt x="29659" y="18081"/>
                </a:cubicBezTo>
                <a:cubicBezTo>
                  <a:pt x="29908" y="17782"/>
                  <a:pt x="30107" y="17433"/>
                  <a:pt x="30307" y="17134"/>
                </a:cubicBezTo>
                <a:cubicBezTo>
                  <a:pt x="30456" y="16785"/>
                  <a:pt x="30606" y="16486"/>
                  <a:pt x="30705" y="16137"/>
                </a:cubicBezTo>
                <a:cubicBezTo>
                  <a:pt x="30855" y="15788"/>
                  <a:pt x="30955" y="15440"/>
                  <a:pt x="31054" y="15041"/>
                </a:cubicBezTo>
                <a:cubicBezTo>
                  <a:pt x="31104" y="14891"/>
                  <a:pt x="31104" y="14692"/>
                  <a:pt x="31154" y="14493"/>
                </a:cubicBezTo>
                <a:cubicBezTo>
                  <a:pt x="31154" y="14293"/>
                  <a:pt x="31204" y="14094"/>
                  <a:pt x="31204" y="13894"/>
                </a:cubicBezTo>
                <a:cubicBezTo>
                  <a:pt x="31254" y="13545"/>
                  <a:pt x="31254" y="13147"/>
                  <a:pt x="31204" y="12798"/>
                </a:cubicBezTo>
                <a:cubicBezTo>
                  <a:pt x="31154" y="12399"/>
                  <a:pt x="31104" y="12000"/>
                  <a:pt x="31054" y="11651"/>
                </a:cubicBezTo>
                <a:cubicBezTo>
                  <a:pt x="31004" y="11452"/>
                  <a:pt x="30955" y="11302"/>
                  <a:pt x="30905" y="11103"/>
                </a:cubicBezTo>
                <a:cubicBezTo>
                  <a:pt x="30905" y="10904"/>
                  <a:pt x="30855" y="10704"/>
                  <a:pt x="30805" y="10555"/>
                </a:cubicBezTo>
                <a:cubicBezTo>
                  <a:pt x="30755" y="10355"/>
                  <a:pt x="30655" y="10156"/>
                  <a:pt x="30606" y="10006"/>
                </a:cubicBezTo>
                <a:cubicBezTo>
                  <a:pt x="30506" y="9757"/>
                  <a:pt x="30406" y="9558"/>
                  <a:pt x="30307" y="9358"/>
                </a:cubicBezTo>
                <a:cubicBezTo>
                  <a:pt x="30207" y="9159"/>
                  <a:pt x="30057" y="9010"/>
                  <a:pt x="29958" y="8810"/>
                </a:cubicBezTo>
                <a:lnTo>
                  <a:pt x="29559" y="8312"/>
                </a:lnTo>
                <a:cubicBezTo>
                  <a:pt x="29509" y="8212"/>
                  <a:pt x="29459" y="8162"/>
                  <a:pt x="29409" y="8112"/>
                </a:cubicBezTo>
                <a:cubicBezTo>
                  <a:pt x="29359" y="8013"/>
                  <a:pt x="29310" y="7963"/>
                  <a:pt x="29210" y="7963"/>
                </a:cubicBezTo>
                <a:cubicBezTo>
                  <a:pt x="29181" y="7948"/>
                  <a:pt x="29152" y="7942"/>
                  <a:pt x="29122" y="7942"/>
                </a:cubicBezTo>
                <a:cubicBezTo>
                  <a:pt x="29052" y="7942"/>
                  <a:pt x="28981" y="7977"/>
                  <a:pt x="28911" y="8013"/>
                </a:cubicBezTo>
                <a:cubicBezTo>
                  <a:pt x="28861" y="8013"/>
                  <a:pt x="28761" y="8013"/>
                  <a:pt x="28711" y="8062"/>
                </a:cubicBezTo>
                <a:lnTo>
                  <a:pt x="28113" y="8461"/>
                </a:lnTo>
                <a:lnTo>
                  <a:pt x="27615" y="8860"/>
                </a:lnTo>
                <a:lnTo>
                  <a:pt x="26668" y="9608"/>
                </a:lnTo>
                <a:cubicBezTo>
                  <a:pt x="26319" y="9857"/>
                  <a:pt x="26020" y="10156"/>
                  <a:pt x="25721" y="10455"/>
                </a:cubicBezTo>
                <a:cubicBezTo>
                  <a:pt x="25571" y="10555"/>
                  <a:pt x="25472" y="10704"/>
                  <a:pt x="25322" y="10854"/>
                </a:cubicBezTo>
                <a:cubicBezTo>
                  <a:pt x="25222" y="11003"/>
                  <a:pt x="25073" y="11153"/>
                  <a:pt x="24923" y="11352"/>
                </a:cubicBezTo>
                <a:cubicBezTo>
                  <a:pt x="24774" y="11502"/>
                  <a:pt x="24624" y="11701"/>
                  <a:pt x="24524" y="11901"/>
                </a:cubicBezTo>
                <a:cubicBezTo>
                  <a:pt x="24425" y="12050"/>
                  <a:pt x="24325" y="12249"/>
                  <a:pt x="24225" y="12399"/>
                </a:cubicBezTo>
                <a:lnTo>
                  <a:pt x="24126" y="12648"/>
                </a:lnTo>
                <a:cubicBezTo>
                  <a:pt x="24076" y="12798"/>
                  <a:pt x="24026" y="12897"/>
                  <a:pt x="24026" y="12997"/>
                </a:cubicBezTo>
                <a:cubicBezTo>
                  <a:pt x="23976" y="13097"/>
                  <a:pt x="23926" y="13346"/>
                  <a:pt x="23876" y="13545"/>
                </a:cubicBezTo>
                <a:cubicBezTo>
                  <a:pt x="23777" y="13894"/>
                  <a:pt x="23677" y="14293"/>
                  <a:pt x="23627" y="14692"/>
                </a:cubicBezTo>
                <a:cubicBezTo>
                  <a:pt x="23577" y="14891"/>
                  <a:pt x="23577" y="15091"/>
                  <a:pt x="23577" y="15290"/>
                </a:cubicBezTo>
                <a:cubicBezTo>
                  <a:pt x="23528" y="15489"/>
                  <a:pt x="23528" y="15689"/>
                  <a:pt x="23577" y="15888"/>
                </a:cubicBezTo>
                <a:cubicBezTo>
                  <a:pt x="23577" y="16287"/>
                  <a:pt x="23627" y="16686"/>
                  <a:pt x="23727" y="17084"/>
                </a:cubicBezTo>
                <a:lnTo>
                  <a:pt x="23777" y="17284"/>
                </a:lnTo>
                <a:cubicBezTo>
                  <a:pt x="23876" y="17583"/>
                  <a:pt x="23976" y="17882"/>
                  <a:pt x="24126" y="18131"/>
                </a:cubicBezTo>
                <a:cubicBezTo>
                  <a:pt x="24225" y="18331"/>
                  <a:pt x="24325" y="18530"/>
                  <a:pt x="24425" y="18729"/>
                </a:cubicBezTo>
                <a:cubicBezTo>
                  <a:pt x="24524" y="18929"/>
                  <a:pt x="24574" y="19078"/>
                  <a:pt x="24674" y="19278"/>
                </a:cubicBezTo>
                <a:cubicBezTo>
                  <a:pt x="24873" y="19577"/>
                  <a:pt x="25023" y="19926"/>
                  <a:pt x="25222" y="20275"/>
                </a:cubicBezTo>
                <a:cubicBezTo>
                  <a:pt x="25322" y="20474"/>
                  <a:pt x="25422" y="20673"/>
                  <a:pt x="25521" y="20873"/>
                </a:cubicBezTo>
                <a:lnTo>
                  <a:pt x="25521" y="20923"/>
                </a:lnTo>
                <a:cubicBezTo>
                  <a:pt x="25422" y="21222"/>
                  <a:pt x="25272" y="21471"/>
                  <a:pt x="25172" y="21770"/>
                </a:cubicBezTo>
                <a:cubicBezTo>
                  <a:pt x="24973" y="22119"/>
                  <a:pt x="24824" y="22468"/>
                  <a:pt x="24674" y="22817"/>
                </a:cubicBezTo>
                <a:cubicBezTo>
                  <a:pt x="24524" y="23215"/>
                  <a:pt x="24375" y="23664"/>
                  <a:pt x="24225" y="24113"/>
                </a:cubicBezTo>
                <a:cubicBezTo>
                  <a:pt x="24076" y="24561"/>
                  <a:pt x="23976" y="24910"/>
                  <a:pt x="23876" y="25309"/>
                </a:cubicBezTo>
                <a:cubicBezTo>
                  <a:pt x="23627" y="26106"/>
                  <a:pt x="23478" y="26954"/>
                  <a:pt x="23378" y="27801"/>
                </a:cubicBezTo>
                <a:cubicBezTo>
                  <a:pt x="23278" y="28250"/>
                  <a:pt x="23179" y="28698"/>
                  <a:pt x="23179" y="29147"/>
                </a:cubicBezTo>
                <a:lnTo>
                  <a:pt x="23179" y="29297"/>
                </a:lnTo>
                <a:cubicBezTo>
                  <a:pt x="23079" y="29097"/>
                  <a:pt x="23029" y="28898"/>
                  <a:pt x="22929" y="28698"/>
                </a:cubicBezTo>
                <a:lnTo>
                  <a:pt x="22431" y="27253"/>
                </a:lnTo>
                <a:cubicBezTo>
                  <a:pt x="22232" y="26705"/>
                  <a:pt x="22082" y="26206"/>
                  <a:pt x="21883" y="25708"/>
                </a:cubicBezTo>
                <a:cubicBezTo>
                  <a:pt x="21833" y="25458"/>
                  <a:pt x="21733" y="25259"/>
                  <a:pt x="21683" y="25010"/>
                </a:cubicBezTo>
                <a:cubicBezTo>
                  <a:pt x="21584" y="24761"/>
                  <a:pt x="21484" y="24511"/>
                  <a:pt x="21434" y="24312"/>
                </a:cubicBezTo>
                <a:cubicBezTo>
                  <a:pt x="21235" y="23764"/>
                  <a:pt x="21035" y="23315"/>
                  <a:pt x="20836" y="22817"/>
                </a:cubicBezTo>
                <a:cubicBezTo>
                  <a:pt x="20637" y="22368"/>
                  <a:pt x="20437" y="21870"/>
                  <a:pt x="20288" y="21421"/>
                </a:cubicBezTo>
                <a:cubicBezTo>
                  <a:pt x="20138" y="21072"/>
                  <a:pt x="20038" y="20773"/>
                  <a:pt x="19939" y="20424"/>
                </a:cubicBezTo>
                <a:cubicBezTo>
                  <a:pt x="19789" y="19826"/>
                  <a:pt x="19689" y="19178"/>
                  <a:pt x="19590" y="18630"/>
                </a:cubicBezTo>
                <a:lnTo>
                  <a:pt x="19590" y="18680"/>
                </a:lnTo>
                <a:cubicBezTo>
                  <a:pt x="19540" y="18331"/>
                  <a:pt x="19540" y="17932"/>
                  <a:pt x="19540" y="17533"/>
                </a:cubicBezTo>
                <a:cubicBezTo>
                  <a:pt x="19540" y="17134"/>
                  <a:pt x="19540" y="16736"/>
                  <a:pt x="19590" y="16287"/>
                </a:cubicBezTo>
                <a:cubicBezTo>
                  <a:pt x="19640" y="15888"/>
                  <a:pt x="19640" y="15489"/>
                  <a:pt x="19640" y="15041"/>
                </a:cubicBezTo>
                <a:cubicBezTo>
                  <a:pt x="19689" y="14592"/>
                  <a:pt x="19689" y="14193"/>
                  <a:pt x="19689" y="13745"/>
                </a:cubicBezTo>
                <a:cubicBezTo>
                  <a:pt x="19689" y="13496"/>
                  <a:pt x="19689" y="13246"/>
                  <a:pt x="19739" y="12997"/>
                </a:cubicBezTo>
                <a:cubicBezTo>
                  <a:pt x="19789" y="12748"/>
                  <a:pt x="19789" y="12698"/>
                  <a:pt x="19839" y="12499"/>
                </a:cubicBezTo>
                <a:cubicBezTo>
                  <a:pt x="19889" y="12499"/>
                  <a:pt x="19889" y="12449"/>
                  <a:pt x="19939" y="12399"/>
                </a:cubicBezTo>
                <a:lnTo>
                  <a:pt x="20038" y="12249"/>
                </a:lnTo>
                <a:lnTo>
                  <a:pt x="20088" y="12150"/>
                </a:lnTo>
                <a:lnTo>
                  <a:pt x="20437" y="11701"/>
                </a:lnTo>
                <a:cubicBezTo>
                  <a:pt x="20637" y="11402"/>
                  <a:pt x="20836" y="11103"/>
                  <a:pt x="20985" y="10804"/>
                </a:cubicBezTo>
                <a:cubicBezTo>
                  <a:pt x="21235" y="10505"/>
                  <a:pt x="21384" y="10206"/>
                  <a:pt x="21584" y="9857"/>
                </a:cubicBezTo>
                <a:cubicBezTo>
                  <a:pt x="21633" y="9658"/>
                  <a:pt x="21733" y="9458"/>
                  <a:pt x="21783" y="9209"/>
                </a:cubicBezTo>
                <a:cubicBezTo>
                  <a:pt x="21833" y="9059"/>
                  <a:pt x="21883" y="8910"/>
                  <a:pt x="21933" y="8710"/>
                </a:cubicBezTo>
                <a:cubicBezTo>
                  <a:pt x="21982" y="8561"/>
                  <a:pt x="21982" y="8362"/>
                  <a:pt x="22032" y="8212"/>
                </a:cubicBezTo>
                <a:cubicBezTo>
                  <a:pt x="22082" y="8013"/>
                  <a:pt x="22082" y="7863"/>
                  <a:pt x="22132" y="7664"/>
                </a:cubicBezTo>
                <a:cubicBezTo>
                  <a:pt x="22182" y="7464"/>
                  <a:pt x="22182" y="7315"/>
                  <a:pt x="22182" y="7165"/>
                </a:cubicBezTo>
                <a:cubicBezTo>
                  <a:pt x="22232" y="7016"/>
                  <a:pt x="22232" y="6766"/>
                  <a:pt x="22232" y="6567"/>
                </a:cubicBezTo>
                <a:cubicBezTo>
                  <a:pt x="22281" y="6168"/>
                  <a:pt x="22281" y="5819"/>
                  <a:pt x="22232" y="5470"/>
                </a:cubicBezTo>
                <a:cubicBezTo>
                  <a:pt x="22232" y="5271"/>
                  <a:pt x="22232" y="5072"/>
                  <a:pt x="22182" y="4872"/>
                </a:cubicBezTo>
                <a:cubicBezTo>
                  <a:pt x="22182" y="4673"/>
                  <a:pt x="22132" y="4523"/>
                  <a:pt x="22082" y="4324"/>
                </a:cubicBezTo>
                <a:cubicBezTo>
                  <a:pt x="22032" y="3975"/>
                  <a:pt x="21933" y="3626"/>
                  <a:pt x="21783" y="3277"/>
                </a:cubicBezTo>
                <a:cubicBezTo>
                  <a:pt x="21633" y="2978"/>
                  <a:pt x="21484" y="2679"/>
                  <a:pt x="21285" y="2380"/>
                </a:cubicBezTo>
                <a:cubicBezTo>
                  <a:pt x="21135" y="2131"/>
                  <a:pt x="20936" y="1832"/>
                  <a:pt x="20786" y="1583"/>
                </a:cubicBezTo>
                <a:cubicBezTo>
                  <a:pt x="20637" y="1433"/>
                  <a:pt x="20537" y="1333"/>
                  <a:pt x="20437" y="1184"/>
                </a:cubicBezTo>
                <a:cubicBezTo>
                  <a:pt x="20337" y="1034"/>
                  <a:pt x="20238" y="935"/>
                  <a:pt x="20088" y="835"/>
                </a:cubicBezTo>
                <a:cubicBezTo>
                  <a:pt x="19839" y="586"/>
                  <a:pt x="19540" y="336"/>
                  <a:pt x="19291" y="87"/>
                </a:cubicBezTo>
                <a:cubicBezTo>
                  <a:pt x="19212" y="28"/>
                  <a:pt x="19126" y="0"/>
                  <a:pt x="19044" y="0"/>
                </a:cubicBez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Rectangle : coins arrondis 39">
            <a:extLst>
              <a:ext uri="{FF2B5EF4-FFF2-40B4-BE49-F238E27FC236}">
                <a16:creationId xmlns:a16="http://schemas.microsoft.com/office/drawing/2014/main" id="{CC65087C-7154-41B9-9302-EBFBD02E4091}"/>
              </a:ext>
            </a:extLst>
          </p:cNvPr>
          <p:cNvSpPr/>
          <p:nvPr/>
        </p:nvSpPr>
        <p:spPr>
          <a:xfrm>
            <a:off x="5342912" y="3388855"/>
            <a:ext cx="2862317" cy="834205"/>
          </a:xfrm>
          <a:prstGeom prst="roundRect">
            <a:avLst>
              <a:gd name="adj" fmla="val 9243"/>
            </a:avLst>
          </a:prstGeom>
          <a:solidFill>
            <a:srgbClr val="DFDDDD">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1050" dirty="0">
                <a:solidFill>
                  <a:srgbClr val="202124"/>
                </a:solidFill>
                <a:latin typeface="Consolas" panose="020B0609020204030204" pitchFamily="49" charset="0"/>
                <a:cs typeface="Arial"/>
              </a:rPr>
              <a:t>A runlevel is a software configuration of the system which starts a selected group of </a:t>
            </a:r>
          </a:p>
          <a:p>
            <a:r>
              <a:rPr lang="en-US" sz="1050" dirty="0">
                <a:solidFill>
                  <a:srgbClr val="202124"/>
                </a:solidFill>
                <a:latin typeface="Consolas" panose="020B0609020204030204" pitchFamily="49" charset="0"/>
                <a:cs typeface="Arial"/>
              </a:rPr>
              <a:t>processes </a:t>
            </a:r>
          </a:p>
        </p:txBody>
      </p:sp>
      <p:sp>
        <p:nvSpPr>
          <p:cNvPr id="41" name="Rectangle : coins arrondis 40">
            <a:extLst>
              <a:ext uri="{FF2B5EF4-FFF2-40B4-BE49-F238E27FC236}">
                <a16:creationId xmlns:a16="http://schemas.microsoft.com/office/drawing/2014/main" id="{1DA48623-F507-4025-89D4-381E36A256A6}"/>
              </a:ext>
            </a:extLst>
          </p:cNvPr>
          <p:cNvSpPr/>
          <p:nvPr/>
        </p:nvSpPr>
        <p:spPr>
          <a:xfrm>
            <a:off x="5303567" y="3348827"/>
            <a:ext cx="2780469" cy="877706"/>
          </a:xfrm>
          <a:prstGeom prst="roundRect">
            <a:avLst>
              <a:gd name="adj" fmla="val 10094"/>
            </a:avLst>
          </a:prstGeom>
          <a:noFill/>
          <a:ln w="28575">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Rectangle 79">
            <a:extLst>
              <a:ext uri="{FF2B5EF4-FFF2-40B4-BE49-F238E27FC236}">
                <a16:creationId xmlns:a16="http://schemas.microsoft.com/office/drawing/2014/main" id="{A3DCA125-FF29-471E-8300-025E3CFF1513}"/>
              </a:ext>
            </a:extLst>
          </p:cNvPr>
          <p:cNvSpPr>
            <a:spLocks noChangeArrowheads="1"/>
          </p:cNvSpPr>
          <p:nvPr/>
        </p:nvSpPr>
        <p:spPr bwMode="auto">
          <a:xfrm>
            <a:off x="5547782" y="2919591"/>
            <a:ext cx="2780469" cy="44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pPr>
            <a:r>
              <a:rPr kumimoji="0" lang="fr-FR" altLang="en-US" sz="2400" b="0" i="0" u="none" strike="noStrike" cap="none" normalizeH="0" baseline="0" dirty="0">
                <a:ln>
                  <a:noFill/>
                </a:ln>
                <a:solidFill>
                  <a:schemeClr val="accent5">
                    <a:lumMod val="90000"/>
                  </a:schemeClr>
                </a:solidFill>
                <a:effectLst/>
                <a:latin typeface="Pumpkin Story" panose="02000500000000000000" pitchFamily="2" charset="0"/>
                <a:ea typeface="Yu Mincho" panose="02020400000000000000" pitchFamily="18" charset="-128"/>
                <a:cs typeface="Arial" panose="020B0604020202020204" pitchFamily="34" charset="0"/>
              </a:rPr>
              <a:t>What </a:t>
            </a:r>
            <a:r>
              <a:rPr kumimoji="0" lang="fr-FR" altLang="en-US" sz="2400" b="0" i="0" u="none" strike="noStrike" cap="none" normalizeH="0" baseline="0" dirty="0" err="1">
                <a:ln>
                  <a:noFill/>
                </a:ln>
                <a:solidFill>
                  <a:schemeClr val="accent5">
                    <a:lumMod val="90000"/>
                  </a:schemeClr>
                </a:solidFill>
                <a:effectLst/>
                <a:latin typeface="Pumpkin Story" panose="02000500000000000000" pitchFamily="2" charset="0"/>
                <a:ea typeface="Yu Mincho" panose="02020400000000000000" pitchFamily="18" charset="-128"/>
                <a:cs typeface="Arial" panose="020B0604020202020204" pitchFamily="34" charset="0"/>
              </a:rPr>
              <a:t>is</a:t>
            </a:r>
            <a:r>
              <a:rPr kumimoji="0" lang="fr-FR" altLang="en-US" sz="2400" b="0" i="0" u="none" strike="noStrike" cap="none" normalizeH="0" baseline="0" dirty="0">
                <a:ln>
                  <a:noFill/>
                </a:ln>
                <a:solidFill>
                  <a:schemeClr val="accent5">
                    <a:lumMod val="90000"/>
                  </a:schemeClr>
                </a:solidFill>
                <a:effectLst/>
                <a:latin typeface="Pumpkin Story" panose="02000500000000000000" pitchFamily="2" charset="0"/>
                <a:ea typeface="Yu Mincho" panose="02020400000000000000" pitchFamily="18" charset="-128"/>
                <a:cs typeface="Arial" panose="020B0604020202020204" pitchFamily="34" charset="0"/>
              </a:rPr>
              <a:t> a runlevel ?</a:t>
            </a:r>
            <a:endParaRPr kumimoji="0" lang="fr-FR" altLang="en-US" sz="1800" b="0" i="0" u="none" strike="noStrike" cap="none" normalizeH="0" baseline="0" dirty="0">
              <a:ln>
                <a:noFill/>
              </a:ln>
              <a:solidFill>
                <a:schemeClr val="accent5">
                  <a:lumMod val="90000"/>
                </a:schemeClr>
              </a:solidFill>
              <a:effectLst/>
              <a:latin typeface="Arial" panose="020B0604020202020204" pitchFamily="34" charset="0"/>
            </a:endParaRPr>
          </a:p>
        </p:txBody>
      </p:sp>
      <p:pic>
        <p:nvPicPr>
          <p:cNvPr id="48" name="Image 47">
            <a:extLst>
              <a:ext uri="{FF2B5EF4-FFF2-40B4-BE49-F238E27FC236}">
                <a16:creationId xmlns:a16="http://schemas.microsoft.com/office/drawing/2014/main" id="{AA2632E7-5DC1-4314-8757-70A92DC43E29}"/>
              </a:ext>
            </a:extLst>
          </p:cNvPr>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rot="20328124">
            <a:off x="5278031" y="2923379"/>
            <a:ext cx="504190" cy="473714"/>
          </a:xfrm>
          <a:prstGeom prst="rect">
            <a:avLst/>
          </a:prstGeom>
        </p:spPr>
      </p:pic>
      <p:sp>
        <p:nvSpPr>
          <p:cNvPr id="49" name="Rectangle : coins arrondis 48">
            <a:extLst>
              <a:ext uri="{FF2B5EF4-FFF2-40B4-BE49-F238E27FC236}">
                <a16:creationId xmlns:a16="http://schemas.microsoft.com/office/drawing/2014/main" id="{0838AAE9-A35A-4E5B-879B-26E081EA63DD}"/>
              </a:ext>
            </a:extLst>
          </p:cNvPr>
          <p:cNvSpPr/>
          <p:nvPr/>
        </p:nvSpPr>
        <p:spPr>
          <a:xfrm>
            <a:off x="8353578" y="3069961"/>
            <a:ext cx="3758157" cy="1164736"/>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b="1" dirty="0">
              <a:latin typeface="Consolas" panose="020B0609020204030204" pitchFamily="49" charset="0"/>
            </a:endParaRPr>
          </a:p>
        </p:txBody>
      </p:sp>
      <p:sp>
        <p:nvSpPr>
          <p:cNvPr id="50" name="Rectangle : coins arrondis 49">
            <a:extLst>
              <a:ext uri="{FF2B5EF4-FFF2-40B4-BE49-F238E27FC236}">
                <a16:creationId xmlns:a16="http://schemas.microsoft.com/office/drawing/2014/main" id="{37DAEC5B-40FE-4FC9-9A45-0B345C224A4D}"/>
              </a:ext>
            </a:extLst>
          </p:cNvPr>
          <p:cNvSpPr/>
          <p:nvPr/>
        </p:nvSpPr>
        <p:spPr>
          <a:xfrm>
            <a:off x="8474771" y="3383226"/>
            <a:ext cx="3485366" cy="405900"/>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b="1" dirty="0">
                <a:solidFill>
                  <a:srgbClr val="000000"/>
                </a:solidFill>
                <a:latin typeface="Consolas" panose="020B0609020204030204" pitchFamily="49" charset="0"/>
              </a:rPr>
              <a:t>Contains the runlevel by default ( the runlevel in which the system will start </a:t>
            </a:r>
          </a:p>
        </p:txBody>
      </p:sp>
      <p:sp>
        <p:nvSpPr>
          <p:cNvPr id="51" name="ZoneTexte 50">
            <a:extLst>
              <a:ext uri="{FF2B5EF4-FFF2-40B4-BE49-F238E27FC236}">
                <a16:creationId xmlns:a16="http://schemas.microsoft.com/office/drawing/2014/main" id="{9B07B924-B71A-4C14-BB6B-8D9F2FC4790D}"/>
              </a:ext>
            </a:extLst>
          </p:cNvPr>
          <p:cNvSpPr txBox="1"/>
          <p:nvPr/>
        </p:nvSpPr>
        <p:spPr>
          <a:xfrm>
            <a:off x="9111275" y="3059611"/>
            <a:ext cx="1709705" cy="307777"/>
          </a:xfrm>
          <a:prstGeom prst="rect">
            <a:avLst/>
          </a:prstGeom>
          <a:noFill/>
        </p:spPr>
        <p:txBody>
          <a:bodyPr wrap="square">
            <a:spAutoFit/>
          </a:bodyPr>
          <a:lstStyle/>
          <a:p>
            <a:pPr algn="r"/>
            <a:r>
              <a:rPr lang="en-US" b="1" dirty="0">
                <a:solidFill>
                  <a:schemeClr val="bg1"/>
                </a:solidFill>
                <a:latin typeface="Consolas" panose="020B0609020204030204" pitchFamily="49" charset="0"/>
              </a:rPr>
              <a:t>/etc/inittab</a:t>
            </a:r>
          </a:p>
        </p:txBody>
      </p:sp>
      <p:sp>
        <p:nvSpPr>
          <p:cNvPr id="52" name="Rectangle : coins arrondis 51">
            <a:extLst>
              <a:ext uri="{FF2B5EF4-FFF2-40B4-BE49-F238E27FC236}">
                <a16:creationId xmlns:a16="http://schemas.microsoft.com/office/drawing/2014/main" id="{09162197-84FD-4CD0-B603-BFB0FCEC84CB}"/>
              </a:ext>
            </a:extLst>
          </p:cNvPr>
          <p:cNvSpPr/>
          <p:nvPr/>
        </p:nvSpPr>
        <p:spPr>
          <a:xfrm>
            <a:off x="8461750" y="3852156"/>
            <a:ext cx="3485366" cy="243432"/>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solidFill>
                  <a:schemeClr val="bg1"/>
                </a:solidFill>
                <a:latin typeface="Consolas" panose="020B0609020204030204" pitchFamily="49" charset="0"/>
              </a:rPr>
              <a:t>id:5:initdefault </a:t>
            </a:r>
          </a:p>
        </p:txBody>
      </p:sp>
      <p:sp>
        <p:nvSpPr>
          <p:cNvPr id="53" name="Rectangle 52">
            <a:extLst>
              <a:ext uri="{FF2B5EF4-FFF2-40B4-BE49-F238E27FC236}">
                <a16:creationId xmlns:a16="http://schemas.microsoft.com/office/drawing/2014/main" id="{6FB5656F-8177-4F6B-AD5E-F316AA0AA46B}"/>
              </a:ext>
            </a:extLst>
          </p:cNvPr>
          <p:cNvSpPr/>
          <p:nvPr/>
        </p:nvSpPr>
        <p:spPr>
          <a:xfrm>
            <a:off x="5217429" y="4885935"/>
            <a:ext cx="3038573" cy="1756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4" name="Tableau 53">
            <a:extLst>
              <a:ext uri="{FF2B5EF4-FFF2-40B4-BE49-F238E27FC236}">
                <a16:creationId xmlns:a16="http://schemas.microsoft.com/office/drawing/2014/main" id="{4F4AFDA0-E445-4BD7-ACA7-3D5B66171A35}"/>
              </a:ext>
            </a:extLst>
          </p:cNvPr>
          <p:cNvGraphicFramePr>
            <a:graphicFrameLocks noGrp="1"/>
          </p:cNvGraphicFramePr>
          <p:nvPr>
            <p:extLst>
              <p:ext uri="{D42A27DB-BD31-4B8C-83A1-F6EECF244321}">
                <p14:modId xmlns:p14="http://schemas.microsoft.com/office/powerpoint/2010/main" val="285244996"/>
              </p:ext>
            </p:extLst>
          </p:nvPr>
        </p:nvGraphicFramePr>
        <p:xfrm>
          <a:off x="5103601" y="4723509"/>
          <a:ext cx="3075466" cy="1828800"/>
        </p:xfrm>
        <a:graphic>
          <a:graphicData uri="http://schemas.openxmlformats.org/drawingml/2006/table">
            <a:tbl>
              <a:tblPr>
                <a:tableStyleId>{ED083AE6-46FA-4A59-8FB0-9F97EB10719F}</a:tableStyleId>
              </a:tblPr>
              <a:tblGrid>
                <a:gridCol w="662309">
                  <a:extLst>
                    <a:ext uri="{9D8B030D-6E8A-4147-A177-3AD203B41FA5}">
                      <a16:colId xmlns:a16="http://schemas.microsoft.com/office/drawing/2014/main" val="1022451810"/>
                    </a:ext>
                  </a:extLst>
                </a:gridCol>
                <a:gridCol w="2413157">
                  <a:extLst>
                    <a:ext uri="{9D8B030D-6E8A-4147-A177-3AD203B41FA5}">
                      <a16:colId xmlns:a16="http://schemas.microsoft.com/office/drawing/2014/main" val="3202351443"/>
                    </a:ext>
                  </a:extLst>
                </a:gridCol>
              </a:tblGrid>
              <a:tr h="0">
                <a:tc>
                  <a:txBody>
                    <a:bodyPr/>
                    <a:lstStyle/>
                    <a:p>
                      <a:pPr algn="ctr"/>
                      <a:r>
                        <a:rPr lang="en-US" sz="1000" b="1" i="0" dirty="0">
                          <a:solidFill>
                            <a:schemeClr val="accent4">
                              <a:lumMod val="75000"/>
                            </a:schemeClr>
                          </a:solidFill>
                          <a:effectLst/>
                          <a:latin typeface="Consolas" panose="020B0609020204030204" pitchFamily="49" charset="0"/>
                        </a:rPr>
                        <a:t>0 </a:t>
                      </a:r>
                      <a:endParaRPr lang="en-US" b="1" dirty="0">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a:txBody>
                    <a:bodyPr/>
                    <a:lstStyle/>
                    <a:p>
                      <a:pPr algn="ctr"/>
                      <a:r>
                        <a:rPr lang="en-US" sz="1000" b="0" i="0" dirty="0">
                          <a:solidFill>
                            <a:schemeClr val="tx1">
                              <a:lumMod val="50000"/>
                            </a:schemeClr>
                          </a:solidFill>
                          <a:effectLst/>
                          <a:latin typeface="Consolas" panose="020B0609020204030204" pitchFamily="49" charset="0"/>
                        </a:rPr>
                        <a:t>Halt (shutdown)</a:t>
                      </a:r>
                      <a:endParaRPr lang="en-US" dirty="0">
                        <a:solidFill>
                          <a:schemeClr val="tx1">
                            <a:lumMod val="50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75278693"/>
                  </a:ext>
                </a:extLst>
              </a:tr>
              <a:tr h="0">
                <a:tc>
                  <a:txBody>
                    <a:bodyPr/>
                    <a:lstStyle/>
                    <a:p>
                      <a:pPr algn="ctr"/>
                      <a:r>
                        <a:rPr lang="en-US" sz="1000" b="1" i="0" dirty="0">
                          <a:solidFill>
                            <a:schemeClr val="accent4">
                              <a:lumMod val="75000"/>
                            </a:schemeClr>
                          </a:solidFill>
                          <a:effectLst/>
                          <a:latin typeface="Consolas" panose="020B0609020204030204" pitchFamily="49" charset="0"/>
                        </a:rPr>
                        <a:t>1 </a:t>
                      </a:r>
                      <a:endParaRPr lang="en-US" b="1" dirty="0">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a:txBody>
                    <a:bodyPr/>
                    <a:lstStyle/>
                    <a:p>
                      <a:pPr algn="ctr"/>
                      <a:r>
                        <a:rPr lang="en-US" sz="1000" b="0" i="0" dirty="0">
                          <a:solidFill>
                            <a:schemeClr val="tx1">
                              <a:lumMod val="50000"/>
                            </a:schemeClr>
                          </a:solidFill>
                          <a:effectLst/>
                          <a:latin typeface="Consolas" panose="020B0609020204030204" pitchFamily="49" charset="0"/>
                        </a:rPr>
                        <a:t>Single user (root) login</a:t>
                      </a:r>
                      <a:endParaRPr lang="en-US" dirty="0">
                        <a:solidFill>
                          <a:schemeClr val="tx1">
                            <a:lumMod val="50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579509863"/>
                  </a:ext>
                </a:extLst>
              </a:tr>
              <a:tr h="0">
                <a:tc>
                  <a:txBody>
                    <a:bodyPr/>
                    <a:lstStyle/>
                    <a:p>
                      <a:pPr algn="ctr"/>
                      <a:r>
                        <a:rPr lang="en-US" sz="1000" b="1" i="0">
                          <a:solidFill>
                            <a:schemeClr val="accent4">
                              <a:lumMod val="75000"/>
                            </a:schemeClr>
                          </a:solidFill>
                          <a:effectLst/>
                          <a:latin typeface="Consolas" panose="020B0609020204030204" pitchFamily="49" charset="0"/>
                        </a:rPr>
                        <a:t>2 to 5 </a:t>
                      </a:r>
                      <a:endParaRPr lang="en-US" b="1">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a:txBody>
                    <a:bodyPr/>
                    <a:lstStyle/>
                    <a:p>
                      <a:pPr algn="ctr"/>
                      <a:r>
                        <a:rPr lang="en-US" sz="1000" b="0" i="0" dirty="0">
                          <a:solidFill>
                            <a:schemeClr val="tx1">
                              <a:lumMod val="50000"/>
                            </a:schemeClr>
                          </a:solidFill>
                          <a:effectLst/>
                          <a:latin typeface="Consolas" panose="020B0609020204030204" pitchFamily="49" charset="0"/>
                        </a:rPr>
                        <a:t>Usually defines some kind of multiuser state, including an X login screen - depends on the Linux distribution.</a:t>
                      </a:r>
                      <a:endParaRPr lang="en-US" dirty="0">
                        <a:solidFill>
                          <a:schemeClr val="tx1">
                            <a:lumMod val="50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1749566928"/>
                  </a:ext>
                </a:extLst>
              </a:tr>
              <a:tr h="0">
                <a:tc>
                  <a:txBody>
                    <a:bodyPr/>
                    <a:lstStyle/>
                    <a:p>
                      <a:pPr algn="ctr"/>
                      <a:r>
                        <a:rPr lang="en-US" sz="1000" b="1" i="0">
                          <a:solidFill>
                            <a:schemeClr val="accent4">
                              <a:lumMod val="75000"/>
                            </a:schemeClr>
                          </a:solidFill>
                          <a:effectLst/>
                          <a:latin typeface="Consolas" panose="020B0609020204030204" pitchFamily="49" charset="0"/>
                        </a:rPr>
                        <a:t>6 </a:t>
                      </a:r>
                      <a:endParaRPr lang="en-US" b="1">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a:txBody>
                    <a:bodyPr/>
                    <a:lstStyle/>
                    <a:p>
                      <a:pPr algn="ctr"/>
                      <a:r>
                        <a:rPr lang="en-US" sz="1000" b="0" i="0" dirty="0">
                          <a:solidFill>
                            <a:schemeClr val="tx1">
                              <a:lumMod val="50000"/>
                            </a:schemeClr>
                          </a:solidFill>
                          <a:effectLst/>
                          <a:latin typeface="Consolas" panose="020B0609020204030204" pitchFamily="49" charset="0"/>
                        </a:rPr>
                        <a:t>Reboot</a:t>
                      </a:r>
                      <a:endParaRPr lang="en-US" dirty="0">
                        <a:solidFill>
                          <a:schemeClr val="tx1">
                            <a:lumMod val="50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1564680750"/>
                  </a:ext>
                </a:extLst>
              </a:tr>
              <a:tr h="0">
                <a:tc>
                  <a:txBody>
                    <a:bodyPr/>
                    <a:lstStyle/>
                    <a:p>
                      <a:pPr algn="ctr"/>
                      <a:r>
                        <a:rPr lang="en-US" sz="1000" b="1" i="0" dirty="0">
                          <a:solidFill>
                            <a:schemeClr val="accent4">
                              <a:lumMod val="75000"/>
                            </a:schemeClr>
                          </a:solidFill>
                          <a:effectLst/>
                          <a:latin typeface="Consolas" panose="020B0609020204030204" pitchFamily="49" charset="0"/>
                        </a:rPr>
                        <a:t>S &amp; s </a:t>
                      </a:r>
                      <a:endParaRPr lang="en-US" b="1" dirty="0">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a:txBody>
                    <a:bodyPr/>
                    <a:lstStyle/>
                    <a:p>
                      <a:pPr algn="ctr"/>
                      <a:r>
                        <a:rPr lang="en-US" sz="1000" b="0" i="0" dirty="0">
                          <a:solidFill>
                            <a:schemeClr val="tx1">
                              <a:lumMod val="50000"/>
                            </a:schemeClr>
                          </a:solidFill>
                          <a:effectLst/>
                          <a:latin typeface="Consolas" panose="020B0609020204030204" pitchFamily="49" charset="0"/>
                        </a:rPr>
                        <a:t>Scripts to run before entering runlevel 1 (single login)</a:t>
                      </a:r>
                      <a:endParaRPr lang="en-US" dirty="0">
                        <a:solidFill>
                          <a:schemeClr val="tx1">
                            <a:lumMod val="50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900478385"/>
                  </a:ext>
                </a:extLst>
              </a:tr>
            </a:tbl>
          </a:graphicData>
        </a:graphic>
      </p:graphicFrame>
      <p:sp>
        <p:nvSpPr>
          <p:cNvPr id="55" name="ZoneTexte 54">
            <a:extLst>
              <a:ext uri="{FF2B5EF4-FFF2-40B4-BE49-F238E27FC236}">
                <a16:creationId xmlns:a16="http://schemas.microsoft.com/office/drawing/2014/main" id="{F2F88A19-1123-4F45-B176-470225B04A2E}"/>
              </a:ext>
            </a:extLst>
          </p:cNvPr>
          <p:cNvSpPr txBox="1"/>
          <p:nvPr/>
        </p:nvSpPr>
        <p:spPr>
          <a:xfrm>
            <a:off x="8353578" y="4326054"/>
            <a:ext cx="3743417" cy="415498"/>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50" dirty="0">
                <a:solidFill>
                  <a:schemeClr val="accent6">
                    <a:lumMod val="75000"/>
                  </a:schemeClr>
                </a:solidFill>
                <a:latin typeface="Consolas" panose="020B0609020204030204" pitchFamily="49" charset="0"/>
              </a:rPr>
              <a:t>In Ubuntu , you have to create the /etc/inittab file to set the default runlevel</a:t>
            </a:r>
          </a:p>
        </p:txBody>
      </p:sp>
      <p:sp>
        <p:nvSpPr>
          <p:cNvPr id="56" name="Rectangle 79">
            <a:extLst>
              <a:ext uri="{FF2B5EF4-FFF2-40B4-BE49-F238E27FC236}">
                <a16:creationId xmlns:a16="http://schemas.microsoft.com/office/drawing/2014/main" id="{0FCE6274-9F17-4F96-8287-D016655A7A2C}"/>
              </a:ext>
            </a:extLst>
          </p:cNvPr>
          <p:cNvSpPr>
            <a:spLocks noChangeArrowheads="1"/>
          </p:cNvSpPr>
          <p:nvPr/>
        </p:nvSpPr>
        <p:spPr bwMode="auto">
          <a:xfrm>
            <a:off x="5070738" y="4324936"/>
            <a:ext cx="25739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pPr>
            <a:r>
              <a:rPr lang="fr-FR" altLang="en-US" sz="2000" dirty="0">
                <a:solidFill>
                  <a:schemeClr val="accent1"/>
                </a:solidFill>
                <a:latin typeface="Pumpkin Story" panose="02000500000000000000" pitchFamily="2" charset="0"/>
                <a:ea typeface="Yu Mincho" panose="02020400000000000000" pitchFamily="18" charset="-128"/>
                <a:cs typeface="Arial" panose="020B0604020202020204" pitchFamily="34" charset="0"/>
              </a:rPr>
              <a:t>Runlevels : </a:t>
            </a:r>
            <a:endParaRPr kumimoji="0" lang="fr-FR" altLang="en-US" sz="1600" b="0" i="0" u="none" strike="noStrike" cap="none" normalizeH="0" baseline="0" dirty="0">
              <a:ln>
                <a:noFill/>
              </a:ln>
              <a:solidFill>
                <a:schemeClr val="accent1"/>
              </a:solidFill>
              <a:effectLst/>
              <a:latin typeface="Arial" panose="020B0604020202020204" pitchFamily="34" charset="0"/>
            </a:endParaRPr>
          </a:p>
        </p:txBody>
      </p:sp>
      <p:cxnSp>
        <p:nvCxnSpPr>
          <p:cNvPr id="57" name="Connecteur droit 56">
            <a:extLst>
              <a:ext uri="{FF2B5EF4-FFF2-40B4-BE49-F238E27FC236}">
                <a16:creationId xmlns:a16="http://schemas.microsoft.com/office/drawing/2014/main" id="{BDBAE7E6-DEDD-4882-B3C2-A1C6F58E214F}"/>
              </a:ext>
            </a:extLst>
          </p:cNvPr>
          <p:cNvCxnSpPr>
            <a:cxnSpLocks/>
          </p:cNvCxnSpPr>
          <p:nvPr/>
        </p:nvCxnSpPr>
        <p:spPr>
          <a:xfrm>
            <a:off x="6251726" y="4552449"/>
            <a:ext cx="1927341" cy="0"/>
          </a:xfrm>
          <a:prstGeom prst="line">
            <a:avLst/>
          </a:prstGeom>
          <a:ln w="76200" cmpd="dbl">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Rectangle : coins arrondis 57">
            <a:extLst>
              <a:ext uri="{FF2B5EF4-FFF2-40B4-BE49-F238E27FC236}">
                <a16:creationId xmlns:a16="http://schemas.microsoft.com/office/drawing/2014/main" id="{4DC6F39F-A5A1-40EB-A2C8-BE048162D34B}"/>
              </a:ext>
            </a:extLst>
          </p:cNvPr>
          <p:cNvSpPr/>
          <p:nvPr/>
        </p:nvSpPr>
        <p:spPr>
          <a:xfrm>
            <a:off x="8340386" y="4891044"/>
            <a:ext cx="3758157" cy="1164736"/>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b="1" dirty="0">
              <a:latin typeface="Consolas" panose="020B0609020204030204" pitchFamily="49" charset="0"/>
            </a:endParaRPr>
          </a:p>
        </p:txBody>
      </p:sp>
      <p:sp>
        <p:nvSpPr>
          <p:cNvPr id="59" name="Rectangle : coins arrondis 58">
            <a:extLst>
              <a:ext uri="{FF2B5EF4-FFF2-40B4-BE49-F238E27FC236}">
                <a16:creationId xmlns:a16="http://schemas.microsoft.com/office/drawing/2014/main" id="{E60C0B4B-9B98-4B45-B77B-33C9F1D1E0E9}"/>
              </a:ext>
            </a:extLst>
          </p:cNvPr>
          <p:cNvSpPr/>
          <p:nvPr/>
        </p:nvSpPr>
        <p:spPr>
          <a:xfrm>
            <a:off x="8461578" y="5204308"/>
            <a:ext cx="3493363" cy="739291"/>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b="1" dirty="0">
                <a:solidFill>
                  <a:srgbClr val="000000"/>
                </a:solidFill>
                <a:latin typeface="Consolas" panose="020B0609020204030204" pitchFamily="49" charset="0"/>
              </a:rPr>
              <a:t>This directory contains initialization scripts to start and stop system services and links</a:t>
            </a:r>
            <a:br>
              <a:rPr lang="en-US" sz="1000" b="1" dirty="0">
                <a:solidFill>
                  <a:srgbClr val="000000"/>
                </a:solidFill>
                <a:latin typeface="Consolas" panose="020B0609020204030204" pitchFamily="49" charset="0"/>
              </a:rPr>
            </a:br>
            <a:r>
              <a:rPr lang="en-US" sz="1000" b="1" dirty="0">
                <a:solidFill>
                  <a:srgbClr val="000000"/>
                </a:solidFill>
                <a:latin typeface="Consolas" panose="020B0609020204030204" pitchFamily="49" charset="0"/>
              </a:rPr>
              <a:t>controlling the boot process for many Linux distributions </a:t>
            </a:r>
          </a:p>
        </p:txBody>
      </p:sp>
      <p:sp>
        <p:nvSpPr>
          <p:cNvPr id="60" name="ZoneTexte 59">
            <a:extLst>
              <a:ext uri="{FF2B5EF4-FFF2-40B4-BE49-F238E27FC236}">
                <a16:creationId xmlns:a16="http://schemas.microsoft.com/office/drawing/2014/main" id="{ED594F6E-4CF1-4285-8EA2-C35A1082C305}"/>
              </a:ext>
            </a:extLst>
          </p:cNvPr>
          <p:cNvSpPr txBox="1"/>
          <p:nvPr/>
        </p:nvSpPr>
        <p:spPr>
          <a:xfrm>
            <a:off x="9098083" y="4880694"/>
            <a:ext cx="1709705" cy="307777"/>
          </a:xfrm>
          <a:prstGeom prst="rect">
            <a:avLst/>
          </a:prstGeom>
          <a:noFill/>
        </p:spPr>
        <p:txBody>
          <a:bodyPr wrap="square">
            <a:spAutoFit/>
          </a:bodyPr>
          <a:lstStyle/>
          <a:p>
            <a:pPr algn="r"/>
            <a:r>
              <a:rPr lang="en-US" b="1" dirty="0">
                <a:solidFill>
                  <a:schemeClr val="bg1"/>
                </a:solidFill>
                <a:latin typeface="Consolas" panose="020B0609020204030204" pitchFamily="49" charset="0"/>
              </a:rPr>
              <a:t>/etc/</a:t>
            </a:r>
            <a:r>
              <a:rPr lang="en-US" b="1" dirty="0" err="1">
                <a:solidFill>
                  <a:schemeClr val="bg1"/>
                </a:solidFill>
                <a:latin typeface="Consolas" panose="020B0609020204030204" pitchFamily="49" charset="0"/>
              </a:rPr>
              <a:t>init.d</a:t>
            </a:r>
            <a:endParaRPr lang="en-US" b="1" dirty="0">
              <a:solidFill>
                <a:schemeClr val="bg1"/>
              </a:solidFill>
              <a:latin typeface="Consolas" panose="020B0609020204030204" pitchFamily="49" charset="0"/>
            </a:endParaRPr>
          </a:p>
        </p:txBody>
      </p:sp>
      <p:sp>
        <p:nvSpPr>
          <p:cNvPr id="63" name="Rectangle 62">
            <a:extLst>
              <a:ext uri="{FF2B5EF4-FFF2-40B4-BE49-F238E27FC236}">
                <a16:creationId xmlns:a16="http://schemas.microsoft.com/office/drawing/2014/main" id="{482A55D0-1698-4346-BC46-58109A9AEE03}"/>
              </a:ext>
            </a:extLst>
          </p:cNvPr>
          <p:cNvSpPr/>
          <p:nvPr/>
        </p:nvSpPr>
        <p:spPr>
          <a:xfrm>
            <a:off x="8461578" y="6354922"/>
            <a:ext cx="2502633" cy="369734"/>
          </a:xfrm>
          <a:prstGeom prst="rect">
            <a:avLst/>
          </a:prstGeom>
          <a:pattFill prst="smGrid">
            <a:fgClr>
              <a:srgbClr val="FED0CA"/>
            </a:fgClr>
            <a:bgClr>
              <a:srgbClr val="F2F2F2"/>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4" name="Rectangle 63">
            <a:extLst>
              <a:ext uri="{FF2B5EF4-FFF2-40B4-BE49-F238E27FC236}">
                <a16:creationId xmlns:a16="http://schemas.microsoft.com/office/drawing/2014/main" id="{6CAE326B-792C-4E5A-9224-C652872EC84A}"/>
              </a:ext>
            </a:extLst>
          </p:cNvPr>
          <p:cNvSpPr/>
          <p:nvPr/>
        </p:nvSpPr>
        <p:spPr>
          <a:xfrm>
            <a:off x="9517386" y="6200710"/>
            <a:ext cx="2502633" cy="369734"/>
          </a:xfrm>
          <a:prstGeom prst="rect">
            <a:avLst/>
          </a:prstGeom>
          <a:solidFill>
            <a:srgbClr val="FACED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137531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0135E0-E3DB-416A-BE6C-06964474B953}"/>
              </a:ext>
            </a:extLst>
          </p:cNvPr>
          <p:cNvSpPr/>
          <p:nvPr/>
        </p:nvSpPr>
        <p:spPr>
          <a:xfrm>
            <a:off x="273953" y="243841"/>
            <a:ext cx="4049925" cy="1737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au 4">
            <a:extLst>
              <a:ext uri="{FF2B5EF4-FFF2-40B4-BE49-F238E27FC236}">
                <a16:creationId xmlns:a16="http://schemas.microsoft.com/office/drawing/2014/main" id="{5505FE32-4F79-4FB3-B220-524EE4D74990}"/>
              </a:ext>
            </a:extLst>
          </p:cNvPr>
          <p:cNvGraphicFramePr>
            <a:graphicFrameLocks noGrp="1"/>
          </p:cNvGraphicFramePr>
          <p:nvPr>
            <p:extLst>
              <p:ext uri="{D42A27DB-BD31-4B8C-83A1-F6EECF244321}">
                <p14:modId xmlns:p14="http://schemas.microsoft.com/office/powerpoint/2010/main" val="3508716344"/>
              </p:ext>
            </p:extLst>
          </p:nvPr>
        </p:nvGraphicFramePr>
        <p:xfrm>
          <a:off x="150599" y="106729"/>
          <a:ext cx="4049925" cy="1737360"/>
        </p:xfrm>
        <a:graphic>
          <a:graphicData uri="http://schemas.openxmlformats.org/drawingml/2006/table">
            <a:tbl>
              <a:tblPr>
                <a:tableStyleId>{ED083AE6-46FA-4A59-8FB0-9F97EB10719F}</a:tableStyleId>
              </a:tblPr>
              <a:tblGrid>
                <a:gridCol w="1370946">
                  <a:extLst>
                    <a:ext uri="{9D8B030D-6E8A-4147-A177-3AD203B41FA5}">
                      <a16:colId xmlns:a16="http://schemas.microsoft.com/office/drawing/2014/main" val="1022451810"/>
                    </a:ext>
                  </a:extLst>
                </a:gridCol>
                <a:gridCol w="2678979">
                  <a:extLst>
                    <a:ext uri="{9D8B030D-6E8A-4147-A177-3AD203B41FA5}">
                      <a16:colId xmlns:a16="http://schemas.microsoft.com/office/drawing/2014/main" val="3202351443"/>
                    </a:ext>
                  </a:extLst>
                </a:gridCol>
              </a:tblGrid>
              <a:tr h="0">
                <a:tc>
                  <a:txBody>
                    <a:bodyPr/>
                    <a:lstStyle/>
                    <a:p>
                      <a:pPr algn="ctr"/>
                      <a:r>
                        <a:rPr lang="en-US" sz="1000" b="1" i="0" u="none" strike="noStrike" cap="none" dirty="0" err="1">
                          <a:solidFill>
                            <a:schemeClr val="accent4">
                              <a:lumMod val="75000"/>
                            </a:schemeClr>
                          </a:solidFill>
                          <a:effectLst/>
                          <a:latin typeface="Consolas" panose="020B0609020204030204" pitchFamily="49" charset="0"/>
                          <a:ea typeface="+mn-ea"/>
                          <a:cs typeface="+mn-cs"/>
                          <a:sym typeface="Arial"/>
                        </a:rPr>
                        <a:t>rc.sysinit</a:t>
                      </a: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The startup script launched by init at boot time.</a:t>
                      </a:r>
                    </a:p>
                  </a:txBody>
                  <a:tcPr anchor="ctr">
                    <a:solidFill>
                      <a:schemeClr val="tx2"/>
                    </a:solidFill>
                  </a:tcPr>
                </a:tc>
                <a:extLst>
                  <a:ext uri="{0D108BD9-81ED-4DB2-BD59-A6C34878D82A}">
                    <a16:rowId xmlns:a16="http://schemas.microsoft.com/office/drawing/2014/main" val="75278693"/>
                  </a:ext>
                </a:extLst>
              </a:tr>
              <a:tr h="0">
                <a:tc>
                  <a:txBody>
                    <a:bodyPr/>
                    <a:lstStyle/>
                    <a:p>
                      <a:pPr algn="ctr"/>
                      <a:r>
                        <a:rPr lang="en-US" sz="1000" b="1" i="0" u="none" strike="noStrike" cap="none" dirty="0" err="1">
                          <a:solidFill>
                            <a:schemeClr val="accent4">
                              <a:lumMod val="75000"/>
                            </a:schemeClr>
                          </a:solidFill>
                          <a:effectLst/>
                          <a:latin typeface="Consolas" panose="020B0609020204030204" pitchFamily="49" charset="0"/>
                          <a:ea typeface="+mn-ea"/>
                          <a:cs typeface="+mn-cs"/>
                          <a:sym typeface="Arial"/>
                        </a:rPr>
                        <a:t>rc.local</a:t>
                      </a: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A script for local startup customizations, started automatically</a:t>
                      </a:r>
                      <a:br>
                        <a:rPr lang="en-US" sz="1000" b="0" i="0" u="none" strike="noStrike" cap="none" dirty="0">
                          <a:solidFill>
                            <a:schemeClr val="tx1">
                              <a:lumMod val="50000"/>
                            </a:schemeClr>
                          </a:solidFill>
                          <a:effectLst/>
                          <a:latin typeface="Consolas" panose="020B0609020204030204" pitchFamily="49" charset="0"/>
                          <a:ea typeface="+mn-ea"/>
                          <a:cs typeface="+mn-cs"/>
                          <a:sym typeface="Arial"/>
                        </a:rPr>
                      </a:b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after the system is running.</a:t>
                      </a:r>
                    </a:p>
                  </a:txBody>
                  <a:tcPr anchor="ctr">
                    <a:solidFill>
                      <a:schemeClr val="tx2"/>
                    </a:solidFill>
                  </a:tcPr>
                </a:tc>
                <a:extLst>
                  <a:ext uri="{0D108BD9-81ED-4DB2-BD59-A6C34878D82A}">
                    <a16:rowId xmlns:a16="http://schemas.microsoft.com/office/drawing/2014/main" val="579509863"/>
                  </a:ext>
                </a:extLst>
              </a:tr>
              <a:tr h="0">
                <a:tc>
                  <a:txBody>
                    <a:bodyPr/>
                    <a:lstStyle/>
                    <a:p>
                      <a:pPr algn="ctr"/>
                      <a:r>
                        <a:rPr lang="en-US" sz="1000" b="1" i="0" u="none" strike="noStrike" cap="none" dirty="0" err="1">
                          <a:solidFill>
                            <a:schemeClr val="accent4">
                              <a:lumMod val="75000"/>
                            </a:schemeClr>
                          </a:solidFill>
                          <a:effectLst/>
                          <a:latin typeface="Consolas" panose="020B0609020204030204" pitchFamily="49" charset="0"/>
                          <a:ea typeface="+mn-ea"/>
                          <a:cs typeface="+mn-cs"/>
                          <a:sym typeface="Arial"/>
                        </a:rPr>
                        <a:t>rc</a:t>
                      </a: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A script used to change runlevels.</a:t>
                      </a:r>
                    </a:p>
                  </a:txBody>
                  <a:tcPr anchor="ctr">
                    <a:solidFill>
                      <a:schemeClr val="tx2"/>
                    </a:solidFill>
                  </a:tcPr>
                </a:tc>
                <a:extLst>
                  <a:ext uri="{0D108BD9-81ED-4DB2-BD59-A6C34878D82A}">
                    <a16:rowId xmlns:a16="http://schemas.microsoft.com/office/drawing/2014/main" val="1749566928"/>
                  </a:ext>
                </a:extLst>
              </a:tr>
              <a:tr h="0">
                <a:tc>
                  <a:txBody>
                    <a:bodyPr/>
                    <a:lstStyle/>
                    <a:p>
                      <a:pPr algn="ct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rc0.d through</a:t>
                      </a:r>
                      <a:b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b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rc6.d</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Directories containing </a:t>
                      </a:r>
                      <a:r>
                        <a:rPr lang="en-US" sz="1000" b="0" i="0" u="none" strike="noStrike" cap="none" dirty="0" err="1">
                          <a:solidFill>
                            <a:schemeClr val="tx1">
                              <a:lumMod val="50000"/>
                            </a:schemeClr>
                          </a:solidFill>
                          <a:effectLst/>
                          <a:latin typeface="Consolas" panose="020B0609020204030204" pitchFamily="49" charset="0"/>
                          <a:ea typeface="+mn-ea"/>
                          <a:cs typeface="+mn-cs"/>
                          <a:sym typeface="Arial"/>
                        </a:rPr>
                        <a:t>symlinks</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 to scripts in /etc/</a:t>
                      </a:r>
                      <a:r>
                        <a:rPr lang="en-US" sz="1000" b="0" i="0" u="none" strike="noStrike" cap="none" dirty="0" err="1">
                          <a:solidFill>
                            <a:schemeClr val="tx1">
                              <a:lumMod val="50000"/>
                            </a:schemeClr>
                          </a:solidFill>
                          <a:effectLst/>
                          <a:latin typeface="Consolas" panose="020B0609020204030204" pitchFamily="49" charset="0"/>
                          <a:ea typeface="+mn-ea"/>
                          <a:cs typeface="+mn-cs"/>
                          <a:sym typeface="Arial"/>
                        </a:rPr>
                        <a:t>init.d</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a:t>
                      </a:r>
                    </a:p>
                  </a:txBody>
                  <a:tcPr anchor="ctr">
                    <a:solidFill>
                      <a:schemeClr val="tx2"/>
                    </a:solidFill>
                  </a:tcPr>
                </a:tc>
                <a:extLst>
                  <a:ext uri="{0D108BD9-81ED-4DB2-BD59-A6C34878D82A}">
                    <a16:rowId xmlns:a16="http://schemas.microsoft.com/office/drawing/2014/main" val="1564680750"/>
                  </a:ext>
                </a:extLst>
              </a:tr>
            </a:tbl>
          </a:graphicData>
        </a:graphic>
      </p:graphicFrame>
      <p:sp>
        <p:nvSpPr>
          <p:cNvPr id="7" name="Rectangle : coins arrondis 6">
            <a:extLst>
              <a:ext uri="{FF2B5EF4-FFF2-40B4-BE49-F238E27FC236}">
                <a16:creationId xmlns:a16="http://schemas.microsoft.com/office/drawing/2014/main" id="{06569846-6BCB-4780-90B0-9082CA5EBA44}"/>
              </a:ext>
            </a:extLst>
          </p:cNvPr>
          <p:cNvSpPr/>
          <p:nvPr/>
        </p:nvSpPr>
        <p:spPr>
          <a:xfrm>
            <a:off x="150600" y="2766836"/>
            <a:ext cx="4173278" cy="728839"/>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b="1" dirty="0">
              <a:latin typeface="Consolas" panose="020B0609020204030204" pitchFamily="49" charset="0"/>
            </a:endParaRPr>
          </a:p>
        </p:txBody>
      </p:sp>
      <p:sp>
        <p:nvSpPr>
          <p:cNvPr id="9" name="ZoneTexte 8">
            <a:extLst>
              <a:ext uri="{FF2B5EF4-FFF2-40B4-BE49-F238E27FC236}">
                <a16:creationId xmlns:a16="http://schemas.microsoft.com/office/drawing/2014/main" id="{467C7334-566D-4471-9617-27F6720975FB}"/>
              </a:ext>
            </a:extLst>
          </p:cNvPr>
          <p:cNvSpPr txBox="1"/>
          <p:nvPr/>
        </p:nvSpPr>
        <p:spPr>
          <a:xfrm>
            <a:off x="273954" y="2804678"/>
            <a:ext cx="3851111" cy="246221"/>
          </a:xfrm>
          <a:prstGeom prst="rect">
            <a:avLst/>
          </a:prstGeom>
          <a:noFill/>
        </p:spPr>
        <p:txBody>
          <a:bodyPr wrap="square">
            <a:spAutoFit/>
          </a:bodyPr>
          <a:lstStyle/>
          <a:p>
            <a:pPr algn="ctr"/>
            <a:r>
              <a:rPr lang="en-US" sz="1000" b="1" dirty="0">
                <a:solidFill>
                  <a:schemeClr val="tx1">
                    <a:lumMod val="50000"/>
                  </a:schemeClr>
                </a:solidFill>
                <a:latin typeface="Consolas" panose="020B0609020204030204" pitchFamily="49" charset="0"/>
                <a:ea typeface="+mn-ea"/>
                <a:cs typeface="+mn-cs"/>
              </a:rPr>
              <a:t>Names of the links are in the format : </a:t>
            </a:r>
          </a:p>
        </p:txBody>
      </p:sp>
      <p:sp>
        <p:nvSpPr>
          <p:cNvPr id="10" name="Rectangle : coins arrondis 9">
            <a:extLst>
              <a:ext uri="{FF2B5EF4-FFF2-40B4-BE49-F238E27FC236}">
                <a16:creationId xmlns:a16="http://schemas.microsoft.com/office/drawing/2014/main" id="{0180D8F5-4324-4E17-930D-E55C9ECECDC9}"/>
              </a:ext>
            </a:extLst>
          </p:cNvPr>
          <p:cNvSpPr/>
          <p:nvPr/>
        </p:nvSpPr>
        <p:spPr>
          <a:xfrm>
            <a:off x="258180" y="3060166"/>
            <a:ext cx="3891546" cy="325363"/>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DE" b="1" dirty="0">
                <a:solidFill>
                  <a:schemeClr val="bg1"/>
                </a:solidFill>
                <a:latin typeface="Consolas" panose="020B0609020204030204" pitchFamily="49" charset="0"/>
              </a:rPr>
              <a:t>[K|S][nn][init.d_name] </a:t>
            </a:r>
            <a:endParaRPr lang="en-US" b="1" dirty="0">
              <a:solidFill>
                <a:schemeClr val="bg1"/>
              </a:solidFill>
              <a:latin typeface="Consolas" panose="020B0609020204030204" pitchFamily="49" charset="0"/>
            </a:endParaRPr>
          </a:p>
        </p:txBody>
      </p:sp>
      <p:sp>
        <p:nvSpPr>
          <p:cNvPr id="11" name="ZoneTexte 10">
            <a:extLst>
              <a:ext uri="{FF2B5EF4-FFF2-40B4-BE49-F238E27FC236}">
                <a16:creationId xmlns:a16="http://schemas.microsoft.com/office/drawing/2014/main" id="{87419CF4-3A86-4A60-9283-3AC5CAED9C1F}"/>
              </a:ext>
            </a:extLst>
          </p:cNvPr>
          <p:cNvSpPr txBox="1"/>
          <p:nvPr/>
        </p:nvSpPr>
        <p:spPr>
          <a:xfrm>
            <a:off x="150600" y="2073124"/>
            <a:ext cx="4173278" cy="577081"/>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50" dirty="0" err="1">
                <a:solidFill>
                  <a:schemeClr val="accent6">
                    <a:lumMod val="75000"/>
                  </a:schemeClr>
                </a:solidFill>
                <a:latin typeface="Consolas" panose="020B0609020204030204" pitchFamily="49" charset="0"/>
              </a:rPr>
              <a:t>Rc</a:t>
            </a:r>
            <a:r>
              <a:rPr lang="en-US" sz="1050" b="1" dirty="0" err="1">
                <a:solidFill>
                  <a:schemeClr val="accent3">
                    <a:lumMod val="75000"/>
                  </a:schemeClr>
                </a:solidFill>
                <a:latin typeface="Consolas" panose="020B0609020204030204" pitchFamily="49" charset="0"/>
              </a:rPr>
              <a:t>i</a:t>
            </a:r>
            <a:r>
              <a:rPr lang="en-US" sz="1050" dirty="0" err="1">
                <a:solidFill>
                  <a:schemeClr val="accent6">
                    <a:lumMod val="75000"/>
                  </a:schemeClr>
                </a:solidFill>
                <a:latin typeface="Consolas" panose="020B0609020204030204" pitchFamily="49" charset="0"/>
              </a:rPr>
              <a:t>.d</a:t>
            </a:r>
            <a:r>
              <a:rPr lang="en-US" sz="1050" dirty="0">
                <a:solidFill>
                  <a:schemeClr val="accent6">
                    <a:lumMod val="75000"/>
                  </a:schemeClr>
                </a:solidFill>
                <a:latin typeface="Consolas" panose="020B0609020204030204" pitchFamily="49" charset="0"/>
              </a:rPr>
              <a:t> is a directory containing the links to scripts launched according to the </a:t>
            </a:r>
            <a:r>
              <a:rPr lang="en-US" sz="1050" b="1" dirty="0">
                <a:solidFill>
                  <a:schemeClr val="accent3">
                    <a:lumMod val="75000"/>
                  </a:schemeClr>
                </a:solidFill>
                <a:latin typeface="Consolas" panose="020B0609020204030204" pitchFamily="49" charset="0"/>
              </a:rPr>
              <a:t>runlevel i</a:t>
            </a:r>
          </a:p>
          <a:p>
            <a:pPr algn="ctr"/>
            <a:r>
              <a:rPr lang="en-US" sz="1050" dirty="0">
                <a:solidFill>
                  <a:schemeClr val="accent6">
                    <a:lumMod val="75000"/>
                  </a:schemeClr>
                </a:solidFill>
                <a:latin typeface="Consolas" panose="020B0609020204030204" pitchFamily="49" charset="0"/>
              </a:rPr>
              <a:t>In each of these directories,</a:t>
            </a:r>
          </a:p>
        </p:txBody>
      </p:sp>
      <p:sp>
        <p:nvSpPr>
          <p:cNvPr id="14" name="Rectangle 13">
            <a:extLst>
              <a:ext uri="{FF2B5EF4-FFF2-40B4-BE49-F238E27FC236}">
                <a16:creationId xmlns:a16="http://schemas.microsoft.com/office/drawing/2014/main" id="{AD021096-145A-4125-84FB-54F34F61DF35}"/>
              </a:ext>
            </a:extLst>
          </p:cNvPr>
          <p:cNvSpPr/>
          <p:nvPr/>
        </p:nvSpPr>
        <p:spPr>
          <a:xfrm>
            <a:off x="273954" y="3846155"/>
            <a:ext cx="4049924" cy="28442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au 14">
            <a:extLst>
              <a:ext uri="{FF2B5EF4-FFF2-40B4-BE49-F238E27FC236}">
                <a16:creationId xmlns:a16="http://schemas.microsoft.com/office/drawing/2014/main" id="{B698FD3F-09F4-4ACF-8926-6AD429109541}"/>
              </a:ext>
            </a:extLst>
          </p:cNvPr>
          <p:cNvGraphicFramePr>
            <a:graphicFrameLocks noGrp="1"/>
          </p:cNvGraphicFramePr>
          <p:nvPr>
            <p:extLst>
              <p:ext uri="{D42A27DB-BD31-4B8C-83A1-F6EECF244321}">
                <p14:modId xmlns:p14="http://schemas.microsoft.com/office/powerpoint/2010/main" val="2751396588"/>
              </p:ext>
            </p:extLst>
          </p:nvPr>
        </p:nvGraphicFramePr>
        <p:xfrm>
          <a:off x="83926" y="3621709"/>
          <a:ext cx="4116598" cy="2920836"/>
        </p:xfrm>
        <a:graphic>
          <a:graphicData uri="http://schemas.openxmlformats.org/drawingml/2006/table">
            <a:tbl>
              <a:tblPr>
                <a:tableStyleId>{ED083AE6-46FA-4A59-8FB0-9F97EB10719F}</a:tableStyleId>
              </a:tblPr>
              <a:tblGrid>
                <a:gridCol w="1201731">
                  <a:extLst>
                    <a:ext uri="{9D8B030D-6E8A-4147-A177-3AD203B41FA5}">
                      <a16:colId xmlns:a16="http://schemas.microsoft.com/office/drawing/2014/main" val="1022451810"/>
                    </a:ext>
                  </a:extLst>
                </a:gridCol>
                <a:gridCol w="2914867">
                  <a:extLst>
                    <a:ext uri="{9D8B030D-6E8A-4147-A177-3AD203B41FA5}">
                      <a16:colId xmlns:a16="http://schemas.microsoft.com/office/drawing/2014/main" val="3202351443"/>
                    </a:ext>
                  </a:extLst>
                </a:gridCol>
              </a:tblGrid>
              <a:tr h="1887768">
                <a:tc>
                  <a:txBody>
                    <a:bodyPr/>
                    <a:lstStyle/>
                    <a:p>
                      <a:pPr algn="ctr"/>
                      <a:r>
                        <a:rPr lang="de-DE" sz="1000" b="1" dirty="0">
                          <a:solidFill>
                            <a:schemeClr val="bg1"/>
                          </a:solidFill>
                          <a:latin typeface="Consolas" panose="020B0609020204030204" pitchFamily="49" charset="0"/>
                        </a:rPr>
                        <a:t>[K|S]</a:t>
                      </a:r>
                      <a:endParaRPr lang="en-US" sz="1000" b="1" i="0" u="none" strike="noStrike" cap="none" dirty="0">
                        <a:solidFill>
                          <a:schemeClr val="accent4">
                            <a:lumMod val="75000"/>
                          </a:schemeClr>
                        </a:solidFill>
                        <a:effectLst/>
                        <a:latin typeface="Consolas" panose="020B0609020204030204" pitchFamily="49" charset="0"/>
                        <a:ea typeface="+mn-ea"/>
                        <a:cs typeface="+mn-cs"/>
                        <a:sym typeface="Arial"/>
                      </a:endParaRP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K (kill) : The script run with the argument stop | S (start) : The script run with the argument start</a:t>
                      </a:r>
                      <a:br>
                        <a:rPr lang="en-US" sz="1000" b="0" i="0" u="none" strike="noStrike" cap="none" dirty="0">
                          <a:solidFill>
                            <a:schemeClr val="tx1">
                              <a:lumMod val="50000"/>
                            </a:schemeClr>
                          </a:solidFill>
                          <a:effectLst/>
                          <a:latin typeface="Consolas" panose="020B0609020204030204" pitchFamily="49" charset="0"/>
                          <a:ea typeface="+mn-ea"/>
                          <a:cs typeface="+mn-cs"/>
                          <a:sym typeface="Arial"/>
                        </a:rPr>
                      </a:b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Upon entering a new runlevel:</a:t>
                      </a:r>
                      <a:br>
                        <a:rPr lang="en-US" sz="1000" b="0" i="0" u="none" strike="noStrike" cap="none" dirty="0">
                          <a:solidFill>
                            <a:schemeClr val="tx1">
                              <a:lumMod val="50000"/>
                            </a:schemeClr>
                          </a:solidFill>
                          <a:effectLst/>
                          <a:latin typeface="Consolas" panose="020B0609020204030204" pitchFamily="49" charset="0"/>
                          <a:ea typeface="+mn-ea"/>
                          <a:cs typeface="+mn-cs"/>
                          <a:sym typeface="Arial"/>
                        </a:rPr>
                      </a:b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K scripts are run if their equivalent S scripts had been started in the previous runlevel, S scripts are run if they had not already been started in the previous runlevel. Therefore on each change of runlevel, the </a:t>
                      </a:r>
                      <a:r>
                        <a:rPr lang="en-US" sz="1000" b="0" i="0" u="none" strike="noStrike" cap="none" dirty="0" err="1">
                          <a:solidFill>
                            <a:schemeClr val="tx1">
                              <a:lumMod val="50000"/>
                            </a:schemeClr>
                          </a:solidFill>
                          <a:effectLst/>
                          <a:latin typeface="Consolas" panose="020B0609020204030204" pitchFamily="49" charset="0"/>
                          <a:ea typeface="+mn-ea"/>
                          <a:cs typeface="+mn-cs"/>
                          <a:sym typeface="Arial"/>
                        </a:rPr>
                        <a:t>rc</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 script checks the scripts of the previous and new runlevels to determine which K or S scripts should be run. </a:t>
                      </a:r>
                    </a:p>
                  </a:txBody>
                  <a:tcPr anchor="ctr">
                    <a:solidFill>
                      <a:schemeClr val="tx2"/>
                    </a:solidFill>
                  </a:tcPr>
                </a:tc>
                <a:extLst>
                  <a:ext uri="{0D108BD9-81ED-4DB2-BD59-A6C34878D82A}">
                    <a16:rowId xmlns:a16="http://schemas.microsoft.com/office/drawing/2014/main" val="75278693"/>
                  </a:ext>
                </a:extLst>
              </a:tr>
              <a:tr h="372692">
                <a:tc>
                  <a:txBody>
                    <a:bodyPr/>
                    <a:lstStyle/>
                    <a:p>
                      <a:pPr algn="ctr"/>
                      <a:r>
                        <a:rPr lang="de-DE" sz="1000" b="1" dirty="0">
                          <a:solidFill>
                            <a:schemeClr val="bg1"/>
                          </a:solidFill>
                          <a:latin typeface="Consolas" panose="020B0609020204030204" pitchFamily="49" charset="0"/>
                        </a:rPr>
                        <a:t>[nn]</a:t>
                      </a:r>
                      <a:endParaRPr lang="en-US" sz="1000" b="1" i="0" u="none" strike="noStrike" cap="none" dirty="0">
                        <a:solidFill>
                          <a:schemeClr val="accent4">
                            <a:lumMod val="75000"/>
                          </a:schemeClr>
                        </a:solidFill>
                        <a:effectLst/>
                        <a:latin typeface="Consolas" panose="020B0609020204030204" pitchFamily="49" charset="0"/>
                        <a:ea typeface="+mn-ea"/>
                        <a:cs typeface="+mn-cs"/>
                        <a:sym typeface="Arial"/>
                      </a:endParaRP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a sequence number controlling startup or shutdown order </a:t>
                      </a:r>
                    </a:p>
                  </a:txBody>
                  <a:tcPr anchor="ctr">
                    <a:solidFill>
                      <a:schemeClr val="tx2"/>
                    </a:solidFill>
                  </a:tcPr>
                </a:tc>
                <a:extLst>
                  <a:ext uri="{0D108BD9-81ED-4DB2-BD59-A6C34878D82A}">
                    <a16:rowId xmlns:a16="http://schemas.microsoft.com/office/drawing/2014/main" val="579509863"/>
                  </a:ext>
                </a:extLst>
              </a:tr>
              <a:tr h="451956">
                <a:tc>
                  <a:txBody>
                    <a:bodyPr/>
                    <a:lstStyle/>
                    <a:p>
                      <a:pPr algn="ctr"/>
                      <a:r>
                        <a:rPr lang="de-DE" sz="1000" b="1" dirty="0">
                          <a:solidFill>
                            <a:schemeClr val="bg1"/>
                          </a:solidFill>
                          <a:latin typeface="Consolas" panose="020B0609020204030204" pitchFamily="49" charset="0"/>
                        </a:rPr>
                        <a:t>[init.d_name]</a:t>
                      </a:r>
                      <a:endParaRPr lang="en-US" sz="1000" b="1" i="0" u="none" strike="noStrike" cap="none" dirty="0">
                        <a:solidFill>
                          <a:schemeClr val="accent4">
                            <a:lumMod val="75000"/>
                          </a:schemeClr>
                        </a:solidFill>
                        <a:effectLst/>
                        <a:latin typeface="Consolas" panose="020B0609020204030204" pitchFamily="49" charset="0"/>
                        <a:ea typeface="+mn-ea"/>
                        <a:cs typeface="+mn-cs"/>
                        <a:sym typeface="Arial"/>
                      </a:endParaRP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the name of the script being linked</a:t>
                      </a:r>
                    </a:p>
                  </a:txBody>
                  <a:tcPr anchor="ctr">
                    <a:solidFill>
                      <a:schemeClr val="tx2"/>
                    </a:solidFill>
                  </a:tcPr>
                </a:tc>
                <a:extLst>
                  <a:ext uri="{0D108BD9-81ED-4DB2-BD59-A6C34878D82A}">
                    <a16:rowId xmlns:a16="http://schemas.microsoft.com/office/drawing/2014/main" val="1749566928"/>
                  </a:ext>
                </a:extLst>
              </a:tr>
            </a:tbl>
          </a:graphicData>
        </a:graphic>
      </p:graphicFrame>
      <p:sp>
        <p:nvSpPr>
          <p:cNvPr id="16" name="Rectangle 15">
            <a:extLst>
              <a:ext uri="{FF2B5EF4-FFF2-40B4-BE49-F238E27FC236}">
                <a16:creationId xmlns:a16="http://schemas.microsoft.com/office/drawing/2014/main" id="{9E45D2B0-42A9-424F-A92D-B6EA87AA53F6}"/>
              </a:ext>
            </a:extLst>
          </p:cNvPr>
          <p:cNvSpPr/>
          <p:nvPr/>
        </p:nvSpPr>
        <p:spPr>
          <a:xfrm>
            <a:off x="4515360" y="152436"/>
            <a:ext cx="3712580"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 coins arrondis 16">
            <a:extLst>
              <a:ext uri="{FF2B5EF4-FFF2-40B4-BE49-F238E27FC236}">
                <a16:creationId xmlns:a16="http://schemas.microsoft.com/office/drawing/2014/main" id="{8793B401-71F0-4628-AFB1-C817D3484AAE}"/>
              </a:ext>
            </a:extLst>
          </p:cNvPr>
          <p:cNvSpPr/>
          <p:nvPr/>
        </p:nvSpPr>
        <p:spPr>
          <a:xfrm>
            <a:off x="5048250" y="106729"/>
            <a:ext cx="3083077"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Rectangle : coins arrondis 17">
            <a:extLst>
              <a:ext uri="{FF2B5EF4-FFF2-40B4-BE49-F238E27FC236}">
                <a16:creationId xmlns:a16="http://schemas.microsoft.com/office/drawing/2014/main" id="{25C9DEF4-D8A4-4213-A930-E3F227E5561D}"/>
              </a:ext>
            </a:extLst>
          </p:cNvPr>
          <p:cNvSpPr/>
          <p:nvPr/>
        </p:nvSpPr>
        <p:spPr>
          <a:xfrm>
            <a:off x="5171604" y="197534"/>
            <a:ext cx="2861190"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Zone de texte 1323">
            <a:extLst>
              <a:ext uri="{FF2B5EF4-FFF2-40B4-BE49-F238E27FC236}">
                <a16:creationId xmlns:a16="http://schemas.microsoft.com/office/drawing/2014/main" id="{F30508F6-7434-4E2E-BFD0-B5108AF34B07}"/>
              </a:ext>
            </a:extLst>
          </p:cNvPr>
          <p:cNvSpPr txBox="1">
            <a:spLocks noChangeArrowheads="1"/>
          </p:cNvSpPr>
          <p:nvPr/>
        </p:nvSpPr>
        <p:spPr bwMode="auto">
          <a:xfrm>
            <a:off x="5142137" y="122567"/>
            <a:ext cx="2933816"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CECBCB"/>
                </a:solidFill>
                <a:effectLst/>
                <a:latin typeface="Amatic SC" pitchFamily="2" charset="0"/>
                <a:ea typeface="Yu Mincho" panose="02020400000000000000" pitchFamily="18" charset="-128"/>
                <a:cs typeface="Arial" panose="020B0604020202020204" pitchFamily="34" charset="0"/>
              </a:rPr>
              <a:t>Displaying the current runlevel</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 coins arrondis 19">
            <a:extLst>
              <a:ext uri="{FF2B5EF4-FFF2-40B4-BE49-F238E27FC236}">
                <a16:creationId xmlns:a16="http://schemas.microsoft.com/office/drawing/2014/main" id="{B1AC77CE-6EAC-459A-B552-5952A5C8F805}"/>
              </a:ext>
            </a:extLst>
          </p:cNvPr>
          <p:cNvSpPr/>
          <p:nvPr/>
        </p:nvSpPr>
        <p:spPr>
          <a:xfrm>
            <a:off x="4515360" y="716940"/>
            <a:ext cx="3712580" cy="1127149"/>
          </a:xfrm>
          <a:prstGeom prst="roundRect">
            <a:avLst>
              <a:gd name="adj" fmla="val 6632"/>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solidFill>
                  <a:schemeClr val="bg1"/>
                </a:solidFill>
                <a:latin typeface="Consolas" panose="020B0609020204030204" pitchFamily="49" charset="0"/>
              </a:rPr>
              <a:t>runlevel </a:t>
            </a:r>
            <a:r>
              <a:rPr lang="en-US" sz="1050" b="1" dirty="0">
                <a:solidFill>
                  <a:srgbClr val="BFD6EB"/>
                </a:solidFill>
                <a:latin typeface="Consolas" panose="020B0609020204030204" pitchFamily="49" charset="0"/>
              </a:rPr>
              <a:t>Output : </a:t>
            </a:r>
            <a:r>
              <a:rPr lang="en-US" sz="1050" b="1" dirty="0">
                <a:solidFill>
                  <a:schemeClr val="tx2">
                    <a:lumMod val="10000"/>
                  </a:schemeClr>
                </a:solidFill>
                <a:latin typeface="Consolas" panose="020B0609020204030204" pitchFamily="49" charset="0"/>
              </a:rPr>
              <a:t>N 3</a:t>
            </a:r>
          </a:p>
          <a:p>
            <a:pPr algn="ctr"/>
            <a:r>
              <a:rPr lang="en-US" sz="1050" b="1" dirty="0">
                <a:solidFill>
                  <a:schemeClr val="tx2">
                    <a:lumMod val="10000"/>
                  </a:schemeClr>
                </a:solidFill>
                <a:latin typeface="Consolas" panose="020B0609020204030204" pitchFamily="49" charset="0"/>
              </a:rPr>
              <a:t>The previous runlevel was None (After Booting) and present: 3</a:t>
            </a:r>
          </a:p>
          <a:p>
            <a:pPr algn="ctr"/>
            <a:r>
              <a:rPr lang="en-US" sz="1050" b="1" dirty="0">
                <a:solidFill>
                  <a:schemeClr val="tx2">
                    <a:lumMod val="10000"/>
                  </a:schemeClr>
                </a:solidFill>
                <a:latin typeface="Consolas" panose="020B0609020204030204" pitchFamily="49" charset="0"/>
              </a:rPr>
              <a:t>The command runlevel displays the Previous ('N' if None) and the current runlevel</a:t>
            </a:r>
          </a:p>
        </p:txBody>
      </p:sp>
      <p:sp>
        <p:nvSpPr>
          <p:cNvPr id="21" name="Rectangle 20">
            <a:extLst>
              <a:ext uri="{FF2B5EF4-FFF2-40B4-BE49-F238E27FC236}">
                <a16:creationId xmlns:a16="http://schemas.microsoft.com/office/drawing/2014/main" id="{FFE104FF-8DB3-447E-B592-E4E76A8C3D49}"/>
              </a:ext>
            </a:extLst>
          </p:cNvPr>
          <p:cNvSpPr/>
          <p:nvPr/>
        </p:nvSpPr>
        <p:spPr>
          <a:xfrm>
            <a:off x="4515360" y="2009799"/>
            <a:ext cx="3712580"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 coins arrondis 21">
            <a:extLst>
              <a:ext uri="{FF2B5EF4-FFF2-40B4-BE49-F238E27FC236}">
                <a16:creationId xmlns:a16="http://schemas.microsoft.com/office/drawing/2014/main" id="{FA002BE4-EBA2-4601-AE01-E481DF218B34}"/>
              </a:ext>
            </a:extLst>
          </p:cNvPr>
          <p:cNvSpPr/>
          <p:nvPr/>
        </p:nvSpPr>
        <p:spPr>
          <a:xfrm>
            <a:off x="4667250" y="1964092"/>
            <a:ext cx="3083077"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ectangle : coins arrondis 22">
            <a:extLst>
              <a:ext uri="{FF2B5EF4-FFF2-40B4-BE49-F238E27FC236}">
                <a16:creationId xmlns:a16="http://schemas.microsoft.com/office/drawing/2014/main" id="{88B93E47-A840-4505-B1D5-5687CFE038FB}"/>
              </a:ext>
            </a:extLst>
          </p:cNvPr>
          <p:cNvSpPr/>
          <p:nvPr/>
        </p:nvSpPr>
        <p:spPr>
          <a:xfrm>
            <a:off x="4790604" y="2054897"/>
            <a:ext cx="2861190"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Zone de texte 1323">
            <a:extLst>
              <a:ext uri="{FF2B5EF4-FFF2-40B4-BE49-F238E27FC236}">
                <a16:creationId xmlns:a16="http://schemas.microsoft.com/office/drawing/2014/main" id="{35EEF752-8663-4AF8-B8C4-635B51862B85}"/>
              </a:ext>
            </a:extLst>
          </p:cNvPr>
          <p:cNvSpPr txBox="1">
            <a:spLocks noChangeArrowheads="1"/>
          </p:cNvSpPr>
          <p:nvPr/>
        </p:nvSpPr>
        <p:spPr bwMode="auto">
          <a:xfrm>
            <a:off x="4761137" y="1979930"/>
            <a:ext cx="2933816"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CECBCB"/>
                </a:solidFill>
                <a:effectLst/>
                <a:latin typeface="Amatic SC" pitchFamily="2" charset="0"/>
                <a:ea typeface="Yu Mincho" panose="02020400000000000000" pitchFamily="18" charset="-128"/>
                <a:cs typeface="Arial" panose="020B0604020202020204" pitchFamily="34" charset="0"/>
              </a:rPr>
              <a:t>Changing the runlevel</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 coins arrondis 24">
            <a:extLst>
              <a:ext uri="{FF2B5EF4-FFF2-40B4-BE49-F238E27FC236}">
                <a16:creationId xmlns:a16="http://schemas.microsoft.com/office/drawing/2014/main" id="{CB317DE6-3628-498B-B12E-7242047BD8E2}"/>
              </a:ext>
            </a:extLst>
          </p:cNvPr>
          <p:cNvSpPr/>
          <p:nvPr/>
        </p:nvSpPr>
        <p:spPr>
          <a:xfrm>
            <a:off x="4515360" y="2545728"/>
            <a:ext cx="3712580" cy="505171"/>
          </a:xfrm>
          <a:prstGeom prst="roundRect">
            <a:avLst>
              <a:gd name="adj" fmla="val 6632"/>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solidFill>
                  <a:schemeClr val="bg1"/>
                </a:solidFill>
                <a:latin typeface="Consolas" panose="020B0609020204030204" pitchFamily="49" charset="0"/>
              </a:rPr>
              <a:t>telinit &lt;newrunlevel&gt;  </a:t>
            </a:r>
          </a:p>
          <a:p>
            <a:pPr algn="ctr"/>
            <a:r>
              <a:rPr lang="en-US" sz="1050" b="1" dirty="0">
                <a:solidFill>
                  <a:schemeClr val="tx2">
                    <a:lumMod val="10000"/>
                  </a:schemeClr>
                </a:solidFill>
                <a:latin typeface="Consolas" panose="020B0609020204030204" pitchFamily="49" charset="0"/>
              </a:rPr>
              <a:t>Changes the current runlevel.</a:t>
            </a:r>
          </a:p>
        </p:txBody>
      </p:sp>
      <p:sp>
        <p:nvSpPr>
          <p:cNvPr id="26" name="ZoneTexte 25">
            <a:extLst>
              <a:ext uri="{FF2B5EF4-FFF2-40B4-BE49-F238E27FC236}">
                <a16:creationId xmlns:a16="http://schemas.microsoft.com/office/drawing/2014/main" id="{6EB17853-9932-4A23-8F84-1A1D54C4A10B}"/>
              </a:ext>
            </a:extLst>
          </p:cNvPr>
          <p:cNvSpPr txBox="1"/>
          <p:nvPr/>
        </p:nvSpPr>
        <p:spPr>
          <a:xfrm>
            <a:off x="4515360" y="3136600"/>
            <a:ext cx="3712580" cy="738664"/>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50" b="1" dirty="0">
                <a:solidFill>
                  <a:schemeClr val="accent1">
                    <a:lumMod val="75000"/>
                  </a:schemeClr>
                </a:solidFill>
                <a:latin typeface="Consolas" panose="020B0609020204030204" pitchFamily="49" charset="0"/>
              </a:rPr>
              <a:t>/</a:t>
            </a:r>
            <a:r>
              <a:rPr lang="en-US" sz="1050" b="1" dirty="0" err="1">
                <a:solidFill>
                  <a:schemeClr val="accent1">
                    <a:lumMod val="75000"/>
                  </a:schemeClr>
                </a:solidFill>
                <a:latin typeface="Consolas" panose="020B0609020204030204" pitchFamily="49" charset="0"/>
              </a:rPr>
              <a:t>sbin</a:t>
            </a:r>
            <a:r>
              <a:rPr lang="en-US" sz="1050" b="1" dirty="0">
                <a:solidFill>
                  <a:schemeClr val="accent1">
                    <a:lumMod val="75000"/>
                  </a:schemeClr>
                </a:solidFill>
                <a:latin typeface="Consolas" panose="020B0609020204030204" pitchFamily="49" charset="0"/>
              </a:rPr>
              <a:t>/telinit </a:t>
            </a:r>
            <a:r>
              <a:rPr lang="en-US" sz="1050" dirty="0">
                <a:solidFill>
                  <a:schemeClr val="accent6">
                    <a:lumMod val="75000"/>
                  </a:schemeClr>
                </a:solidFill>
                <a:latin typeface="Consolas" panose="020B0609020204030204" pitchFamily="49" charset="0"/>
              </a:rPr>
              <a:t>is linked to </a:t>
            </a:r>
            <a:r>
              <a:rPr lang="en-US" sz="1050" b="1" dirty="0">
                <a:solidFill>
                  <a:schemeClr val="accent1">
                    <a:lumMod val="75000"/>
                  </a:schemeClr>
                </a:solidFill>
                <a:latin typeface="Consolas" panose="020B0609020204030204" pitchFamily="49" charset="0"/>
              </a:rPr>
              <a:t>/</a:t>
            </a:r>
            <a:r>
              <a:rPr lang="en-US" sz="1050" b="1" dirty="0" err="1">
                <a:solidFill>
                  <a:schemeClr val="accent1">
                    <a:lumMod val="75000"/>
                  </a:schemeClr>
                </a:solidFill>
                <a:latin typeface="Consolas" panose="020B0609020204030204" pitchFamily="49" charset="0"/>
              </a:rPr>
              <a:t>sbin</a:t>
            </a:r>
            <a:r>
              <a:rPr lang="en-US" sz="1050" b="1" dirty="0">
                <a:solidFill>
                  <a:schemeClr val="accent1">
                    <a:lumMod val="75000"/>
                  </a:schemeClr>
                </a:solidFill>
                <a:latin typeface="Consolas" panose="020B0609020204030204" pitchFamily="49" charset="0"/>
              </a:rPr>
              <a:t>/</a:t>
            </a:r>
            <a:r>
              <a:rPr lang="en-US" sz="1050" b="1" dirty="0" err="1">
                <a:solidFill>
                  <a:schemeClr val="accent1">
                    <a:lumMod val="75000"/>
                  </a:schemeClr>
                </a:solidFill>
                <a:latin typeface="Consolas" panose="020B0609020204030204" pitchFamily="49" charset="0"/>
              </a:rPr>
              <a:t>init</a:t>
            </a:r>
            <a:r>
              <a:rPr lang="en-US" sz="1050" dirty="0" err="1">
                <a:solidFill>
                  <a:schemeClr val="accent6">
                    <a:lumMod val="75000"/>
                  </a:schemeClr>
                </a:solidFill>
                <a:latin typeface="Consolas" panose="020B0609020204030204" pitchFamily="49" charset="0"/>
              </a:rPr>
              <a:t>.</a:t>
            </a:r>
            <a:r>
              <a:rPr lang="en-US" sz="1050" dirty="0">
                <a:solidFill>
                  <a:schemeClr val="accent6">
                    <a:lumMod val="75000"/>
                  </a:schemeClr>
                </a:solidFill>
                <a:latin typeface="Consolas" panose="020B0609020204030204" pitchFamily="49" charset="0"/>
              </a:rPr>
              <a:t> This means one can also use init instead. It takes a </a:t>
            </a:r>
            <a:r>
              <a:rPr lang="en-US" sz="1050" dirty="0" err="1">
                <a:solidFill>
                  <a:schemeClr val="accent6">
                    <a:lumMod val="75000"/>
                  </a:schemeClr>
                </a:solidFill>
                <a:latin typeface="Consolas" panose="020B0609020204030204" pitchFamily="49" charset="0"/>
              </a:rPr>
              <a:t>onecharacter</a:t>
            </a:r>
            <a:r>
              <a:rPr lang="en-US" sz="1050" dirty="0">
                <a:solidFill>
                  <a:schemeClr val="accent6">
                    <a:lumMod val="75000"/>
                  </a:schemeClr>
                </a:solidFill>
                <a:latin typeface="Consolas" panose="020B0609020204030204" pitchFamily="49" charset="0"/>
              </a:rPr>
              <a:t> argument and signals the init process to perform the appropriate action. </a:t>
            </a:r>
          </a:p>
        </p:txBody>
      </p:sp>
      <p:sp>
        <p:nvSpPr>
          <p:cNvPr id="27" name="Rectangle 79">
            <a:extLst>
              <a:ext uri="{FF2B5EF4-FFF2-40B4-BE49-F238E27FC236}">
                <a16:creationId xmlns:a16="http://schemas.microsoft.com/office/drawing/2014/main" id="{8BE5F820-BD1E-43CD-B154-D5157C09C140}"/>
              </a:ext>
            </a:extLst>
          </p:cNvPr>
          <p:cNvSpPr>
            <a:spLocks noChangeArrowheads="1"/>
          </p:cNvSpPr>
          <p:nvPr/>
        </p:nvSpPr>
        <p:spPr bwMode="auto">
          <a:xfrm>
            <a:off x="4513906" y="3875264"/>
            <a:ext cx="25739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pPr>
            <a:r>
              <a:rPr lang="fr-FR" altLang="en-US" sz="2000" dirty="0">
                <a:solidFill>
                  <a:schemeClr val="accent1"/>
                </a:solidFill>
                <a:latin typeface="Pumpkin Story" panose="02000500000000000000" pitchFamily="2" charset="0"/>
                <a:ea typeface="Yu Mincho" panose="02020400000000000000" pitchFamily="18" charset="-128"/>
                <a:cs typeface="Arial" panose="020B0604020202020204" pitchFamily="34" charset="0"/>
              </a:rPr>
              <a:t>Arguments  : </a:t>
            </a:r>
            <a:endParaRPr kumimoji="0" lang="fr-FR" altLang="en-US" sz="1600" b="0" i="0" u="none" strike="noStrike" cap="none" normalizeH="0" baseline="0" dirty="0">
              <a:ln>
                <a:noFill/>
              </a:ln>
              <a:solidFill>
                <a:schemeClr val="accent1"/>
              </a:solidFill>
              <a:effectLst/>
              <a:latin typeface="Arial" panose="020B0604020202020204" pitchFamily="34" charset="0"/>
            </a:endParaRPr>
          </a:p>
        </p:txBody>
      </p:sp>
      <p:sp>
        <p:nvSpPr>
          <p:cNvPr id="28" name="Rectangle 27">
            <a:extLst>
              <a:ext uri="{FF2B5EF4-FFF2-40B4-BE49-F238E27FC236}">
                <a16:creationId xmlns:a16="http://schemas.microsoft.com/office/drawing/2014/main" id="{7053BCA9-0DB7-4C87-9489-303FCEE3B4EF}"/>
              </a:ext>
            </a:extLst>
          </p:cNvPr>
          <p:cNvSpPr/>
          <p:nvPr/>
        </p:nvSpPr>
        <p:spPr>
          <a:xfrm>
            <a:off x="4637261" y="4445762"/>
            <a:ext cx="3741422" cy="228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Tableau 28">
            <a:extLst>
              <a:ext uri="{FF2B5EF4-FFF2-40B4-BE49-F238E27FC236}">
                <a16:creationId xmlns:a16="http://schemas.microsoft.com/office/drawing/2014/main" id="{17721DC5-DDE2-451B-BE02-7175A9846668}"/>
              </a:ext>
            </a:extLst>
          </p:cNvPr>
          <p:cNvGraphicFramePr>
            <a:graphicFrameLocks noGrp="1"/>
          </p:cNvGraphicFramePr>
          <p:nvPr>
            <p:extLst>
              <p:ext uri="{D42A27DB-BD31-4B8C-83A1-F6EECF244321}">
                <p14:modId xmlns:p14="http://schemas.microsoft.com/office/powerpoint/2010/main" val="1832304296"/>
              </p:ext>
            </p:extLst>
          </p:nvPr>
        </p:nvGraphicFramePr>
        <p:xfrm>
          <a:off x="4445666" y="4308651"/>
          <a:ext cx="3811228" cy="2286000"/>
        </p:xfrm>
        <a:graphic>
          <a:graphicData uri="http://schemas.openxmlformats.org/drawingml/2006/table">
            <a:tbl>
              <a:tblPr>
                <a:tableStyleId>{ED083AE6-46FA-4A59-8FB0-9F97EB10719F}</a:tableStyleId>
              </a:tblPr>
              <a:tblGrid>
                <a:gridCol w="1290144">
                  <a:extLst>
                    <a:ext uri="{9D8B030D-6E8A-4147-A177-3AD203B41FA5}">
                      <a16:colId xmlns:a16="http://schemas.microsoft.com/office/drawing/2014/main" val="1022451810"/>
                    </a:ext>
                  </a:extLst>
                </a:gridCol>
                <a:gridCol w="2521084">
                  <a:extLst>
                    <a:ext uri="{9D8B030D-6E8A-4147-A177-3AD203B41FA5}">
                      <a16:colId xmlns:a16="http://schemas.microsoft.com/office/drawing/2014/main" val="3202351443"/>
                    </a:ext>
                  </a:extLst>
                </a:gridCol>
              </a:tblGrid>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a:solidFill>
                            <a:schemeClr val="accent4">
                              <a:lumMod val="75000"/>
                            </a:schemeClr>
                          </a:solidFill>
                          <a:effectLst/>
                          <a:latin typeface="Consolas" panose="020B0609020204030204" pitchFamily="49" charset="0"/>
                          <a:ea typeface="+mn-ea"/>
                          <a:cs typeface="+mn-cs"/>
                          <a:sym typeface="Arial"/>
                        </a:rPr>
                        <a:t>0,1,2,3,4,5 or 6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a:solidFill>
                            <a:schemeClr val="tx1">
                              <a:lumMod val="50000"/>
                            </a:schemeClr>
                          </a:solidFill>
                          <a:effectLst/>
                          <a:latin typeface="Consolas" panose="020B0609020204030204" pitchFamily="49" charset="0"/>
                          <a:ea typeface="+mn-ea"/>
                          <a:cs typeface="+mn-cs"/>
                          <a:sym typeface="Arial"/>
                        </a:rPr>
                        <a:t>switch to the specified run level.</a:t>
                      </a:r>
                    </a:p>
                  </a:txBody>
                  <a:tcPr anchor="ctr">
                    <a:solidFill>
                      <a:schemeClr val="tx2"/>
                    </a:solidFill>
                  </a:tcPr>
                </a:tc>
                <a:extLst>
                  <a:ext uri="{0D108BD9-81ED-4DB2-BD59-A6C34878D82A}">
                    <a16:rowId xmlns:a16="http://schemas.microsoft.com/office/drawing/2014/main" val="75278693"/>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err="1">
                          <a:solidFill>
                            <a:schemeClr val="accent4">
                              <a:lumMod val="75000"/>
                            </a:schemeClr>
                          </a:solidFill>
                          <a:effectLst/>
                          <a:latin typeface="Consolas" panose="020B0609020204030204" pitchFamily="49" charset="0"/>
                          <a:ea typeface="+mn-ea"/>
                          <a:cs typeface="+mn-cs"/>
                          <a:sym typeface="Arial"/>
                        </a:rPr>
                        <a:t>a,b,c</a:t>
                      </a: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process only those /etc/inittab file entries having runlevel </a:t>
                      </a:r>
                      <a:r>
                        <a:rPr lang="en-US" sz="1000" b="0" i="0" u="none" strike="noStrike" cap="none" dirty="0" err="1">
                          <a:solidFill>
                            <a:schemeClr val="tx1">
                              <a:lumMod val="50000"/>
                            </a:schemeClr>
                          </a:solidFill>
                          <a:effectLst/>
                          <a:latin typeface="Consolas" panose="020B0609020204030204" pitchFamily="49" charset="0"/>
                          <a:ea typeface="+mn-ea"/>
                          <a:cs typeface="+mn-cs"/>
                          <a:sym typeface="Arial"/>
                        </a:rPr>
                        <a:t>a,b</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 or c.</a:t>
                      </a:r>
                    </a:p>
                  </a:txBody>
                  <a:tcPr anchor="ctr">
                    <a:solidFill>
                      <a:schemeClr val="tx2"/>
                    </a:solidFill>
                  </a:tcPr>
                </a:tc>
                <a:extLst>
                  <a:ext uri="{0D108BD9-81ED-4DB2-BD59-A6C34878D82A}">
                    <a16:rowId xmlns:a16="http://schemas.microsoft.com/office/drawing/2014/main" val="579509863"/>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Q or q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re-examine the /etc/inittab file.</a:t>
                      </a:r>
                    </a:p>
                  </a:txBody>
                  <a:tcPr anchor="ctr">
                    <a:solidFill>
                      <a:schemeClr val="tx2"/>
                    </a:solidFill>
                  </a:tcPr>
                </a:tc>
                <a:extLst>
                  <a:ext uri="{0D108BD9-81ED-4DB2-BD59-A6C34878D82A}">
                    <a16:rowId xmlns:a16="http://schemas.microsoft.com/office/drawing/2014/main" val="1749566928"/>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S or s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switch to single user mode.</a:t>
                      </a:r>
                    </a:p>
                  </a:txBody>
                  <a:tcPr anchor="ctr">
                    <a:solidFill>
                      <a:schemeClr val="tx2"/>
                    </a:solidFill>
                  </a:tcPr>
                </a:tc>
                <a:extLst>
                  <a:ext uri="{0D108BD9-81ED-4DB2-BD59-A6C34878D82A}">
                    <a16:rowId xmlns:a16="http://schemas.microsoft.com/office/drawing/2014/main" val="1564680750"/>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U or u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re-execute itself (preserving the state). The /etc/inittab file is not re examined. Run level should be one of Ss12345, otherwise request will be silently ignored.</a:t>
                      </a:r>
                    </a:p>
                  </a:txBody>
                  <a:tcPr anchor="ctr">
                    <a:solidFill>
                      <a:schemeClr val="tx2"/>
                    </a:solidFill>
                  </a:tcPr>
                </a:tc>
                <a:extLst>
                  <a:ext uri="{0D108BD9-81ED-4DB2-BD59-A6C34878D82A}">
                    <a16:rowId xmlns:a16="http://schemas.microsoft.com/office/drawing/2014/main" val="128607261"/>
                  </a:ext>
                </a:extLst>
              </a:tr>
            </a:tbl>
          </a:graphicData>
        </a:graphic>
      </p:graphicFrame>
      <p:sp>
        <p:nvSpPr>
          <p:cNvPr id="30" name="ZoneTexte 29">
            <a:extLst>
              <a:ext uri="{FF2B5EF4-FFF2-40B4-BE49-F238E27FC236}">
                <a16:creationId xmlns:a16="http://schemas.microsoft.com/office/drawing/2014/main" id="{7890ADCF-FF80-432C-9F1D-E64ED40CE4EB}"/>
              </a:ext>
            </a:extLst>
          </p:cNvPr>
          <p:cNvSpPr txBox="1"/>
          <p:nvPr/>
        </p:nvSpPr>
        <p:spPr>
          <a:xfrm>
            <a:off x="8342467" y="152436"/>
            <a:ext cx="3712580" cy="738664"/>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50" b="1" dirty="0">
                <a:solidFill>
                  <a:schemeClr val="accent1">
                    <a:lumMod val="75000"/>
                  </a:schemeClr>
                </a:solidFill>
                <a:latin typeface="Consolas" panose="020B0609020204030204" pitchFamily="49" charset="0"/>
              </a:rPr>
              <a:t>/</a:t>
            </a:r>
            <a:r>
              <a:rPr lang="en-US" sz="1050" b="1" dirty="0" err="1">
                <a:solidFill>
                  <a:schemeClr val="accent1">
                    <a:lumMod val="75000"/>
                  </a:schemeClr>
                </a:solidFill>
                <a:latin typeface="Consolas" panose="020B0609020204030204" pitchFamily="49" charset="0"/>
              </a:rPr>
              <a:t>sbin</a:t>
            </a:r>
            <a:r>
              <a:rPr lang="en-US" sz="1050" b="1" dirty="0">
                <a:solidFill>
                  <a:schemeClr val="accent1">
                    <a:lumMod val="75000"/>
                  </a:schemeClr>
                </a:solidFill>
                <a:latin typeface="Consolas" panose="020B0609020204030204" pitchFamily="49" charset="0"/>
              </a:rPr>
              <a:t>/telinit </a:t>
            </a:r>
            <a:r>
              <a:rPr lang="en-US" sz="1050" dirty="0">
                <a:solidFill>
                  <a:schemeClr val="accent6">
                    <a:lumMod val="75000"/>
                  </a:schemeClr>
                </a:solidFill>
                <a:latin typeface="Consolas" panose="020B0609020204030204" pitchFamily="49" charset="0"/>
              </a:rPr>
              <a:t>is linked to </a:t>
            </a:r>
            <a:r>
              <a:rPr lang="en-US" sz="1050" b="1" dirty="0">
                <a:solidFill>
                  <a:schemeClr val="accent1">
                    <a:lumMod val="75000"/>
                  </a:schemeClr>
                </a:solidFill>
                <a:latin typeface="Consolas" panose="020B0609020204030204" pitchFamily="49" charset="0"/>
              </a:rPr>
              <a:t>/</a:t>
            </a:r>
            <a:r>
              <a:rPr lang="en-US" sz="1050" b="1" dirty="0" err="1">
                <a:solidFill>
                  <a:schemeClr val="accent1">
                    <a:lumMod val="75000"/>
                  </a:schemeClr>
                </a:solidFill>
                <a:latin typeface="Consolas" panose="020B0609020204030204" pitchFamily="49" charset="0"/>
              </a:rPr>
              <a:t>sbin</a:t>
            </a:r>
            <a:r>
              <a:rPr lang="en-US" sz="1050" b="1" dirty="0">
                <a:solidFill>
                  <a:schemeClr val="accent1">
                    <a:lumMod val="75000"/>
                  </a:schemeClr>
                </a:solidFill>
                <a:latin typeface="Consolas" panose="020B0609020204030204" pitchFamily="49" charset="0"/>
              </a:rPr>
              <a:t>/</a:t>
            </a:r>
            <a:r>
              <a:rPr lang="en-US" sz="1050" b="1" dirty="0" err="1">
                <a:solidFill>
                  <a:schemeClr val="accent1">
                    <a:lumMod val="75000"/>
                  </a:schemeClr>
                </a:solidFill>
                <a:latin typeface="Consolas" panose="020B0609020204030204" pitchFamily="49" charset="0"/>
              </a:rPr>
              <a:t>init</a:t>
            </a:r>
            <a:r>
              <a:rPr lang="en-US" sz="1050" dirty="0" err="1">
                <a:solidFill>
                  <a:schemeClr val="accent6">
                    <a:lumMod val="75000"/>
                  </a:schemeClr>
                </a:solidFill>
                <a:latin typeface="Consolas" panose="020B0609020204030204" pitchFamily="49" charset="0"/>
              </a:rPr>
              <a:t>.</a:t>
            </a:r>
            <a:r>
              <a:rPr lang="en-US" sz="1050" dirty="0">
                <a:solidFill>
                  <a:schemeClr val="accent6">
                    <a:lumMod val="75000"/>
                  </a:schemeClr>
                </a:solidFill>
                <a:latin typeface="Consolas" panose="020B0609020204030204" pitchFamily="49" charset="0"/>
              </a:rPr>
              <a:t> This means one can also use init instead. It takes a </a:t>
            </a:r>
            <a:r>
              <a:rPr lang="en-US" sz="1050" dirty="0" err="1">
                <a:solidFill>
                  <a:schemeClr val="accent6">
                    <a:lumMod val="75000"/>
                  </a:schemeClr>
                </a:solidFill>
                <a:latin typeface="Consolas" panose="020B0609020204030204" pitchFamily="49" charset="0"/>
              </a:rPr>
              <a:t>onecharacter</a:t>
            </a:r>
            <a:r>
              <a:rPr lang="en-US" sz="1050" dirty="0">
                <a:solidFill>
                  <a:schemeClr val="accent6">
                    <a:lumMod val="75000"/>
                  </a:schemeClr>
                </a:solidFill>
                <a:latin typeface="Consolas" panose="020B0609020204030204" pitchFamily="49" charset="0"/>
              </a:rPr>
              <a:t> argument and signals the init process to perform the appropriate action. </a:t>
            </a:r>
          </a:p>
        </p:txBody>
      </p:sp>
      <p:sp>
        <p:nvSpPr>
          <p:cNvPr id="31" name="Rectangle : coins arrondis 30">
            <a:extLst>
              <a:ext uri="{FF2B5EF4-FFF2-40B4-BE49-F238E27FC236}">
                <a16:creationId xmlns:a16="http://schemas.microsoft.com/office/drawing/2014/main" id="{25F9E648-5185-4900-9F01-74F01314D7E9}"/>
              </a:ext>
            </a:extLst>
          </p:cNvPr>
          <p:cNvSpPr/>
          <p:nvPr/>
        </p:nvSpPr>
        <p:spPr>
          <a:xfrm>
            <a:off x="8342467" y="1024913"/>
            <a:ext cx="3758157" cy="1164736"/>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b="1" dirty="0">
              <a:latin typeface="Consolas" panose="020B0609020204030204" pitchFamily="49" charset="0"/>
            </a:endParaRPr>
          </a:p>
        </p:txBody>
      </p:sp>
      <p:sp>
        <p:nvSpPr>
          <p:cNvPr id="32" name="Rectangle : coins arrondis 31">
            <a:extLst>
              <a:ext uri="{FF2B5EF4-FFF2-40B4-BE49-F238E27FC236}">
                <a16:creationId xmlns:a16="http://schemas.microsoft.com/office/drawing/2014/main" id="{28673026-D67E-4E1A-BDA4-AFE845C77A77}"/>
              </a:ext>
            </a:extLst>
          </p:cNvPr>
          <p:cNvSpPr/>
          <p:nvPr/>
        </p:nvSpPr>
        <p:spPr>
          <a:xfrm>
            <a:off x="8463660" y="1338178"/>
            <a:ext cx="3485366" cy="323820"/>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solidFill>
                  <a:schemeClr val="tx2">
                    <a:lumMod val="10000"/>
                  </a:schemeClr>
                </a:solidFill>
                <a:latin typeface="Consolas" panose="020B0609020204030204" pitchFamily="49" charset="0"/>
              </a:rPr>
              <a:t>Each entry uses one line which has the syntax</a:t>
            </a:r>
          </a:p>
        </p:txBody>
      </p:sp>
      <p:sp>
        <p:nvSpPr>
          <p:cNvPr id="33" name="ZoneTexte 32">
            <a:extLst>
              <a:ext uri="{FF2B5EF4-FFF2-40B4-BE49-F238E27FC236}">
                <a16:creationId xmlns:a16="http://schemas.microsoft.com/office/drawing/2014/main" id="{0914276D-41E4-4A26-BC1E-95AFB42845B2}"/>
              </a:ext>
            </a:extLst>
          </p:cNvPr>
          <p:cNvSpPr txBox="1"/>
          <p:nvPr/>
        </p:nvSpPr>
        <p:spPr>
          <a:xfrm>
            <a:off x="8840855" y="1014563"/>
            <a:ext cx="2822545" cy="307777"/>
          </a:xfrm>
          <a:prstGeom prst="rect">
            <a:avLst/>
          </a:prstGeom>
          <a:noFill/>
        </p:spPr>
        <p:txBody>
          <a:bodyPr wrap="square">
            <a:spAutoFit/>
          </a:bodyPr>
          <a:lstStyle/>
          <a:p>
            <a:pPr algn="ctr"/>
            <a:r>
              <a:rPr lang="en-US" b="1" dirty="0">
                <a:solidFill>
                  <a:schemeClr val="bg1"/>
                </a:solidFill>
                <a:latin typeface="Consolas" panose="020B0609020204030204" pitchFamily="49" charset="0"/>
              </a:rPr>
              <a:t>/etc/inittab file format</a:t>
            </a:r>
          </a:p>
        </p:txBody>
      </p:sp>
      <p:sp>
        <p:nvSpPr>
          <p:cNvPr id="34" name="Rectangle : coins arrondis 33">
            <a:extLst>
              <a:ext uri="{FF2B5EF4-FFF2-40B4-BE49-F238E27FC236}">
                <a16:creationId xmlns:a16="http://schemas.microsoft.com/office/drawing/2014/main" id="{B17E63E3-E368-4AF3-ADA1-A3C168B86465}"/>
              </a:ext>
            </a:extLst>
          </p:cNvPr>
          <p:cNvSpPr/>
          <p:nvPr/>
        </p:nvSpPr>
        <p:spPr>
          <a:xfrm>
            <a:off x="8450639" y="1726721"/>
            <a:ext cx="3485366" cy="323819"/>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Consolas" panose="020B0609020204030204" pitchFamily="49" charset="0"/>
              </a:rPr>
              <a:t>id:runlevels:action:process</a:t>
            </a:r>
          </a:p>
        </p:txBody>
      </p:sp>
      <p:sp>
        <p:nvSpPr>
          <p:cNvPr id="35" name="Rectangle 79">
            <a:extLst>
              <a:ext uri="{FF2B5EF4-FFF2-40B4-BE49-F238E27FC236}">
                <a16:creationId xmlns:a16="http://schemas.microsoft.com/office/drawing/2014/main" id="{C801A1F4-03A1-4395-BBC4-C123FC878EAF}"/>
              </a:ext>
            </a:extLst>
          </p:cNvPr>
          <p:cNvSpPr>
            <a:spLocks noChangeArrowheads="1"/>
          </p:cNvSpPr>
          <p:nvPr/>
        </p:nvSpPr>
        <p:spPr bwMode="auto">
          <a:xfrm>
            <a:off x="8093699" y="2253274"/>
            <a:ext cx="3343125" cy="44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pPr>
            <a:r>
              <a:rPr kumimoji="0" lang="fr-FR" altLang="en-US" sz="2400" b="0" i="0" u="none" strike="noStrike" cap="none" normalizeH="0" baseline="0" dirty="0">
                <a:ln>
                  <a:noFill/>
                </a:ln>
                <a:solidFill>
                  <a:schemeClr val="accent5">
                    <a:lumMod val="90000"/>
                  </a:schemeClr>
                </a:solidFill>
                <a:effectLst/>
                <a:latin typeface="Pumpkin Story" panose="02000500000000000000" pitchFamily="2" charset="0"/>
                <a:ea typeface="Yu Mincho" panose="02020400000000000000" pitchFamily="18" charset="-128"/>
                <a:cs typeface="Arial" panose="020B0604020202020204" pitchFamily="34" charset="0"/>
              </a:rPr>
              <a:t>Most Commun Actions :</a:t>
            </a:r>
            <a:endParaRPr kumimoji="0" lang="fr-FR" altLang="en-US" sz="1800" b="0" i="0" u="none" strike="noStrike" cap="none" normalizeH="0" baseline="0" dirty="0">
              <a:ln>
                <a:noFill/>
              </a:ln>
              <a:solidFill>
                <a:schemeClr val="accent5">
                  <a:lumMod val="90000"/>
                </a:schemeClr>
              </a:solidFill>
              <a:effectLst/>
              <a:latin typeface="Arial" panose="020B0604020202020204" pitchFamily="34" charset="0"/>
            </a:endParaRPr>
          </a:p>
        </p:txBody>
      </p:sp>
      <p:sp>
        <p:nvSpPr>
          <p:cNvPr id="36" name="Rectangle 35">
            <a:extLst>
              <a:ext uri="{FF2B5EF4-FFF2-40B4-BE49-F238E27FC236}">
                <a16:creationId xmlns:a16="http://schemas.microsoft.com/office/drawing/2014/main" id="{5CEEDA22-43BE-449D-93B3-E4B1991D6F28}"/>
              </a:ext>
            </a:extLst>
          </p:cNvPr>
          <p:cNvSpPr/>
          <p:nvPr/>
        </p:nvSpPr>
        <p:spPr>
          <a:xfrm>
            <a:off x="8724718" y="2891457"/>
            <a:ext cx="3301997" cy="37031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Tableau 36">
            <a:extLst>
              <a:ext uri="{FF2B5EF4-FFF2-40B4-BE49-F238E27FC236}">
                <a16:creationId xmlns:a16="http://schemas.microsoft.com/office/drawing/2014/main" id="{5704EC35-7E3F-4714-A572-FF215C22A2EE}"/>
              </a:ext>
            </a:extLst>
          </p:cNvPr>
          <p:cNvGraphicFramePr>
            <a:graphicFrameLocks noGrp="1"/>
          </p:cNvGraphicFramePr>
          <p:nvPr>
            <p:extLst>
              <p:ext uri="{D42A27DB-BD31-4B8C-83A1-F6EECF244321}">
                <p14:modId xmlns:p14="http://schemas.microsoft.com/office/powerpoint/2010/main" val="1940333803"/>
              </p:ext>
            </p:extLst>
          </p:nvPr>
        </p:nvGraphicFramePr>
        <p:xfrm>
          <a:off x="8529851" y="2754346"/>
          <a:ext cx="3388195" cy="3703194"/>
        </p:xfrm>
        <a:graphic>
          <a:graphicData uri="http://schemas.openxmlformats.org/drawingml/2006/table">
            <a:tbl>
              <a:tblPr>
                <a:tableStyleId>{ED083AE6-46FA-4A59-8FB0-9F97EB10719F}</a:tableStyleId>
              </a:tblPr>
              <a:tblGrid>
                <a:gridCol w="1154561">
                  <a:extLst>
                    <a:ext uri="{9D8B030D-6E8A-4147-A177-3AD203B41FA5}">
                      <a16:colId xmlns:a16="http://schemas.microsoft.com/office/drawing/2014/main" val="1022451810"/>
                    </a:ext>
                  </a:extLst>
                </a:gridCol>
                <a:gridCol w="2233634">
                  <a:extLst>
                    <a:ext uri="{9D8B030D-6E8A-4147-A177-3AD203B41FA5}">
                      <a16:colId xmlns:a16="http://schemas.microsoft.com/office/drawing/2014/main" val="3202351443"/>
                    </a:ext>
                  </a:extLst>
                </a:gridCol>
              </a:tblGrid>
              <a:tr h="555479">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respawn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The process will be </a:t>
                      </a:r>
                      <a:r>
                        <a:rPr lang="en-US" sz="1000" b="0" i="0" u="none" strike="noStrike" cap="none" dirty="0">
                          <a:solidFill>
                            <a:schemeClr val="tx1">
                              <a:lumMod val="50000"/>
                            </a:schemeClr>
                          </a:solidFill>
                          <a:effectLst/>
                          <a:highlight>
                            <a:srgbClr val="F2E6E6"/>
                          </a:highlight>
                          <a:latin typeface="Consolas" panose="020B0609020204030204" pitchFamily="49" charset="0"/>
                          <a:ea typeface="+mn-ea"/>
                          <a:cs typeface="+mn-cs"/>
                          <a:sym typeface="Arial"/>
                        </a:rPr>
                        <a:t>restarted </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whenever it terminates (e.g. </a:t>
                      </a:r>
                      <a:r>
                        <a:rPr lang="en-US" sz="1000" b="0" i="0" u="none" strike="noStrike" cap="none" dirty="0" err="1">
                          <a:solidFill>
                            <a:schemeClr val="tx1">
                              <a:lumMod val="50000"/>
                            </a:schemeClr>
                          </a:solidFill>
                          <a:effectLst/>
                          <a:latin typeface="Consolas" panose="020B0609020204030204" pitchFamily="49" charset="0"/>
                          <a:ea typeface="+mn-ea"/>
                          <a:cs typeface="+mn-cs"/>
                          <a:sym typeface="Arial"/>
                        </a:rPr>
                        <a:t>getty</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a:t>
                      </a:r>
                    </a:p>
                  </a:txBody>
                  <a:tcPr anchor="ctr">
                    <a:solidFill>
                      <a:schemeClr val="tx2"/>
                    </a:solidFill>
                  </a:tcPr>
                </a:tc>
                <a:extLst>
                  <a:ext uri="{0D108BD9-81ED-4DB2-BD59-A6C34878D82A}">
                    <a16:rowId xmlns:a16="http://schemas.microsoft.com/office/drawing/2014/main" val="75278693"/>
                  </a:ext>
                </a:extLst>
              </a:tr>
              <a:tr h="864079">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wait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The process will be started </a:t>
                      </a:r>
                      <a:r>
                        <a:rPr lang="en-US" sz="1000" b="0" i="0" u="none" strike="noStrike" cap="none" dirty="0">
                          <a:solidFill>
                            <a:schemeClr val="tx1">
                              <a:lumMod val="50000"/>
                            </a:schemeClr>
                          </a:solidFill>
                          <a:effectLst/>
                          <a:highlight>
                            <a:srgbClr val="F2E6E6"/>
                          </a:highlight>
                          <a:latin typeface="Consolas" panose="020B0609020204030204" pitchFamily="49" charset="0"/>
                          <a:ea typeface="+mn-ea"/>
                          <a:cs typeface="+mn-cs"/>
                          <a:sym typeface="Arial"/>
                        </a:rPr>
                        <a:t>once when the specified runlevel is entered </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and</a:t>
                      </a:r>
                      <a:br>
                        <a:rPr lang="en-US" sz="1000" b="0" i="0" u="none" strike="noStrike" cap="none" dirty="0">
                          <a:solidFill>
                            <a:schemeClr val="tx1">
                              <a:lumMod val="50000"/>
                            </a:schemeClr>
                          </a:solidFill>
                          <a:effectLst/>
                          <a:latin typeface="Consolas" panose="020B0609020204030204" pitchFamily="49" charset="0"/>
                          <a:ea typeface="+mn-ea"/>
                          <a:cs typeface="+mn-cs"/>
                          <a:sym typeface="Arial"/>
                        </a:rPr>
                      </a:br>
                      <a:r>
                        <a:rPr lang="en-US" sz="1000" b="1" i="0" u="none" strike="noStrike" cap="none" dirty="0">
                          <a:solidFill>
                            <a:schemeClr val="tx1">
                              <a:lumMod val="50000"/>
                            </a:schemeClr>
                          </a:solidFill>
                          <a:effectLst/>
                          <a:latin typeface="Consolas" panose="020B0609020204030204" pitchFamily="49" charset="0"/>
                          <a:ea typeface="+mn-ea"/>
                          <a:cs typeface="+mn-cs"/>
                          <a:sym typeface="Arial"/>
                        </a:rPr>
                        <a:t>init</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 will wait for its termination.</a:t>
                      </a:r>
                    </a:p>
                  </a:txBody>
                  <a:tcPr anchor="ctr">
                    <a:solidFill>
                      <a:schemeClr val="tx2"/>
                    </a:solidFill>
                  </a:tcPr>
                </a:tc>
                <a:extLst>
                  <a:ext uri="{0D108BD9-81ED-4DB2-BD59-A6C34878D82A}">
                    <a16:rowId xmlns:a16="http://schemas.microsoft.com/office/drawing/2014/main" val="579509863"/>
                  </a:ext>
                </a:extLst>
              </a:tr>
              <a:tr h="555479">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once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The process will be executed </a:t>
                      </a:r>
                      <a:r>
                        <a:rPr lang="en-US" sz="1000" b="0" i="0" u="none" strike="noStrike" cap="none" dirty="0">
                          <a:solidFill>
                            <a:schemeClr val="tx1">
                              <a:lumMod val="50000"/>
                            </a:schemeClr>
                          </a:solidFill>
                          <a:effectLst/>
                          <a:highlight>
                            <a:srgbClr val="F2E6E6"/>
                          </a:highlight>
                          <a:latin typeface="Consolas" panose="020B0609020204030204" pitchFamily="49" charset="0"/>
                          <a:ea typeface="+mn-ea"/>
                          <a:cs typeface="+mn-cs"/>
                          <a:sym typeface="Arial"/>
                        </a:rPr>
                        <a:t>once when the specified runlevel is entered</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a:t>
                      </a:r>
                    </a:p>
                  </a:txBody>
                  <a:tcPr anchor="ctr">
                    <a:solidFill>
                      <a:schemeClr val="tx2"/>
                    </a:solidFill>
                  </a:tcPr>
                </a:tc>
                <a:extLst>
                  <a:ext uri="{0D108BD9-81ED-4DB2-BD59-A6C34878D82A}">
                    <a16:rowId xmlns:a16="http://schemas.microsoft.com/office/drawing/2014/main" val="1749566928"/>
                  </a:ext>
                </a:extLst>
              </a:tr>
              <a:tr h="709779">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boot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The process will be executed </a:t>
                      </a:r>
                      <a:r>
                        <a:rPr lang="en-US" sz="1000" b="0" i="0" u="none" strike="noStrike" cap="none" dirty="0">
                          <a:solidFill>
                            <a:schemeClr val="tx1">
                              <a:lumMod val="50000"/>
                            </a:schemeClr>
                          </a:solidFill>
                          <a:effectLst/>
                          <a:highlight>
                            <a:srgbClr val="F2E6E6"/>
                          </a:highlight>
                          <a:latin typeface="Consolas" panose="020B0609020204030204" pitchFamily="49" charset="0"/>
                          <a:ea typeface="+mn-ea"/>
                          <a:cs typeface="+mn-cs"/>
                          <a:sym typeface="Arial"/>
                        </a:rPr>
                        <a:t>during system boot</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 The </a:t>
                      </a:r>
                      <a:r>
                        <a:rPr lang="en-US" sz="1000" b="0" i="0" u="none" strike="noStrike" cap="none" dirty="0" err="1">
                          <a:solidFill>
                            <a:schemeClr val="tx1">
                              <a:lumMod val="50000"/>
                            </a:schemeClr>
                          </a:solidFill>
                          <a:effectLst/>
                          <a:latin typeface="Consolas" panose="020B0609020204030204" pitchFamily="49" charset="0"/>
                          <a:ea typeface="+mn-ea"/>
                          <a:cs typeface="+mn-cs"/>
                          <a:sym typeface="Arial"/>
                        </a:rPr>
                        <a:t>runlevels</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 field is</a:t>
                      </a:r>
                      <a:br>
                        <a:rPr lang="en-US" sz="1000" b="0" i="0" u="none" strike="noStrike" cap="none" dirty="0">
                          <a:solidFill>
                            <a:schemeClr val="tx1">
                              <a:lumMod val="50000"/>
                            </a:schemeClr>
                          </a:solidFill>
                          <a:effectLst/>
                          <a:latin typeface="Consolas" panose="020B0609020204030204" pitchFamily="49" charset="0"/>
                          <a:ea typeface="+mn-ea"/>
                          <a:cs typeface="+mn-cs"/>
                          <a:sym typeface="Arial"/>
                        </a:rPr>
                      </a:b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ignored.</a:t>
                      </a:r>
                    </a:p>
                  </a:txBody>
                  <a:tcPr anchor="ctr">
                    <a:solidFill>
                      <a:schemeClr val="tx2"/>
                    </a:solidFill>
                  </a:tcPr>
                </a:tc>
                <a:extLst>
                  <a:ext uri="{0D108BD9-81ED-4DB2-BD59-A6C34878D82A}">
                    <a16:rowId xmlns:a16="http://schemas.microsoft.com/office/drawing/2014/main" val="1564680750"/>
                  </a:ext>
                </a:extLst>
              </a:tr>
              <a:tr h="1018378">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err="1">
                          <a:solidFill>
                            <a:schemeClr val="accent4">
                              <a:lumMod val="75000"/>
                            </a:schemeClr>
                          </a:solidFill>
                          <a:effectLst/>
                          <a:latin typeface="Consolas" panose="020B0609020204030204" pitchFamily="49" charset="0"/>
                          <a:ea typeface="+mn-ea"/>
                          <a:cs typeface="+mn-cs"/>
                          <a:sym typeface="Arial"/>
                        </a:rPr>
                        <a:t>bootwait</a:t>
                      </a: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The process will be executed during system boot, while </a:t>
                      </a:r>
                      <a:r>
                        <a:rPr lang="en-US" sz="1000" b="1" i="0" u="none" strike="noStrike" cap="none" dirty="0">
                          <a:solidFill>
                            <a:schemeClr val="tx1">
                              <a:lumMod val="50000"/>
                            </a:schemeClr>
                          </a:solidFill>
                          <a:effectLst/>
                          <a:latin typeface="Consolas" panose="020B0609020204030204" pitchFamily="49" charset="0"/>
                          <a:ea typeface="+mn-ea"/>
                          <a:cs typeface="+mn-cs"/>
                          <a:sym typeface="Arial"/>
                        </a:rPr>
                        <a:t>init</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 </a:t>
                      </a:r>
                      <a:r>
                        <a:rPr lang="en-US" sz="1000" b="0" i="0" u="none" strike="noStrike" cap="none" dirty="0">
                          <a:solidFill>
                            <a:schemeClr val="tx1">
                              <a:lumMod val="50000"/>
                            </a:schemeClr>
                          </a:solidFill>
                          <a:effectLst/>
                          <a:highlight>
                            <a:srgbClr val="F2E6E6"/>
                          </a:highlight>
                          <a:latin typeface="Consolas" panose="020B0609020204030204" pitchFamily="49" charset="0"/>
                          <a:ea typeface="+mn-ea"/>
                          <a:cs typeface="+mn-cs"/>
                          <a:sym typeface="Arial"/>
                        </a:rPr>
                        <a:t>waits for its</a:t>
                      </a:r>
                      <a:br>
                        <a:rPr lang="en-US" sz="1000" b="0" i="0" u="none" strike="noStrike" cap="none" dirty="0">
                          <a:solidFill>
                            <a:schemeClr val="tx1">
                              <a:lumMod val="50000"/>
                            </a:schemeClr>
                          </a:solidFill>
                          <a:effectLst/>
                          <a:highlight>
                            <a:srgbClr val="F2E6E6"/>
                          </a:highlight>
                          <a:latin typeface="Consolas" panose="020B0609020204030204" pitchFamily="49" charset="0"/>
                          <a:ea typeface="+mn-ea"/>
                          <a:cs typeface="+mn-cs"/>
                          <a:sym typeface="Arial"/>
                        </a:rPr>
                      </a:br>
                      <a:r>
                        <a:rPr lang="en-US" sz="1000" b="0" i="0" u="none" strike="noStrike" cap="none" dirty="0">
                          <a:solidFill>
                            <a:schemeClr val="tx1">
                              <a:lumMod val="50000"/>
                            </a:schemeClr>
                          </a:solidFill>
                          <a:effectLst/>
                          <a:highlight>
                            <a:srgbClr val="F2E6E6"/>
                          </a:highlight>
                          <a:latin typeface="Consolas" panose="020B0609020204030204" pitchFamily="49" charset="0"/>
                          <a:ea typeface="+mn-ea"/>
                          <a:cs typeface="+mn-cs"/>
                          <a:sym typeface="Arial"/>
                        </a:rPr>
                        <a:t>termination </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(e.g. /etc/</a:t>
                      </a:r>
                      <a:r>
                        <a:rPr lang="en-US" sz="1000" b="0" i="0" u="none" strike="noStrike" cap="none" dirty="0" err="1">
                          <a:solidFill>
                            <a:schemeClr val="tx1">
                              <a:lumMod val="50000"/>
                            </a:schemeClr>
                          </a:solidFill>
                          <a:effectLst/>
                          <a:latin typeface="Consolas" panose="020B0609020204030204" pitchFamily="49" charset="0"/>
                          <a:ea typeface="+mn-ea"/>
                          <a:cs typeface="+mn-cs"/>
                          <a:sym typeface="Arial"/>
                        </a:rPr>
                        <a:t>rc</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 The </a:t>
                      </a:r>
                      <a:r>
                        <a:rPr lang="en-US" sz="1000" b="0" i="0" u="none" strike="noStrike" cap="none" dirty="0" err="1">
                          <a:solidFill>
                            <a:schemeClr val="tx1">
                              <a:lumMod val="50000"/>
                            </a:schemeClr>
                          </a:solidFill>
                          <a:effectLst/>
                          <a:latin typeface="Consolas" panose="020B0609020204030204" pitchFamily="49" charset="0"/>
                          <a:ea typeface="+mn-ea"/>
                          <a:cs typeface="+mn-cs"/>
                          <a:sym typeface="Arial"/>
                        </a:rPr>
                        <a:t>runlevels</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 field is ignored.</a:t>
                      </a:r>
                    </a:p>
                  </a:txBody>
                  <a:tcPr anchor="ctr">
                    <a:solidFill>
                      <a:schemeClr val="tx2"/>
                    </a:solidFill>
                  </a:tcPr>
                </a:tc>
                <a:extLst>
                  <a:ext uri="{0D108BD9-81ED-4DB2-BD59-A6C34878D82A}">
                    <a16:rowId xmlns:a16="http://schemas.microsoft.com/office/drawing/2014/main" val="128607261"/>
                  </a:ext>
                </a:extLst>
              </a:tr>
            </a:tbl>
          </a:graphicData>
        </a:graphic>
      </p:graphicFrame>
    </p:spTree>
    <p:extLst>
      <p:ext uri="{BB962C8B-B14F-4D97-AF65-F5344CB8AC3E}">
        <p14:creationId xmlns:p14="http://schemas.microsoft.com/office/powerpoint/2010/main" val="3287882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8E574D9-378F-47E7-9F7B-F5111991DA07}"/>
              </a:ext>
            </a:extLst>
          </p:cNvPr>
          <p:cNvSpPr/>
          <p:nvPr/>
        </p:nvSpPr>
        <p:spPr>
          <a:xfrm>
            <a:off x="371476" y="319707"/>
            <a:ext cx="3613150" cy="30175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au 3">
            <a:extLst>
              <a:ext uri="{FF2B5EF4-FFF2-40B4-BE49-F238E27FC236}">
                <a16:creationId xmlns:a16="http://schemas.microsoft.com/office/drawing/2014/main" id="{2B0F6D74-CC71-49E2-B34E-348D4AA684E9}"/>
              </a:ext>
            </a:extLst>
          </p:cNvPr>
          <p:cNvGraphicFramePr>
            <a:graphicFrameLocks noGrp="1"/>
          </p:cNvGraphicFramePr>
          <p:nvPr>
            <p:extLst>
              <p:ext uri="{D42A27DB-BD31-4B8C-83A1-F6EECF244321}">
                <p14:modId xmlns:p14="http://schemas.microsoft.com/office/powerpoint/2010/main" val="1343958265"/>
              </p:ext>
            </p:extLst>
          </p:nvPr>
        </p:nvGraphicFramePr>
        <p:xfrm>
          <a:off x="215900" y="161925"/>
          <a:ext cx="3613150" cy="3017520"/>
        </p:xfrm>
        <a:graphic>
          <a:graphicData uri="http://schemas.openxmlformats.org/drawingml/2006/table">
            <a:tbl>
              <a:tblPr>
                <a:tableStyleId>{ED083AE6-46FA-4A59-8FB0-9F97EB10719F}</a:tableStyleId>
              </a:tblPr>
              <a:tblGrid>
                <a:gridCol w="1231216">
                  <a:extLst>
                    <a:ext uri="{9D8B030D-6E8A-4147-A177-3AD203B41FA5}">
                      <a16:colId xmlns:a16="http://schemas.microsoft.com/office/drawing/2014/main" val="1898943724"/>
                    </a:ext>
                  </a:extLst>
                </a:gridCol>
                <a:gridCol w="2381934">
                  <a:extLst>
                    <a:ext uri="{9D8B030D-6E8A-4147-A177-3AD203B41FA5}">
                      <a16:colId xmlns:a16="http://schemas.microsoft.com/office/drawing/2014/main" val="752988015"/>
                    </a:ext>
                  </a:extLst>
                </a:gridCol>
              </a:tblGrid>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off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This does nothing.</a:t>
                      </a:r>
                    </a:p>
                  </a:txBody>
                  <a:tcPr anchor="ctr">
                    <a:solidFill>
                      <a:schemeClr val="tx2"/>
                    </a:solidFill>
                  </a:tcPr>
                </a:tc>
                <a:extLst>
                  <a:ext uri="{0D108BD9-81ED-4DB2-BD59-A6C34878D82A}">
                    <a16:rowId xmlns:a16="http://schemas.microsoft.com/office/drawing/2014/main" val="634918459"/>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err="1">
                          <a:solidFill>
                            <a:schemeClr val="accent4">
                              <a:lumMod val="75000"/>
                            </a:schemeClr>
                          </a:solidFill>
                          <a:effectLst/>
                          <a:latin typeface="Consolas" panose="020B0609020204030204" pitchFamily="49" charset="0"/>
                          <a:ea typeface="+mn-ea"/>
                          <a:cs typeface="+mn-cs"/>
                          <a:sym typeface="Arial"/>
                        </a:rPr>
                        <a:t>initdefault</a:t>
                      </a: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An </a:t>
                      </a:r>
                      <a:r>
                        <a:rPr lang="en-US" sz="1000" b="1" i="0" u="none" strike="noStrike" cap="none" dirty="0" err="1">
                          <a:solidFill>
                            <a:schemeClr val="tx1">
                              <a:lumMod val="50000"/>
                            </a:schemeClr>
                          </a:solidFill>
                          <a:effectLst/>
                          <a:latin typeface="Consolas" panose="020B0609020204030204" pitchFamily="49" charset="0"/>
                          <a:ea typeface="+mn-ea"/>
                          <a:cs typeface="+mn-cs"/>
                          <a:sym typeface="Arial"/>
                        </a:rPr>
                        <a:t>initdefault</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 entry specifies the </a:t>
                      </a:r>
                      <a:r>
                        <a:rPr lang="en-US" sz="1000" b="0" i="0" u="none" strike="noStrike" cap="none" dirty="0">
                          <a:solidFill>
                            <a:schemeClr val="tx1">
                              <a:lumMod val="50000"/>
                            </a:schemeClr>
                          </a:solidFill>
                          <a:effectLst/>
                          <a:highlight>
                            <a:srgbClr val="F2E6E6"/>
                          </a:highlight>
                          <a:latin typeface="Consolas" panose="020B0609020204030204" pitchFamily="49" charset="0"/>
                          <a:ea typeface="+mn-ea"/>
                          <a:cs typeface="+mn-cs"/>
                          <a:sym typeface="Arial"/>
                        </a:rPr>
                        <a:t>default runlevel </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to use. If not specified, </a:t>
                      </a:r>
                      <a:r>
                        <a:rPr lang="en-US" sz="1000" b="1" i="0" u="none" strike="noStrike" cap="none" dirty="0">
                          <a:solidFill>
                            <a:schemeClr val="tx1">
                              <a:lumMod val="50000"/>
                            </a:schemeClr>
                          </a:solidFill>
                          <a:effectLst/>
                          <a:latin typeface="Consolas" panose="020B0609020204030204" pitchFamily="49" charset="0"/>
                          <a:ea typeface="+mn-ea"/>
                          <a:cs typeface="+mn-cs"/>
                          <a:sym typeface="Arial"/>
                        </a:rPr>
                        <a:t>init</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 will ask for a runlevel on the console. The process field is ignored.</a:t>
                      </a:r>
                    </a:p>
                  </a:txBody>
                  <a:tcPr anchor="ctr">
                    <a:solidFill>
                      <a:schemeClr val="tx2"/>
                    </a:solidFill>
                  </a:tcPr>
                </a:tc>
                <a:extLst>
                  <a:ext uri="{0D108BD9-81ED-4DB2-BD59-A6C34878D82A}">
                    <a16:rowId xmlns:a16="http://schemas.microsoft.com/office/drawing/2014/main" val="1100235663"/>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err="1">
                          <a:solidFill>
                            <a:schemeClr val="accent4">
                              <a:lumMod val="75000"/>
                            </a:schemeClr>
                          </a:solidFill>
                          <a:effectLst/>
                          <a:latin typeface="Consolas" panose="020B0609020204030204" pitchFamily="49" charset="0"/>
                          <a:ea typeface="+mn-ea"/>
                          <a:cs typeface="+mn-cs"/>
                          <a:sym typeface="Arial"/>
                        </a:rPr>
                        <a:t>ctrlaltdel</a:t>
                      </a: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The process will be executed when </a:t>
                      </a:r>
                      <a:r>
                        <a:rPr lang="en-US" sz="1000" b="1" i="0" u="none" strike="noStrike" cap="none" dirty="0">
                          <a:solidFill>
                            <a:schemeClr val="tx1">
                              <a:lumMod val="50000"/>
                            </a:schemeClr>
                          </a:solidFill>
                          <a:effectLst/>
                          <a:latin typeface="Consolas" panose="020B0609020204030204" pitchFamily="49" charset="0"/>
                          <a:ea typeface="+mn-ea"/>
                          <a:cs typeface="+mn-cs"/>
                          <a:sym typeface="Arial"/>
                        </a:rPr>
                        <a:t>init</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 receives the SIGINT signal. This means that someone on the system console has pressed the </a:t>
                      </a:r>
                      <a:r>
                        <a:rPr lang="en-US" sz="1000" b="1" i="0" u="none" strike="noStrike" cap="none" dirty="0">
                          <a:solidFill>
                            <a:schemeClr val="tx1">
                              <a:lumMod val="50000"/>
                            </a:schemeClr>
                          </a:solidFill>
                          <a:effectLst/>
                          <a:highlight>
                            <a:srgbClr val="F2E6E6"/>
                          </a:highlight>
                          <a:latin typeface="Consolas" panose="020B0609020204030204" pitchFamily="49" charset="0"/>
                          <a:ea typeface="+mn-ea"/>
                          <a:cs typeface="+mn-cs"/>
                          <a:sym typeface="Arial"/>
                        </a:rPr>
                        <a:t>CTRL-ALT-DEL</a:t>
                      </a:r>
                      <a:r>
                        <a:rPr lang="en-US" sz="1000" b="0" i="0" u="none" strike="noStrike" cap="none" dirty="0">
                          <a:solidFill>
                            <a:schemeClr val="tx1">
                              <a:lumMod val="50000"/>
                            </a:schemeClr>
                          </a:solidFill>
                          <a:effectLst/>
                          <a:highlight>
                            <a:srgbClr val="F2E6E6"/>
                          </a:highlight>
                          <a:latin typeface="Consolas" panose="020B0609020204030204" pitchFamily="49" charset="0"/>
                          <a:ea typeface="+mn-ea"/>
                          <a:cs typeface="+mn-cs"/>
                          <a:sym typeface="Arial"/>
                        </a:rPr>
                        <a:t> key combination</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 Typically one wants to execute some sort of shutdown either to get into single-user level or to reboot the machine. Often used to</a:t>
                      </a:r>
                      <a:br>
                        <a:rPr lang="en-US" sz="1000" b="0" i="0" u="none" strike="noStrike" cap="none" dirty="0">
                          <a:solidFill>
                            <a:schemeClr val="tx1">
                              <a:lumMod val="50000"/>
                            </a:schemeClr>
                          </a:solidFill>
                          <a:effectLst/>
                          <a:latin typeface="Consolas" panose="020B0609020204030204" pitchFamily="49" charset="0"/>
                          <a:ea typeface="+mn-ea"/>
                          <a:cs typeface="+mn-cs"/>
                          <a:sym typeface="Arial"/>
                        </a:rPr>
                      </a:b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reboot the machine in many distributions.</a:t>
                      </a:r>
                    </a:p>
                  </a:txBody>
                  <a:tcPr anchor="ctr">
                    <a:solidFill>
                      <a:schemeClr val="tx2"/>
                    </a:solidFill>
                  </a:tcPr>
                </a:tc>
                <a:extLst>
                  <a:ext uri="{0D108BD9-81ED-4DB2-BD59-A6C34878D82A}">
                    <a16:rowId xmlns:a16="http://schemas.microsoft.com/office/drawing/2014/main" val="2963418690"/>
                  </a:ext>
                </a:extLst>
              </a:tr>
            </a:tbl>
          </a:graphicData>
        </a:graphic>
      </p:graphicFrame>
      <p:sp>
        <p:nvSpPr>
          <p:cNvPr id="6" name="ZoneTexte 5">
            <a:extLst>
              <a:ext uri="{FF2B5EF4-FFF2-40B4-BE49-F238E27FC236}">
                <a16:creationId xmlns:a16="http://schemas.microsoft.com/office/drawing/2014/main" id="{2358A1D6-4BF3-4BEF-9A64-7A63741886A4}"/>
              </a:ext>
            </a:extLst>
          </p:cNvPr>
          <p:cNvSpPr txBox="1"/>
          <p:nvPr/>
        </p:nvSpPr>
        <p:spPr>
          <a:xfrm>
            <a:off x="215900" y="3455670"/>
            <a:ext cx="3768726" cy="577081"/>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50" dirty="0">
                <a:solidFill>
                  <a:schemeClr val="accent6">
                    <a:lumMod val="75000"/>
                  </a:schemeClr>
                </a:solidFill>
                <a:latin typeface="Consolas" panose="020B0609020204030204" pitchFamily="49" charset="0"/>
              </a:rPr>
              <a:t>See man inittab for more info on other actions like: </a:t>
            </a:r>
            <a:r>
              <a:rPr lang="en-US" sz="1050" dirty="0" err="1">
                <a:solidFill>
                  <a:schemeClr val="accent1">
                    <a:lumMod val="75000"/>
                  </a:schemeClr>
                </a:solidFill>
                <a:latin typeface="Consolas" panose="020B0609020204030204" pitchFamily="49" charset="0"/>
              </a:rPr>
              <a:t>sysinit</a:t>
            </a:r>
            <a:r>
              <a:rPr lang="en-US" sz="1050" dirty="0">
                <a:solidFill>
                  <a:schemeClr val="accent1">
                    <a:lumMod val="75000"/>
                  </a:schemeClr>
                </a:solidFill>
                <a:latin typeface="Consolas" panose="020B0609020204030204" pitchFamily="49" charset="0"/>
              </a:rPr>
              <a:t>, </a:t>
            </a:r>
            <a:r>
              <a:rPr lang="en-US" sz="1050" dirty="0" err="1">
                <a:solidFill>
                  <a:schemeClr val="accent1">
                    <a:lumMod val="75000"/>
                  </a:schemeClr>
                </a:solidFill>
                <a:latin typeface="Consolas" panose="020B0609020204030204" pitchFamily="49" charset="0"/>
              </a:rPr>
              <a:t>powerwait</a:t>
            </a:r>
            <a:r>
              <a:rPr lang="en-US" sz="1050" dirty="0">
                <a:solidFill>
                  <a:schemeClr val="accent1">
                    <a:lumMod val="75000"/>
                  </a:schemeClr>
                </a:solidFill>
                <a:latin typeface="Consolas" panose="020B0609020204030204" pitchFamily="49" charset="0"/>
              </a:rPr>
              <a:t>, </a:t>
            </a:r>
            <a:r>
              <a:rPr lang="en-US" sz="1050" dirty="0" err="1">
                <a:solidFill>
                  <a:schemeClr val="accent1">
                    <a:lumMod val="75000"/>
                  </a:schemeClr>
                </a:solidFill>
                <a:latin typeface="Consolas" panose="020B0609020204030204" pitchFamily="49" charset="0"/>
              </a:rPr>
              <a:t>powerfail</a:t>
            </a:r>
            <a:r>
              <a:rPr lang="en-US" sz="1050" dirty="0">
                <a:solidFill>
                  <a:schemeClr val="accent1">
                    <a:lumMod val="75000"/>
                  </a:schemeClr>
                </a:solidFill>
                <a:latin typeface="Consolas" panose="020B0609020204030204" pitchFamily="49" charset="0"/>
              </a:rPr>
              <a:t>, </a:t>
            </a:r>
            <a:r>
              <a:rPr lang="en-US" sz="1050" dirty="0" err="1">
                <a:solidFill>
                  <a:schemeClr val="accent1">
                    <a:lumMod val="75000"/>
                  </a:schemeClr>
                </a:solidFill>
                <a:latin typeface="Consolas" panose="020B0609020204030204" pitchFamily="49" charset="0"/>
              </a:rPr>
              <a:t>powerokwait</a:t>
            </a:r>
            <a:r>
              <a:rPr lang="en-US" sz="1050" dirty="0">
                <a:solidFill>
                  <a:schemeClr val="accent1">
                    <a:lumMod val="75000"/>
                  </a:schemeClr>
                </a:solidFill>
                <a:latin typeface="Consolas" panose="020B0609020204030204" pitchFamily="49" charset="0"/>
              </a:rPr>
              <a:t>, </a:t>
            </a:r>
            <a:r>
              <a:rPr lang="en-US" sz="1050" dirty="0" err="1">
                <a:solidFill>
                  <a:schemeClr val="accent1">
                    <a:lumMod val="75000"/>
                  </a:schemeClr>
                </a:solidFill>
                <a:latin typeface="Consolas" panose="020B0609020204030204" pitchFamily="49" charset="0"/>
              </a:rPr>
              <a:t>powerfailnow</a:t>
            </a:r>
            <a:r>
              <a:rPr lang="en-US" sz="1050" dirty="0">
                <a:solidFill>
                  <a:schemeClr val="accent1">
                    <a:lumMod val="75000"/>
                  </a:schemeClr>
                </a:solidFill>
                <a:latin typeface="Consolas" panose="020B0609020204030204" pitchFamily="49" charset="0"/>
              </a:rPr>
              <a:t>, </a:t>
            </a:r>
            <a:r>
              <a:rPr lang="en-US" sz="1050" dirty="0" err="1">
                <a:solidFill>
                  <a:schemeClr val="accent1">
                    <a:lumMod val="75000"/>
                  </a:schemeClr>
                </a:solidFill>
                <a:latin typeface="Consolas" panose="020B0609020204030204" pitchFamily="49" charset="0"/>
              </a:rPr>
              <a:t>resume,kbrequest</a:t>
            </a:r>
            <a:r>
              <a:rPr lang="en-US" sz="1050" dirty="0">
                <a:solidFill>
                  <a:schemeClr val="accent1">
                    <a:lumMod val="75000"/>
                  </a:schemeClr>
                </a:solidFill>
                <a:latin typeface="Consolas" panose="020B0609020204030204" pitchFamily="49" charset="0"/>
              </a:rPr>
              <a:t>, </a:t>
            </a:r>
            <a:r>
              <a:rPr lang="en-US" sz="1050" dirty="0" err="1">
                <a:solidFill>
                  <a:schemeClr val="accent1">
                    <a:lumMod val="75000"/>
                  </a:schemeClr>
                </a:solidFill>
                <a:latin typeface="Consolas" panose="020B0609020204030204" pitchFamily="49" charset="0"/>
              </a:rPr>
              <a:t>ondemand</a:t>
            </a:r>
            <a:r>
              <a:rPr lang="en-US" sz="1050" dirty="0">
                <a:solidFill>
                  <a:schemeClr val="accent6">
                    <a:lumMod val="75000"/>
                  </a:schemeClr>
                </a:solidFill>
                <a:latin typeface="Consolas" panose="020B0609020204030204" pitchFamily="49" charset="0"/>
              </a:rPr>
              <a:t>. </a:t>
            </a:r>
          </a:p>
        </p:txBody>
      </p:sp>
      <p:sp>
        <p:nvSpPr>
          <p:cNvPr id="7" name="Rectangle 6">
            <a:extLst>
              <a:ext uri="{FF2B5EF4-FFF2-40B4-BE49-F238E27FC236}">
                <a16:creationId xmlns:a16="http://schemas.microsoft.com/office/drawing/2014/main" id="{59771B50-1CBC-4EC7-9F46-5D6DF87CE1AD}"/>
              </a:ext>
            </a:extLst>
          </p:cNvPr>
          <p:cNvSpPr/>
          <p:nvPr/>
        </p:nvSpPr>
        <p:spPr>
          <a:xfrm>
            <a:off x="68123" y="4032751"/>
            <a:ext cx="4522927" cy="584775"/>
          </a:xfrm>
          <a:prstGeom prst="rect">
            <a:avLst/>
          </a:prstGeom>
          <a:noFill/>
        </p:spPr>
        <p:txBody>
          <a:bodyPr wrap="square" lIns="91440" tIns="45720" rIns="91440" bIns="45720">
            <a:spAutoFit/>
          </a:bodyPr>
          <a:lstStyle/>
          <a:p>
            <a:r>
              <a:rPr lang="fr-FR"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SHUTTING DOWN</a:t>
            </a:r>
            <a:endParaRPr lang="fr-FR"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8" name="Image 7">
            <a:extLst>
              <a:ext uri="{FF2B5EF4-FFF2-40B4-BE49-F238E27FC236}">
                <a16:creationId xmlns:a16="http://schemas.microsoft.com/office/drawing/2014/main" id="{72070EDA-A596-4F10-B6E5-E82D7DCE6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75275">
            <a:off x="3585652" y="4545417"/>
            <a:ext cx="311573" cy="244214"/>
          </a:xfrm>
          <a:prstGeom prst="rect">
            <a:avLst/>
          </a:prstGeom>
        </p:spPr>
      </p:pic>
      <p:sp>
        <p:nvSpPr>
          <p:cNvPr id="10" name="Rectangle 9">
            <a:extLst>
              <a:ext uri="{FF2B5EF4-FFF2-40B4-BE49-F238E27FC236}">
                <a16:creationId xmlns:a16="http://schemas.microsoft.com/office/drawing/2014/main" id="{A92CC2A3-B220-496E-9135-A5579758AE5A}"/>
              </a:ext>
            </a:extLst>
          </p:cNvPr>
          <p:cNvSpPr/>
          <p:nvPr/>
        </p:nvSpPr>
        <p:spPr>
          <a:xfrm>
            <a:off x="304168" y="4190533"/>
            <a:ext cx="3187091" cy="830997"/>
          </a:xfrm>
          <a:prstGeom prst="rect">
            <a:avLst/>
          </a:prstGeom>
          <a:noFill/>
        </p:spPr>
        <p:txBody>
          <a:bodyPr wrap="none" lIns="91440" tIns="45720" rIns="91440" bIns="45720">
            <a:spAutoFit/>
          </a:bodyPr>
          <a:lstStyle/>
          <a:p>
            <a:pPr algn="ctr"/>
            <a:r>
              <a:rPr lang="fr-FR" sz="4800" dirty="0">
                <a:solidFill>
                  <a:schemeClr val="bg2"/>
                </a:solidFill>
                <a:latin typeface="+mj-lt"/>
              </a:rPr>
              <a:t>the system properly</a:t>
            </a:r>
          </a:p>
        </p:txBody>
      </p:sp>
      <p:sp>
        <p:nvSpPr>
          <p:cNvPr id="11" name="ZoneTexte 10">
            <a:extLst>
              <a:ext uri="{FF2B5EF4-FFF2-40B4-BE49-F238E27FC236}">
                <a16:creationId xmlns:a16="http://schemas.microsoft.com/office/drawing/2014/main" id="{981244D6-3A82-4458-A3B4-42DBA41CCB6E}"/>
              </a:ext>
            </a:extLst>
          </p:cNvPr>
          <p:cNvSpPr txBox="1"/>
          <p:nvPr/>
        </p:nvSpPr>
        <p:spPr>
          <a:xfrm>
            <a:off x="152401" y="5013757"/>
            <a:ext cx="3832225" cy="577081"/>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50" dirty="0">
                <a:solidFill>
                  <a:schemeClr val="accent6">
                    <a:lumMod val="75000"/>
                  </a:schemeClr>
                </a:solidFill>
                <a:latin typeface="Consolas" panose="020B0609020204030204" pitchFamily="49" charset="0"/>
              </a:rPr>
              <a:t>Before the system is turned </a:t>
            </a:r>
            <a:r>
              <a:rPr lang="en-US" sz="1050" dirty="0" err="1">
                <a:solidFill>
                  <a:schemeClr val="accent6">
                    <a:lumMod val="75000"/>
                  </a:schemeClr>
                </a:solidFill>
                <a:latin typeface="Consolas" panose="020B0609020204030204" pitchFamily="49" charset="0"/>
              </a:rPr>
              <a:t>off,it</a:t>
            </a:r>
            <a:r>
              <a:rPr lang="en-US" sz="1050" dirty="0">
                <a:solidFill>
                  <a:schemeClr val="accent6">
                    <a:lumMod val="75000"/>
                  </a:schemeClr>
                </a:solidFill>
                <a:latin typeface="Consolas" panose="020B0609020204030204" pitchFamily="49" charset="0"/>
              </a:rPr>
              <a:t> needs to shut down every current runlevel service properly and unmount all filesystems </a:t>
            </a:r>
          </a:p>
        </p:txBody>
      </p:sp>
      <p:sp>
        <p:nvSpPr>
          <p:cNvPr id="12" name="Rectangle : coins arrondis 11">
            <a:extLst>
              <a:ext uri="{FF2B5EF4-FFF2-40B4-BE49-F238E27FC236}">
                <a16:creationId xmlns:a16="http://schemas.microsoft.com/office/drawing/2014/main" id="{DBC1E8CB-95D6-4B1C-A645-3BC5B8CB942A}"/>
              </a:ext>
            </a:extLst>
          </p:cNvPr>
          <p:cNvSpPr/>
          <p:nvPr/>
        </p:nvSpPr>
        <p:spPr>
          <a:xfrm>
            <a:off x="161171" y="5692357"/>
            <a:ext cx="3823455" cy="981233"/>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b="1" dirty="0">
              <a:latin typeface="Consolas" panose="020B0609020204030204" pitchFamily="49" charset="0"/>
            </a:endParaRPr>
          </a:p>
        </p:txBody>
      </p:sp>
      <p:sp>
        <p:nvSpPr>
          <p:cNvPr id="13" name="Rectangle : coins arrondis 12">
            <a:extLst>
              <a:ext uri="{FF2B5EF4-FFF2-40B4-BE49-F238E27FC236}">
                <a16:creationId xmlns:a16="http://schemas.microsoft.com/office/drawing/2014/main" id="{2DDDA63F-2CE9-48BA-A380-E314DDD40B1C}"/>
              </a:ext>
            </a:extLst>
          </p:cNvPr>
          <p:cNvSpPr/>
          <p:nvPr/>
        </p:nvSpPr>
        <p:spPr>
          <a:xfrm>
            <a:off x="274990" y="6171392"/>
            <a:ext cx="3554060" cy="364575"/>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b="1" dirty="0">
                <a:solidFill>
                  <a:schemeClr val="bg1"/>
                </a:solidFill>
                <a:latin typeface="Consolas" panose="020B0609020204030204" pitchFamily="49" charset="0"/>
              </a:rPr>
              <a:t>init 0 </a:t>
            </a:r>
            <a:r>
              <a:rPr lang="en-US" sz="1000" b="1" dirty="0">
                <a:solidFill>
                  <a:schemeClr val="tx2">
                    <a:lumMod val="10000"/>
                  </a:schemeClr>
                </a:solidFill>
                <a:latin typeface="Consolas" panose="020B0609020204030204" pitchFamily="49" charset="0"/>
              </a:rPr>
              <a:t>or </a:t>
            </a:r>
            <a:r>
              <a:rPr lang="en-US" sz="1000" b="1" dirty="0">
                <a:solidFill>
                  <a:schemeClr val="bg1"/>
                </a:solidFill>
                <a:latin typeface="Consolas" panose="020B0609020204030204" pitchFamily="49" charset="0"/>
              </a:rPr>
              <a:t>shutdown -h now </a:t>
            </a:r>
            <a:r>
              <a:rPr lang="en-US" sz="1000" b="1" dirty="0">
                <a:solidFill>
                  <a:schemeClr val="tx2">
                    <a:lumMod val="10000"/>
                  </a:schemeClr>
                </a:solidFill>
                <a:latin typeface="Consolas" panose="020B0609020204030204" pitchFamily="49" charset="0"/>
              </a:rPr>
              <a:t>or </a:t>
            </a:r>
            <a:r>
              <a:rPr lang="en-US" sz="1000" b="1" dirty="0">
                <a:solidFill>
                  <a:schemeClr val="bg1"/>
                </a:solidFill>
                <a:latin typeface="Consolas" panose="020B0609020204030204" pitchFamily="49" charset="0"/>
              </a:rPr>
              <a:t>halt</a:t>
            </a:r>
            <a:r>
              <a:rPr lang="en-US" sz="1000" b="1" dirty="0">
                <a:solidFill>
                  <a:schemeClr val="tx2">
                    <a:lumMod val="10000"/>
                  </a:schemeClr>
                </a:solidFill>
                <a:latin typeface="Consolas" panose="020B0609020204030204" pitchFamily="49" charset="0"/>
              </a:rPr>
              <a:t> or </a:t>
            </a:r>
            <a:r>
              <a:rPr lang="en-US" sz="1000" b="1" dirty="0">
                <a:solidFill>
                  <a:schemeClr val="bg1"/>
                </a:solidFill>
                <a:latin typeface="Consolas" panose="020B0609020204030204" pitchFamily="49" charset="0"/>
              </a:rPr>
              <a:t>poweroff</a:t>
            </a:r>
            <a:r>
              <a:rPr lang="en-US" sz="1000" b="1" dirty="0">
                <a:solidFill>
                  <a:schemeClr val="tx2">
                    <a:lumMod val="10000"/>
                  </a:schemeClr>
                </a:solidFill>
                <a:latin typeface="Consolas" panose="020B0609020204030204" pitchFamily="49" charset="0"/>
              </a:rPr>
              <a:t> </a:t>
            </a:r>
          </a:p>
        </p:txBody>
      </p:sp>
      <p:sp>
        <p:nvSpPr>
          <p:cNvPr id="15" name="Rectangle : coins arrondis 14">
            <a:extLst>
              <a:ext uri="{FF2B5EF4-FFF2-40B4-BE49-F238E27FC236}">
                <a16:creationId xmlns:a16="http://schemas.microsoft.com/office/drawing/2014/main" id="{760032E9-8096-422A-9135-78C23E14EABE}"/>
              </a:ext>
            </a:extLst>
          </p:cNvPr>
          <p:cNvSpPr/>
          <p:nvPr/>
        </p:nvSpPr>
        <p:spPr>
          <a:xfrm>
            <a:off x="274990" y="5823179"/>
            <a:ext cx="3554060" cy="288436"/>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b="1" dirty="0">
                <a:solidFill>
                  <a:schemeClr val="tx2">
                    <a:lumMod val="10000"/>
                  </a:schemeClr>
                </a:solidFill>
                <a:latin typeface="Consolas" panose="020B0609020204030204" pitchFamily="49" charset="0"/>
                <a:ea typeface="+mn-ea"/>
                <a:cs typeface="+mn-cs"/>
              </a:rPr>
              <a:t>Shutdown the system</a:t>
            </a:r>
          </a:p>
        </p:txBody>
      </p:sp>
      <p:sp>
        <p:nvSpPr>
          <p:cNvPr id="16" name="Rectangle : coins arrondis 15">
            <a:extLst>
              <a:ext uri="{FF2B5EF4-FFF2-40B4-BE49-F238E27FC236}">
                <a16:creationId xmlns:a16="http://schemas.microsoft.com/office/drawing/2014/main" id="{B5B4EE62-FC80-4F4B-9055-8DAAB217B85E}"/>
              </a:ext>
            </a:extLst>
          </p:cNvPr>
          <p:cNvSpPr/>
          <p:nvPr/>
        </p:nvSpPr>
        <p:spPr>
          <a:xfrm>
            <a:off x="4140202" y="161925"/>
            <a:ext cx="3823455" cy="1219200"/>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b="1" dirty="0">
              <a:latin typeface="Consolas" panose="020B0609020204030204" pitchFamily="49" charset="0"/>
            </a:endParaRPr>
          </a:p>
        </p:txBody>
      </p:sp>
      <p:sp>
        <p:nvSpPr>
          <p:cNvPr id="17" name="Rectangle : coins arrondis 16">
            <a:extLst>
              <a:ext uri="{FF2B5EF4-FFF2-40B4-BE49-F238E27FC236}">
                <a16:creationId xmlns:a16="http://schemas.microsoft.com/office/drawing/2014/main" id="{3261D720-041F-4F6B-9C60-F833D8BAC31A}"/>
              </a:ext>
            </a:extLst>
          </p:cNvPr>
          <p:cNvSpPr/>
          <p:nvPr/>
        </p:nvSpPr>
        <p:spPr>
          <a:xfrm>
            <a:off x="4254021" y="869828"/>
            <a:ext cx="3554060" cy="364575"/>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b="1" dirty="0">
                <a:solidFill>
                  <a:schemeClr val="bg1"/>
                </a:solidFill>
                <a:latin typeface="Consolas" panose="020B0609020204030204" pitchFamily="49" charset="0"/>
              </a:rPr>
              <a:t>init 6 </a:t>
            </a:r>
            <a:r>
              <a:rPr lang="en-US" sz="1000" b="1" dirty="0">
                <a:solidFill>
                  <a:schemeClr val="tx2">
                    <a:lumMod val="10000"/>
                  </a:schemeClr>
                </a:solidFill>
                <a:latin typeface="Consolas" panose="020B0609020204030204" pitchFamily="49" charset="0"/>
              </a:rPr>
              <a:t>or </a:t>
            </a:r>
            <a:r>
              <a:rPr lang="en-US" sz="1000" b="1" dirty="0">
                <a:solidFill>
                  <a:schemeClr val="bg1"/>
                </a:solidFill>
                <a:latin typeface="Consolas" panose="020B0609020204030204" pitchFamily="49" charset="0"/>
              </a:rPr>
              <a:t>shutdown -r now </a:t>
            </a:r>
            <a:r>
              <a:rPr lang="en-US" sz="1000" b="1" dirty="0">
                <a:solidFill>
                  <a:schemeClr val="tx2">
                    <a:lumMod val="10000"/>
                  </a:schemeClr>
                </a:solidFill>
                <a:latin typeface="Consolas" panose="020B0609020204030204" pitchFamily="49" charset="0"/>
              </a:rPr>
              <a:t>or </a:t>
            </a:r>
            <a:r>
              <a:rPr lang="en-US" sz="1000" b="1" dirty="0">
                <a:solidFill>
                  <a:schemeClr val="bg1"/>
                </a:solidFill>
                <a:latin typeface="Consolas" panose="020B0609020204030204" pitchFamily="49" charset="0"/>
              </a:rPr>
              <a:t>reboot</a:t>
            </a:r>
            <a:r>
              <a:rPr lang="en-US" sz="1000" b="1" dirty="0">
                <a:solidFill>
                  <a:schemeClr val="tx2">
                    <a:lumMod val="10000"/>
                  </a:schemeClr>
                </a:solidFill>
                <a:latin typeface="Consolas" panose="020B0609020204030204" pitchFamily="49" charset="0"/>
              </a:rPr>
              <a:t>  </a:t>
            </a:r>
          </a:p>
        </p:txBody>
      </p:sp>
      <p:sp>
        <p:nvSpPr>
          <p:cNvPr id="18" name="Rectangle : coins arrondis 17">
            <a:extLst>
              <a:ext uri="{FF2B5EF4-FFF2-40B4-BE49-F238E27FC236}">
                <a16:creationId xmlns:a16="http://schemas.microsoft.com/office/drawing/2014/main" id="{08E4CF83-C067-453F-97A8-1352BC1444D3}"/>
              </a:ext>
            </a:extLst>
          </p:cNvPr>
          <p:cNvSpPr/>
          <p:nvPr/>
        </p:nvSpPr>
        <p:spPr>
          <a:xfrm>
            <a:off x="4254021" y="292747"/>
            <a:ext cx="3554060" cy="497828"/>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b="1" dirty="0">
                <a:solidFill>
                  <a:schemeClr val="tx2">
                    <a:lumMod val="10000"/>
                  </a:schemeClr>
                </a:solidFill>
                <a:latin typeface="Consolas" panose="020B0609020204030204" pitchFamily="49" charset="0"/>
              </a:rPr>
              <a:t>Reboot the system. If /etc/inittab is set accordingly , pressing &lt;Ctrl-Alt-Del&gt; will also reboot the system. </a:t>
            </a:r>
          </a:p>
        </p:txBody>
      </p:sp>
      <p:sp>
        <p:nvSpPr>
          <p:cNvPr id="19" name="Rectangle : coins arrondis 18">
            <a:extLst>
              <a:ext uri="{FF2B5EF4-FFF2-40B4-BE49-F238E27FC236}">
                <a16:creationId xmlns:a16="http://schemas.microsoft.com/office/drawing/2014/main" id="{41C37CB1-4230-485D-AC37-10A87B49940E}"/>
              </a:ext>
            </a:extLst>
          </p:cNvPr>
          <p:cNvSpPr/>
          <p:nvPr/>
        </p:nvSpPr>
        <p:spPr>
          <a:xfrm>
            <a:off x="4140202" y="1478109"/>
            <a:ext cx="3823455" cy="1046016"/>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b="1" dirty="0">
              <a:latin typeface="Consolas" panose="020B0609020204030204" pitchFamily="49" charset="0"/>
            </a:endParaRPr>
          </a:p>
        </p:txBody>
      </p:sp>
      <p:sp>
        <p:nvSpPr>
          <p:cNvPr id="20" name="Rectangle : coins arrondis 19">
            <a:extLst>
              <a:ext uri="{FF2B5EF4-FFF2-40B4-BE49-F238E27FC236}">
                <a16:creationId xmlns:a16="http://schemas.microsoft.com/office/drawing/2014/main" id="{9358F8DC-76A5-4562-9108-FD357A4DE8FD}"/>
              </a:ext>
            </a:extLst>
          </p:cNvPr>
          <p:cNvSpPr/>
          <p:nvPr/>
        </p:nvSpPr>
        <p:spPr>
          <a:xfrm>
            <a:off x="4254021" y="2024087"/>
            <a:ext cx="3554060" cy="364575"/>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b="1" dirty="0">
                <a:solidFill>
                  <a:schemeClr val="bg1"/>
                </a:solidFill>
                <a:latin typeface="Consolas" panose="020B0609020204030204" pitchFamily="49" charset="0"/>
              </a:rPr>
              <a:t>shutdown -c</a:t>
            </a:r>
            <a:r>
              <a:rPr lang="en-US" sz="1000" b="1" dirty="0">
                <a:solidFill>
                  <a:schemeClr val="tx2">
                    <a:lumMod val="10000"/>
                  </a:schemeClr>
                </a:solidFill>
                <a:latin typeface="Consolas" panose="020B0609020204030204" pitchFamily="49" charset="0"/>
              </a:rPr>
              <a:t>  </a:t>
            </a:r>
          </a:p>
        </p:txBody>
      </p:sp>
      <p:sp>
        <p:nvSpPr>
          <p:cNvPr id="21" name="Rectangle : coins arrondis 20">
            <a:extLst>
              <a:ext uri="{FF2B5EF4-FFF2-40B4-BE49-F238E27FC236}">
                <a16:creationId xmlns:a16="http://schemas.microsoft.com/office/drawing/2014/main" id="{99702584-8BE3-4434-A61F-086B3EBD962D}"/>
              </a:ext>
            </a:extLst>
          </p:cNvPr>
          <p:cNvSpPr/>
          <p:nvPr/>
        </p:nvSpPr>
        <p:spPr>
          <a:xfrm>
            <a:off x="4254021" y="1608931"/>
            <a:ext cx="3554060" cy="349275"/>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b="1" dirty="0">
                <a:solidFill>
                  <a:schemeClr val="tx2">
                    <a:lumMod val="10000"/>
                  </a:schemeClr>
                </a:solidFill>
                <a:latin typeface="Consolas" panose="020B0609020204030204" pitchFamily="49" charset="0"/>
              </a:rPr>
              <a:t>Cancels the already scheduled shutdown </a:t>
            </a:r>
          </a:p>
        </p:txBody>
      </p:sp>
      <p:sp>
        <p:nvSpPr>
          <p:cNvPr id="22" name="ZoneTexte 21">
            <a:extLst>
              <a:ext uri="{FF2B5EF4-FFF2-40B4-BE49-F238E27FC236}">
                <a16:creationId xmlns:a16="http://schemas.microsoft.com/office/drawing/2014/main" id="{29E68AD0-8BA3-44AC-B188-3F07F1540393}"/>
              </a:ext>
            </a:extLst>
          </p:cNvPr>
          <p:cNvSpPr txBox="1"/>
          <p:nvPr/>
        </p:nvSpPr>
        <p:spPr>
          <a:xfrm>
            <a:off x="4140202" y="2637537"/>
            <a:ext cx="3832225" cy="415498"/>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50" dirty="0">
                <a:solidFill>
                  <a:schemeClr val="accent6">
                    <a:lumMod val="75000"/>
                  </a:schemeClr>
                </a:solidFill>
                <a:latin typeface="Consolas" panose="020B0609020204030204" pitchFamily="49" charset="0"/>
              </a:rPr>
              <a:t>Note: The reboot, poweroff and suspend commands are symbolic links to halt. </a:t>
            </a:r>
          </a:p>
        </p:txBody>
      </p:sp>
      <p:sp>
        <p:nvSpPr>
          <p:cNvPr id="23" name="Rectangle 22">
            <a:extLst>
              <a:ext uri="{FF2B5EF4-FFF2-40B4-BE49-F238E27FC236}">
                <a16:creationId xmlns:a16="http://schemas.microsoft.com/office/drawing/2014/main" id="{8E677761-3317-4FA3-BB65-10A1A6F901EB}"/>
              </a:ext>
            </a:extLst>
          </p:cNvPr>
          <p:cNvSpPr/>
          <p:nvPr/>
        </p:nvSpPr>
        <p:spPr>
          <a:xfrm>
            <a:off x="4140202" y="3201868"/>
            <a:ext cx="3832224"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ectangle : coins arrondis 23">
            <a:extLst>
              <a:ext uri="{FF2B5EF4-FFF2-40B4-BE49-F238E27FC236}">
                <a16:creationId xmlns:a16="http://schemas.microsoft.com/office/drawing/2014/main" id="{C2F29BB3-28DC-4BFF-A46D-D8206FBD38E6}"/>
              </a:ext>
            </a:extLst>
          </p:cNvPr>
          <p:cNvSpPr/>
          <p:nvPr/>
        </p:nvSpPr>
        <p:spPr>
          <a:xfrm>
            <a:off x="4673092" y="3156161"/>
            <a:ext cx="3083077"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Rectangle : coins arrondis 24">
            <a:extLst>
              <a:ext uri="{FF2B5EF4-FFF2-40B4-BE49-F238E27FC236}">
                <a16:creationId xmlns:a16="http://schemas.microsoft.com/office/drawing/2014/main" id="{82F9F27E-5A67-4B7C-A738-11B566BD0BEA}"/>
              </a:ext>
            </a:extLst>
          </p:cNvPr>
          <p:cNvSpPr/>
          <p:nvPr/>
        </p:nvSpPr>
        <p:spPr>
          <a:xfrm>
            <a:off x="4796446" y="3246966"/>
            <a:ext cx="2861190"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Zone de texte 1323">
            <a:extLst>
              <a:ext uri="{FF2B5EF4-FFF2-40B4-BE49-F238E27FC236}">
                <a16:creationId xmlns:a16="http://schemas.microsoft.com/office/drawing/2014/main" id="{E9754635-FA80-411A-837F-0C7B9205B385}"/>
              </a:ext>
            </a:extLst>
          </p:cNvPr>
          <p:cNvSpPr txBox="1">
            <a:spLocks noChangeArrowheads="1"/>
          </p:cNvSpPr>
          <p:nvPr/>
        </p:nvSpPr>
        <p:spPr bwMode="auto">
          <a:xfrm>
            <a:off x="4766979" y="3171999"/>
            <a:ext cx="2933816"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CECBCB"/>
                </a:solidFill>
                <a:effectLst/>
                <a:latin typeface="Amatic SC" pitchFamily="2" charset="0"/>
                <a:ea typeface="Yu Mincho" panose="02020400000000000000" pitchFamily="18" charset="-128"/>
                <a:cs typeface="Arial" panose="020B0604020202020204" pitchFamily="34" charset="0"/>
              </a:rPr>
              <a:t>Shutdown command</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 coins arrondis 26">
            <a:extLst>
              <a:ext uri="{FF2B5EF4-FFF2-40B4-BE49-F238E27FC236}">
                <a16:creationId xmlns:a16="http://schemas.microsoft.com/office/drawing/2014/main" id="{CEC93915-8139-4272-9D16-29C06833D9E1}"/>
              </a:ext>
            </a:extLst>
          </p:cNvPr>
          <p:cNvSpPr/>
          <p:nvPr/>
        </p:nvSpPr>
        <p:spPr>
          <a:xfrm>
            <a:off x="4146734" y="3757479"/>
            <a:ext cx="3825691" cy="364575"/>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b="1" dirty="0">
                <a:solidFill>
                  <a:schemeClr val="bg1"/>
                </a:solidFill>
                <a:latin typeface="Consolas" panose="020B0609020204030204" pitchFamily="49" charset="0"/>
              </a:rPr>
              <a:t>shutdown [Options] time</a:t>
            </a:r>
            <a:endParaRPr lang="en-US" sz="1000" b="1" dirty="0">
              <a:solidFill>
                <a:schemeClr val="tx2">
                  <a:lumMod val="10000"/>
                </a:schemeClr>
              </a:solidFill>
              <a:latin typeface="Consolas" panose="020B0609020204030204" pitchFamily="49" charset="0"/>
            </a:endParaRPr>
          </a:p>
        </p:txBody>
      </p:sp>
      <p:sp>
        <p:nvSpPr>
          <p:cNvPr id="28" name="Rectangle 79">
            <a:extLst>
              <a:ext uri="{FF2B5EF4-FFF2-40B4-BE49-F238E27FC236}">
                <a16:creationId xmlns:a16="http://schemas.microsoft.com/office/drawing/2014/main" id="{DB5C4576-ED5B-478A-A471-89817E6C5222}"/>
              </a:ext>
            </a:extLst>
          </p:cNvPr>
          <p:cNvSpPr>
            <a:spLocks noChangeArrowheads="1"/>
          </p:cNvSpPr>
          <p:nvPr/>
        </p:nvSpPr>
        <p:spPr bwMode="auto">
          <a:xfrm>
            <a:off x="4081436" y="4133692"/>
            <a:ext cx="25739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pPr>
            <a:r>
              <a:rPr lang="fr-FR" altLang="en-US" sz="2000" dirty="0">
                <a:solidFill>
                  <a:schemeClr val="accent1"/>
                </a:solidFill>
                <a:latin typeface="Pumpkin Story" panose="02000500000000000000" pitchFamily="2" charset="0"/>
                <a:ea typeface="Yu Mincho" panose="02020400000000000000" pitchFamily="18" charset="-128"/>
                <a:cs typeface="Arial" panose="020B0604020202020204" pitchFamily="34" charset="0"/>
              </a:rPr>
              <a:t>Options  : </a:t>
            </a:r>
            <a:endParaRPr kumimoji="0" lang="fr-FR" altLang="en-US" sz="1600" b="0" i="0" u="none" strike="noStrike" cap="none" normalizeH="0" baseline="0" dirty="0">
              <a:ln>
                <a:noFill/>
              </a:ln>
              <a:solidFill>
                <a:schemeClr val="accent1"/>
              </a:solidFill>
              <a:effectLst/>
              <a:latin typeface="Arial" panose="020B0604020202020204" pitchFamily="34" charset="0"/>
            </a:endParaRPr>
          </a:p>
        </p:txBody>
      </p:sp>
      <p:sp>
        <p:nvSpPr>
          <p:cNvPr id="29" name="Rectangle 28">
            <a:extLst>
              <a:ext uri="{FF2B5EF4-FFF2-40B4-BE49-F238E27FC236}">
                <a16:creationId xmlns:a16="http://schemas.microsoft.com/office/drawing/2014/main" id="{F6A80AD1-444A-419E-BB06-957295076264}"/>
              </a:ext>
            </a:extLst>
          </p:cNvPr>
          <p:cNvSpPr/>
          <p:nvPr/>
        </p:nvSpPr>
        <p:spPr>
          <a:xfrm>
            <a:off x="4254021" y="4736130"/>
            <a:ext cx="3811228" cy="121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au 29">
            <a:extLst>
              <a:ext uri="{FF2B5EF4-FFF2-40B4-BE49-F238E27FC236}">
                <a16:creationId xmlns:a16="http://schemas.microsoft.com/office/drawing/2014/main" id="{6026B58F-E5B1-4B8F-AFE1-A1B16FBFBC5E}"/>
              </a:ext>
            </a:extLst>
          </p:cNvPr>
          <p:cNvGraphicFramePr>
            <a:graphicFrameLocks noGrp="1"/>
          </p:cNvGraphicFramePr>
          <p:nvPr>
            <p:extLst>
              <p:ext uri="{D42A27DB-BD31-4B8C-83A1-F6EECF244321}">
                <p14:modId xmlns:p14="http://schemas.microsoft.com/office/powerpoint/2010/main" val="576186719"/>
              </p:ext>
            </p:extLst>
          </p:nvPr>
        </p:nvGraphicFramePr>
        <p:xfrm>
          <a:off x="4125437" y="4603979"/>
          <a:ext cx="3811228" cy="1219200"/>
        </p:xfrm>
        <a:graphic>
          <a:graphicData uri="http://schemas.openxmlformats.org/drawingml/2006/table">
            <a:tbl>
              <a:tblPr>
                <a:tableStyleId>{ED083AE6-46FA-4A59-8FB0-9F97EB10719F}</a:tableStyleId>
              </a:tblPr>
              <a:tblGrid>
                <a:gridCol w="1290144">
                  <a:extLst>
                    <a:ext uri="{9D8B030D-6E8A-4147-A177-3AD203B41FA5}">
                      <a16:colId xmlns:a16="http://schemas.microsoft.com/office/drawing/2014/main" val="1022451810"/>
                    </a:ext>
                  </a:extLst>
                </a:gridCol>
                <a:gridCol w="2521084">
                  <a:extLst>
                    <a:ext uri="{9D8B030D-6E8A-4147-A177-3AD203B41FA5}">
                      <a16:colId xmlns:a16="http://schemas.microsoft.com/office/drawing/2014/main" val="3202351443"/>
                    </a:ext>
                  </a:extLst>
                </a:gridCol>
              </a:tblGrid>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-c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Cancels a shutdown</a:t>
                      </a:r>
                    </a:p>
                  </a:txBody>
                  <a:tcPr anchor="ctr">
                    <a:solidFill>
                      <a:schemeClr val="tx2"/>
                    </a:solidFill>
                  </a:tcPr>
                </a:tc>
                <a:extLst>
                  <a:ext uri="{0D108BD9-81ED-4DB2-BD59-A6C34878D82A}">
                    <a16:rowId xmlns:a16="http://schemas.microsoft.com/office/drawing/2014/main" val="75278693"/>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-f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Will not run </a:t>
                      </a:r>
                      <a:r>
                        <a:rPr lang="en-US" sz="1000" b="0" i="0" u="none" strike="noStrike" cap="none" dirty="0" err="1">
                          <a:solidFill>
                            <a:schemeClr val="tx1">
                              <a:lumMod val="50000"/>
                            </a:schemeClr>
                          </a:solidFill>
                          <a:effectLst/>
                          <a:latin typeface="Consolas" panose="020B0609020204030204" pitchFamily="49" charset="0"/>
                          <a:ea typeface="+mn-ea"/>
                          <a:cs typeface="+mn-cs"/>
                          <a:sym typeface="Arial"/>
                        </a:rPr>
                        <a:t>fsck</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 on the reboot</a:t>
                      </a:r>
                    </a:p>
                  </a:txBody>
                  <a:tcPr anchor="ctr">
                    <a:solidFill>
                      <a:schemeClr val="tx2"/>
                    </a:solidFill>
                  </a:tcPr>
                </a:tc>
                <a:extLst>
                  <a:ext uri="{0D108BD9-81ED-4DB2-BD59-A6C34878D82A}">
                    <a16:rowId xmlns:a16="http://schemas.microsoft.com/office/drawing/2014/main" val="579509863"/>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-F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This WILL run </a:t>
                      </a:r>
                      <a:r>
                        <a:rPr lang="en-US" sz="1000" b="0" i="0" u="none" strike="noStrike" cap="none" dirty="0" err="1">
                          <a:solidFill>
                            <a:schemeClr val="tx1">
                              <a:lumMod val="50000"/>
                            </a:schemeClr>
                          </a:solidFill>
                          <a:effectLst/>
                          <a:latin typeface="Consolas" panose="020B0609020204030204" pitchFamily="49" charset="0"/>
                          <a:ea typeface="+mn-ea"/>
                          <a:cs typeface="+mn-cs"/>
                          <a:sym typeface="Arial"/>
                        </a:rPr>
                        <a:t>fsck</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 on reboot</a:t>
                      </a:r>
                    </a:p>
                  </a:txBody>
                  <a:tcPr anchor="ctr">
                    <a:solidFill>
                      <a:schemeClr val="tx2"/>
                    </a:solidFill>
                  </a:tcPr>
                </a:tc>
                <a:extLst>
                  <a:ext uri="{0D108BD9-81ED-4DB2-BD59-A6C34878D82A}">
                    <a16:rowId xmlns:a16="http://schemas.microsoft.com/office/drawing/2014/main" val="1749566928"/>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-h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Halts system after shutdown</a:t>
                      </a:r>
                    </a:p>
                  </a:txBody>
                  <a:tcPr anchor="ctr">
                    <a:solidFill>
                      <a:schemeClr val="tx2"/>
                    </a:solidFill>
                  </a:tcPr>
                </a:tc>
                <a:extLst>
                  <a:ext uri="{0D108BD9-81ED-4DB2-BD59-A6C34878D82A}">
                    <a16:rowId xmlns:a16="http://schemas.microsoft.com/office/drawing/2014/main" val="1564680750"/>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-k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Sends warning / does not shutdown</a:t>
                      </a:r>
                    </a:p>
                  </a:txBody>
                  <a:tcPr anchor="ctr">
                    <a:solidFill>
                      <a:schemeClr val="tx2"/>
                    </a:solidFill>
                  </a:tcPr>
                </a:tc>
                <a:extLst>
                  <a:ext uri="{0D108BD9-81ED-4DB2-BD59-A6C34878D82A}">
                    <a16:rowId xmlns:a16="http://schemas.microsoft.com/office/drawing/2014/main" val="128607261"/>
                  </a:ext>
                </a:extLst>
              </a:tr>
            </a:tbl>
          </a:graphicData>
        </a:graphic>
      </p:graphicFrame>
      <p:sp>
        <p:nvSpPr>
          <p:cNvPr id="31" name="Rectangle 79">
            <a:extLst>
              <a:ext uri="{FF2B5EF4-FFF2-40B4-BE49-F238E27FC236}">
                <a16:creationId xmlns:a16="http://schemas.microsoft.com/office/drawing/2014/main" id="{E7276B1B-603A-4605-99DC-E469E44D20E2}"/>
              </a:ext>
            </a:extLst>
          </p:cNvPr>
          <p:cNvSpPr>
            <a:spLocks noChangeArrowheads="1"/>
          </p:cNvSpPr>
          <p:nvPr/>
        </p:nvSpPr>
        <p:spPr bwMode="auto">
          <a:xfrm>
            <a:off x="8119233" y="103013"/>
            <a:ext cx="25739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pPr>
            <a:r>
              <a:rPr lang="fr-FR" altLang="en-US" sz="2000" dirty="0">
                <a:solidFill>
                  <a:schemeClr val="accent1"/>
                </a:solidFill>
                <a:latin typeface="Pumpkin Story" panose="02000500000000000000" pitchFamily="2" charset="0"/>
                <a:ea typeface="Yu Mincho" panose="02020400000000000000" pitchFamily="18" charset="-128"/>
                <a:cs typeface="Arial" panose="020B0604020202020204" pitchFamily="34" charset="0"/>
              </a:rPr>
              <a:t>Time Format  : </a:t>
            </a:r>
            <a:endParaRPr kumimoji="0" lang="fr-FR" altLang="en-US" sz="1600" b="0" i="0" u="none" strike="noStrike" cap="none" normalizeH="0" baseline="0" dirty="0">
              <a:ln>
                <a:noFill/>
              </a:ln>
              <a:solidFill>
                <a:schemeClr val="accent1"/>
              </a:solidFill>
              <a:effectLst/>
              <a:latin typeface="Arial" panose="020B0604020202020204" pitchFamily="34" charset="0"/>
            </a:endParaRPr>
          </a:p>
        </p:txBody>
      </p:sp>
      <p:sp>
        <p:nvSpPr>
          <p:cNvPr id="32" name="Rectangle 31">
            <a:extLst>
              <a:ext uri="{FF2B5EF4-FFF2-40B4-BE49-F238E27FC236}">
                <a16:creationId xmlns:a16="http://schemas.microsoft.com/office/drawing/2014/main" id="{6F31E27A-CE14-48AA-8B88-B14798C204F4}"/>
              </a:ext>
            </a:extLst>
          </p:cNvPr>
          <p:cNvSpPr/>
          <p:nvPr/>
        </p:nvSpPr>
        <p:spPr>
          <a:xfrm>
            <a:off x="8255860" y="647872"/>
            <a:ext cx="3811228" cy="975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Tableau 32">
            <a:extLst>
              <a:ext uri="{FF2B5EF4-FFF2-40B4-BE49-F238E27FC236}">
                <a16:creationId xmlns:a16="http://schemas.microsoft.com/office/drawing/2014/main" id="{4946C69C-BE23-4292-BC14-D8EF3CE4AC23}"/>
              </a:ext>
            </a:extLst>
          </p:cNvPr>
          <p:cNvGraphicFramePr>
            <a:graphicFrameLocks noGrp="1"/>
          </p:cNvGraphicFramePr>
          <p:nvPr>
            <p:extLst>
              <p:ext uri="{D42A27DB-BD31-4B8C-83A1-F6EECF244321}">
                <p14:modId xmlns:p14="http://schemas.microsoft.com/office/powerpoint/2010/main" val="4039534162"/>
              </p:ext>
            </p:extLst>
          </p:nvPr>
        </p:nvGraphicFramePr>
        <p:xfrm>
          <a:off x="8127276" y="515721"/>
          <a:ext cx="3811228" cy="975360"/>
        </p:xfrm>
        <a:graphic>
          <a:graphicData uri="http://schemas.openxmlformats.org/drawingml/2006/table">
            <a:tbl>
              <a:tblPr>
                <a:tableStyleId>{ED083AE6-46FA-4A59-8FB0-9F97EB10719F}</a:tableStyleId>
              </a:tblPr>
              <a:tblGrid>
                <a:gridCol w="1290144">
                  <a:extLst>
                    <a:ext uri="{9D8B030D-6E8A-4147-A177-3AD203B41FA5}">
                      <a16:colId xmlns:a16="http://schemas.microsoft.com/office/drawing/2014/main" val="1022451810"/>
                    </a:ext>
                  </a:extLst>
                </a:gridCol>
                <a:gridCol w="2521084">
                  <a:extLst>
                    <a:ext uri="{9D8B030D-6E8A-4147-A177-3AD203B41FA5}">
                      <a16:colId xmlns:a16="http://schemas.microsoft.com/office/drawing/2014/main" val="3202351443"/>
                    </a:ext>
                  </a:extLst>
                </a:gridCol>
              </a:tblGrid>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now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Well...NOW!</a:t>
                      </a:r>
                    </a:p>
                  </a:txBody>
                  <a:tcPr anchor="ctr">
                    <a:solidFill>
                      <a:schemeClr val="tx2"/>
                    </a:solidFill>
                  </a:tcPr>
                </a:tc>
                <a:extLst>
                  <a:ext uri="{0D108BD9-81ED-4DB2-BD59-A6C34878D82A}">
                    <a16:rowId xmlns:a16="http://schemas.microsoft.com/office/drawing/2014/main" val="75278693"/>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+2m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In 2 minutes</a:t>
                      </a:r>
                    </a:p>
                  </a:txBody>
                  <a:tcPr anchor="ctr">
                    <a:solidFill>
                      <a:schemeClr val="tx2"/>
                    </a:solidFill>
                  </a:tcPr>
                </a:tc>
                <a:extLst>
                  <a:ext uri="{0D108BD9-81ED-4DB2-BD59-A6C34878D82A}">
                    <a16:rowId xmlns:a16="http://schemas.microsoft.com/office/drawing/2014/main" val="579509863"/>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4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In 4 minutes</a:t>
                      </a:r>
                    </a:p>
                  </a:txBody>
                  <a:tcPr anchor="ctr">
                    <a:solidFill>
                      <a:schemeClr val="tx2"/>
                    </a:solidFill>
                  </a:tcPr>
                </a:tc>
                <a:extLst>
                  <a:ext uri="{0D108BD9-81ED-4DB2-BD59-A6C34878D82A}">
                    <a16:rowId xmlns:a16="http://schemas.microsoft.com/office/drawing/2014/main" val="1749566928"/>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err="1">
                          <a:solidFill>
                            <a:schemeClr val="accent4">
                              <a:lumMod val="75000"/>
                            </a:schemeClr>
                          </a:solidFill>
                          <a:effectLst/>
                          <a:latin typeface="Consolas" panose="020B0609020204030204" pitchFamily="49" charset="0"/>
                          <a:ea typeface="+mn-ea"/>
                          <a:cs typeface="+mn-cs"/>
                          <a:sym typeface="Arial"/>
                        </a:rPr>
                        <a:t>hh:mm</a:t>
                      </a: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At the specified time</a:t>
                      </a:r>
                    </a:p>
                  </a:txBody>
                  <a:tcPr anchor="ctr">
                    <a:solidFill>
                      <a:schemeClr val="tx2"/>
                    </a:solidFill>
                  </a:tcPr>
                </a:tc>
                <a:extLst>
                  <a:ext uri="{0D108BD9-81ED-4DB2-BD59-A6C34878D82A}">
                    <a16:rowId xmlns:a16="http://schemas.microsoft.com/office/drawing/2014/main" val="1564680750"/>
                  </a:ext>
                </a:extLst>
              </a:tr>
            </a:tbl>
          </a:graphicData>
        </a:graphic>
      </p:graphicFrame>
      <p:sp>
        <p:nvSpPr>
          <p:cNvPr id="34" name="Rectangle 79">
            <a:extLst>
              <a:ext uri="{FF2B5EF4-FFF2-40B4-BE49-F238E27FC236}">
                <a16:creationId xmlns:a16="http://schemas.microsoft.com/office/drawing/2014/main" id="{664C431B-EB7E-44D4-ADCD-0A116853748A}"/>
              </a:ext>
            </a:extLst>
          </p:cNvPr>
          <p:cNvSpPr>
            <a:spLocks noChangeArrowheads="1"/>
          </p:cNvSpPr>
          <p:nvPr/>
        </p:nvSpPr>
        <p:spPr bwMode="auto">
          <a:xfrm>
            <a:off x="8065249" y="1650045"/>
            <a:ext cx="25739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pPr>
            <a:r>
              <a:rPr lang="fr-FR" altLang="en-US" sz="2000" dirty="0">
                <a:solidFill>
                  <a:schemeClr val="accent1"/>
                </a:solidFill>
                <a:latin typeface="Pumpkin Story" panose="02000500000000000000" pitchFamily="2" charset="0"/>
                <a:ea typeface="Yu Mincho" panose="02020400000000000000" pitchFamily="18" charset="-128"/>
                <a:cs typeface="Arial" panose="020B0604020202020204" pitchFamily="34" charset="0"/>
              </a:rPr>
              <a:t>Command Access Rights : </a:t>
            </a:r>
            <a:endParaRPr kumimoji="0" lang="fr-FR" altLang="en-US" sz="1600" b="0" i="0" u="none" strike="noStrike" cap="none" normalizeH="0" baseline="0" dirty="0">
              <a:ln>
                <a:noFill/>
              </a:ln>
              <a:solidFill>
                <a:schemeClr val="accent1"/>
              </a:solidFill>
              <a:effectLst/>
              <a:latin typeface="Arial" panose="020B0604020202020204" pitchFamily="34" charset="0"/>
            </a:endParaRPr>
          </a:p>
        </p:txBody>
      </p:sp>
      <p:sp>
        <p:nvSpPr>
          <p:cNvPr id="36" name="ZoneTexte 35">
            <a:extLst>
              <a:ext uri="{FF2B5EF4-FFF2-40B4-BE49-F238E27FC236}">
                <a16:creationId xmlns:a16="http://schemas.microsoft.com/office/drawing/2014/main" id="{E01C9869-A607-42A4-B1C3-5BDA38D8FA30}"/>
              </a:ext>
            </a:extLst>
          </p:cNvPr>
          <p:cNvSpPr txBox="1"/>
          <p:nvPr/>
        </p:nvSpPr>
        <p:spPr>
          <a:xfrm>
            <a:off x="8143876" y="2047988"/>
            <a:ext cx="3832224" cy="769441"/>
          </a:xfrm>
          <a:prstGeom prst="rect">
            <a:avLst/>
          </a:prstGeom>
          <a:noFill/>
        </p:spPr>
        <p:txBody>
          <a:bodyPr wrap="square">
            <a:spAutoFit/>
          </a:bodyPr>
          <a:lstStyle/>
          <a:p>
            <a:r>
              <a:rPr lang="en-US" sz="1000" dirty="0">
                <a:solidFill>
                  <a:schemeClr val="tx1">
                    <a:lumMod val="50000"/>
                  </a:schemeClr>
                </a:solidFill>
                <a:latin typeface="Consolas" panose="020B0609020204030204" pitchFamily="49" charset="0"/>
                <a:ea typeface="+mn-ea"/>
                <a:cs typeface="+mn-cs"/>
              </a:rPr>
              <a:t>The file </a:t>
            </a:r>
            <a:r>
              <a:rPr lang="en-US" sz="1000" b="1" dirty="0">
                <a:solidFill>
                  <a:schemeClr val="accent6">
                    <a:lumMod val="75000"/>
                  </a:schemeClr>
                </a:solidFill>
                <a:latin typeface="Consolas" panose="020B0609020204030204" pitchFamily="49" charset="0"/>
                <a:ea typeface="+mn-ea"/>
                <a:cs typeface="+mn-cs"/>
              </a:rPr>
              <a:t>/etc/shutdown.allow </a:t>
            </a:r>
            <a:r>
              <a:rPr lang="en-US" sz="1000" dirty="0">
                <a:solidFill>
                  <a:schemeClr val="tx1">
                    <a:lumMod val="50000"/>
                  </a:schemeClr>
                </a:solidFill>
                <a:latin typeface="Consolas" panose="020B0609020204030204" pitchFamily="49" charset="0"/>
                <a:ea typeface="+mn-ea"/>
                <a:cs typeface="+mn-cs"/>
              </a:rPr>
              <a:t>may contain user names (one per line) who have permission to run the shutdown command. </a:t>
            </a:r>
            <a:br>
              <a:rPr lang="en-US" dirty="0"/>
            </a:br>
            <a:endParaRPr lang="en-US" dirty="0"/>
          </a:p>
        </p:txBody>
      </p:sp>
      <p:sp>
        <p:nvSpPr>
          <p:cNvPr id="37" name="Rectangle 36">
            <a:extLst>
              <a:ext uri="{FF2B5EF4-FFF2-40B4-BE49-F238E27FC236}">
                <a16:creationId xmlns:a16="http://schemas.microsoft.com/office/drawing/2014/main" id="{756671B6-2302-4426-A789-E1E0BECEF640}"/>
              </a:ext>
            </a:extLst>
          </p:cNvPr>
          <p:cNvSpPr/>
          <p:nvPr/>
        </p:nvSpPr>
        <p:spPr>
          <a:xfrm>
            <a:off x="4766979" y="6242310"/>
            <a:ext cx="1839595" cy="389890"/>
          </a:xfrm>
          <a:prstGeom prst="rect">
            <a:avLst/>
          </a:prstGeom>
          <a:pattFill prst="smGrid">
            <a:fgClr>
              <a:srgbClr val="FED0CA"/>
            </a:fgClr>
            <a:bgClr>
              <a:srgbClr val="F2F2F2"/>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8" name="Rectangle 37">
            <a:extLst>
              <a:ext uri="{FF2B5EF4-FFF2-40B4-BE49-F238E27FC236}">
                <a16:creationId xmlns:a16="http://schemas.microsoft.com/office/drawing/2014/main" id="{294248A9-DB3D-4A3C-B9EA-3493C1FB020C}"/>
              </a:ext>
            </a:extLst>
          </p:cNvPr>
          <p:cNvSpPr/>
          <p:nvPr/>
        </p:nvSpPr>
        <p:spPr>
          <a:xfrm>
            <a:off x="4170092" y="6025835"/>
            <a:ext cx="1839595" cy="389890"/>
          </a:xfrm>
          <a:prstGeom prst="rect">
            <a:avLst/>
          </a:prstGeom>
          <a:solidFill>
            <a:srgbClr val="FACED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Google Shape;1318;p48">
            <a:extLst>
              <a:ext uri="{FF2B5EF4-FFF2-40B4-BE49-F238E27FC236}">
                <a16:creationId xmlns:a16="http://schemas.microsoft.com/office/drawing/2014/main" id="{F9F77940-50FA-4ADF-9062-91473C158607}"/>
              </a:ext>
            </a:extLst>
          </p:cNvPr>
          <p:cNvSpPr/>
          <p:nvPr/>
        </p:nvSpPr>
        <p:spPr>
          <a:xfrm rot="17808613" flipH="1">
            <a:off x="3783948" y="5268686"/>
            <a:ext cx="931332" cy="1268749"/>
          </a:xfrm>
          <a:custGeom>
            <a:avLst/>
            <a:gdLst/>
            <a:ahLst/>
            <a:cxnLst/>
            <a:rect l="l" t="t" r="r" b="b"/>
            <a:pathLst>
              <a:path w="36288" h="49435" extrusionOk="0">
                <a:moveTo>
                  <a:pt x="19789" y="1533"/>
                </a:moveTo>
                <a:lnTo>
                  <a:pt x="19939" y="1782"/>
                </a:lnTo>
                <a:cubicBezTo>
                  <a:pt x="20188" y="2031"/>
                  <a:pt x="20387" y="2330"/>
                  <a:pt x="20587" y="2629"/>
                </a:cubicBezTo>
                <a:cubicBezTo>
                  <a:pt x="20736" y="2928"/>
                  <a:pt x="20936" y="3227"/>
                  <a:pt x="21085" y="3527"/>
                </a:cubicBezTo>
                <a:cubicBezTo>
                  <a:pt x="21235" y="3925"/>
                  <a:pt x="21384" y="4274"/>
                  <a:pt x="21434" y="4673"/>
                </a:cubicBezTo>
                <a:cubicBezTo>
                  <a:pt x="21484" y="5072"/>
                  <a:pt x="21534" y="5470"/>
                  <a:pt x="21534" y="5819"/>
                </a:cubicBezTo>
                <a:cubicBezTo>
                  <a:pt x="21584" y="6218"/>
                  <a:pt x="21584" y="6617"/>
                  <a:pt x="21534" y="7016"/>
                </a:cubicBezTo>
                <a:lnTo>
                  <a:pt x="21534" y="7066"/>
                </a:lnTo>
                <a:cubicBezTo>
                  <a:pt x="21534" y="7265"/>
                  <a:pt x="21534" y="7414"/>
                  <a:pt x="21484" y="7614"/>
                </a:cubicBezTo>
                <a:cubicBezTo>
                  <a:pt x="21434" y="7763"/>
                  <a:pt x="21384" y="8013"/>
                  <a:pt x="21384" y="8212"/>
                </a:cubicBezTo>
                <a:cubicBezTo>
                  <a:pt x="21285" y="8511"/>
                  <a:pt x="21235" y="8860"/>
                  <a:pt x="21135" y="9209"/>
                </a:cubicBezTo>
                <a:cubicBezTo>
                  <a:pt x="21035" y="9408"/>
                  <a:pt x="20936" y="9608"/>
                  <a:pt x="20836" y="9807"/>
                </a:cubicBezTo>
                <a:cubicBezTo>
                  <a:pt x="20736" y="10006"/>
                  <a:pt x="20637" y="10206"/>
                  <a:pt x="20487" y="10355"/>
                </a:cubicBezTo>
                <a:cubicBezTo>
                  <a:pt x="20387" y="10555"/>
                  <a:pt x="20188" y="10854"/>
                  <a:pt x="20038" y="11053"/>
                </a:cubicBezTo>
                <a:cubicBezTo>
                  <a:pt x="20038" y="10605"/>
                  <a:pt x="20138" y="10156"/>
                  <a:pt x="20188" y="9658"/>
                </a:cubicBezTo>
                <a:cubicBezTo>
                  <a:pt x="20238" y="9209"/>
                  <a:pt x="20288" y="8910"/>
                  <a:pt x="20337" y="8511"/>
                </a:cubicBezTo>
                <a:cubicBezTo>
                  <a:pt x="20387" y="8112"/>
                  <a:pt x="20387" y="7614"/>
                  <a:pt x="20437" y="7215"/>
                </a:cubicBezTo>
                <a:cubicBezTo>
                  <a:pt x="20437" y="6766"/>
                  <a:pt x="20437" y="6418"/>
                  <a:pt x="20437" y="6019"/>
                </a:cubicBezTo>
                <a:cubicBezTo>
                  <a:pt x="20437" y="5819"/>
                  <a:pt x="20437" y="5670"/>
                  <a:pt x="20387" y="5470"/>
                </a:cubicBezTo>
                <a:cubicBezTo>
                  <a:pt x="20337" y="5271"/>
                  <a:pt x="20387" y="5072"/>
                  <a:pt x="20387" y="4872"/>
                </a:cubicBezTo>
                <a:cubicBezTo>
                  <a:pt x="20337" y="4125"/>
                  <a:pt x="20238" y="3377"/>
                  <a:pt x="20038" y="2579"/>
                </a:cubicBezTo>
                <a:cubicBezTo>
                  <a:pt x="19989" y="2231"/>
                  <a:pt x="19889" y="1882"/>
                  <a:pt x="19739" y="1533"/>
                </a:cubicBezTo>
                <a:close/>
                <a:moveTo>
                  <a:pt x="18792" y="1333"/>
                </a:moveTo>
                <a:lnTo>
                  <a:pt x="19091" y="2131"/>
                </a:lnTo>
                <a:cubicBezTo>
                  <a:pt x="19191" y="2629"/>
                  <a:pt x="19291" y="3078"/>
                  <a:pt x="19390" y="3576"/>
                </a:cubicBezTo>
                <a:cubicBezTo>
                  <a:pt x="19440" y="3975"/>
                  <a:pt x="19440" y="4324"/>
                  <a:pt x="19490" y="4673"/>
                </a:cubicBezTo>
                <a:cubicBezTo>
                  <a:pt x="19540" y="5072"/>
                  <a:pt x="19540" y="5421"/>
                  <a:pt x="19590" y="5819"/>
                </a:cubicBezTo>
                <a:cubicBezTo>
                  <a:pt x="19640" y="6617"/>
                  <a:pt x="19590" y="7414"/>
                  <a:pt x="19490" y="8212"/>
                </a:cubicBezTo>
                <a:lnTo>
                  <a:pt x="19490" y="8262"/>
                </a:lnTo>
                <a:lnTo>
                  <a:pt x="19490" y="8362"/>
                </a:lnTo>
                <a:lnTo>
                  <a:pt x="19490" y="8411"/>
                </a:lnTo>
                <a:cubicBezTo>
                  <a:pt x="19490" y="8661"/>
                  <a:pt x="19440" y="8910"/>
                  <a:pt x="19440" y="9159"/>
                </a:cubicBezTo>
                <a:cubicBezTo>
                  <a:pt x="19440" y="9259"/>
                  <a:pt x="19390" y="9408"/>
                  <a:pt x="19341" y="9558"/>
                </a:cubicBezTo>
                <a:cubicBezTo>
                  <a:pt x="19341" y="9707"/>
                  <a:pt x="19341" y="9857"/>
                  <a:pt x="19291" y="10006"/>
                </a:cubicBezTo>
                <a:lnTo>
                  <a:pt x="19241" y="11253"/>
                </a:lnTo>
                <a:lnTo>
                  <a:pt x="19091" y="11103"/>
                </a:lnTo>
                <a:cubicBezTo>
                  <a:pt x="18942" y="10904"/>
                  <a:pt x="18842" y="10704"/>
                  <a:pt x="18693" y="10505"/>
                </a:cubicBezTo>
                <a:cubicBezTo>
                  <a:pt x="18443" y="10106"/>
                  <a:pt x="18244" y="9658"/>
                  <a:pt x="18045" y="9259"/>
                </a:cubicBezTo>
                <a:lnTo>
                  <a:pt x="17895" y="8860"/>
                </a:lnTo>
                <a:cubicBezTo>
                  <a:pt x="17795" y="8710"/>
                  <a:pt x="17745" y="8561"/>
                  <a:pt x="17696" y="8411"/>
                </a:cubicBezTo>
                <a:cubicBezTo>
                  <a:pt x="17646" y="8162"/>
                  <a:pt x="17546" y="7863"/>
                  <a:pt x="17546" y="7614"/>
                </a:cubicBezTo>
                <a:cubicBezTo>
                  <a:pt x="17446" y="7265"/>
                  <a:pt x="17446" y="6916"/>
                  <a:pt x="17446" y="6567"/>
                </a:cubicBezTo>
                <a:cubicBezTo>
                  <a:pt x="17397" y="6168"/>
                  <a:pt x="17397" y="5819"/>
                  <a:pt x="17446" y="5421"/>
                </a:cubicBezTo>
                <a:cubicBezTo>
                  <a:pt x="17446" y="5072"/>
                  <a:pt x="17546" y="4723"/>
                  <a:pt x="17646" y="4374"/>
                </a:cubicBezTo>
                <a:cubicBezTo>
                  <a:pt x="17696" y="4175"/>
                  <a:pt x="17745" y="3975"/>
                  <a:pt x="17845" y="3776"/>
                </a:cubicBezTo>
                <a:cubicBezTo>
                  <a:pt x="17895" y="3527"/>
                  <a:pt x="17945" y="3327"/>
                  <a:pt x="18045" y="3128"/>
                </a:cubicBezTo>
                <a:lnTo>
                  <a:pt x="18144" y="2779"/>
                </a:lnTo>
                <a:cubicBezTo>
                  <a:pt x="18194" y="2629"/>
                  <a:pt x="18294" y="2480"/>
                  <a:pt x="18344" y="2380"/>
                </a:cubicBezTo>
                <a:cubicBezTo>
                  <a:pt x="18393" y="2231"/>
                  <a:pt x="18493" y="2031"/>
                  <a:pt x="18543" y="1882"/>
                </a:cubicBezTo>
                <a:cubicBezTo>
                  <a:pt x="18643" y="1732"/>
                  <a:pt x="18742" y="1533"/>
                  <a:pt x="18792" y="1333"/>
                </a:cubicBezTo>
                <a:close/>
                <a:moveTo>
                  <a:pt x="6431" y="11003"/>
                </a:moveTo>
                <a:cubicBezTo>
                  <a:pt x="6630" y="11003"/>
                  <a:pt x="6829" y="11053"/>
                  <a:pt x="7029" y="11053"/>
                </a:cubicBezTo>
                <a:cubicBezTo>
                  <a:pt x="7228" y="11103"/>
                  <a:pt x="7527" y="11153"/>
                  <a:pt x="7776" y="11153"/>
                </a:cubicBezTo>
                <a:cubicBezTo>
                  <a:pt x="8026" y="11203"/>
                  <a:pt x="8225" y="11253"/>
                  <a:pt x="8474" y="11302"/>
                </a:cubicBezTo>
                <a:cubicBezTo>
                  <a:pt x="8674" y="11352"/>
                  <a:pt x="8873" y="11452"/>
                  <a:pt x="9072" y="11502"/>
                </a:cubicBezTo>
                <a:cubicBezTo>
                  <a:pt x="9322" y="11601"/>
                  <a:pt x="9571" y="11701"/>
                  <a:pt x="9820" y="11801"/>
                </a:cubicBezTo>
                <a:cubicBezTo>
                  <a:pt x="10069" y="11950"/>
                  <a:pt x="10319" y="12050"/>
                  <a:pt x="10568" y="12249"/>
                </a:cubicBezTo>
                <a:cubicBezTo>
                  <a:pt x="10817" y="12399"/>
                  <a:pt x="11116" y="12648"/>
                  <a:pt x="11365" y="12848"/>
                </a:cubicBezTo>
                <a:cubicBezTo>
                  <a:pt x="11615" y="13047"/>
                  <a:pt x="11814" y="13246"/>
                  <a:pt x="12063" y="13496"/>
                </a:cubicBezTo>
                <a:cubicBezTo>
                  <a:pt x="12263" y="13695"/>
                  <a:pt x="12412" y="13894"/>
                  <a:pt x="12562" y="14144"/>
                </a:cubicBezTo>
                <a:lnTo>
                  <a:pt x="12861" y="14493"/>
                </a:lnTo>
                <a:cubicBezTo>
                  <a:pt x="12960" y="14642"/>
                  <a:pt x="13010" y="14792"/>
                  <a:pt x="13110" y="14941"/>
                </a:cubicBezTo>
                <a:cubicBezTo>
                  <a:pt x="13210" y="15091"/>
                  <a:pt x="13259" y="15140"/>
                  <a:pt x="13359" y="15290"/>
                </a:cubicBezTo>
                <a:lnTo>
                  <a:pt x="13459" y="15440"/>
                </a:lnTo>
                <a:lnTo>
                  <a:pt x="12462" y="15140"/>
                </a:lnTo>
                <a:lnTo>
                  <a:pt x="11864" y="14941"/>
                </a:lnTo>
                <a:lnTo>
                  <a:pt x="11216" y="14792"/>
                </a:lnTo>
                <a:cubicBezTo>
                  <a:pt x="10817" y="14692"/>
                  <a:pt x="10418" y="14542"/>
                  <a:pt x="10019" y="14443"/>
                </a:cubicBezTo>
                <a:lnTo>
                  <a:pt x="9920" y="14393"/>
                </a:lnTo>
                <a:lnTo>
                  <a:pt x="9122" y="14094"/>
                </a:lnTo>
                <a:cubicBezTo>
                  <a:pt x="8375" y="13845"/>
                  <a:pt x="7577" y="13545"/>
                  <a:pt x="6829" y="13197"/>
                </a:cubicBezTo>
                <a:cubicBezTo>
                  <a:pt x="6431" y="13047"/>
                  <a:pt x="6032" y="12848"/>
                  <a:pt x="5683" y="12698"/>
                </a:cubicBezTo>
                <a:cubicBezTo>
                  <a:pt x="5484" y="12598"/>
                  <a:pt x="5334" y="12499"/>
                  <a:pt x="5135" y="12399"/>
                </a:cubicBezTo>
                <a:cubicBezTo>
                  <a:pt x="4935" y="12299"/>
                  <a:pt x="4786" y="12200"/>
                  <a:pt x="4586" y="12050"/>
                </a:cubicBezTo>
                <a:cubicBezTo>
                  <a:pt x="4387" y="11950"/>
                  <a:pt x="4138" y="11801"/>
                  <a:pt x="3938" y="11651"/>
                </a:cubicBezTo>
                <a:lnTo>
                  <a:pt x="3290" y="11153"/>
                </a:lnTo>
                <a:lnTo>
                  <a:pt x="3540" y="11153"/>
                </a:lnTo>
                <a:cubicBezTo>
                  <a:pt x="3839" y="11103"/>
                  <a:pt x="4188" y="11053"/>
                  <a:pt x="4487" y="11053"/>
                </a:cubicBezTo>
                <a:lnTo>
                  <a:pt x="5484" y="11003"/>
                </a:lnTo>
                <a:close/>
                <a:moveTo>
                  <a:pt x="3490" y="12150"/>
                </a:moveTo>
                <a:lnTo>
                  <a:pt x="3839" y="12399"/>
                </a:lnTo>
                <a:cubicBezTo>
                  <a:pt x="4038" y="12499"/>
                  <a:pt x="4188" y="12598"/>
                  <a:pt x="4387" y="12748"/>
                </a:cubicBezTo>
                <a:cubicBezTo>
                  <a:pt x="4736" y="12947"/>
                  <a:pt x="5135" y="13197"/>
                  <a:pt x="5533" y="13346"/>
                </a:cubicBezTo>
                <a:cubicBezTo>
                  <a:pt x="5733" y="13446"/>
                  <a:pt x="5882" y="13496"/>
                  <a:pt x="6082" y="13595"/>
                </a:cubicBezTo>
                <a:lnTo>
                  <a:pt x="6630" y="13845"/>
                </a:lnTo>
                <a:cubicBezTo>
                  <a:pt x="7428" y="14193"/>
                  <a:pt x="8175" y="14443"/>
                  <a:pt x="8973" y="14742"/>
                </a:cubicBezTo>
                <a:lnTo>
                  <a:pt x="10269" y="15190"/>
                </a:lnTo>
                <a:lnTo>
                  <a:pt x="10867" y="15390"/>
                </a:lnTo>
                <a:lnTo>
                  <a:pt x="11465" y="15539"/>
                </a:lnTo>
                <a:cubicBezTo>
                  <a:pt x="11963" y="15689"/>
                  <a:pt x="12512" y="15838"/>
                  <a:pt x="13010" y="15988"/>
                </a:cubicBezTo>
                <a:lnTo>
                  <a:pt x="13608" y="16187"/>
                </a:lnTo>
                <a:lnTo>
                  <a:pt x="13509" y="16187"/>
                </a:lnTo>
                <a:cubicBezTo>
                  <a:pt x="13409" y="16287"/>
                  <a:pt x="13259" y="16287"/>
                  <a:pt x="13160" y="16337"/>
                </a:cubicBezTo>
                <a:lnTo>
                  <a:pt x="12362" y="16337"/>
                </a:lnTo>
                <a:lnTo>
                  <a:pt x="12013" y="16387"/>
                </a:lnTo>
                <a:lnTo>
                  <a:pt x="11714" y="16387"/>
                </a:lnTo>
                <a:lnTo>
                  <a:pt x="10967" y="16337"/>
                </a:lnTo>
                <a:cubicBezTo>
                  <a:pt x="10717" y="16337"/>
                  <a:pt x="10418" y="16237"/>
                  <a:pt x="10169" y="16187"/>
                </a:cubicBezTo>
                <a:lnTo>
                  <a:pt x="9322" y="16038"/>
                </a:lnTo>
                <a:cubicBezTo>
                  <a:pt x="9072" y="15938"/>
                  <a:pt x="8823" y="15888"/>
                  <a:pt x="8574" y="15788"/>
                </a:cubicBezTo>
                <a:cubicBezTo>
                  <a:pt x="8325" y="15689"/>
                  <a:pt x="8075" y="15589"/>
                  <a:pt x="7826" y="15489"/>
                </a:cubicBezTo>
                <a:cubicBezTo>
                  <a:pt x="7577" y="15390"/>
                  <a:pt x="7278" y="15290"/>
                  <a:pt x="7029" y="15140"/>
                </a:cubicBezTo>
                <a:cubicBezTo>
                  <a:pt x="6780" y="15041"/>
                  <a:pt x="6580" y="14891"/>
                  <a:pt x="6331" y="14792"/>
                </a:cubicBezTo>
                <a:cubicBezTo>
                  <a:pt x="6132" y="14642"/>
                  <a:pt x="5882" y="14542"/>
                  <a:pt x="5683" y="14393"/>
                </a:cubicBezTo>
                <a:cubicBezTo>
                  <a:pt x="5184" y="14044"/>
                  <a:pt x="4786" y="13645"/>
                  <a:pt x="4387" y="13197"/>
                </a:cubicBezTo>
                <a:cubicBezTo>
                  <a:pt x="4287" y="13097"/>
                  <a:pt x="4188" y="12947"/>
                  <a:pt x="4088" y="12848"/>
                </a:cubicBezTo>
                <a:lnTo>
                  <a:pt x="3739" y="12499"/>
                </a:lnTo>
                <a:cubicBezTo>
                  <a:pt x="3689" y="12399"/>
                  <a:pt x="3589" y="12249"/>
                  <a:pt x="3490" y="12150"/>
                </a:cubicBezTo>
                <a:close/>
                <a:moveTo>
                  <a:pt x="28861" y="8910"/>
                </a:moveTo>
                <a:lnTo>
                  <a:pt x="28861" y="9358"/>
                </a:lnTo>
                <a:lnTo>
                  <a:pt x="28861" y="10256"/>
                </a:lnTo>
                <a:lnTo>
                  <a:pt x="28861" y="11053"/>
                </a:lnTo>
                <a:lnTo>
                  <a:pt x="28861" y="11452"/>
                </a:lnTo>
                <a:lnTo>
                  <a:pt x="28861" y="11801"/>
                </a:lnTo>
                <a:cubicBezTo>
                  <a:pt x="28811" y="12150"/>
                  <a:pt x="28711" y="12499"/>
                  <a:pt x="28662" y="12798"/>
                </a:cubicBezTo>
                <a:cubicBezTo>
                  <a:pt x="28612" y="13147"/>
                  <a:pt x="28562" y="13545"/>
                  <a:pt x="28462" y="13894"/>
                </a:cubicBezTo>
                <a:cubicBezTo>
                  <a:pt x="28363" y="14243"/>
                  <a:pt x="28263" y="14642"/>
                  <a:pt x="28163" y="15041"/>
                </a:cubicBezTo>
                <a:cubicBezTo>
                  <a:pt x="28063" y="15390"/>
                  <a:pt x="27914" y="15739"/>
                  <a:pt x="27814" y="16038"/>
                </a:cubicBezTo>
                <a:lnTo>
                  <a:pt x="27814" y="16088"/>
                </a:lnTo>
                <a:cubicBezTo>
                  <a:pt x="27665" y="16436"/>
                  <a:pt x="27515" y="16785"/>
                  <a:pt x="27366" y="17134"/>
                </a:cubicBezTo>
                <a:cubicBezTo>
                  <a:pt x="27216" y="17483"/>
                  <a:pt x="27017" y="17932"/>
                  <a:pt x="26867" y="18331"/>
                </a:cubicBezTo>
                <a:cubicBezTo>
                  <a:pt x="26668" y="18729"/>
                  <a:pt x="26468" y="19078"/>
                  <a:pt x="26319" y="19477"/>
                </a:cubicBezTo>
                <a:cubicBezTo>
                  <a:pt x="26219" y="19676"/>
                  <a:pt x="26120" y="19876"/>
                  <a:pt x="26020" y="20075"/>
                </a:cubicBezTo>
                <a:cubicBezTo>
                  <a:pt x="25920" y="20075"/>
                  <a:pt x="25920" y="20025"/>
                  <a:pt x="25870" y="20025"/>
                </a:cubicBezTo>
                <a:lnTo>
                  <a:pt x="25920" y="20025"/>
                </a:lnTo>
                <a:cubicBezTo>
                  <a:pt x="25820" y="19776"/>
                  <a:pt x="25671" y="19527"/>
                  <a:pt x="25571" y="19328"/>
                </a:cubicBezTo>
                <a:cubicBezTo>
                  <a:pt x="25472" y="19078"/>
                  <a:pt x="25322" y="18829"/>
                  <a:pt x="25172" y="18630"/>
                </a:cubicBezTo>
                <a:cubicBezTo>
                  <a:pt x="25073" y="18380"/>
                  <a:pt x="24973" y="18181"/>
                  <a:pt x="24873" y="17982"/>
                </a:cubicBezTo>
                <a:cubicBezTo>
                  <a:pt x="24774" y="17782"/>
                  <a:pt x="24624" y="17433"/>
                  <a:pt x="24574" y="17134"/>
                </a:cubicBezTo>
                <a:cubicBezTo>
                  <a:pt x="24475" y="16885"/>
                  <a:pt x="24425" y="16636"/>
                  <a:pt x="24375" y="16387"/>
                </a:cubicBezTo>
                <a:cubicBezTo>
                  <a:pt x="24325" y="15938"/>
                  <a:pt x="24325" y="15539"/>
                  <a:pt x="24375" y="15140"/>
                </a:cubicBezTo>
                <a:cubicBezTo>
                  <a:pt x="24425" y="14742"/>
                  <a:pt x="24475" y="14393"/>
                  <a:pt x="24574" y="14044"/>
                </a:cubicBezTo>
                <a:cubicBezTo>
                  <a:pt x="24624" y="13695"/>
                  <a:pt x="24724" y="13346"/>
                  <a:pt x="24824" y="12997"/>
                </a:cubicBezTo>
                <a:lnTo>
                  <a:pt x="24923" y="12798"/>
                </a:lnTo>
                <a:cubicBezTo>
                  <a:pt x="24973" y="12698"/>
                  <a:pt x="25023" y="12598"/>
                  <a:pt x="25073" y="12549"/>
                </a:cubicBezTo>
                <a:cubicBezTo>
                  <a:pt x="25172" y="12349"/>
                  <a:pt x="25272" y="12150"/>
                  <a:pt x="25422" y="12000"/>
                </a:cubicBezTo>
                <a:cubicBezTo>
                  <a:pt x="25621" y="11751"/>
                  <a:pt x="25870" y="11502"/>
                  <a:pt x="26070" y="11203"/>
                </a:cubicBezTo>
                <a:cubicBezTo>
                  <a:pt x="26269" y="10953"/>
                  <a:pt x="26518" y="10754"/>
                  <a:pt x="26768" y="10555"/>
                </a:cubicBezTo>
                <a:lnTo>
                  <a:pt x="27864" y="9658"/>
                </a:lnTo>
                <a:cubicBezTo>
                  <a:pt x="28063" y="9508"/>
                  <a:pt x="28213" y="9358"/>
                  <a:pt x="28412" y="9209"/>
                </a:cubicBezTo>
                <a:lnTo>
                  <a:pt x="28861" y="8910"/>
                </a:lnTo>
                <a:close/>
                <a:moveTo>
                  <a:pt x="29459" y="9458"/>
                </a:moveTo>
                <a:lnTo>
                  <a:pt x="29659" y="9757"/>
                </a:lnTo>
                <a:cubicBezTo>
                  <a:pt x="29708" y="9857"/>
                  <a:pt x="29758" y="9957"/>
                  <a:pt x="29808" y="10106"/>
                </a:cubicBezTo>
                <a:cubicBezTo>
                  <a:pt x="29858" y="10206"/>
                  <a:pt x="29958" y="10455"/>
                  <a:pt x="30007" y="10605"/>
                </a:cubicBezTo>
                <a:cubicBezTo>
                  <a:pt x="30057" y="10754"/>
                  <a:pt x="30107" y="10953"/>
                  <a:pt x="30157" y="11103"/>
                </a:cubicBezTo>
                <a:cubicBezTo>
                  <a:pt x="30207" y="11253"/>
                  <a:pt x="30207" y="11452"/>
                  <a:pt x="30257" y="11601"/>
                </a:cubicBezTo>
                <a:cubicBezTo>
                  <a:pt x="30307" y="11801"/>
                  <a:pt x="30356" y="11950"/>
                  <a:pt x="30356" y="12150"/>
                </a:cubicBezTo>
                <a:cubicBezTo>
                  <a:pt x="30356" y="12150"/>
                  <a:pt x="30356" y="12200"/>
                  <a:pt x="30356" y="12249"/>
                </a:cubicBezTo>
                <a:cubicBezTo>
                  <a:pt x="30406" y="12549"/>
                  <a:pt x="30456" y="12848"/>
                  <a:pt x="30456" y="13147"/>
                </a:cubicBezTo>
                <a:lnTo>
                  <a:pt x="30456" y="14094"/>
                </a:lnTo>
                <a:cubicBezTo>
                  <a:pt x="30456" y="14293"/>
                  <a:pt x="30406" y="14443"/>
                  <a:pt x="30406" y="14592"/>
                </a:cubicBezTo>
                <a:cubicBezTo>
                  <a:pt x="30356" y="14792"/>
                  <a:pt x="30307" y="14991"/>
                  <a:pt x="30257" y="15140"/>
                </a:cubicBezTo>
                <a:cubicBezTo>
                  <a:pt x="30157" y="15489"/>
                  <a:pt x="30057" y="15788"/>
                  <a:pt x="29958" y="16137"/>
                </a:cubicBezTo>
                <a:cubicBezTo>
                  <a:pt x="29858" y="16387"/>
                  <a:pt x="29708" y="16636"/>
                  <a:pt x="29609" y="16885"/>
                </a:cubicBezTo>
                <a:cubicBezTo>
                  <a:pt x="29459" y="17134"/>
                  <a:pt x="29310" y="17384"/>
                  <a:pt x="29160" y="17633"/>
                </a:cubicBezTo>
                <a:cubicBezTo>
                  <a:pt x="29011" y="17782"/>
                  <a:pt x="28911" y="17932"/>
                  <a:pt x="28761" y="18131"/>
                </a:cubicBezTo>
                <a:cubicBezTo>
                  <a:pt x="28662" y="18281"/>
                  <a:pt x="28462" y="18530"/>
                  <a:pt x="28263" y="18729"/>
                </a:cubicBezTo>
                <a:lnTo>
                  <a:pt x="27814" y="19228"/>
                </a:lnTo>
                <a:cubicBezTo>
                  <a:pt x="27615" y="19427"/>
                  <a:pt x="27416" y="19577"/>
                  <a:pt x="27216" y="19726"/>
                </a:cubicBezTo>
                <a:lnTo>
                  <a:pt x="27266" y="19677"/>
                </a:lnTo>
                <a:lnTo>
                  <a:pt x="27266" y="19677"/>
                </a:lnTo>
                <a:cubicBezTo>
                  <a:pt x="27066" y="19876"/>
                  <a:pt x="26817" y="20075"/>
                  <a:pt x="26618" y="20225"/>
                </a:cubicBezTo>
                <a:cubicBezTo>
                  <a:pt x="26817" y="19876"/>
                  <a:pt x="26967" y="19527"/>
                  <a:pt x="27166" y="19128"/>
                </a:cubicBezTo>
                <a:cubicBezTo>
                  <a:pt x="27366" y="18779"/>
                  <a:pt x="27515" y="18331"/>
                  <a:pt x="27715" y="17932"/>
                </a:cubicBezTo>
                <a:cubicBezTo>
                  <a:pt x="27864" y="17533"/>
                  <a:pt x="28063" y="17184"/>
                  <a:pt x="28213" y="16785"/>
                </a:cubicBezTo>
                <a:cubicBezTo>
                  <a:pt x="28363" y="16387"/>
                  <a:pt x="28462" y="16038"/>
                  <a:pt x="28612" y="15639"/>
                </a:cubicBezTo>
                <a:cubicBezTo>
                  <a:pt x="28761" y="15240"/>
                  <a:pt x="28861" y="14941"/>
                  <a:pt x="28911" y="14542"/>
                </a:cubicBezTo>
                <a:cubicBezTo>
                  <a:pt x="29011" y="14193"/>
                  <a:pt x="29110" y="13845"/>
                  <a:pt x="29210" y="13446"/>
                </a:cubicBezTo>
                <a:cubicBezTo>
                  <a:pt x="29260" y="13097"/>
                  <a:pt x="29310" y="12798"/>
                  <a:pt x="29359" y="12449"/>
                </a:cubicBezTo>
                <a:cubicBezTo>
                  <a:pt x="29359" y="12249"/>
                  <a:pt x="29459" y="12000"/>
                  <a:pt x="29459" y="11801"/>
                </a:cubicBezTo>
                <a:cubicBezTo>
                  <a:pt x="29459" y="11651"/>
                  <a:pt x="29459" y="11452"/>
                  <a:pt x="29459" y="11302"/>
                </a:cubicBezTo>
                <a:lnTo>
                  <a:pt x="29459" y="10804"/>
                </a:lnTo>
                <a:lnTo>
                  <a:pt x="29459" y="10305"/>
                </a:lnTo>
                <a:lnTo>
                  <a:pt x="29459" y="9857"/>
                </a:lnTo>
                <a:lnTo>
                  <a:pt x="29459" y="9458"/>
                </a:lnTo>
                <a:close/>
                <a:moveTo>
                  <a:pt x="7278" y="19278"/>
                </a:moveTo>
                <a:cubicBezTo>
                  <a:pt x="7627" y="19328"/>
                  <a:pt x="7976" y="19377"/>
                  <a:pt x="8375" y="19427"/>
                </a:cubicBezTo>
                <a:cubicBezTo>
                  <a:pt x="8723" y="19477"/>
                  <a:pt x="9122" y="19577"/>
                  <a:pt x="9521" y="19676"/>
                </a:cubicBezTo>
                <a:cubicBezTo>
                  <a:pt x="9870" y="19826"/>
                  <a:pt x="10169" y="19926"/>
                  <a:pt x="10468" y="20125"/>
                </a:cubicBezTo>
                <a:lnTo>
                  <a:pt x="10967" y="20424"/>
                </a:lnTo>
                <a:cubicBezTo>
                  <a:pt x="11116" y="20474"/>
                  <a:pt x="11266" y="20574"/>
                  <a:pt x="11415" y="20673"/>
                </a:cubicBezTo>
                <a:cubicBezTo>
                  <a:pt x="11565" y="20773"/>
                  <a:pt x="11814" y="20972"/>
                  <a:pt x="12013" y="21122"/>
                </a:cubicBezTo>
                <a:cubicBezTo>
                  <a:pt x="12263" y="21271"/>
                  <a:pt x="12412" y="21421"/>
                  <a:pt x="12611" y="21571"/>
                </a:cubicBezTo>
                <a:cubicBezTo>
                  <a:pt x="12711" y="21670"/>
                  <a:pt x="12811" y="21720"/>
                  <a:pt x="12861" y="21820"/>
                </a:cubicBezTo>
                <a:lnTo>
                  <a:pt x="13110" y="22069"/>
                </a:lnTo>
                <a:cubicBezTo>
                  <a:pt x="13210" y="22119"/>
                  <a:pt x="13259" y="22219"/>
                  <a:pt x="13359" y="22268"/>
                </a:cubicBezTo>
                <a:lnTo>
                  <a:pt x="13558" y="22518"/>
                </a:lnTo>
                <a:lnTo>
                  <a:pt x="13558" y="22518"/>
                </a:lnTo>
                <a:lnTo>
                  <a:pt x="13110" y="22268"/>
                </a:lnTo>
                <a:cubicBezTo>
                  <a:pt x="12761" y="22069"/>
                  <a:pt x="12412" y="21919"/>
                  <a:pt x="12063" y="21770"/>
                </a:cubicBezTo>
                <a:cubicBezTo>
                  <a:pt x="11714" y="21571"/>
                  <a:pt x="11315" y="21471"/>
                  <a:pt x="10917" y="21321"/>
                </a:cubicBezTo>
                <a:cubicBezTo>
                  <a:pt x="10169" y="21022"/>
                  <a:pt x="9371" y="20823"/>
                  <a:pt x="8574" y="20623"/>
                </a:cubicBezTo>
                <a:cubicBezTo>
                  <a:pt x="8175" y="20524"/>
                  <a:pt x="7727" y="20474"/>
                  <a:pt x="7328" y="20424"/>
                </a:cubicBezTo>
                <a:cubicBezTo>
                  <a:pt x="6929" y="20374"/>
                  <a:pt x="6530" y="20324"/>
                  <a:pt x="6132" y="20275"/>
                </a:cubicBezTo>
                <a:cubicBezTo>
                  <a:pt x="5733" y="20225"/>
                  <a:pt x="5334" y="20175"/>
                  <a:pt x="4885" y="20175"/>
                </a:cubicBezTo>
                <a:cubicBezTo>
                  <a:pt x="4686" y="20150"/>
                  <a:pt x="4487" y="20137"/>
                  <a:pt x="4287" y="20137"/>
                </a:cubicBezTo>
                <a:cubicBezTo>
                  <a:pt x="4088" y="20137"/>
                  <a:pt x="3888" y="20150"/>
                  <a:pt x="3689" y="20175"/>
                </a:cubicBezTo>
                <a:cubicBezTo>
                  <a:pt x="3440" y="20175"/>
                  <a:pt x="3191" y="20175"/>
                  <a:pt x="2892" y="20225"/>
                </a:cubicBezTo>
                <a:cubicBezTo>
                  <a:pt x="2767" y="20250"/>
                  <a:pt x="2680" y="20250"/>
                  <a:pt x="2605" y="20250"/>
                </a:cubicBezTo>
                <a:cubicBezTo>
                  <a:pt x="2530" y="20250"/>
                  <a:pt x="2468" y="20250"/>
                  <a:pt x="2393" y="20275"/>
                </a:cubicBezTo>
                <a:cubicBezTo>
                  <a:pt x="2593" y="20125"/>
                  <a:pt x="2842" y="20025"/>
                  <a:pt x="3091" y="19926"/>
                </a:cubicBezTo>
                <a:cubicBezTo>
                  <a:pt x="3240" y="19876"/>
                  <a:pt x="3440" y="19826"/>
                  <a:pt x="3589" y="19776"/>
                </a:cubicBezTo>
                <a:cubicBezTo>
                  <a:pt x="3739" y="19726"/>
                  <a:pt x="3888" y="19676"/>
                  <a:pt x="4088" y="19676"/>
                </a:cubicBezTo>
                <a:lnTo>
                  <a:pt x="3988" y="19676"/>
                </a:lnTo>
                <a:cubicBezTo>
                  <a:pt x="4287" y="19577"/>
                  <a:pt x="4586" y="19527"/>
                  <a:pt x="4935" y="19427"/>
                </a:cubicBezTo>
                <a:lnTo>
                  <a:pt x="5035" y="19427"/>
                </a:lnTo>
                <a:cubicBezTo>
                  <a:pt x="5184" y="19377"/>
                  <a:pt x="5384" y="19377"/>
                  <a:pt x="5533" y="19328"/>
                </a:cubicBezTo>
                <a:cubicBezTo>
                  <a:pt x="5733" y="19328"/>
                  <a:pt x="5982" y="19328"/>
                  <a:pt x="6181" y="19278"/>
                </a:cubicBezTo>
                <a:close/>
                <a:moveTo>
                  <a:pt x="3920" y="20785"/>
                </a:moveTo>
                <a:cubicBezTo>
                  <a:pt x="4038" y="20785"/>
                  <a:pt x="4163" y="20798"/>
                  <a:pt x="4287" y="20823"/>
                </a:cubicBezTo>
                <a:lnTo>
                  <a:pt x="4885" y="20823"/>
                </a:lnTo>
                <a:cubicBezTo>
                  <a:pt x="5683" y="20873"/>
                  <a:pt x="6480" y="20972"/>
                  <a:pt x="7228" y="21072"/>
                </a:cubicBezTo>
                <a:lnTo>
                  <a:pt x="7876" y="21172"/>
                </a:lnTo>
                <a:cubicBezTo>
                  <a:pt x="8075" y="21172"/>
                  <a:pt x="8275" y="21271"/>
                  <a:pt x="8474" y="21321"/>
                </a:cubicBezTo>
                <a:cubicBezTo>
                  <a:pt x="8873" y="21371"/>
                  <a:pt x="9272" y="21521"/>
                  <a:pt x="9671" y="21620"/>
                </a:cubicBezTo>
                <a:lnTo>
                  <a:pt x="10119" y="21770"/>
                </a:lnTo>
                <a:cubicBezTo>
                  <a:pt x="10518" y="21870"/>
                  <a:pt x="10867" y="22019"/>
                  <a:pt x="11216" y="22169"/>
                </a:cubicBezTo>
                <a:cubicBezTo>
                  <a:pt x="11565" y="22268"/>
                  <a:pt x="11914" y="22418"/>
                  <a:pt x="12263" y="22617"/>
                </a:cubicBezTo>
                <a:cubicBezTo>
                  <a:pt x="12611" y="22767"/>
                  <a:pt x="12910" y="22966"/>
                  <a:pt x="13259" y="23116"/>
                </a:cubicBezTo>
                <a:cubicBezTo>
                  <a:pt x="13608" y="23265"/>
                  <a:pt x="13907" y="23465"/>
                  <a:pt x="14256" y="23614"/>
                </a:cubicBezTo>
                <a:lnTo>
                  <a:pt x="14107" y="23714"/>
                </a:lnTo>
                <a:lnTo>
                  <a:pt x="13907" y="23913"/>
                </a:lnTo>
                <a:cubicBezTo>
                  <a:pt x="13808" y="23963"/>
                  <a:pt x="13708" y="24013"/>
                  <a:pt x="13658" y="24063"/>
                </a:cubicBezTo>
                <a:lnTo>
                  <a:pt x="13110" y="24362"/>
                </a:lnTo>
                <a:cubicBezTo>
                  <a:pt x="12910" y="24462"/>
                  <a:pt x="12761" y="24561"/>
                  <a:pt x="12562" y="24661"/>
                </a:cubicBezTo>
                <a:cubicBezTo>
                  <a:pt x="12362" y="24761"/>
                  <a:pt x="12163" y="24860"/>
                  <a:pt x="11914" y="24910"/>
                </a:cubicBezTo>
                <a:cubicBezTo>
                  <a:pt x="11714" y="25010"/>
                  <a:pt x="11465" y="25060"/>
                  <a:pt x="11216" y="25110"/>
                </a:cubicBezTo>
                <a:cubicBezTo>
                  <a:pt x="10917" y="25209"/>
                  <a:pt x="10568" y="25209"/>
                  <a:pt x="10269" y="25209"/>
                </a:cubicBezTo>
                <a:lnTo>
                  <a:pt x="9421" y="25209"/>
                </a:lnTo>
                <a:cubicBezTo>
                  <a:pt x="9122" y="25209"/>
                  <a:pt x="8823" y="25159"/>
                  <a:pt x="8524" y="25110"/>
                </a:cubicBezTo>
                <a:cubicBezTo>
                  <a:pt x="8225" y="25010"/>
                  <a:pt x="7926" y="24960"/>
                  <a:pt x="7677" y="24860"/>
                </a:cubicBezTo>
                <a:lnTo>
                  <a:pt x="7228" y="24661"/>
                </a:lnTo>
                <a:lnTo>
                  <a:pt x="6780" y="24462"/>
                </a:lnTo>
                <a:cubicBezTo>
                  <a:pt x="6630" y="24412"/>
                  <a:pt x="6530" y="24362"/>
                  <a:pt x="6381" y="24262"/>
                </a:cubicBezTo>
                <a:cubicBezTo>
                  <a:pt x="6281" y="24212"/>
                  <a:pt x="6132" y="24113"/>
                  <a:pt x="6032" y="24063"/>
                </a:cubicBezTo>
                <a:cubicBezTo>
                  <a:pt x="5982" y="24013"/>
                  <a:pt x="5982" y="24013"/>
                  <a:pt x="5982" y="24013"/>
                </a:cubicBezTo>
                <a:cubicBezTo>
                  <a:pt x="5633" y="23764"/>
                  <a:pt x="5334" y="23564"/>
                  <a:pt x="5035" y="23315"/>
                </a:cubicBezTo>
                <a:cubicBezTo>
                  <a:pt x="4736" y="23116"/>
                  <a:pt x="4337" y="22867"/>
                  <a:pt x="3988" y="22617"/>
                </a:cubicBezTo>
                <a:cubicBezTo>
                  <a:pt x="3440" y="22268"/>
                  <a:pt x="2892" y="21969"/>
                  <a:pt x="2343" y="21620"/>
                </a:cubicBezTo>
                <a:lnTo>
                  <a:pt x="1994" y="21421"/>
                </a:lnTo>
                <a:lnTo>
                  <a:pt x="1546" y="21172"/>
                </a:lnTo>
                <a:lnTo>
                  <a:pt x="1446" y="21172"/>
                </a:lnTo>
                <a:cubicBezTo>
                  <a:pt x="1695" y="21072"/>
                  <a:pt x="1994" y="21022"/>
                  <a:pt x="2244" y="20923"/>
                </a:cubicBezTo>
                <a:cubicBezTo>
                  <a:pt x="2692" y="20873"/>
                  <a:pt x="3141" y="20823"/>
                  <a:pt x="3589" y="20823"/>
                </a:cubicBezTo>
                <a:cubicBezTo>
                  <a:pt x="3689" y="20798"/>
                  <a:pt x="3801" y="20785"/>
                  <a:pt x="3920" y="20785"/>
                </a:cubicBezTo>
                <a:close/>
                <a:moveTo>
                  <a:pt x="32550" y="24412"/>
                </a:moveTo>
                <a:lnTo>
                  <a:pt x="32550" y="24910"/>
                </a:lnTo>
                <a:cubicBezTo>
                  <a:pt x="32550" y="25209"/>
                  <a:pt x="32500" y="25508"/>
                  <a:pt x="32500" y="25807"/>
                </a:cubicBezTo>
                <a:cubicBezTo>
                  <a:pt x="32450" y="26057"/>
                  <a:pt x="32500" y="26356"/>
                  <a:pt x="32450" y="26605"/>
                </a:cubicBezTo>
                <a:lnTo>
                  <a:pt x="32450" y="26655"/>
                </a:lnTo>
                <a:lnTo>
                  <a:pt x="32450" y="26754"/>
                </a:lnTo>
                <a:cubicBezTo>
                  <a:pt x="32300" y="27502"/>
                  <a:pt x="32151" y="28300"/>
                  <a:pt x="31951" y="29047"/>
                </a:cubicBezTo>
                <a:cubicBezTo>
                  <a:pt x="31852" y="29446"/>
                  <a:pt x="31802" y="29795"/>
                  <a:pt x="31702" y="30194"/>
                </a:cubicBezTo>
                <a:cubicBezTo>
                  <a:pt x="31652" y="30343"/>
                  <a:pt x="31603" y="30543"/>
                  <a:pt x="31503" y="30742"/>
                </a:cubicBezTo>
                <a:cubicBezTo>
                  <a:pt x="31453" y="30941"/>
                  <a:pt x="31403" y="31141"/>
                  <a:pt x="31353" y="31290"/>
                </a:cubicBezTo>
                <a:lnTo>
                  <a:pt x="31204" y="31689"/>
                </a:lnTo>
                <a:cubicBezTo>
                  <a:pt x="31054" y="32088"/>
                  <a:pt x="30905" y="32437"/>
                  <a:pt x="30755" y="32786"/>
                </a:cubicBezTo>
                <a:cubicBezTo>
                  <a:pt x="30755" y="32786"/>
                  <a:pt x="30755" y="32736"/>
                  <a:pt x="30755" y="32736"/>
                </a:cubicBezTo>
                <a:cubicBezTo>
                  <a:pt x="30655" y="32985"/>
                  <a:pt x="30556" y="33234"/>
                  <a:pt x="30456" y="33533"/>
                </a:cubicBezTo>
                <a:cubicBezTo>
                  <a:pt x="30307" y="33783"/>
                  <a:pt x="30207" y="34032"/>
                  <a:pt x="30057" y="34281"/>
                </a:cubicBezTo>
                <a:cubicBezTo>
                  <a:pt x="29958" y="34530"/>
                  <a:pt x="29858" y="34780"/>
                  <a:pt x="29758" y="35029"/>
                </a:cubicBezTo>
                <a:cubicBezTo>
                  <a:pt x="29708" y="35079"/>
                  <a:pt x="29659" y="35178"/>
                  <a:pt x="29609" y="35278"/>
                </a:cubicBezTo>
                <a:lnTo>
                  <a:pt x="29609" y="35178"/>
                </a:lnTo>
                <a:cubicBezTo>
                  <a:pt x="29509" y="34780"/>
                  <a:pt x="29459" y="34431"/>
                  <a:pt x="29359" y="34082"/>
                </a:cubicBezTo>
                <a:cubicBezTo>
                  <a:pt x="29359" y="33783"/>
                  <a:pt x="29310" y="33434"/>
                  <a:pt x="29310" y="33085"/>
                </a:cubicBezTo>
                <a:lnTo>
                  <a:pt x="29310" y="32586"/>
                </a:lnTo>
                <a:cubicBezTo>
                  <a:pt x="29310" y="32437"/>
                  <a:pt x="29310" y="32287"/>
                  <a:pt x="29359" y="32138"/>
                </a:cubicBezTo>
                <a:cubicBezTo>
                  <a:pt x="29409" y="31988"/>
                  <a:pt x="29409" y="31689"/>
                  <a:pt x="29459" y="31490"/>
                </a:cubicBezTo>
                <a:cubicBezTo>
                  <a:pt x="29509" y="31340"/>
                  <a:pt x="29559" y="31091"/>
                  <a:pt x="29609" y="30892"/>
                </a:cubicBezTo>
                <a:cubicBezTo>
                  <a:pt x="29659" y="30692"/>
                  <a:pt x="29659" y="30393"/>
                  <a:pt x="29708" y="30144"/>
                </a:cubicBezTo>
                <a:cubicBezTo>
                  <a:pt x="29758" y="29895"/>
                  <a:pt x="29858" y="29646"/>
                  <a:pt x="29958" y="29446"/>
                </a:cubicBezTo>
                <a:lnTo>
                  <a:pt x="29958" y="29496"/>
                </a:lnTo>
                <a:cubicBezTo>
                  <a:pt x="29958" y="29503"/>
                  <a:pt x="29958" y="29506"/>
                  <a:pt x="29958" y="29506"/>
                </a:cubicBezTo>
                <a:cubicBezTo>
                  <a:pt x="29959" y="29506"/>
                  <a:pt x="29965" y="29389"/>
                  <a:pt x="30007" y="29346"/>
                </a:cubicBezTo>
                <a:lnTo>
                  <a:pt x="30007" y="29396"/>
                </a:lnTo>
                <a:cubicBezTo>
                  <a:pt x="30157" y="28998"/>
                  <a:pt x="30307" y="28649"/>
                  <a:pt x="30456" y="28300"/>
                </a:cubicBezTo>
                <a:cubicBezTo>
                  <a:pt x="30655" y="27951"/>
                  <a:pt x="30805" y="27602"/>
                  <a:pt x="30955" y="27253"/>
                </a:cubicBezTo>
                <a:cubicBezTo>
                  <a:pt x="31154" y="26904"/>
                  <a:pt x="31303" y="26605"/>
                  <a:pt x="31453" y="26256"/>
                </a:cubicBezTo>
                <a:cubicBezTo>
                  <a:pt x="31553" y="26106"/>
                  <a:pt x="31652" y="25957"/>
                  <a:pt x="31702" y="25758"/>
                </a:cubicBezTo>
                <a:lnTo>
                  <a:pt x="32001" y="25309"/>
                </a:lnTo>
                <a:cubicBezTo>
                  <a:pt x="32151" y="25010"/>
                  <a:pt x="32350" y="24661"/>
                  <a:pt x="32550" y="24412"/>
                </a:cubicBezTo>
                <a:close/>
                <a:moveTo>
                  <a:pt x="33247" y="24113"/>
                </a:moveTo>
                <a:cubicBezTo>
                  <a:pt x="33397" y="24362"/>
                  <a:pt x="33497" y="24611"/>
                  <a:pt x="33646" y="24910"/>
                </a:cubicBezTo>
                <a:cubicBezTo>
                  <a:pt x="33846" y="25359"/>
                  <a:pt x="33995" y="25857"/>
                  <a:pt x="34095" y="26356"/>
                </a:cubicBezTo>
                <a:cubicBezTo>
                  <a:pt x="34194" y="26655"/>
                  <a:pt x="34244" y="26904"/>
                  <a:pt x="34294" y="27153"/>
                </a:cubicBezTo>
                <a:cubicBezTo>
                  <a:pt x="34344" y="27452"/>
                  <a:pt x="34394" y="27652"/>
                  <a:pt x="34444" y="27851"/>
                </a:cubicBezTo>
                <a:cubicBezTo>
                  <a:pt x="34494" y="28399"/>
                  <a:pt x="34543" y="28848"/>
                  <a:pt x="34593" y="29346"/>
                </a:cubicBezTo>
                <a:cubicBezTo>
                  <a:pt x="34593" y="29596"/>
                  <a:pt x="34643" y="29845"/>
                  <a:pt x="34643" y="30094"/>
                </a:cubicBezTo>
                <a:cubicBezTo>
                  <a:pt x="34693" y="30343"/>
                  <a:pt x="34693" y="30642"/>
                  <a:pt x="34643" y="30892"/>
                </a:cubicBezTo>
                <a:cubicBezTo>
                  <a:pt x="34593" y="31241"/>
                  <a:pt x="34543" y="31589"/>
                  <a:pt x="34444" y="31938"/>
                </a:cubicBezTo>
                <a:cubicBezTo>
                  <a:pt x="34344" y="32287"/>
                  <a:pt x="34244" y="32636"/>
                  <a:pt x="34145" y="32985"/>
                </a:cubicBezTo>
                <a:cubicBezTo>
                  <a:pt x="33995" y="33284"/>
                  <a:pt x="33846" y="33583"/>
                  <a:pt x="33696" y="33882"/>
                </a:cubicBezTo>
                <a:cubicBezTo>
                  <a:pt x="33596" y="34032"/>
                  <a:pt x="33447" y="34132"/>
                  <a:pt x="33347" y="34281"/>
                </a:cubicBezTo>
                <a:cubicBezTo>
                  <a:pt x="33247" y="34381"/>
                  <a:pt x="33098" y="34530"/>
                  <a:pt x="32948" y="34630"/>
                </a:cubicBezTo>
                <a:cubicBezTo>
                  <a:pt x="32799" y="34780"/>
                  <a:pt x="32599" y="34929"/>
                  <a:pt x="32400" y="35029"/>
                </a:cubicBezTo>
                <a:cubicBezTo>
                  <a:pt x="32251" y="35178"/>
                  <a:pt x="32051" y="35278"/>
                  <a:pt x="31852" y="35378"/>
                </a:cubicBezTo>
                <a:cubicBezTo>
                  <a:pt x="31503" y="35527"/>
                  <a:pt x="31154" y="35677"/>
                  <a:pt x="30805" y="35776"/>
                </a:cubicBezTo>
                <a:cubicBezTo>
                  <a:pt x="30606" y="35826"/>
                  <a:pt x="30456" y="35876"/>
                  <a:pt x="30257" y="35876"/>
                </a:cubicBezTo>
                <a:lnTo>
                  <a:pt x="30057" y="35926"/>
                </a:lnTo>
                <a:lnTo>
                  <a:pt x="30257" y="35527"/>
                </a:lnTo>
                <a:cubicBezTo>
                  <a:pt x="30406" y="35079"/>
                  <a:pt x="30606" y="34680"/>
                  <a:pt x="30805" y="34281"/>
                </a:cubicBezTo>
                <a:cubicBezTo>
                  <a:pt x="30905" y="34032"/>
                  <a:pt x="31004" y="33833"/>
                  <a:pt x="31104" y="33583"/>
                </a:cubicBezTo>
                <a:cubicBezTo>
                  <a:pt x="31204" y="33334"/>
                  <a:pt x="31303" y="33085"/>
                  <a:pt x="31403" y="32836"/>
                </a:cubicBezTo>
                <a:lnTo>
                  <a:pt x="31403" y="32935"/>
                </a:lnTo>
                <a:cubicBezTo>
                  <a:pt x="31553" y="32586"/>
                  <a:pt x="31702" y="32188"/>
                  <a:pt x="31852" y="31839"/>
                </a:cubicBezTo>
                <a:cubicBezTo>
                  <a:pt x="31951" y="31490"/>
                  <a:pt x="32101" y="31091"/>
                  <a:pt x="32201" y="30742"/>
                </a:cubicBezTo>
                <a:cubicBezTo>
                  <a:pt x="32251" y="30543"/>
                  <a:pt x="32350" y="30343"/>
                  <a:pt x="32400" y="30144"/>
                </a:cubicBezTo>
                <a:cubicBezTo>
                  <a:pt x="32450" y="29994"/>
                  <a:pt x="32450" y="29795"/>
                  <a:pt x="32500" y="29596"/>
                </a:cubicBezTo>
                <a:cubicBezTo>
                  <a:pt x="32599" y="29247"/>
                  <a:pt x="32649" y="28848"/>
                  <a:pt x="32749" y="28449"/>
                </a:cubicBezTo>
                <a:cubicBezTo>
                  <a:pt x="32849" y="28050"/>
                  <a:pt x="32948" y="27702"/>
                  <a:pt x="32998" y="27303"/>
                </a:cubicBezTo>
                <a:cubicBezTo>
                  <a:pt x="33098" y="26854"/>
                  <a:pt x="33098" y="26455"/>
                  <a:pt x="33148" y="26007"/>
                </a:cubicBezTo>
                <a:cubicBezTo>
                  <a:pt x="33148" y="25608"/>
                  <a:pt x="33198" y="25159"/>
                  <a:pt x="33198" y="24711"/>
                </a:cubicBezTo>
                <a:cubicBezTo>
                  <a:pt x="33198" y="24511"/>
                  <a:pt x="33198" y="24312"/>
                  <a:pt x="33247" y="24113"/>
                </a:cubicBezTo>
                <a:close/>
                <a:moveTo>
                  <a:pt x="13558" y="28798"/>
                </a:moveTo>
                <a:cubicBezTo>
                  <a:pt x="13758" y="28848"/>
                  <a:pt x="14007" y="28898"/>
                  <a:pt x="14256" y="28948"/>
                </a:cubicBezTo>
                <a:cubicBezTo>
                  <a:pt x="14506" y="28998"/>
                  <a:pt x="14755" y="29047"/>
                  <a:pt x="15004" y="29147"/>
                </a:cubicBezTo>
                <a:lnTo>
                  <a:pt x="15702" y="29346"/>
                </a:lnTo>
                <a:cubicBezTo>
                  <a:pt x="16001" y="29446"/>
                  <a:pt x="16250" y="29546"/>
                  <a:pt x="16499" y="29646"/>
                </a:cubicBezTo>
                <a:cubicBezTo>
                  <a:pt x="16798" y="29745"/>
                  <a:pt x="17098" y="29895"/>
                  <a:pt x="17347" y="30044"/>
                </a:cubicBezTo>
                <a:cubicBezTo>
                  <a:pt x="17895" y="30293"/>
                  <a:pt x="18443" y="30593"/>
                  <a:pt x="18942" y="30892"/>
                </a:cubicBezTo>
                <a:cubicBezTo>
                  <a:pt x="19241" y="31141"/>
                  <a:pt x="19540" y="31340"/>
                  <a:pt x="19789" y="31589"/>
                </a:cubicBezTo>
                <a:cubicBezTo>
                  <a:pt x="20138" y="31889"/>
                  <a:pt x="20437" y="32237"/>
                  <a:pt x="20686" y="32487"/>
                </a:cubicBezTo>
                <a:lnTo>
                  <a:pt x="20686" y="32487"/>
                </a:lnTo>
                <a:cubicBezTo>
                  <a:pt x="20720" y="32520"/>
                  <a:pt x="20753" y="32553"/>
                  <a:pt x="20786" y="32586"/>
                </a:cubicBezTo>
                <a:lnTo>
                  <a:pt x="20786" y="32636"/>
                </a:lnTo>
                <a:lnTo>
                  <a:pt x="20936" y="32836"/>
                </a:lnTo>
                <a:cubicBezTo>
                  <a:pt x="21085" y="32985"/>
                  <a:pt x="21185" y="33135"/>
                  <a:pt x="21334" y="33284"/>
                </a:cubicBezTo>
                <a:cubicBezTo>
                  <a:pt x="21434" y="33434"/>
                  <a:pt x="21534" y="33583"/>
                  <a:pt x="21633" y="33733"/>
                </a:cubicBezTo>
                <a:cubicBezTo>
                  <a:pt x="21683" y="33882"/>
                  <a:pt x="21833" y="34082"/>
                  <a:pt x="21933" y="34281"/>
                </a:cubicBezTo>
                <a:cubicBezTo>
                  <a:pt x="22032" y="34481"/>
                  <a:pt x="22132" y="34680"/>
                  <a:pt x="22232" y="34829"/>
                </a:cubicBezTo>
                <a:lnTo>
                  <a:pt x="22431" y="35228"/>
                </a:lnTo>
                <a:cubicBezTo>
                  <a:pt x="22481" y="35328"/>
                  <a:pt x="22531" y="35477"/>
                  <a:pt x="22581" y="35627"/>
                </a:cubicBezTo>
                <a:cubicBezTo>
                  <a:pt x="22630" y="35776"/>
                  <a:pt x="22680" y="35926"/>
                  <a:pt x="22730" y="36076"/>
                </a:cubicBezTo>
                <a:cubicBezTo>
                  <a:pt x="22780" y="36175"/>
                  <a:pt x="22830" y="36325"/>
                  <a:pt x="22880" y="36474"/>
                </a:cubicBezTo>
                <a:cubicBezTo>
                  <a:pt x="22880" y="36474"/>
                  <a:pt x="22880" y="36524"/>
                  <a:pt x="22880" y="36524"/>
                </a:cubicBezTo>
                <a:cubicBezTo>
                  <a:pt x="22481" y="36325"/>
                  <a:pt x="22132" y="36125"/>
                  <a:pt x="21733" y="35926"/>
                </a:cubicBezTo>
                <a:cubicBezTo>
                  <a:pt x="21534" y="35826"/>
                  <a:pt x="21334" y="35727"/>
                  <a:pt x="21085" y="35627"/>
                </a:cubicBezTo>
                <a:lnTo>
                  <a:pt x="20537" y="35278"/>
                </a:lnTo>
                <a:lnTo>
                  <a:pt x="19989" y="34979"/>
                </a:lnTo>
                <a:cubicBezTo>
                  <a:pt x="19789" y="34879"/>
                  <a:pt x="19640" y="34780"/>
                  <a:pt x="19490" y="34630"/>
                </a:cubicBezTo>
                <a:lnTo>
                  <a:pt x="19191" y="34481"/>
                </a:lnTo>
                <a:lnTo>
                  <a:pt x="19141" y="34481"/>
                </a:lnTo>
                <a:cubicBezTo>
                  <a:pt x="18842" y="34231"/>
                  <a:pt x="18493" y="33982"/>
                  <a:pt x="18144" y="33733"/>
                </a:cubicBezTo>
                <a:cubicBezTo>
                  <a:pt x="17795" y="33484"/>
                  <a:pt x="17496" y="33234"/>
                  <a:pt x="17147" y="32985"/>
                </a:cubicBezTo>
                <a:lnTo>
                  <a:pt x="16649" y="32537"/>
                </a:lnTo>
                <a:lnTo>
                  <a:pt x="16200" y="32138"/>
                </a:lnTo>
                <a:cubicBezTo>
                  <a:pt x="15901" y="31839"/>
                  <a:pt x="15602" y="31490"/>
                  <a:pt x="15303" y="31241"/>
                </a:cubicBezTo>
                <a:lnTo>
                  <a:pt x="15104" y="30991"/>
                </a:lnTo>
                <a:cubicBezTo>
                  <a:pt x="14954" y="30792"/>
                  <a:pt x="14755" y="30543"/>
                  <a:pt x="14555" y="30293"/>
                </a:cubicBezTo>
                <a:lnTo>
                  <a:pt x="14007" y="29546"/>
                </a:lnTo>
                <a:cubicBezTo>
                  <a:pt x="13858" y="29297"/>
                  <a:pt x="13658" y="29047"/>
                  <a:pt x="13558" y="28798"/>
                </a:cubicBezTo>
                <a:close/>
                <a:moveTo>
                  <a:pt x="13509" y="30044"/>
                </a:moveTo>
                <a:lnTo>
                  <a:pt x="13758" y="30343"/>
                </a:lnTo>
                <a:lnTo>
                  <a:pt x="14157" y="30892"/>
                </a:lnTo>
                <a:cubicBezTo>
                  <a:pt x="14256" y="31041"/>
                  <a:pt x="14406" y="31241"/>
                  <a:pt x="14506" y="31390"/>
                </a:cubicBezTo>
                <a:cubicBezTo>
                  <a:pt x="14655" y="31540"/>
                  <a:pt x="14805" y="31689"/>
                  <a:pt x="14954" y="31889"/>
                </a:cubicBezTo>
                <a:cubicBezTo>
                  <a:pt x="15154" y="32038"/>
                  <a:pt x="15253" y="32188"/>
                  <a:pt x="15403" y="32287"/>
                </a:cubicBezTo>
                <a:cubicBezTo>
                  <a:pt x="16001" y="32935"/>
                  <a:pt x="16649" y="33484"/>
                  <a:pt x="17347" y="33982"/>
                </a:cubicBezTo>
                <a:cubicBezTo>
                  <a:pt x="17696" y="34231"/>
                  <a:pt x="17995" y="34481"/>
                  <a:pt x="18344" y="34730"/>
                </a:cubicBezTo>
                <a:cubicBezTo>
                  <a:pt x="18543" y="34879"/>
                  <a:pt x="18742" y="34979"/>
                  <a:pt x="18892" y="35128"/>
                </a:cubicBezTo>
                <a:lnTo>
                  <a:pt x="19440" y="35477"/>
                </a:lnTo>
                <a:cubicBezTo>
                  <a:pt x="19789" y="35677"/>
                  <a:pt x="20188" y="35876"/>
                  <a:pt x="20537" y="36076"/>
                </a:cubicBezTo>
                <a:cubicBezTo>
                  <a:pt x="20936" y="36275"/>
                  <a:pt x="21334" y="36474"/>
                  <a:pt x="21683" y="36724"/>
                </a:cubicBezTo>
                <a:lnTo>
                  <a:pt x="22082" y="36923"/>
                </a:lnTo>
                <a:lnTo>
                  <a:pt x="21534" y="36923"/>
                </a:lnTo>
                <a:cubicBezTo>
                  <a:pt x="21235" y="36923"/>
                  <a:pt x="20936" y="36873"/>
                  <a:pt x="20686" y="36823"/>
                </a:cubicBezTo>
                <a:cubicBezTo>
                  <a:pt x="20487" y="36823"/>
                  <a:pt x="20337" y="36773"/>
                  <a:pt x="20188" y="36724"/>
                </a:cubicBezTo>
                <a:cubicBezTo>
                  <a:pt x="20038" y="36674"/>
                  <a:pt x="19889" y="36624"/>
                  <a:pt x="19739" y="36574"/>
                </a:cubicBezTo>
                <a:lnTo>
                  <a:pt x="19739" y="36574"/>
                </a:lnTo>
                <a:lnTo>
                  <a:pt x="19789" y="36624"/>
                </a:lnTo>
                <a:lnTo>
                  <a:pt x="19540" y="36524"/>
                </a:lnTo>
                <a:cubicBezTo>
                  <a:pt x="19241" y="36424"/>
                  <a:pt x="18942" y="36325"/>
                  <a:pt x="18693" y="36175"/>
                </a:cubicBezTo>
                <a:cubicBezTo>
                  <a:pt x="18443" y="36076"/>
                  <a:pt x="18194" y="35926"/>
                  <a:pt x="17945" y="35776"/>
                </a:cubicBezTo>
                <a:cubicBezTo>
                  <a:pt x="17596" y="35527"/>
                  <a:pt x="17297" y="35228"/>
                  <a:pt x="16998" y="34979"/>
                </a:cubicBezTo>
                <a:cubicBezTo>
                  <a:pt x="16848" y="34829"/>
                  <a:pt x="16699" y="34680"/>
                  <a:pt x="16549" y="34530"/>
                </a:cubicBezTo>
                <a:cubicBezTo>
                  <a:pt x="16400" y="34381"/>
                  <a:pt x="16250" y="34231"/>
                  <a:pt x="16101" y="34082"/>
                </a:cubicBezTo>
                <a:lnTo>
                  <a:pt x="15602" y="33484"/>
                </a:lnTo>
                <a:cubicBezTo>
                  <a:pt x="15353" y="33234"/>
                  <a:pt x="15203" y="32935"/>
                  <a:pt x="14954" y="32686"/>
                </a:cubicBezTo>
                <a:lnTo>
                  <a:pt x="14655" y="32287"/>
                </a:lnTo>
                <a:cubicBezTo>
                  <a:pt x="14555" y="32138"/>
                  <a:pt x="14506" y="32038"/>
                  <a:pt x="14406" y="31889"/>
                </a:cubicBezTo>
                <a:cubicBezTo>
                  <a:pt x="14256" y="31639"/>
                  <a:pt x="14107" y="31340"/>
                  <a:pt x="13957" y="31041"/>
                </a:cubicBezTo>
                <a:cubicBezTo>
                  <a:pt x="13858" y="30892"/>
                  <a:pt x="13808" y="30742"/>
                  <a:pt x="13708" y="30543"/>
                </a:cubicBezTo>
                <a:cubicBezTo>
                  <a:pt x="13658" y="30393"/>
                  <a:pt x="13608" y="30194"/>
                  <a:pt x="13509" y="30044"/>
                </a:cubicBezTo>
                <a:close/>
                <a:moveTo>
                  <a:pt x="18992" y="41309"/>
                </a:moveTo>
                <a:cubicBezTo>
                  <a:pt x="19000" y="41327"/>
                  <a:pt x="19009" y="41344"/>
                  <a:pt x="19018" y="41360"/>
                </a:cubicBezTo>
                <a:lnTo>
                  <a:pt x="19018" y="41360"/>
                </a:lnTo>
                <a:cubicBezTo>
                  <a:pt x="19005" y="41347"/>
                  <a:pt x="18992" y="41335"/>
                  <a:pt x="18992" y="41309"/>
                </a:cubicBezTo>
                <a:close/>
                <a:moveTo>
                  <a:pt x="22182" y="40661"/>
                </a:moveTo>
                <a:cubicBezTo>
                  <a:pt x="22730" y="40761"/>
                  <a:pt x="23228" y="40861"/>
                  <a:pt x="23777" y="41010"/>
                </a:cubicBezTo>
                <a:cubicBezTo>
                  <a:pt x="24026" y="41110"/>
                  <a:pt x="24325" y="41259"/>
                  <a:pt x="24574" y="41409"/>
                </a:cubicBezTo>
                <a:cubicBezTo>
                  <a:pt x="24873" y="41559"/>
                  <a:pt x="25123" y="41708"/>
                  <a:pt x="25422" y="41858"/>
                </a:cubicBezTo>
                <a:lnTo>
                  <a:pt x="25472" y="41907"/>
                </a:lnTo>
                <a:cubicBezTo>
                  <a:pt x="25671" y="42057"/>
                  <a:pt x="25870" y="42207"/>
                  <a:pt x="26070" y="42356"/>
                </a:cubicBezTo>
                <a:cubicBezTo>
                  <a:pt x="26269" y="42555"/>
                  <a:pt x="26468" y="42705"/>
                  <a:pt x="26668" y="42904"/>
                </a:cubicBezTo>
                <a:cubicBezTo>
                  <a:pt x="26967" y="43203"/>
                  <a:pt x="27266" y="43552"/>
                  <a:pt x="27515" y="43802"/>
                </a:cubicBezTo>
                <a:lnTo>
                  <a:pt x="27116" y="43702"/>
                </a:lnTo>
                <a:cubicBezTo>
                  <a:pt x="26718" y="43602"/>
                  <a:pt x="26369" y="43503"/>
                  <a:pt x="26020" y="43403"/>
                </a:cubicBezTo>
                <a:lnTo>
                  <a:pt x="25472" y="43253"/>
                </a:lnTo>
                <a:cubicBezTo>
                  <a:pt x="25322" y="43203"/>
                  <a:pt x="25123" y="43154"/>
                  <a:pt x="24923" y="43054"/>
                </a:cubicBezTo>
                <a:lnTo>
                  <a:pt x="24973" y="43054"/>
                </a:lnTo>
                <a:lnTo>
                  <a:pt x="24375" y="42855"/>
                </a:lnTo>
                <a:lnTo>
                  <a:pt x="24475" y="42855"/>
                </a:lnTo>
                <a:lnTo>
                  <a:pt x="24126" y="42755"/>
                </a:lnTo>
                <a:lnTo>
                  <a:pt x="24225" y="42755"/>
                </a:lnTo>
                <a:cubicBezTo>
                  <a:pt x="23876" y="42655"/>
                  <a:pt x="23528" y="42506"/>
                  <a:pt x="23228" y="42356"/>
                </a:cubicBezTo>
                <a:lnTo>
                  <a:pt x="22730" y="42157"/>
                </a:lnTo>
                <a:lnTo>
                  <a:pt x="22232" y="41957"/>
                </a:lnTo>
                <a:lnTo>
                  <a:pt x="21683" y="41708"/>
                </a:lnTo>
                <a:cubicBezTo>
                  <a:pt x="21534" y="41608"/>
                  <a:pt x="21384" y="41559"/>
                  <a:pt x="21235" y="41459"/>
                </a:cubicBezTo>
                <a:cubicBezTo>
                  <a:pt x="20886" y="41259"/>
                  <a:pt x="20587" y="41060"/>
                  <a:pt x="20288" y="40861"/>
                </a:cubicBezTo>
                <a:cubicBezTo>
                  <a:pt x="20138" y="40811"/>
                  <a:pt x="20038" y="40711"/>
                  <a:pt x="19939" y="40661"/>
                </a:cubicBezTo>
                <a:lnTo>
                  <a:pt x="20038" y="40661"/>
                </a:lnTo>
                <a:cubicBezTo>
                  <a:pt x="20138" y="40711"/>
                  <a:pt x="20288" y="40711"/>
                  <a:pt x="20387" y="40711"/>
                </a:cubicBezTo>
                <a:lnTo>
                  <a:pt x="20387" y="40661"/>
                </a:lnTo>
                <a:close/>
                <a:moveTo>
                  <a:pt x="19989" y="41608"/>
                </a:moveTo>
                <a:lnTo>
                  <a:pt x="19989" y="41608"/>
                </a:lnTo>
                <a:cubicBezTo>
                  <a:pt x="20337" y="41858"/>
                  <a:pt x="20736" y="42107"/>
                  <a:pt x="21085" y="42306"/>
                </a:cubicBezTo>
                <a:cubicBezTo>
                  <a:pt x="21434" y="42506"/>
                  <a:pt x="21833" y="42655"/>
                  <a:pt x="22232" y="42805"/>
                </a:cubicBezTo>
                <a:cubicBezTo>
                  <a:pt x="22581" y="42954"/>
                  <a:pt x="22979" y="43154"/>
                  <a:pt x="23378" y="43303"/>
                </a:cubicBezTo>
                <a:cubicBezTo>
                  <a:pt x="23577" y="43353"/>
                  <a:pt x="23827" y="43453"/>
                  <a:pt x="24026" y="43552"/>
                </a:cubicBezTo>
                <a:lnTo>
                  <a:pt x="24076" y="43552"/>
                </a:lnTo>
                <a:lnTo>
                  <a:pt x="24325" y="43602"/>
                </a:lnTo>
                <a:lnTo>
                  <a:pt x="24375" y="43602"/>
                </a:lnTo>
                <a:cubicBezTo>
                  <a:pt x="24774" y="43752"/>
                  <a:pt x="25172" y="43851"/>
                  <a:pt x="25571" y="43951"/>
                </a:cubicBezTo>
                <a:lnTo>
                  <a:pt x="26768" y="44300"/>
                </a:lnTo>
                <a:lnTo>
                  <a:pt x="27366" y="44450"/>
                </a:lnTo>
                <a:lnTo>
                  <a:pt x="27216" y="44499"/>
                </a:lnTo>
                <a:lnTo>
                  <a:pt x="27316" y="44499"/>
                </a:lnTo>
                <a:lnTo>
                  <a:pt x="27116" y="44549"/>
                </a:lnTo>
                <a:lnTo>
                  <a:pt x="26817" y="44599"/>
                </a:lnTo>
                <a:lnTo>
                  <a:pt x="26917" y="44599"/>
                </a:lnTo>
                <a:cubicBezTo>
                  <a:pt x="26718" y="44649"/>
                  <a:pt x="26468" y="44649"/>
                  <a:pt x="26219" y="44699"/>
                </a:cubicBezTo>
                <a:lnTo>
                  <a:pt x="25222" y="44699"/>
                </a:lnTo>
                <a:cubicBezTo>
                  <a:pt x="24973" y="44649"/>
                  <a:pt x="24724" y="44599"/>
                  <a:pt x="24524" y="44549"/>
                </a:cubicBezTo>
                <a:cubicBezTo>
                  <a:pt x="24225" y="44499"/>
                  <a:pt x="23976" y="44450"/>
                  <a:pt x="23727" y="44350"/>
                </a:cubicBezTo>
                <a:cubicBezTo>
                  <a:pt x="23378" y="44250"/>
                  <a:pt x="23079" y="44101"/>
                  <a:pt x="22730" y="43951"/>
                </a:cubicBezTo>
                <a:cubicBezTo>
                  <a:pt x="22431" y="43851"/>
                  <a:pt x="22182" y="43652"/>
                  <a:pt x="21883" y="43503"/>
                </a:cubicBezTo>
                <a:cubicBezTo>
                  <a:pt x="21733" y="43403"/>
                  <a:pt x="21584" y="43253"/>
                  <a:pt x="21434" y="43154"/>
                </a:cubicBezTo>
                <a:cubicBezTo>
                  <a:pt x="21285" y="43004"/>
                  <a:pt x="21135" y="42855"/>
                  <a:pt x="20985" y="42705"/>
                </a:cubicBezTo>
                <a:cubicBezTo>
                  <a:pt x="20836" y="42555"/>
                  <a:pt x="20637" y="42356"/>
                  <a:pt x="20487" y="42207"/>
                </a:cubicBezTo>
                <a:cubicBezTo>
                  <a:pt x="20337" y="42057"/>
                  <a:pt x="20238" y="41957"/>
                  <a:pt x="20138" y="41808"/>
                </a:cubicBezTo>
                <a:cubicBezTo>
                  <a:pt x="20038" y="41708"/>
                  <a:pt x="20038" y="41708"/>
                  <a:pt x="19989" y="41608"/>
                </a:cubicBezTo>
                <a:close/>
                <a:moveTo>
                  <a:pt x="19044" y="0"/>
                </a:moveTo>
                <a:cubicBezTo>
                  <a:pt x="18918" y="0"/>
                  <a:pt x="18803" y="66"/>
                  <a:pt x="18742" y="187"/>
                </a:cubicBezTo>
                <a:lnTo>
                  <a:pt x="18693" y="237"/>
                </a:lnTo>
                <a:cubicBezTo>
                  <a:pt x="18593" y="237"/>
                  <a:pt x="18493" y="336"/>
                  <a:pt x="18443" y="436"/>
                </a:cubicBezTo>
                <a:cubicBezTo>
                  <a:pt x="18344" y="635"/>
                  <a:pt x="18244" y="885"/>
                  <a:pt x="18144" y="1134"/>
                </a:cubicBezTo>
                <a:cubicBezTo>
                  <a:pt x="18094" y="1333"/>
                  <a:pt x="17995" y="1533"/>
                  <a:pt x="17895" y="1682"/>
                </a:cubicBezTo>
                <a:cubicBezTo>
                  <a:pt x="17696" y="2081"/>
                  <a:pt x="17546" y="2480"/>
                  <a:pt x="17397" y="2829"/>
                </a:cubicBezTo>
                <a:cubicBezTo>
                  <a:pt x="17247" y="3227"/>
                  <a:pt x="17147" y="3626"/>
                  <a:pt x="17048" y="3975"/>
                </a:cubicBezTo>
                <a:cubicBezTo>
                  <a:pt x="16948" y="4324"/>
                  <a:pt x="16848" y="4673"/>
                  <a:pt x="16798" y="4972"/>
                </a:cubicBezTo>
                <a:cubicBezTo>
                  <a:pt x="16699" y="5770"/>
                  <a:pt x="16699" y="6617"/>
                  <a:pt x="16798" y="7414"/>
                </a:cubicBezTo>
                <a:cubicBezTo>
                  <a:pt x="16798" y="7763"/>
                  <a:pt x="16898" y="8062"/>
                  <a:pt x="16998" y="8411"/>
                </a:cubicBezTo>
                <a:lnTo>
                  <a:pt x="17048" y="8561"/>
                </a:lnTo>
                <a:cubicBezTo>
                  <a:pt x="17147" y="8910"/>
                  <a:pt x="17297" y="9309"/>
                  <a:pt x="17496" y="9658"/>
                </a:cubicBezTo>
                <a:cubicBezTo>
                  <a:pt x="17646" y="10006"/>
                  <a:pt x="17845" y="10355"/>
                  <a:pt x="18045" y="10704"/>
                </a:cubicBezTo>
                <a:cubicBezTo>
                  <a:pt x="18144" y="10854"/>
                  <a:pt x="18244" y="11053"/>
                  <a:pt x="18344" y="11203"/>
                </a:cubicBezTo>
                <a:cubicBezTo>
                  <a:pt x="18443" y="11352"/>
                  <a:pt x="18593" y="11552"/>
                  <a:pt x="18742" y="11701"/>
                </a:cubicBezTo>
                <a:lnTo>
                  <a:pt x="18942" y="12000"/>
                </a:lnTo>
                <a:lnTo>
                  <a:pt x="19141" y="12200"/>
                </a:lnTo>
                <a:lnTo>
                  <a:pt x="19191" y="12249"/>
                </a:lnTo>
                <a:cubicBezTo>
                  <a:pt x="19141" y="12399"/>
                  <a:pt x="19091" y="12598"/>
                  <a:pt x="19091" y="12798"/>
                </a:cubicBezTo>
                <a:cubicBezTo>
                  <a:pt x="19041" y="13246"/>
                  <a:pt x="19041" y="13645"/>
                  <a:pt x="18992" y="14094"/>
                </a:cubicBezTo>
                <a:cubicBezTo>
                  <a:pt x="18992" y="14941"/>
                  <a:pt x="18942" y="15788"/>
                  <a:pt x="18892" y="16586"/>
                </a:cubicBezTo>
                <a:lnTo>
                  <a:pt x="18892" y="17533"/>
                </a:lnTo>
                <a:lnTo>
                  <a:pt x="18892" y="17832"/>
                </a:lnTo>
                <a:lnTo>
                  <a:pt x="18842" y="17782"/>
                </a:lnTo>
                <a:cubicBezTo>
                  <a:pt x="18593" y="17334"/>
                  <a:pt x="18393" y="16835"/>
                  <a:pt x="18194" y="16387"/>
                </a:cubicBezTo>
                <a:cubicBezTo>
                  <a:pt x="17945" y="15938"/>
                  <a:pt x="17696" y="15440"/>
                  <a:pt x="17397" y="14941"/>
                </a:cubicBezTo>
                <a:cubicBezTo>
                  <a:pt x="17297" y="14792"/>
                  <a:pt x="17197" y="14592"/>
                  <a:pt x="17098" y="14393"/>
                </a:cubicBezTo>
                <a:cubicBezTo>
                  <a:pt x="16998" y="14193"/>
                  <a:pt x="16848" y="13944"/>
                  <a:pt x="16749" y="13745"/>
                </a:cubicBezTo>
                <a:lnTo>
                  <a:pt x="16350" y="13197"/>
                </a:lnTo>
                <a:cubicBezTo>
                  <a:pt x="16250" y="12997"/>
                  <a:pt x="16101" y="12748"/>
                  <a:pt x="15951" y="12549"/>
                </a:cubicBezTo>
                <a:lnTo>
                  <a:pt x="15602" y="11950"/>
                </a:lnTo>
                <a:cubicBezTo>
                  <a:pt x="15453" y="11751"/>
                  <a:pt x="15353" y="11552"/>
                  <a:pt x="15203" y="11402"/>
                </a:cubicBezTo>
                <a:cubicBezTo>
                  <a:pt x="15104" y="11203"/>
                  <a:pt x="14954" y="11003"/>
                  <a:pt x="14805" y="10804"/>
                </a:cubicBezTo>
                <a:lnTo>
                  <a:pt x="14356" y="10206"/>
                </a:lnTo>
                <a:cubicBezTo>
                  <a:pt x="14256" y="10006"/>
                  <a:pt x="14107" y="9857"/>
                  <a:pt x="13957" y="9658"/>
                </a:cubicBezTo>
                <a:cubicBezTo>
                  <a:pt x="13858" y="9508"/>
                  <a:pt x="13658" y="9358"/>
                  <a:pt x="13509" y="9159"/>
                </a:cubicBezTo>
                <a:cubicBezTo>
                  <a:pt x="13409" y="9010"/>
                  <a:pt x="13210" y="8760"/>
                  <a:pt x="13010" y="8561"/>
                </a:cubicBezTo>
                <a:cubicBezTo>
                  <a:pt x="12811" y="8312"/>
                  <a:pt x="12661" y="8212"/>
                  <a:pt x="12512" y="8013"/>
                </a:cubicBezTo>
                <a:lnTo>
                  <a:pt x="12462" y="7963"/>
                </a:lnTo>
                <a:lnTo>
                  <a:pt x="12113" y="7614"/>
                </a:lnTo>
                <a:cubicBezTo>
                  <a:pt x="12013" y="7464"/>
                  <a:pt x="11864" y="7365"/>
                  <a:pt x="11764" y="7215"/>
                </a:cubicBezTo>
                <a:cubicBezTo>
                  <a:pt x="11615" y="7115"/>
                  <a:pt x="11465" y="6866"/>
                  <a:pt x="11315" y="6667"/>
                </a:cubicBezTo>
                <a:cubicBezTo>
                  <a:pt x="11116" y="6517"/>
                  <a:pt x="10967" y="6368"/>
                  <a:pt x="10817" y="6218"/>
                </a:cubicBezTo>
                <a:cubicBezTo>
                  <a:pt x="10618" y="6019"/>
                  <a:pt x="10468" y="5869"/>
                  <a:pt x="10269" y="5720"/>
                </a:cubicBezTo>
                <a:cubicBezTo>
                  <a:pt x="10219" y="5670"/>
                  <a:pt x="10119" y="5570"/>
                  <a:pt x="10069" y="5520"/>
                </a:cubicBezTo>
                <a:cubicBezTo>
                  <a:pt x="9920" y="5421"/>
                  <a:pt x="9820" y="5371"/>
                  <a:pt x="9720" y="5321"/>
                </a:cubicBezTo>
                <a:lnTo>
                  <a:pt x="9421" y="5122"/>
                </a:lnTo>
                <a:cubicBezTo>
                  <a:pt x="9322" y="5022"/>
                  <a:pt x="9172" y="4922"/>
                  <a:pt x="8973" y="4822"/>
                </a:cubicBezTo>
                <a:lnTo>
                  <a:pt x="8624" y="4623"/>
                </a:lnTo>
                <a:cubicBezTo>
                  <a:pt x="8474" y="4573"/>
                  <a:pt x="8325" y="4523"/>
                  <a:pt x="8225" y="4424"/>
                </a:cubicBezTo>
                <a:cubicBezTo>
                  <a:pt x="8026" y="4324"/>
                  <a:pt x="7776" y="4175"/>
                  <a:pt x="7527" y="4075"/>
                </a:cubicBezTo>
                <a:cubicBezTo>
                  <a:pt x="7428" y="4025"/>
                  <a:pt x="7278" y="3975"/>
                  <a:pt x="7178" y="3925"/>
                </a:cubicBezTo>
                <a:lnTo>
                  <a:pt x="6929" y="3826"/>
                </a:lnTo>
                <a:lnTo>
                  <a:pt x="6680" y="3826"/>
                </a:lnTo>
                <a:cubicBezTo>
                  <a:pt x="6630" y="3792"/>
                  <a:pt x="6575" y="3776"/>
                  <a:pt x="6519" y="3776"/>
                </a:cubicBezTo>
                <a:cubicBezTo>
                  <a:pt x="6408" y="3776"/>
                  <a:pt x="6298" y="3842"/>
                  <a:pt x="6231" y="3975"/>
                </a:cubicBezTo>
                <a:cubicBezTo>
                  <a:pt x="6181" y="4025"/>
                  <a:pt x="6181" y="4125"/>
                  <a:pt x="6231" y="4224"/>
                </a:cubicBezTo>
                <a:cubicBezTo>
                  <a:pt x="6231" y="4324"/>
                  <a:pt x="6331" y="4374"/>
                  <a:pt x="6381" y="4424"/>
                </a:cubicBezTo>
                <a:lnTo>
                  <a:pt x="6680" y="4573"/>
                </a:lnTo>
                <a:cubicBezTo>
                  <a:pt x="6829" y="4573"/>
                  <a:pt x="6929" y="4623"/>
                  <a:pt x="7079" y="4723"/>
                </a:cubicBezTo>
                <a:lnTo>
                  <a:pt x="7577" y="4972"/>
                </a:lnTo>
                <a:cubicBezTo>
                  <a:pt x="7677" y="5022"/>
                  <a:pt x="7776" y="5072"/>
                  <a:pt x="7876" y="5122"/>
                </a:cubicBezTo>
                <a:cubicBezTo>
                  <a:pt x="7976" y="5171"/>
                  <a:pt x="8075" y="5221"/>
                  <a:pt x="8175" y="5271"/>
                </a:cubicBezTo>
                <a:cubicBezTo>
                  <a:pt x="8424" y="5421"/>
                  <a:pt x="8624" y="5520"/>
                  <a:pt x="8823" y="5620"/>
                </a:cubicBezTo>
                <a:lnTo>
                  <a:pt x="9072" y="5869"/>
                </a:lnTo>
                <a:lnTo>
                  <a:pt x="9421" y="6069"/>
                </a:lnTo>
                <a:cubicBezTo>
                  <a:pt x="9571" y="6168"/>
                  <a:pt x="9671" y="6218"/>
                  <a:pt x="9720" y="6318"/>
                </a:cubicBezTo>
                <a:cubicBezTo>
                  <a:pt x="9870" y="6418"/>
                  <a:pt x="9970" y="6567"/>
                  <a:pt x="10119" y="6667"/>
                </a:cubicBezTo>
                <a:cubicBezTo>
                  <a:pt x="10219" y="6766"/>
                  <a:pt x="10518" y="7066"/>
                  <a:pt x="10717" y="7265"/>
                </a:cubicBezTo>
                <a:cubicBezTo>
                  <a:pt x="10917" y="7514"/>
                  <a:pt x="10967" y="7564"/>
                  <a:pt x="11066" y="7714"/>
                </a:cubicBezTo>
                <a:cubicBezTo>
                  <a:pt x="11216" y="7863"/>
                  <a:pt x="11315" y="7963"/>
                  <a:pt x="11465" y="8112"/>
                </a:cubicBezTo>
                <a:cubicBezTo>
                  <a:pt x="11565" y="8212"/>
                  <a:pt x="11764" y="8461"/>
                  <a:pt x="11963" y="8661"/>
                </a:cubicBezTo>
                <a:cubicBezTo>
                  <a:pt x="12113" y="8810"/>
                  <a:pt x="12312" y="9010"/>
                  <a:pt x="12512" y="9209"/>
                </a:cubicBezTo>
                <a:cubicBezTo>
                  <a:pt x="12711" y="9408"/>
                  <a:pt x="12811" y="9558"/>
                  <a:pt x="12910" y="9707"/>
                </a:cubicBezTo>
                <a:cubicBezTo>
                  <a:pt x="13060" y="9907"/>
                  <a:pt x="13210" y="10056"/>
                  <a:pt x="13359" y="10206"/>
                </a:cubicBezTo>
                <a:cubicBezTo>
                  <a:pt x="13509" y="10405"/>
                  <a:pt x="13658" y="10555"/>
                  <a:pt x="13758" y="10754"/>
                </a:cubicBezTo>
                <a:cubicBezTo>
                  <a:pt x="13907" y="10953"/>
                  <a:pt x="14057" y="11153"/>
                  <a:pt x="14206" y="11402"/>
                </a:cubicBezTo>
                <a:cubicBezTo>
                  <a:pt x="14256" y="11452"/>
                  <a:pt x="14356" y="11552"/>
                  <a:pt x="14406" y="11651"/>
                </a:cubicBezTo>
                <a:cubicBezTo>
                  <a:pt x="14456" y="11751"/>
                  <a:pt x="14555" y="11851"/>
                  <a:pt x="14605" y="11950"/>
                </a:cubicBezTo>
                <a:cubicBezTo>
                  <a:pt x="14655" y="12050"/>
                  <a:pt x="14854" y="12349"/>
                  <a:pt x="14954" y="12499"/>
                </a:cubicBezTo>
                <a:cubicBezTo>
                  <a:pt x="15104" y="12698"/>
                  <a:pt x="15203" y="12947"/>
                  <a:pt x="15353" y="13147"/>
                </a:cubicBezTo>
                <a:cubicBezTo>
                  <a:pt x="15502" y="13346"/>
                  <a:pt x="15602" y="13545"/>
                  <a:pt x="15752" y="13745"/>
                </a:cubicBezTo>
                <a:cubicBezTo>
                  <a:pt x="15901" y="13944"/>
                  <a:pt x="16001" y="14144"/>
                  <a:pt x="16101" y="14343"/>
                </a:cubicBezTo>
                <a:cubicBezTo>
                  <a:pt x="16200" y="14542"/>
                  <a:pt x="16350" y="14792"/>
                  <a:pt x="16450" y="14991"/>
                </a:cubicBezTo>
                <a:cubicBezTo>
                  <a:pt x="16599" y="15240"/>
                  <a:pt x="16699" y="15390"/>
                  <a:pt x="16848" y="15639"/>
                </a:cubicBezTo>
                <a:cubicBezTo>
                  <a:pt x="16948" y="15838"/>
                  <a:pt x="17048" y="16038"/>
                  <a:pt x="17197" y="16237"/>
                </a:cubicBezTo>
                <a:cubicBezTo>
                  <a:pt x="17297" y="16436"/>
                  <a:pt x="17446" y="16785"/>
                  <a:pt x="17546" y="17035"/>
                </a:cubicBezTo>
                <a:lnTo>
                  <a:pt x="17496" y="16985"/>
                </a:lnTo>
                <a:lnTo>
                  <a:pt x="16948" y="16736"/>
                </a:lnTo>
                <a:lnTo>
                  <a:pt x="15951" y="16337"/>
                </a:lnTo>
                <a:cubicBezTo>
                  <a:pt x="15602" y="16187"/>
                  <a:pt x="15253" y="16038"/>
                  <a:pt x="14904" y="15938"/>
                </a:cubicBezTo>
                <a:cubicBezTo>
                  <a:pt x="14755" y="15888"/>
                  <a:pt x="14655" y="15838"/>
                  <a:pt x="14506" y="15788"/>
                </a:cubicBezTo>
                <a:cubicBezTo>
                  <a:pt x="14456" y="15739"/>
                  <a:pt x="14406" y="15689"/>
                  <a:pt x="14356" y="15589"/>
                </a:cubicBezTo>
                <a:lnTo>
                  <a:pt x="14256" y="15440"/>
                </a:lnTo>
                <a:lnTo>
                  <a:pt x="14157" y="15290"/>
                </a:lnTo>
                <a:cubicBezTo>
                  <a:pt x="14107" y="15190"/>
                  <a:pt x="14007" y="15091"/>
                  <a:pt x="13957" y="14991"/>
                </a:cubicBezTo>
                <a:lnTo>
                  <a:pt x="13708" y="14642"/>
                </a:lnTo>
                <a:lnTo>
                  <a:pt x="13459" y="14243"/>
                </a:lnTo>
                <a:cubicBezTo>
                  <a:pt x="13359" y="14094"/>
                  <a:pt x="13259" y="13994"/>
                  <a:pt x="13160" y="13845"/>
                </a:cubicBezTo>
                <a:cubicBezTo>
                  <a:pt x="13010" y="13595"/>
                  <a:pt x="12811" y="13396"/>
                  <a:pt x="12611" y="13147"/>
                </a:cubicBezTo>
                <a:cubicBezTo>
                  <a:pt x="12412" y="12848"/>
                  <a:pt x="12113" y="12598"/>
                  <a:pt x="11814" y="12349"/>
                </a:cubicBezTo>
                <a:cubicBezTo>
                  <a:pt x="11515" y="12100"/>
                  <a:pt x="11216" y="11901"/>
                  <a:pt x="10917" y="11651"/>
                </a:cubicBezTo>
                <a:cubicBezTo>
                  <a:pt x="10568" y="11452"/>
                  <a:pt x="10269" y="11302"/>
                  <a:pt x="9920" y="11153"/>
                </a:cubicBezTo>
                <a:cubicBezTo>
                  <a:pt x="9770" y="11053"/>
                  <a:pt x="9621" y="11003"/>
                  <a:pt x="9471" y="10953"/>
                </a:cubicBezTo>
                <a:cubicBezTo>
                  <a:pt x="9322" y="10904"/>
                  <a:pt x="9072" y="10804"/>
                  <a:pt x="8873" y="10754"/>
                </a:cubicBezTo>
                <a:cubicBezTo>
                  <a:pt x="8474" y="10654"/>
                  <a:pt x="8075" y="10555"/>
                  <a:pt x="7677" y="10505"/>
                </a:cubicBezTo>
                <a:cubicBezTo>
                  <a:pt x="7228" y="10405"/>
                  <a:pt x="6780" y="10355"/>
                  <a:pt x="6381" y="10355"/>
                </a:cubicBezTo>
                <a:lnTo>
                  <a:pt x="5234" y="10355"/>
                </a:lnTo>
                <a:cubicBezTo>
                  <a:pt x="4836" y="10355"/>
                  <a:pt x="4437" y="10355"/>
                  <a:pt x="4088" y="10405"/>
                </a:cubicBezTo>
                <a:cubicBezTo>
                  <a:pt x="3540" y="10505"/>
                  <a:pt x="3041" y="10555"/>
                  <a:pt x="2493" y="10654"/>
                </a:cubicBezTo>
                <a:lnTo>
                  <a:pt x="2343" y="10654"/>
                </a:lnTo>
                <a:cubicBezTo>
                  <a:pt x="2244" y="10654"/>
                  <a:pt x="2144" y="10704"/>
                  <a:pt x="2094" y="10804"/>
                </a:cubicBezTo>
                <a:cubicBezTo>
                  <a:pt x="2044" y="10854"/>
                  <a:pt x="1994" y="10953"/>
                  <a:pt x="2044" y="11053"/>
                </a:cubicBezTo>
                <a:cubicBezTo>
                  <a:pt x="1994" y="11103"/>
                  <a:pt x="1994" y="11153"/>
                  <a:pt x="2044" y="11203"/>
                </a:cubicBezTo>
                <a:cubicBezTo>
                  <a:pt x="2044" y="11253"/>
                  <a:pt x="2044" y="11302"/>
                  <a:pt x="2094" y="11352"/>
                </a:cubicBezTo>
                <a:lnTo>
                  <a:pt x="2393" y="11901"/>
                </a:lnTo>
                <a:cubicBezTo>
                  <a:pt x="2493" y="12100"/>
                  <a:pt x="2593" y="12249"/>
                  <a:pt x="2692" y="12399"/>
                </a:cubicBezTo>
                <a:cubicBezTo>
                  <a:pt x="2842" y="12598"/>
                  <a:pt x="2941" y="12748"/>
                  <a:pt x="3091" y="12897"/>
                </a:cubicBezTo>
                <a:cubicBezTo>
                  <a:pt x="3191" y="13097"/>
                  <a:pt x="3340" y="13246"/>
                  <a:pt x="3490" y="13396"/>
                </a:cubicBezTo>
                <a:cubicBezTo>
                  <a:pt x="4038" y="14044"/>
                  <a:pt x="4636" y="14592"/>
                  <a:pt x="5334" y="15041"/>
                </a:cubicBezTo>
                <a:cubicBezTo>
                  <a:pt x="5484" y="15140"/>
                  <a:pt x="5633" y="15190"/>
                  <a:pt x="5783" y="15290"/>
                </a:cubicBezTo>
                <a:cubicBezTo>
                  <a:pt x="5932" y="15390"/>
                  <a:pt x="6132" y="15489"/>
                  <a:pt x="6281" y="15589"/>
                </a:cubicBezTo>
                <a:cubicBezTo>
                  <a:pt x="6630" y="15739"/>
                  <a:pt x="6929" y="15938"/>
                  <a:pt x="7278" y="16038"/>
                </a:cubicBezTo>
                <a:cubicBezTo>
                  <a:pt x="7428" y="16137"/>
                  <a:pt x="7627" y="16237"/>
                  <a:pt x="7826" y="16287"/>
                </a:cubicBezTo>
                <a:lnTo>
                  <a:pt x="8474" y="16536"/>
                </a:lnTo>
                <a:cubicBezTo>
                  <a:pt x="8873" y="16636"/>
                  <a:pt x="9272" y="16785"/>
                  <a:pt x="9671" y="16885"/>
                </a:cubicBezTo>
                <a:lnTo>
                  <a:pt x="10269" y="17035"/>
                </a:lnTo>
                <a:cubicBezTo>
                  <a:pt x="10468" y="17035"/>
                  <a:pt x="10667" y="17084"/>
                  <a:pt x="10867" y="17084"/>
                </a:cubicBezTo>
                <a:lnTo>
                  <a:pt x="11465" y="17134"/>
                </a:lnTo>
                <a:lnTo>
                  <a:pt x="12063" y="17134"/>
                </a:lnTo>
                <a:lnTo>
                  <a:pt x="12412" y="17084"/>
                </a:lnTo>
                <a:lnTo>
                  <a:pt x="13060" y="17084"/>
                </a:lnTo>
                <a:cubicBezTo>
                  <a:pt x="13160" y="17035"/>
                  <a:pt x="13309" y="17035"/>
                  <a:pt x="13459" y="16985"/>
                </a:cubicBezTo>
                <a:cubicBezTo>
                  <a:pt x="13658" y="16985"/>
                  <a:pt x="13858" y="16935"/>
                  <a:pt x="14107" y="16935"/>
                </a:cubicBezTo>
                <a:cubicBezTo>
                  <a:pt x="14306" y="16935"/>
                  <a:pt x="14456" y="16885"/>
                  <a:pt x="14655" y="16885"/>
                </a:cubicBezTo>
                <a:cubicBezTo>
                  <a:pt x="14705" y="16885"/>
                  <a:pt x="14755" y="16885"/>
                  <a:pt x="14805" y="16835"/>
                </a:cubicBezTo>
                <a:lnTo>
                  <a:pt x="14904" y="16835"/>
                </a:lnTo>
                <a:cubicBezTo>
                  <a:pt x="15004" y="16885"/>
                  <a:pt x="15104" y="16885"/>
                  <a:pt x="15203" y="16885"/>
                </a:cubicBezTo>
                <a:cubicBezTo>
                  <a:pt x="15303" y="16935"/>
                  <a:pt x="15403" y="16985"/>
                  <a:pt x="15502" y="16985"/>
                </a:cubicBezTo>
                <a:lnTo>
                  <a:pt x="16300" y="17284"/>
                </a:lnTo>
                <a:cubicBezTo>
                  <a:pt x="16848" y="17483"/>
                  <a:pt x="17297" y="17732"/>
                  <a:pt x="17795" y="17982"/>
                </a:cubicBezTo>
                <a:cubicBezTo>
                  <a:pt x="17895" y="18081"/>
                  <a:pt x="17995" y="18181"/>
                  <a:pt x="18094" y="18281"/>
                </a:cubicBezTo>
                <a:cubicBezTo>
                  <a:pt x="18144" y="18331"/>
                  <a:pt x="18144" y="18380"/>
                  <a:pt x="18194" y="18430"/>
                </a:cubicBezTo>
                <a:lnTo>
                  <a:pt x="18393" y="18829"/>
                </a:lnTo>
                <a:cubicBezTo>
                  <a:pt x="18643" y="19278"/>
                  <a:pt x="18842" y="19726"/>
                  <a:pt x="18992" y="20175"/>
                </a:cubicBezTo>
                <a:lnTo>
                  <a:pt x="19141" y="20673"/>
                </a:lnTo>
                <a:cubicBezTo>
                  <a:pt x="19141" y="20723"/>
                  <a:pt x="19141" y="20723"/>
                  <a:pt x="19141" y="20773"/>
                </a:cubicBezTo>
                <a:cubicBezTo>
                  <a:pt x="19191" y="20773"/>
                  <a:pt x="19191" y="20773"/>
                  <a:pt x="19191" y="20823"/>
                </a:cubicBezTo>
                <a:cubicBezTo>
                  <a:pt x="19291" y="21072"/>
                  <a:pt x="19390" y="21371"/>
                  <a:pt x="19490" y="21620"/>
                </a:cubicBezTo>
                <a:cubicBezTo>
                  <a:pt x="19640" y="22119"/>
                  <a:pt x="19889" y="22567"/>
                  <a:pt x="20088" y="23066"/>
                </a:cubicBezTo>
                <a:cubicBezTo>
                  <a:pt x="20337" y="23564"/>
                  <a:pt x="20487" y="24013"/>
                  <a:pt x="20686" y="24511"/>
                </a:cubicBezTo>
                <a:cubicBezTo>
                  <a:pt x="20736" y="24761"/>
                  <a:pt x="20836" y="25010"/>
                  <a:pt x="20886" y="25209"/>
                </a:cubicBezTo>
                <a:lnTo>
                  <a:pt x="21135" y="25957"/>
                </a:lnTo>
                <a:cubicBezTo>
                  <a:pt x="21235" y="26206"/>
                  <a:pt x="21285" y="26455"/>
                  <a:pt x="21384" y="26655"/>
                </a:cubicBezTo>
                <a:lnTo>
                  <a:pt x="21683" y="27452"/>
                </a:lnTo>
                <a:cubicBezTo>
                  <a:pt x="21833" y="27951"/>
                  <a:pt x="22032" y="28449"/>
                  <a:pt x="22182" y="28948"/>
                </a:cubicBezTo>
                <a:cubicBezTo>
                  <a:pt x="22232" y="29097"/>
                  <a:pt x="22331" y="29297"/>
                  <a:pt x="22381" y="29446"/>
                </a:cubicBezTo>
                <a:lnTo>
                  <a:pt x="22331" y="29396"/>
                </a:lnTo>
                <a:cubicBezTo>
                  <a:pt x="22232" y="29297"/>
                  <a:pt x="22132" y="29197"/>
                  <a:pt x="22032" y="29097"/>
                </a:cubicBezTo>
                <a:lnTo>
                  <a:pt x="21833" y="28898"/>
                </a:lnTo>
                <a:cubicBezTo>
                  <a:pt x="21683" y="28748"/>
                  <a:pt x="21584" y="28599"/>
                  <a:pt x="21484" y="28499"/>
                </a:cubicBezTo>
                <a:cubicBezTo>
                  <a:pt x="21384" y="28350"/>
                  <a:pt x="21235" y="28250"/>
                  <a:pt x="21135" y="28100"/>
                </a:cubicBezTo>
                <a:cubicBezTo>
                  <a:pt x="20985" y="28001"/>
                  <a:pt x="20886" y="27851"/>
                  <a:pt x="20736" y="27751"/>
                </a:cubicBezTo>
                <a:lnTo>
                  <a:pt x="20337" y="27402"/>
                </a:lnTo>
                <a:cubicBezTo>
                  <a:pt x="20238" y="27253"/>
                  <a:pt x="20088" y="27153"/>
                  <a:pt x="19939" y="27054"/>
                </a:cubicBezTo>
                <a:cubicBezTo>
                  <a:pt x="19789" y="26904"/>
                  <a:pt x="19689" y="26804"/>
                  <a:pt x="19540" y="26655"/>
                </a:cubicBezTo>
                <a:lnTo>
                  <a:pt x="19141" y="26306"/>
                </a:lnTo>
                <a:cubicBezTo>
                  <a:pt x="19041" y="26206"/>
                  <a:pt x="18892" y="26106"/>
                  <a:pt x="18742" y="26007"/>
                </a:cubicBezTo>
                <a:cubicBezTo>
                  <a:pt x="18643" y="25907"/>
                  <a:pt x="18443" y="25708"/>
                  <a:pt x="18294" y="25608"/>
                </a:cubicBezTo>
                <a:cubicBezTo>
                  <a:pt x="18144" y="25458"/>
                  <a:pt x="17995" y="25359"/>
                  <a:pt x="17795" y="25259"/>
                </a:cubicBezTo>
                <a:cubicBezTo>
                  <a:pt x="17646" y="25159"/>
                  <a:pt x="17496" y="25010"/>
                  <a:pt x="17347" y="24910"/>
                </a:cubicBezTo>
                <a:cubicBezTo>
                  <a:pt x="17147" y="24810"/>
                  <a:pt x="17048" y="24711"/>
                  <a:pt x="16898" y="24611"/>
                </a:cubicBezTo>
                <a:cubicBezTo>
                  <a:pt x="16599" y="24412"/>
                  <a:pt x="16300" y="24163"/>
                  <a:pt x="15951" y="23913"/>
                </a:cubicBezTo>
                <a:lnTo>
                  <a:pt x="15453" y="23614"/>
                </a:lnTo>
                <a:cubicBezTo>
                  <a:pt x="15303" y="23515"/>
                  <a:pt x="15154" y="23415"/>
                  <a:pt x="15004" y="23315"/>
                </a:cubicBezTo>
                <a:lnTo>
                  <a:pt x="14904" y="23265"/>
                </a:lnTo>
                <a:cubicBezTo>
                  <a:pt x="14904" y="23265"/>
                  <a:pt x="14854" y="23215"/>
                  <a:pt x="14854" y="23166"/>
                </a:cubicBezTo>
                <a:cubicBezTo>
                  <a:pt x="14854" y="23116"/>
                  <a:pt x="14755" y="23066"/>
                  <a:pt x="14755" y="23066"/>
                </a:cubicBezTo>
                <a:cubicBezTo>
                  <a:pt x="14705" y="23016"/>
                  <a:pt x="14655" y="22867"/>
                  <a:pt x="14555" y="22817"/>
                </a:cubicBezTo>
                <a:cubicBezTo>
                  <a:pt x="14506" y="22717"/>
                  <a:pt x="14456" y="22667"/>
                  <a:pt x="14406" y="22567"/>
                </a:cubicBezTo>
                <a:cubicBezTo>
                  <a:pt x="14356" y="22468"/>
                  <a:pt x="14256" y="22368"/>
                  <a:pt x="14206" y="22268"/>
                </a:cubicBezTo>
                <a:cubicBezTo>
                  <a:pt x="14157" y="22169"/>
                  <a:pt x="14057" y="22069"/>
                  <a:pt x="13957" y="21969"/>
                </a:cubicBezTo>
                <a:cubicBezTo>
                  <a:pt x="13858" y="21870"/>
                  <a:pt x="13808" y="21770"/>
                  <a:pt x="13708" y="21720"/>
                </a:cubicBezTo>
                <a:lnTo>
                  <a:pt x="13459" y="21471"/>
                </a:lnTo>
                <a:cubicBezTo>
                  <a:pt x="13359" y="21371"/>
                  <a:pt x="13309" y="21271"/>
                  <a:pt x="13210" y="21222"/>
                </a:cubicBezTo>
                <a:cubicBezTo>
                  <a:pt x="13010" y="21022"/>
                  <a:pt x="12811" y="20873"/>
                  <a:pt x="12562" y="20723"/>
                </a:cubicBezTo>
                <a:lnTo>
                  <a:pt x="12213" y="20474"/>
                </a:lnTo>
                <a:cubicBezTo>
                  <a:pt x="12113" y="20374"/>
                  <a:pt x="11963" y="20275"/>
                  <a:pt x="11864" y="20175"/>
                </a:cubicBezTo>
                <a:cubicBezTo>
                  <a:pt x="11714" y="20075"/>
                  <a:pt x="11565" y="19975"/>
                  <a:pt x="11415" y="19876"/>
                </a:cubicBezTo>
                <a:lnTo>
                  <a:pt x="10917" y="19627"/>
                </a:lnTo>
                <a:lnTo>
                  <a:pt x="10468" y="19377"/>
                </a:lnTo>
                <a:cubicBezTo>
                  <a:pt x="10269" y="19278"/>
                  <a:pt x="10119" y="19228"/>
                  <a:pt x="9920" y="19128"/>
                </a:cubicBezTo>
                <a:cubicBezTo>
                  <a:pt x="9720" y="19078"/>
                  <a:pt x="9521" y="18979"/>
                  <a:pt x="9371" y="18929"/>
                </a:cubicBezTo>
                <a:cubicBezTo>
                  <a:pt x="9172" y="18879"/>
                  <a:pt x="8973" y="18829"/>
                  <a:pt x="8723" y="18829"/>
                </a:cubicBezTo>
                <a:cubicBezTo>
                  <a:pt x="8474" y="18779"/>
                  <a:pt x="8375" y="18729"/>
                  <a:pt x="8175" y="18729"/>
                </a:cubicBezTo>
                <a:cubicBezTo>
                  <a:pt x="7976" y="18680"/>
                  <a:pt x="7776" y="18680"/>
                  <a:pt x="7577" y="18630"/>
                </a:cubicBezTo>
                <a:cubicBezTo>
                  <a:pt x="7178" y="18580"/>
                  <a:pt x="6780" y="18580"/>
                  <a:pt x="6381" y="18580"/>
                </a:cubicBezTo>
                <a:cubicBezTo>
                  <a:pt x="5982" y="18580"/>
                  <a:pt x="5633" y="18630"/>
                  <a:pt x="5234" y="18680"/>
                </a:cubicBezTo>
                <a:cubicBezTo>
                  <a:pt x="5035" y="18680"/>
                  <a:pt x="4885" y="18729"/>
                  <a:pt x="4736" y="18779"/>
                </a:cubicBezTo>
                <a:cubicBezTo>
                  <a:pt x="4387" y="18829"/>
                  <a:pt x="4088" y="18929"/>
                  <a:pt x="3789" y="18979"/>
                </a:cubicBezTo>
                <a:cubicBezTo>
                  <a:pt x="3639" y="19028"/>
                  <a:pt x="3490" y="19028"/>
                  <a:pt x="3340" y="19078"/>
                </a:cubicBezTo>
                <a:cubicBezTo>
                  <a:pt x="3191" y="19128"/>
                  <a:pt x="3041" y="19178"/>
                  <a:pt x="2892" y="19228"/>
                </a:cubicBezTo>
                <a:cubicBezTo>
                  <a:pt x="2692" y="19278"/>
                  <a:pt x="2593" y="19328"/>
                  <a:pt x="2443" y="19427"/>
                </a:cubicBezTo>
                <a:cubicBezTo>
                  <a:pt x="2293" y="19477"/>
                  <a:pt x="2094" y="19577"/>
                  <a:pt x="1945" y="19627"/>
                </a:cubicBezTo>
                <a:cubicBezTo>
                  <a:pt x="1795" y="19676"/>
                  <a:pt x="1645" y="19776"/>
                  <a:pt x="1496" y="19876"/>
                </a:cubicBezTo>
                <a:cubicBezTo>
                  <a:pt x="1396" y="19975"/>
                  <a:pt x="1247" y="20025"/>
                  <a:pt x="1097" y="20075"/>
                </a:cubicBezTo>
                <a:lnTo>
                  <a:pt x="898" y="20175"/>
                </a:lnTo>
                <a:cubicBezTo>
                  <a:pt x="848" y="20225"/>
                  <a:pt x="748" y="20275"/>
                  <a:pt x="698" y="20374"/>
                </a:cubicBezTo>
                <a:cubicBezTo>
                  <a:pt x="499" y="20474"/>
                  <a:pt x="349" y="20574"/>
                  <a:pt x="200" y="20723"/>
                </a:cubicBezTo>
                <a:cubicBezTo>
                  <a:pt x="150" y="20773"/>
                  <a:pt x="50" y="20823"/>
                  <a:pt x="50" y="20923"/>
                </a:cubicBezTo>
                <a:lnTo>
                  <a:pt x="50" y="20972"/>
                </a:lnTo>
                <a:cubicBezTo>
                  <a:pt x="1" y="21072"/>
                  <a:pt x="1" y="21172"/>
                  <a:pt x="1" y="21222"/>
                </a:cubicBezTo>
                <a:cubicBezTo>
                  <a:pt x="50" y="21321"/>
                  <a:pt x="100" y="21371"/>
                  <a:pt x="150" y="21421"/>
                </a:cubicBezTo>
                <a:cubicBezTo>
                  <a:pt x="200" y="21471"/>
                  <a:pt x="300" y="21571"/>
                  <a:pt x="399" y="21571"/>
                </a:cubicBezTo>
                <a:cubicBezTo>
                  <a:pt x="549" y="21571"/>
                  <a:pt x="698" y="21620"/>
                  <a:pt x="848" y="21670"/>
                </a:cubicBezTo>
                <a:cubicBezTo>
                  <a:pt x="1297" y="21820"/>
                  <a:pt x="1745" y="22069"/>
                  <a:pt x="2094" y="22268"/>
                </a:cubicBezTo>
                <a:lnTo>
                  <a:pt x="3490" y="23116"/>
                </a:lnTo>
                <a:cubicBezTo>
                  <a:pt x="3639" y="23215"/>
                  <a:pt x="3789" y="23315"/>
                  <a:pt x="3888" y="23415"/>
                </a:cubicBezTo>
                <a:cubicBezTo>
                  <a:pt x="4188" y="23614"/>
                  <a:pt x="4536" y="23814"/>
                  <a:pt x="4836" y="24013"/>
                </a:cubicBezTo>
                <a:lnTo>
                  <a:pt x="5334" y="24412"/>
                </a:lnTo>
                <a:lnTo>
                  <a:pt x="5533" y="24561"/>
                </a:lnTo>
                <a:cubicBezTo>
                  <a:pt x="5633" y="24611"/>
                  <a:pt x="5683" y="24661"/>
                  <a:pt x="5783" y="24711"/>
                </a:cubicBezTo>
                <a:cubicBezTo>
                  <a:pt x="5932" y="24810"/>
                  <a:pt x="6082" y="24910"/>
                  <a:pt x="6231" y="24960"/>
                </a:cubicBezTo>
                <a:lnTo>
                  <a:pt x="6730" y="25209"/>
                </a:lnTo>
                <a:cubicBezTo>
                  <a:pt x="6929" y="25309"/>
                  <a:pt x="7128" y="25359"/>
                  <a:pt x="7328" y="25458"/>
                </a:cubicBezTo>
                <a:lnTo>
                  <a:pt x="7876" y="25608"/>
                </a:lnTo>
                <a:cubicBezTo>
                  <a:pt x="8026" y="25658"/>
                  <a:pt x="8175" y="25708"/>
                  <a:pt x="8375" y="25708"/>
                </a:cubicBezTo>
                <a:cubicBezTo>
                  <a:pt x="8674" y="25807"/>
                  <a:pt x="9023" y="25857"/>
                  <a:pt x="9322" y="25857"/>
                </a:cubicBezTo>
                <a:lnTo>
                  <a:pt x="10518" y="25857"/>
                </a:lnTo>
                <a:cubicBezTo>
                  <a:pt x="10717" y="25857"/>
                  <a:pt x="10917" y="25857"/>
                  <a:pt x="11116" y="25807"/>
                </a:cubicBezTo>
                <a:cubicBezTo>
                  <a:pt x="11266" y="25758"/>
                  <a:pt x="11515" y="25708"/>
                  <a:pt x="11714" y="25658"/>
                </a:cubicBezTo>
                <a:cubicBezTo>
                  <a:pt x="11914" y="25658"/>
                  <a:pt x="12063" y="25608"/>
                  <a:pt x="12213" y="25558"/>
                </a:cubicBezTo>
                <a:cubicBezTo>
                  <a:pt x="12362" y="25508"/>
                  <a:pt x="12512" y="25458"/>
                  <a:pt x="12611" y="25359"/>
                </a:cubicBezTo>
                <a:cubicBezTo>
                  <a:pt x="12811" y="25309"/>
                  <a:pt x="12960" y="25209"/>
                  <a:pt x="13160" y="25110"/>
                </a:cubicBezTo>
                <a:cubicBezTo>
                  <a:pt x="13259" y="25060"/>
                  <a:pt x="13359" y="24960"/>
                  <a:pt x="13459" y="24910"/>
                </a:cubicBezTo>
                <a:lnTo>
                  <a:pt x="13858" y="24711"/>
                </a:lnTo>
                <a:cubicBezTo>
                  <a:pt x="14007" y="24611"/>
                  <a:pt x="14157" y="24561"/>
                  <a:pt x="14256" y="24462"/>
                </a:cubicBezTo>
                <a:cubicBezTo>
                  <a:pt x="14356" y="24362"/>
                  <a:pt x="14456" y="24312"/>
                  <a:pt x="14555" y="24212"/>
                </a:cubicBezTo>
                <a:lnTo>
                  <a:pt x="14705" y="24113"/>
                </a:lnTo>
                <a:lnTo>
                  <a:pt x="14854" y="24013"/>
                </a:lnTo>
                <a:lnTo>
                  <a:pt x="15004" y="24113"/>
                </a:lnTo>
                <a:cubicBezTo>
                  <a:pt x="15203" y="24212"/>
                  <a:pt x="15453" y="24362"/>
                  <a:pt x="15702" y="24511"/>
                </a:cubicBezTo>
                <a:cubicBezTo>
                  <a:pt x="15951" y="24661"/>
                  <a:pt x="16101" y="24860"/>
                  <a:pt x="16300" y="25010"/>
                </a:cubicBezTo>
                <a:cubicBezTo>
                  <a:pt x="16499" y="25159"/>
                  <a:pt x="16749" y="25309"/>
                  <a:pt x="16998" y="25458"/>
                </a:cubicBezTo>
                <a:lnTo>
                  <a:pt x="17347" y="25708"/>
                </a:lnTo>
                <a:cubicBezTo>
                  <a:pt x="17496" y="25807"/>
                  <a:pt x="17646" y="25907"/>
                  <a:pt x="17795" y="26057"/>
                </a:cubicBezTo>
                <a:cubicBezTo>
                  <a:pt x="17945" y="26156"/>
                  <a:pt x="18094" y="26256"/>
                  <a:pt x="18194" y="26406"/>
                </a:cubicBezTo>
                <a:cubicBezTo>
                  <a:pt x="18344" y="26505"/>
                  <a:pt x="18493" y="26605"/>
                  <a:pt x="18593" y="26705"/>
                </a:cubicBezTo>
                <a:cubicBezTo>
                  <a:pt x="18742" y="26804"/>
                  <a:pt x="18693" y="26804"/>
                  <a:pt x="18792" y="26854"/>
                </a:cubicBezTo>
                <a:lnTo>
                  <a:pt x="18992" y="27054"/>
                </a:lnTo>
                <a:cubicBezTo>
                  <a:pt x="19141" y="27203"/>
                  <a:pt x="19241" y="27303"/>
                  <a:pt x="19390" y="27452"/>
                </a:cubicBezTo>
                <a:lnTo>
                  <a:pt x="20238" y="28200"/>
                </a:lnTo>
                <a:cubicBezTo>
                  <a:pt x="20387" y="28350"/>
                  <a:pt x="20537" y="28499"/>
                  <a:pt x="20686" y="28649"/>
                </a:cubicBezTo>
                <a:cubicBezTo>
                  <a:pt x="20786" y="28798"/>
                  <a:pt x="20936" y="28948"/>
                  <a:pt x="21085" y="29047"/>
                </a:cubicBezTo>
                <a:cubicBezTo>
                  <a:pt x="21235" y="29197"/>
                  <a:pt x="21334" y="29346"/>
                  <a:pt x="21434" y="29496"/>
                </a:cubicBezTo>
                <a:cubicBezTo>
                  <a:pt x="21584" y="29596"/>
                  <a:pt x="21683" y="29695"/>
                  <a:pt x="21833" y="29845"/>
                </a:cubicBezTo>
                <a:cubicBezTo>
                  <a:pt x="21933" y="29945"/>
                  <a:pt x="22032" y="30044"/>
                  <a:pt x="22132" y="30144"/>
                </a:cubicBezTo>
                <a:cubicBezTo>
                  <a:pt x="22232" y="30293"/>
                  <a:pt x="22331" y="30343"/>
                  <a:pt x="22431" y="30493"/>
                </a:cubicBezTo>
                <a:cubicBezTo>
                  <a:pt x="22630" y="30692"/>
                  <a:pt x="22780" y="30892"/>
                  <a:pt x="22880" y="31091"/>
                </a:cubicBezTo>
                <a:cubicBezTo>
                  <a:pt x="22979" y="31191"/>
                  <a:pt x="23029" y="31290"/>
                  <a:pt x="23129" y="31390"/>
                </a:cubicBezTo>
                <a:lnTo>
                  <a:pt x="23278" y="31589"/>
                </a:lnTo>
                <a:lnTo>
                  <a:pt x="23328" y="31639"/>
                </a:lnTo>
                <a:cubicBezTo>
                  <a:pt x="23328" y="31739"/>
                  <a:pt x="23378" y="31789"/>
                  <a:pt x="23428" y="31839"/>
                </a:cubicBezTo>
                <a:lnTo>
                  <a:pt x="23428" y="31889"/>
                </a:lnTo>
                <a:cubicBezTo>
                  <a:pt x="23428" y="31938"/>
                  <a:pt x="23428" y="31938"/>
                  <a:pt x="23478" y="31938"/>
                </a:cubicBezTo>
                <a:cubicBezTo>
                  <a:pt x="23677" y="32437"/>
                  <a:pt x="23827" y="32935"/>
                  <a:pt x="24026" y="33384"/>
                </a:cubicBezTo>
                <a:cubicBezTo>
                  <a:pt x="24176" y="33882"/>
                  <a:pt x="24425" y="34381"/>
                  <a:pt x="24624" y="34879"/>
                </a:cubicBezTo>
                <a:cubicBezTo>
                  <a:pt x="24873" y="35378"/>
                  <a:pt x="25123" y="35926"/>
                  <a:pt x="25372" y="36424"/>
                </a:cubicBezTo>
                <a:cubicBezTo>
                  <a:pt x="25671" y="36923"/>
                  <a:pt x="25870" y="37421"/>
                  <a:pt x="26120" y="37870"/>
                </a:cubicBezTo>
                <a:cubicBezTo>
                  <a:pt x="26319" y="38219"/>
                  <a:pt x="26518" y="38568"/>
                  <a:pt x="26718" y="38917"/>
                </a:cubicBezTo>
                <a:cubicBezTo>
                  <a:pt x="26468" y="38767"/>
                  <a:pt x="26269" y="38618"/>
                  <a:pt x="26020" y="38468"/>
                </a:cubicBezTo>
                <a:lnTo>
                  <a:pt x="26020" y="38468"/>
                </a:lnTo>
                <a:lnTo>
                  <a:pt x="26070" y="38518"/>
                </a:lnTo>
                <a:cubicBezTo>
                  <a:pt x="25721" y="38269"/>
                  <a:pt x="25372" y="38020"/>
                  <a:pt x="25023" y="37770"/>
                </a:cubicBezTo>
                <a:cubicBezTo>
                  <a:pt x="24624" y="37571"/>
                  <a:pt x="24275" y="37372"/>
                  <a:pt x="23876" y="37172"/>
                </a:cubicBezTo>
                <a:lnTo>
                  <a:pt x="23577" y="36973"/>
                </a:lnTo>
                <a:cubicBezTo>
                  <a:pt x="23577" y="36823"/>
                  <a:pt x="23577" y="36674"/>
                  <a:pt x="23528" y="36524"/>
                </a:cubicBezTo>
                <a:cubicBezTo>
                  <a:pt x="23478" y="36275"/>
                  <a:pt x="23428" y="36076"/>
                  <a:pt x="23378" y="35876"/>
                </a:cubicBezTo>
                <a:cubicBezTo>
                  <a:pt x="23328" y="35727"/>
                  <a:pt x="23278" y="35577"/>
                  <a:pt x="23228" y="35378"/>
                </a:cubicBezTo>
                <a:cubicBezTo>
                  <a:pt x="23129" y="35228"/>
                  <a:pt x="23079" y="35029"/>
                  <a:pt x="23029" y="34879"/>
                </a:cubicBezTo>
                <a:cubicBezTo>
                  <a:pt x="22929" y="34680"/>
                  <a:pt x="22830" y="34530"/>
                  <a:pt x="22730" y="34331"/>
                </a:cubicBezTo>
                <a:cubicBezTo>
                  <a:pt x="22630" y="34181"/>
                  <a:pt x="22581" y="34032"/>
                  <a:pt x="22481" y="33833"/>
                </a:cubicBezTo>
                <a:cubicBezTo>
                  <a:pt x="22281" y="33533"/>
                  <a:pt x="22132" y="33234"/>
                  <a:pt x="21933" y="32935"/>
                </a:cubicBezTo>
                <a:cubicBezTo>
                  <a:pt x="21733" y="32686"/>
                  <a:pt x="21534" y="32487"/>
                  <a:pt x="21334" y="32237"/>
                </a:cubicBezTo>
                <a:lnTo>
                  <a:pt x="21235" y="32138"/>
                </a:lnTo>
                <a:cubicBezTo>
                  <a:pt x="20936" y="31789"/>
                  <a:pt x="20587" y="31440"/>
                  <a:pt x="20288" y="31091"/>
                </a:cubicBezTo>
                <a:cubicBezTo>
                  <a:pt x="20138" y="30991"/>
                  <a:pt x="19989" y="30842"/>
                  <a:pt x="19839" y="30692"/>
                </a:cubicBezTo>
                <a:cubicBezTo>
                  <a:pt x="19640" y="30593"/>
                  <a:pt x="19490" y="30443"/>
                  <a:pt x="19341" y="30343"/>
                </a:cubicBezTo>
                <a:cubicBezTo>
                  <a:pt x="18992" y="30144"/>
                  <a:pt x="18643" y="29895"/>
                  <a:pt x="18244" y="29745"/>
                </a:cubicBezTo>
                <a:cubicBezTo>
                  <a:pt x="17945" y="29546"/>
                  <a:pt x="17646" y="29396"/>
                  <a:pt x="17297" y="29247"/>
                </a:cubicBezTo>
                <a:cubicBezTo>
                  <a:pt x="16948" y="29097"/>
                  <a:pt x="16599" y="28948"/>
                  <a:pt x="16250" y="28798"/>
                </a:cubicBezTo>
                <a:cubicBezTo>
                  <a:pt x="15901" y="28698"/>
                  <a:pt x="15552" y="28549"/>
                  <a:pt x="15154" y="28449"/>
                </a:cubicBezTo>
                <a:cubicBezTo>
                  <a:pt x="14805" y="28350"/>
                  <a:pt x="14555" y="28300"/>
                  <a:pt x="14256" y="28250"/>
                </a:cubicBezTo>
                <a:cubicBezTo>
                  <a:pt x="13957" y="28200"/>
                  <a:pt x="13708" y="28100"/>
                  <a:pt x="13459" y="28050"/>
                </a:cubicBezTo>
                <a:cubicBezTo>
                  <a:pt x="13309" y="28001"/>
                  <a:pt x="13210" y="27951"/>
                  <a:pt x="13060" y="27851"/>
                </a:cubicBezTo>
                <a:lnTo>
                  <a:pt x="12910" y="27851"/>
                </a:lnTo>
                <a:cubicBezTo>
                  <a:pt x="12861" y="27801"/>
                  <a:pt x="12798" y="27776"/>
                  <a:pt x="12730" y="27776"/>
                </a:cubicBezTo>
                <a:cubicBezTo>
                  <a:pt x="12661" y="27776"/>
                  <a:pt x="12587" y="27801"/>
                  <a:pt x="12512" y="27851"/>
                </a:cubicBezTo>
                <a:cubicBezTo>
                  <a:pt x="12462" y="27851"/>
                  <a:pt x="12462" y="27901"/>
                  <a:pt x="12412" y="27951"/>
                </a:cubicBezTo>
                <a:cubicBezTo>
                  <a:pt x="12362" y="28050"/>
                  <a:pt x="12362" y="28100"/>
                  <a:pt x="12362" y="28200"/>
                </a:cubicBezTo>
                <a:cubicBezTo>
                  <a:pt x="12412" y="28599"/>
                  <a:pt x="12462" y="29047"/>
                  <a:pt x="12562" y="29446"/>
                </a:cubicBezTo>
                <a:cubicBezTo>
                  <a:pt x="12611" y="29596"/>
                  <a:pt x="12661" y="29745"/>
                  <a:pt x="12711" y="29895"/>
                </a:cubicBezTo>
                <a:cubicBezTo>
                  <a:pt x="12761" y="30044"/>
                  <a:pt x="12861" y="30244"/>
                  <a:pt x="12910" y="30393"/>
                </a:cubicBezTo>
                <a:cubicBezTo>
                  <a:pt x="12960" y="30593"/>
                  <a:pt x="13060" y="30742"/>
                  <a:pt x="13110" y="30941"/>
                </a:cubicBezTo>
                <a:cubicBezTo>
                  <a:pt x="13160" y="31091"/>
                  <a:pt x="13309" y="31340"/>
                  <a:pt x="13359" y="31490"/>
                </a:cubicBezTo>
                <a:lnTo>
                  <a:pt x="13708" y="32088"/>
                </a:lnTo>
                <a:cubicBezTo>
                  <a:pt x="13758" y="32237"/>
                  <a:pt x="13858" y="32437"/>
                  <a:pt x="13957" y="32586"/>
                </a:cubicBezTo>
                <a:cubicBezTo>
                  <a:pt x="14107" y="32736"/>
                  <a:pt x="14206" y="32935"/>
                  <a:pt x="14356" y="33085"/>
                </a:cubicBezTo>
                <a:lnTo>
                  <a:pt x="14705" y="33583"/>
                </a:lnTo>
                <a:cubicBezTo>
                  <a:pt x="14904" y="33882"/>
                  <a:pt x="15154" y="34181"/>
                  <a:pt x="15403" y="34481"/>
                </a:cubicBezTo>
                <a:cubicBezTo>
                  <a:pt x="15702" y="34780"/>
                  <a:pt x="15951" y="35079"/>
                  <a:pt x="16250" y="35328"/>
                </a:cubicBezTo>
                <a:cubicBezTo>
                  <a:pt x="16549" y="35577"/>
                  <a:pt x="16848" y="35826"/>
                  <a:pt x="17098" y="36076"/>
                </a:cubicBezTo>
                <a:cubicBezTo>
                  <a:pt x="17446" y="36375"/>
                  <a:pt x="17795" y="36574"/>
                  <a:pt x="18194" y="36773"/>
                </a:cubicBezTo>
                <a:cubicBezTo>
                  <a:pt x="18393" y="36923"/>
                  <a:pt x="18593" y="37023"/>
                  <a:pt x="18792" y="37072"/>
                </a:cubicBezTo>
                <a:cubicBezTo>
                  <a:pt x="19041" y="37172"/>
                  <a:pt x="19241" y="37222"/>
                  <a:pt x="19440" y="37272"/>
                </a:cubicBezTo>
                <a:cubicBezTo>
                  <a:pt x="20038" y="37521"/>
                  <a:pt x="20637" y="37621"/>
                  <a:pt x="21285" y="37671"/>
                </a:cubicBezTo>
                <a:cubicBezTo>
                  <a:pt x="21484" y="37671"/>
                  <a:pt x="21683" y="37693"/>
                  <a:pt x="21897" y="37693"/>
                </a:cubicBezTo>
                <a:cubicBezTo>
                  <a:pt x="22005" y="37693"/>
                  <a:pt x="22115" y="37687"/>
                  <a:pt x="22232" y="37671"/>
                </a:cubicBezTo>
                <a:cubicBezTo>
                  <a:pt x="22331" y="37654"/>
                  <a:pt x="22420" y="37648"/>
                  <a:pt x="22505" y="37648"/>
                </a:cubicBezTo>
                <a:cubicBezTo>
                  <a:pt x="22675" y="37648"/>
                  <a:pt x="22830" y="37671"/>
                  <a:pt x="23029" y="37671"/>
                </a:cubicBezTo>
                <a:lnTo>
                  <a:pt x="23478" y="37671"/>
                </a:lnTo>
                <a:lnTo>
                  <a:pt x="23926" y="37920"/>
                </a:lnTo>
                <a:cubicBezTo>
                  <a:pt x="24275" y="38119"/>
                  <a:pt x="24624" y="38319"/>
                  <a:pt x="24973" y="38568"/>
                </a:cubicBezTo>
                <a:lnTo>
                  <a:pt x="25970" y="39216"/>
                </a:lnTo>
                <a:cubicBezTo>
                  <a:pt x="26120" y="39365"/>
                  <a:pt x="26319" y="39465"/>
                  <a:pt x="26468" y="39615"/>
                </a:cubicBezTo>
                <a:lnTo>
                  <a:pt x="26917" y="39963"/>
                </a:lnTo>
                <a:cubicBezTo>
                  <a:pt x="27216" y="40213"/>
                  <a:pt x="27565" y="40512"/>
                  <a:pt x="27814" y="40761"/>
                </a:cubicBezTo>
                <a:lnTo>
                  <a:pt x="27864" y="40861"/>
                </a:lnTo>
                <a:cubicBezTo>
                  <a:pt x="28163" y="41309"/>
                  <a:pt x="28412" y="41758"/>
                  <a:pt x="28711" y="42207"/>
                </a:cubicBezTo>
                <a:cubicBezTo>
                  <a:pt x="29359" y="43154"/>
                  <a:pt x="30057" y="44051"/>
                  <a:pt x="30755" y="44898"/>
                </a:cubicBezTo>
                <a:lnTo>
                  <a:pt x="30805" y="44998"/>
                </a:lnTo>
                <a:lnTo>
                  <a:pt x="30307" y="44749"/>
                </a:lnTo>
                <a:cubicBezTo>
                  <a:pt x="30057" y="44649"/>
                  <a:pt x="29758" y="44549"/>
                  <a:pt x="29509" y="44450"/>
                </a:cubicBezTo>
                <a:lnTo>
                  <a:pt x="29160" y="44350"/>
                </a:lnTo>
                <a:lnTo>
                  <a:pt x="28761" y="44200"/>
                </a:lnTo>
                <a:lnTo>
                  <a:pt x="28562" y="44051"/>
                </a:lnTo>
                <a:cubicBezTo>
                  <a:pt x="28363" y="43802"/>
                  <a:pt x="28163" y="43552"/>
                  <a:pt x="27964" y="43303"/>
                </a:cubicBezTo>
                <a:cubicBezTo>
                  <a:pt x="27715" y="43054"/>
                  <a:pt x="27565" y="42855"/>
                  <a:pt x="27316" y="42705"/>
                </a:cubicBezTo>
                <a:cubicBezTo>
                  <a:pt x="27116" y="42506"/>
                  <a:pt x="26867" y="42207"/>
                  <a:pt x="26618" y="42007"/>
                </a:cubicBezTo>
                <a:cubicBezTo>
                  <a:pt x="26468" y="41858"/>
                  <a:pt x="26319" y="41758"/>
                  <a:pt x="26219" y="41658"/>
                </a:cubicBezTo>
                <a:cubicBezTo>
                  <a:pt x="26070" y="41559"/>
                  <a:pt x="25870" y="41409"/>
                  <a:pt x="25721" y="41309"/>
                </a:cubicBezTo>
                <a:cubicBezTo>
                  <a:pt x="25521" y="41210"/>
                  <a:pt x="25372" y="41110"/>
                  <a:pt x="25222" y="41010"/>
                </a:cubicBezTo>
                <a:cubicBezTo>
                  <a:pt x="25073" y="40911"/>
                  <a:pt x="24873" y="40811"/>
                  <a:pt x="24724" y="40761"/>
                </a:cubicBezTo>
                <a:cubicBezTo>
                  <a:pt x="24325" y="40562"/>
                  <a:pt x="23976" y="40462"/>
                  <a:pt x="23577" y="40312"/>
                </a:cubicBezTo>
                <a:cubicBezTo>
                  <a:pt x="23378" y="40263"/>
                  <a:pt x="23179" y="40213"/>
                  <a:pt x="22929" y="40213"/>
                </a:cubicBezTo>
                <a:cubicBezTo>
                  <a:pt x="22730" y="40163"/>
                  <a:pt x="22531" y="40113"/>
                  <a:pt x="22331" y="40113"/>
                </a:cubicBezTo>
                <a:cubicBezTo>
                  <a:pt x="21933" y="40113"/>
                  <a:pt x="21484" y="40063"/>
                  <a:pt x="21085" y="40063"/>
                </a:cubicBezTo>
                <a:lnTo>
                  <a:pt x="20188" y="40063"/>
                </a:lnTo>
                <a:lnTo>
                  <a:pt x="19739" y="40113"/>
                </a:lnTo>
                <a:cubicBezTo>
                  <a:pt x="19540" y="40163"/>
                  <a:pt x="19291" y="40213"/>
                  <a:pt x="19091" y="40263"/>
                </a:cubicBezTo>
                <a:cubicBezTo>
                  <a:pt x="19041" y="40263"/>
                  <a:pt x="18942" y="40312"/>
                  <a:pt x="18892" y="40312"/>
                </a:cubicBezTo>
                <a:lnTo>
                  <a:pt x="18842" y="40362"/>
                </a:lnTo>
                <a:cubicBezTo>
                  <a:pt x="18742" y="40412"/>
                  <a:pt x="18693" y="40512"/>
                  <a:pt x="18693" y="40611"/>
                </a:cubicBezTo>
                <a:cubicBezTo>
                  <a:pt x="18693" y="40661"/>
                  <a:pt x="18693" y="40711"/>
                  <a:pt x="18693" y="40761"/>
                </a:cubicBezTo>
                <a:cubicBezTo>
                  <a:pt x="18693" y="40761"/>
                  <a:pt x="18693" y="40811"/>
                  <a:pt x="18742" y="40861"/>
                </a:cubicBezTo>
                <a:lnTo>
                  <a:pt x="18892" y="41160"/>
                </a:lnTo>
                <a:lnTo>
                  <a:pt x="18892" y="41110"/>
                </a:lnTo>
                <a:lnTo>
                  <a:pt x="18942" y="41259"/>
                </a:lnTo>
                <a:lnTo>
                  <a:pt x="19041" y="41409"/>
                </a:lnTo>
                <a:cubicBezTo>
                  <a:pt x="19041" y="41408"/>
                  <a:pt x="19041" y="41406"/>
                  <a:pt x="19041" y="41405"/>
                </a:cubicBezTo>
                <a:lnTo>
                  <a:pt x="19041" y="41405"/>
                </a:lnTo>
                <a:cubicBezTo>
                  <a:pt x="19124" y="41560"/>
                  <a:pt x="19208" y="41691"/>
                  <a:pt x="19291" y="41858"/>
                </a:cubicBezTo>
                <a:cubicBezTo>
                  <a:pt x="19390" y="42007"/>
                  <a:pt x="19540" y="42207"/>
                  <a:pt x="19689" y="42356"/>
                </a:cubicBezTo>
                <a:cubicBezTo>
                  <a:pt x="19839" y="42506"/>
                  <a:pt x="19939" y="42605"/>
                  <a:pt x="20088" y="42755"/>
                </a:cubicBezTo>
                <a:lnTo>
                  <a:pt x="20537" y="43203"/>
                </a:lnTo>
                <a:cubicBezTo>
                  <a:pt x="20637" y="43353"/>
                  <a:pt x="20836" y="43503"/>
                  <a:pt x="20985" y="43652"/>
                </a:cubicBezTo>
                <a:cubicBezTo>
                  <a:pt x="21135" y="43752"/>
                  <a:pt x="21285" y="43901"/>
                  <a:pt x="21434" y="44001"/>
                </a:cubicBezTo>
                <a:cubicBezTo>
                  <a:pt x="21733" y="44250"/>
                  <a:pt x="22082" y="44450"/>
                  <a:pt x="22431" y="44599"/>
                </a:cubicBezTo>
                <a:cubicBezTo>
                  <a:pt x="22680" y="44699"/>
                  <a:pt x="22880" y="44798"/>
                  <a:pt x="23129" y="44898"/>
                </a:cubicBezTo>
                <a:cubicBezTo>
                  <a:pt x="23378" y="44998"/>
                  <a:pt x="23627" y="45048"/>
                  <a:pt x="23876" y="45147"/>
                </a:cubicBezTo>
                <a:cubicBezTo>
                  <a:pt x="24076" y="45197"/>
                  <a:pt x="24325" y="45247"/>
                  <a:pt x="24574" y="45297"/>
                </a:cubicBezTo>
                <a:cubicBezTo>
                  <a:pt x="24824" y="45347"/>
                  <a:pt x="25073" y="45397"/>
                  <a:pt x="25322" y="45397"/>
                </a:cubicBezTo>
                <a:lnTo>
                  <a:pt x="26269" y="45397"/>
                </a:lnTo>
                <a:lnTo>
                  <a:pt x="26668" y="45347"/>
                </a:lnTo>
                <a:cubicBezTo>
                  <a:pt x="26817" y="45347"/>
                  <a:pt x="26967" y="45297"/>
                  <a:pt x="27116" y="45297"/>
                </a:cubicBezTo>
                <a:lnTo>
                  <a:pt x="27366" y="45297"/>
                </a:lnTo>
                <a:lnTo>
                  <a:pt x="28163" y="45098"/>
                </a:lnTo>
                <a:cubicBezTo>
                  <a:pt x="28363" y="45048"/>
                  <a:pt x="28512" y="45048"/>
                  <a:pt x="28711" y="45048"/>
                </a:cubicBezTo>
                <a:lnTo>
                  <a:pt x="28861" y="45048"/>
                </a:lnTo>
                <a:lnTo>
                  <a:pt x="29060" y="45098"/>
                </a:lnTo>
                <a:lnTo>
                  <a:pt x="29110" y="45098"/>
                </a:lnTo>
                <a:lnTo>
                  <a:pt x="29409" y="45197"/>
                </a:lnTo>
                <a:lnTo>
                  <a:pt x="29559" y="45247"/>
                </a:lnTo>
                <a:cubicBezTo>
                  <a:pt x="30007" y="45397"/>
                  <a:pt x="30456" y="45596"/>
                  <a:pt x="30905" y="45795"/>
                </a:cubicBezTo>
                <a:cubicBezTo>
                  <a:pt x="31154" y="45895"/>
                  <a:pt x="31403" y="46045"/>
                  <a:pt x="31652" y="46144"/>
                </a:cubicBezTo>
                <a:lnTo>
                  <a:pt x="32051" y="46394"/>
                </a:lnTo>
                <a:cubicBezTo>
                  <a:pt x="32400" y="46693"/>
                  <a:pt x="32699" y="47042"/>
                  <a:pt x="33048" y="47341"/>
                </a:cubicBezTo>
                <a:lnTo>
                  <a:pt x="33696" y="47889"/>
                </a:lnTo>
                <a:cubicBezTo>
                  <a:pt x="33895" y="48038"/>
                  <a:pt x="34095" y="48238"/>
                  <a:pt x="34294" y="48387"/>
                </a:cubicBezTo>
                <a:cubicBezTo>
                  <a:pt x="34494" y="48537"/>
                  <a:pt x="34693" y="48637"/>
                  <a:pt x="34842" y="48786"/>
                </a:cubicBezTo>
                <a:lnTo>
                  <a:pt x="35740" y="49384"/>
                </a:lnTo>
                <a:cubicBezTo>
                  <a:pt x="35790" y="49434"/>
                  <a:pt x="35889" y="49434"/>
                  <a:pt x="35989" y="49434"/>
                </a:cubicBezTo>
                <a:cubicBezTo>
                  <a:pt x="36089" y="49434"/>
                  <a:pt x="36138" y="49384"/>
                  <a:pt x="36238" y="49334"/>
                </a:cubicBezTo>
                <a:cubicBezTo>
                  <a:pt x="36288" y="49235"/>
                  <a:pt x="36288" y="49135"/>
                  <a:pt x="36288" y="49085"/>
                </a:cubicBezTo>
                <a:cubicBezTo>
                  <a:pt x="36288" y="48986"/>
                  <a:pt x="36238" y="48886"/>
                  <a:pt x="36188" y="48836"/>
                </a:cubicBezTo>
                <a:cubicBezTo>
                  <a:pt x="35740" y="48537"/>
                  <a:pt x="35291" y="48238"/>
                  <a:pt x="34842" y="47939"/>
                </a:cubicBezTo>
                <a:cubicBezTo>
                  <a:pt x="34444" y="47640"/>
                  <a:pt x="34194" y="47390"/>
                  <a:pt x="33846" y="47141"/>
                </a:cubicBezTo>
                <a:cubicBezTo>
                  <a:pt x="33198" y="46543"/>
                  <a:pt x="32550" y="45945"/>
                  <a:pt x="32001" y="45347"/>
                </a:cubicBezTo>
                <a:cubicBezTo>
                  <a:pt x="31802" y="45098"/>
                  <a:pt x="31603" y="44898"/>
                  <a:pt x="31403" y="44699"/>
                </a:cubicBezTo>
                <a:cubicBezTo>
                  <a:pt x="31254" y="44499"/>
                  <a:pt x="31104" y="44300"/>
                  <a:pt x="30955" y="44101"/>
                </a:cubicBezTo>
                <a:cubicBezTo>
                  <a:pt x="30606" y="43652"/>
                  <a:pt x="30257" y="43203"/>
                  <a:pt x="29908" y="42755"/>
                </a:cubicBezTo>
                <a:cubicBezTo>
                  <a:pt x="29609" y="42306"/>
                  <a:pt x="29310" y="41808"/>
                  <a:pt x="28961" y="41359"/>
                </a:cubicBezTo>
                <a:lnTo>
                  <a:pt x="28961" y="41210"/>
                </a:lnTo>
                <a:lnTo>
                  <a:pt x="28961" y="40960"/>
                </a:lnTo>
                <a:lnTo>
                  <a:pt x="28961" y="40512"/>
                </a:lnTo>
                <a:cubicBezTo>
                  <a:pt x="28961" y="40362"/>
                  <a:pt x="28961" y="40213"/>
                  <a:pt x="28961" y="40063"/>
                </a:cubicBezTo>
                <a:lnTo>
                  <a:pt x="28961" y="39615"/>
                </a:lnTo>
                <a:lnTo>
                  <a:pt x="28961" y="39565"/>
                </a:lnTo>
                <a:cubicBezTo>
                  <a:pt x="28961" y="39515"/>
                  <a:pt x="28961" y="39465"/>
                  <a:pt x="28961" y="39465"/>
                </a:cubicBezTo>
                <a:cubicBezTo>
                  <a:pt x="28961" y="39166"/>
                  <a:pt x="29060" y="38867"/>
                  <a:pt x="29110" y="38568"/>
                </a:cubicBezTo>
                <a:cubicBezTo>
                  <a:pt x="29160" y="38319"/>
                  <a:pt x="29210" y="38069"/>
                  <a:pt x="29310" y="37820"/>
                </a:cubicBezTo>
                <a:lnTo>
                  <a:pt x="29459" y="37521"/>
                </a:lnTo>
                <a:cubicBezTo>
                  <a:pt x="29559" y="37272"/>
                  <a:pt x="29659" y="37072"/>
                  <a:pt x="29758" y="36823"/>
                </a:cubicBezTo>
                <a:lnTo>
                  <a:pt x="29958" y="36823"/>
                </a:lnTo>
                <a:lnTo>
                  <a:pt x="30456" y="36674"/>
                </a:lnTo>
                <a:cubicBezTo>
                  <a:pt x="30606" y="36674"/>
                  <a:pt x="30755" y="36624"/>
                  <a:pt x="30905" y="36574"/>
                </a:cubicBezTo>
                <a:cubicBezTo>
                  <a:pt x="31254" y="36474"/>
                  <a:pt x="31603" y="36325"/>
                  <a:pt x="31951" y="36225"/>
                </a:cubicBezTo>
                <a:cubicBezTo>
                  <a:pt x="32151" y="36125"/>
                  <a:pt x="32350" y="36026"/>
                  <a:pt x="32500" y="35926"/>
                </a:cubicBezTo>
                <a:cubicBezTo>
                  <a:pt x="32699" y="35826"/>
                  <a:pt x="32849" y="35727"/>
                  <a:pt x="32998" y="35627"/>
                </a:cubicBezTo>
                <a:cubicBezTo>
                  <a:pt x="33148" y="35477"/>
                  <a:pt x="33347" y="35328"/>
                  <a:pt x="33546" y="35128"/>
                </a:cubicBezTo>
                <a:cubicBezTo>
                  <a:pt x="33696" y="34979"/>
                  <a:pt x="33796" y="34879"/>
                  <a:pt x="33945" y="34780"/>
                </a:cubicBezTo>
                <a:cubicBezTo>
                  <a:pt x="34045" y="34630"/>
                  <a:pt x="34194" y="34431"/>
                  <a:pt x="34294" y="34281"/>
                </a:cubicBezTo>
                <a:cubicBezTo>
                  <a:pt x="34394" y="34132"/>
                  <a:pt x="34444" y="33982"/>
                  <a:pt x="34543" y="33833"/>
                </a:cubicBezTo>
                <a:cubicBezTo>
                  <a:pt x="34643" y="33683"/>
                  <a:pt x="34693" y="33533"/>
                  <a:pt x="34743" y="33384"/>
                </a:cubicBezTo>
                <a:cubicBezTo>
                  <a:pt x="34793" y="33185"/>
                  <a:pt x="34892" y="33035"/>
                  <a:pt x="34942" y="32836"/>
                </a:cubicBezTo>
                <a:cubicBezTo>
                  <a:pt x="35042" y="32487"/>
                  <a:pt x="35142" y="32138"/>
                  <a:pt x="35191" y="31789"/>
                </a:cubicBezTo>
                <a:cubicBezTo>
                  <a:pt x="35291" y="31390"/>
                  <a:pt x="35341" y="31041"/>
                  <a:pt x="35391" y="30642"/>
                </a:cubicBezTo>
                <a:lnTo>
                  <a:pt x="35391" y="29845"/>
                </a:lnTo>
                <a:cubicBezTo>
                  <a:pt x="35391" y="29596"/>
                  <a:pt x="35391" y="29396"/>
                  <a:pt x="35341" y="29197"/>
                </a:cubicBezTo>
                <a:cubicBezTo>
                  <a:pt x="35291" y="28649"/>
                  <a:pt x="35241" y="28150"/>
                  <a:pt x="35142" y="27652"/>
                </a:cubicBezTo>
                <a:cubicBezTo>
                  <a:pt x="35142" y="27452"/>
                  <a:pt x="35092" y="27303"/>
                  <a:pt x="35042" y="27103"/>
                </a:cubicBezTo>
                <a:cubicBezTo>
                  <a:pt x="34992" y="26954"/>
                  <a:pt x="34942" y="26705"/>
                  <a:pt x="34892" y="26505"/>
                </a:cubicBezTo>
                <a:cubicBezTo>
                  <a:pt x="34793" y="26156"/>
                  <a:pt x="34743" y="25807"/>
                  <a:pt x="34593" y="25409"/>
                </a:cubicBezTo>
                <a:cubicBezTo>
                  <a:pt x="34494" y="25010"/>
                  <a:pt x="34294" y="24611"/>
                  <a:pt x="34095" y="24262"/>
                </a:cubicBezTo>
                <a:cubicBezTo>
                  <a:pt x="33995" y="24113"/>
                  <a:pt x="33895" y="23913"/>
                  <a:pt x="33746" y="23764"/>
                </a:cubicBezTo>
                <a:cubicBezTo>
                  <a:pt x="33646" y="23564"/>
                  <a:pt x="33497" y="23365"/>
                  <a:pt x="33397" y="23166"/>
                </a:cubicBezTo>
                <a:lnTo>
                  <a:pt x="33297" y="23066"/>
                </a:lnTo>
                <a:cubicBezTo>
                  <a:pt x="33247" y="22966"/>
                  <a:pt x="33247" y="22916"/>
                  <a:pt x="33198" y="22867"/>
                </a:cubicBezTo>
                <a:cubicBezTo>
                  <a:pt x="33098" y="22767"/>
                  <a:pt x="33048" y="22767"/>
                  <a:pt x="32948" y="22767"/>
                </a:cubicBezTo>
                <a:cubicBezTo>
                  <a:pt x="32849" y="22767"/>
                  <a:pt x="32749" y="22817"/>
                  <a:pt x="32699" y="22867"/>
                </a:cubicBezTo>
                <a:cubicBezTo>
                  <a:pt x="32649" y="22916"/>
                  <a:pt x="32599" y="23016"/>
                  <a:pt x="32599" y="23116"/>
                </a:cubicBezTo>
                <a:cubicBezTo>
                  <a:pt x="32550" y="23116"/>
                  <a:pt x="32550" y="23166"/>
                  <a:pt x="32500" y="23215"/>
                </a:cubicBezTo>
                <a:cubicBezTo>
                  <a:pt x="32450" y="23315"/>
                  <a:pt x="32350" y="23465"/>
                  <a:pt x="32300" y="23564"/>
                </a:cubicBezTo>
                <a:cubicBezTo>
                  <a:pt x="32201" y="23664"/>
                  <a:pt x="32151" y="23814"/>
                  <a:pt x="32051" y="23913"/>
                </a:cubicBezTo>
                <a:cubicBezTo>
                  <a:pt x="31852" y="24163"/>
                  <a:pt x="31702" y="24462"/>
                  <a:pt x="31503" y="24761"/>
                </a:cubicBezTo>
                <a:cubicBezTo>
                  <a:pt x="31403" y="24910"/>
                  <a:pt x="31303" y="25060"/>
                  <a:pt x="31254" y="25259"/>
                </a:cubicBezTo>
                <a:cubicBezTo>
                  <a:pt x="31154" y="25409"/>
                  <a:pt x="31054" y="25558"/>
                  <a:pt x="31004" y="25708"/>
                </a:cubicBezTo>
                <a:cubicBezTo>
                  <a:pt x="30805" y="26057"/>
                  <a:pt x="30655" y="26356"/>
                  <a:pt x="30456" y="26705"/>
                </a:cubicBezTo>
                <a:cubicBezTo>
                  <a:pt x="30406" y="26854"/>
                  <a:pt x="30307" y="27054"/>
                  <a:pt x="30207" y="27203"/>
                </a:cubicBezTo>
                <a:lnTo>
                  <a:pt x="29958" y="27751"/>
                </a:lnTo>
                <a:cubicBezTo>
                  <a:pt x="29758" y="28250"/>
                  <a:pt x="29509" y="28698"/>
                  <a:pt x="29359" y="29197"/>
                </a:cubicBezTo>
                <a:cubicBezTo>
                  <a:pt x="29359" y="29197"/>
                  <a:pt x="29359" y="29147"/>
                  <a:pt x="29359" y="29147"/>
                </a:cubicBezTo>
                <a:cubicBezTo>
                  <a:pt x="29260" y="29297"/>
                  <a:pt x="29210" y="29496"/>
                  <a:pt x="29160" y="29695"/>
                </a:cubicBezTo>
                <a:cubicBezTo>
                  <a:pt x="29110" y="29895"/>
                  <a:pt x="29060" y="30094"/>
                  <a:pt x="29011" y="30293"/>
                </a:cubicBezTo>
                <a:cubicBezTo>
                  <a:pt x="28961" y="30642"/>
                  <a:pt x="28911" y="30991"/>
                  <a:pt x="28811" y="31340"/>
                </a:cubicBezTo>
                <a:cubicBezTo>
                  <a:pt x="28811" y="31540"/>
                  <a:pt x="28761" y="31739"/>
                  <a:pt x="28711" y="31938"/>
                </a:cubicBezTo>
                <a:cubicBezTo>
                  <a:pt x="28711" y="32138"/>
                  <a:pt x="28662" y="32337"/>
                  <a:pt x="28662" y="32537"/>
                </a:cubicBezTo>
                <a:lnTo>
                  <a:pt x="28662" y="33135"/>
                </a:lnTo>
                <a:lnTo>
                  <a:pt x="28662" y="33683"/>
                </a:lnTo>
                <a:cubicBezTo>
                  <a:pt x="28711" y="33932"/>
                  <a:pt x="28711" y="34231"/>
                  <a:pt x="28761" y="34481"/>
                </a:cubicBezTo>
                <a:lnTo>
                  <a:pt x="28911" y="35079"/>
                </a:lnTo>
                <a:cubicBezTo>
                  <a:pt x="28961" y="35577"/>
                  <a:pt x="29060" y="36026"/>
                  <a:pt x="29110" y="36474"/>
                </a:cubicBezTo>
                <a:cubicBezTo>
                  <a:pt x="29011" y="36773"/>
                  <a:pt x="28911" y="37023"/>
                  <a:pt x="28811" y="37272"/>
                </a:cubicBezTo>
                <a:cubicBezTo>
                  <a:pt x="28662" y="37621"/>
                  <a:pt x="28562" y="37970"/>
                  <a:pt x="28512" y="38319"/>
                </a:cubicBezTo>
                <a:cubicBezTo>
                  <a:pt x="28462" y="38468"/>
                  <a:pt x="28412" y="38668"/>
                  <a:pt x="28412" y="38867"/>
                </a:cubicBezTo>
                <a:cubicBezTo>
                  <a:pt x="28363" y="39016"/>
                  <a:pt x="28313" y="39266"/>
                  <a:pt x="28313" y="39465"/>
                </a:cubicBezTo>
                <a:cubicBezTo>
                  <a:pt x="28263" y="39714"/>
                  <a:pt x="28313" y="39914"/>
                  <a:pt x="28263" y="40113"/>
                </a:cubicBezTo>
                <a:lnTo>
                  <a:pt x="28163" y="39963"/>
                </a:lnTo>
                <a:cubicBezTo>
                  <a:pt x="27914" y="39565"/>
                  <a:pt x="27665" y="39116"/>
                  <a:pt x="27416" y="38717"/>
                </a:cubicBezTo>
                <a:cubicBezTo>
                  <a:pt x="27216" y="38269"/>
                  <a:pt x="27067" y="38020"/>
                  <a:pt x="26867" y="37671"/>
                </a:cubicBezTo>
                <a:cubicBezTo>
                  <a:pt x="26618" y="37172"/>
                  <a:pt x="26369" y="36724"/>
                  <a:pt x="26120" y="36225"/>
                </a:cubicBezTo>
                <a:cubicBezTo>
                  <a:pt x="25870" y="35727"/>
                  <a:pt x="25621" y="35228"/>
                  <a:pt x="25372" y="34730"/>
                </a:cubicBezTo>
                <a:cubicBezTo>
                  <a:pt x="25172" y="34181"/>
                  <a:pt x="24923" y="33733"/>
                  <a:pt x="24774" y="33185"/>
                </a:cubicBezTo>
                <a:cubicBezTo>
                  <a:pt x="24574" y="32686"/>
                  <a:pt x="24375" y="32188"/>
                  <a:pt x="24176" y="31689"/>
                </a:cubicBezTo>
                <a:cubicBezTo>
                  <a:pt x="24176" y="31639"/>
                  <a:pt x="24126" y="31589"/>
                  <a:pt x="24126" y="31540"/>
                </a:cubicBezTo>
                <a:cubicBezTo>
                  <a:pt x="24026" y="31241"/>
                  <a:pt x="23976" y="30941"/>
                  <a:pt x="23926" y="30593"/>
                </a:cubicBezTo>
                <a:cubicBezTo>
                  <a:pt x="23926" y="30443"/>
                  <a:pt x="23876" y="30343"/>
                  <a:pt x="23876" y="30244"/>
                </a:cubicBezTo>
                <a:lnTo>
                  <a:pt x="23876" y="29795"/>
                </a:lnTo>
                <a:lnTo>
                  <a:pt x="23876" y="29047"/>
                </a:lnTo>
                <a:cubicBezTo>
                  <a:pt x="23926" y="28599"/>
                  <a:pt x="24026" y="28200"/>
                  <a:pt x="24076" y="27801"/>
                </a:cubicBezTo>
                <a:cubicBezTo>
                  <a:pt x="24176" y="27353"/>
                  <a:pt x="24225" y="27004"/>
                  <a:pt x="24325" y="26605"/>
                </a:cubicBezTo>
                <a:cubicBezTo>
                  <a:pt x="24425" y="26256"/>
                  <a:pt x="24524" y="25758"/>
                  <a:pt x="24674" y="25359"/>
                </a:cubicBezTo>
                <a:cubicBezTo>
                  <a:pt x="24774" y="24960"/>
                  <a:pt x="24923" y="24561"/>
                  <a:pt x="25023" y="24113"/>
                </a:cubicBezTo>
                <a:cubicBezTo>
                  <a:pt x="25073" y="24013"/>
                  <a:pt x="25123" y="23863"/>
                  <a:pt x="25172" y="23764"/>
                </a:cubicBezTo>
                <a:cubicBezTo>
                  <a:pt x="25322" y="23365"/>
                  <a:pt x="25472" y="22966"/>
                  <a:pt x="25621" y="22617"/>
                </a:cubicBezTo>
                <a:cubicBezTo>
                  <a:pt x="25671" y="22567"/>
                  <a:pt x="25671" y="22518"/>
                  <a:pt x="25671" y="22518"/>
                </a:cubicBezTo>
                <a:cubicBezTo>
                  <a:pt x="25771" y="22468"/>
                  <a:pt x="25820" y="22418"/>
                  <a:pt x="25820" y="22368"/>
                </a:cubicBezTo>
                <a:lnTo>
                  <a:pt x="25920" y="22268"/>
                </a:lnTo>
                <a:cubicBezTo>
                  <a:pt x="26020" y="22119"/>
                  <a:pt x="26120" y="21969"/>
                  <a:pt x="26219" y="21820"/>
                </a:cubicBezTo>
                <a:lnTo>
                  <a:pt x="26219" y="21820"/>
                </a:lnTo>
                <a:lnTo>
                  <a:pt x="26169" y="21919"/>
                </a:lnTo>
                <a:lnTo>
                  <a:pt x="26419" y="21571"/>
                </a:lnTo>
                <a:lnTo>
                  <a:pt x="26369" y="21670"/>
                </a:lnTo>
                <a:cubicBezTo>
                  <a:pt x="26518" y="21421"/>
                  <a:pt x="26718" y="21222"/>
                  <a:pt x="26917" y="21022"/>
                </a:cubicBezTo>
                <a:cubicBezTo>
                  <a:pt x="27116" y="20823"/>
                  <a:pt x="27316" y="20673"/>
                  <a:pt x="27515" y="20474"/>
                </a:cubicBezTo>
                <a:cubicBezTo>
                  <a:pt x="27814" y="20225"/>
                  <a:pt x="28063" y="19975"/>
                  <a:pt x="28363" y="19726"/>
                </a:cubicBezTo>
                <a:cubicBezTo>
                  <a:pt x="28562" y="19427"/>
                  <a:pt x="28811" y="19178"/>
                  <a:pt x="29060" y="18929"/>
                </a:cubicBezTo>
                <a:cubicBezTo>
                  <a:pt x="29260" y="18630"/>
                  <a:pt x="29509" y="18380"/>
                  <a:pt x="29659" y="18081"/>
                </a:cubicBezTo>
                <a:cubicBezTo>
                  <a:pt x="29908" y="17782"/>
                  <a:pt x="30107" y="17433"/>
                  <a:pt x="30307" y="17134"/>
                </a:cubicBezTo>
                <a:cubicBezTo>
                  <a:pt x="30456" y="16785"/>
                  <a:pt x="30606" y="16486"/>
                  <a:pt x="30705" y="16137"/>
                </a:cubicBezTo>
                <a:cubicBezTo>
                  <a:pt x="30855" y="15788"/>
                  <a:pt x="30955" y="15440"/>
                  <a:pt x="31054" y="15041"/>
                </a:cubicBezTo>
                <a:cubicBezTo>
                  <a:pt x="31104" y="14891"/>
                  <a:pt x="31104" y="14692"/>
                  <a:pt x="31154" y="14493"/>
                </a:cubicBezTo>
                <a:cubicBezTo>
                  <a:pt x="31154" y="14293"/>
                  <a:pt x="31204" y="14094"/>
                  <a:pt x="31204" y="13894"/>
                </a:cubicBezTo>
                <a:cubicBezTo>
                  <a:pt x="31254" y="13545"/>
                  <a:pt x="31254" y="13147"/>
                  <a:pt x="31204" y="12798"/>
                </a:cubicBezTo>
                <a:cubicBezTo>
                  <a:pt x="31154" y="12399"/>
                  <a:pt x="31104" y="12000"/>
                  <a:pt x="31054" y="11651"/>
                </a:cubicBezTo>
                <a:cubicBezTo>
                  <a:pt x="31004" y="11452"/>
                  <a:pt x="30955" y="11302"/>
                  <a:pt x="30905" y="11103"/>
                </a:cubicBezTo>
                <a:cubicBezTo>
                  <a:pt x="30905" y="10904"/>
                  <a:pt x="30855" y="10704"/>
                  <a:pt x="30805" y="10555"/>
                </a:cubicBezTo>
                <a:cubicBezTo>
                  <a:pt x="30755" y="10355"/>
                  <a:pt x="30655" y="10156"/>
                  <a:pt x="30606" y="10006"/>
                </a:cubicBezTo>
                <a:cubicBezTo>
                  <a:pt x="30506" y="9757"/>
                  <a:pt x="30406" y="9558"/>
                  <a:pt x="30307" y="9358"/>
                </a:cubicBezTo>
                <a:cubicBezTo>
                  <a:pt x="30207" y="9159"/>
                  <a:pt x="30057" y="9010"/>
                  <a:pt x="29958" y="8810"/>
                </a:cubicBezTo>
                <a:lnTo>
                  <a:pt x="29559" y="8312"/>
                </a:lnTo>
                <a:cubicBezTo>
                  <a:pt x="29509" y="8212"/>
                  <a:pt x="29459" y="8162"/>
                  <a:pt x="29409" y="8112"/>
                </a:cubicBezTo>
                <a:cubicBezTo>
                  <a:pt x="29359" y="8013"/>
                  <a:pt x="29310" y="7963"/>
                  <a:pt x="29210" y="7963"/>
                </a:cubicBezTo>
                <a:cubicBezTo>
                  <a:pt x="29181" y="7948"/>
                  <a:pt x="29152" y="7942"/>
                  <a:pt x="29122" y="7942"/>
                </a:cubicBezTo>
                <a:cubicBezTo>
                  <a:pt x="29052" y="7942"/>
                  <a:pt x="28981" y="7977"/>
                  <a:pt x="28911" y="8013"/>
                </a:cubicBezTo>
                <a:cubicBezTo>
                  <a:pt x="28861" y="8013"/>
                  <a:pt x="28761" y="8013"/>
                  <a:pt x="28711" y="8062"/>
                </a:cubicBezTo>
                <a:lnTo>
                  <a:pt x="28113" y="8461"/>
                </a:lnTo>
                <a:lnTo>
                  <a:pt x="27615" y="8860"/>
                </a:lnTo>
                <a:lnTo>
                  <a:pt x="26668" y="9608"/>
                </a:lnTo>
                <a:cubicBezTo>
                  <a:pt x="26319" y="9857"/>
                  <a:pt x="26020" y="10156"/>
                  <a:pt x="25721" y="10455"/>
                </a:cubicBezTo>
                <a:cubicBezTo>
                  <a:pt x="25571" y="10555"/>
                  <a:pt x="25472" y="10704"/>
                  <a:pt x="25322" y="10854"/>
                </a:cubicBezTo>
                <a:cubicBezTo>
                  <a:pt x="25222" y="11003"/>
                  <a:pt x="25073" y="11153"/>
                  <a:pt x="24923" y="11352"/>
                </a:cubicBezTo>
                <a:cubicBezTo>
                  <a:pt x="24774" y="11502"/>
                  <a:pt x="24624" y="11701"/>
                  <a:pt x="24524" y="11901"/>
                </a:cubicBezTo>
                <a:cubicBezTo>
                  <a:pt x="24425" y="12050"/>
                  <a:pt x="24325" y="12249"/>
                  <a:pt x="24225" y="12399"/>
                </a:cubicBezTo>
                <a:lnTo>
                  <a:pt x="24126" y="12648"/>
                </a:lnTo>
                <a:cubicBezTo>
                  <a:pt x="24076" y="12798"/>
                  <a:pt x="24026" y="12897"/>
                  <a:pt x="24026" y="12997"/>
                </a:cubicBezTo>
                <a:cubicBezTo>
                  <a:pt x="23976" y="13097"/>
                  <a:pt x="23926" y="13346"/>
                  <a:pt x="23876" y="13545"/>
                </a:cubicBezTo>
                <a:cubicBezTo>
                  <a:pt x="23777" y="13894"/>
                  <a:pt x="23677" y="14293"/>
                  <a:pt x="23627" y="14692"/>
                </a:cubicBezTo>
                <a:cubicBezTo>
                  <a:pt x="23577" y="14891"/>
                  <a:pt x="23577" y="15091"/>
                  <a:pt x="23577" y="15290"/>
                </a:cubicBezTo>
                <a:cubicBezTo>
                  <a:pt x="23528" y="15489"/>
                  <a:pt x="23528" y="15689"/>
                  <a:pt x="23577" y="15888"/>
                </a:cubicBezTo>
                <a:cubicBezTo>
                  <a:pt x="23577" y="16287"/>
                  <a:pt x="23627" y="16686"/>
                  <a:pt x="23727" y="17084"/>
                </a:cubicBezTo>
                <a:lnTo>
                  <a:pt x="23777" y="17284"/>
                </a:lnTo>
                <a:cubicBezTo>
                  <a:pt x="23876" y="17583"/>
                  <a:pt x="23976" y="17882"/>
                  <a:pt x="24126" y="18131"/>
                </a:cubicBezTo>
                <a:cubicBezTo>
                  <a:pt x="24225" y="18331"/>
                  <a:pt x="24325" y="18530"/>
                  <a:pt x="24425" y="18729"/>
                </a:cubicBezTo>
                <a:cubicBezTo>
                  <a:pt x="24524" y="18929"/>
                  <a:pt x="24574" y="19078"/>
                  <a:pt x="24674" y="19278"/>
                </a:cubicBezTo>
                <a:cubicBezTo>
                  <a:pt x="24873" y="19577"/>
                  <a:pt x="25023" y="19926"/>
                  <a:pt x="25222" y="20275"/>
                </a:cubicBezTo>
                <a:cubicBezTo>
                  <a:pt x="25322" y="20474"/>
                  <a:pt x="25422" y="20673"/>
                  <a:pt x="25521" y="20873"/>
                </a:cubicBezTo>
                <a:lnTo>
                  <a:pt x="25521" y="20923"/>
                </a:lnTo>
                <a:cubicBezTo>
                  <a:pt x="25422" y="21222"/>
                  <a:pt x="25272" y="21471"/>
                  <a:pt x="25172" y="21770"/>
                </a:cubicBezTo>
                <a:cubicBezTo>
                  <a:pt x="24973" y="22119"/>
                  <a:pt x="24824" y="22468"/>
                  <a:pt x="24674" y="22817"/>
                </a:cubicBezTo>
                <a:cubicBezTo>
                  <a:pt x="24524" y="23215"/>
                  <a:pt x="24375" y="23664"/>
                  <a:pt x="24225" y="24113"/>
                </a:cubicBezTo>
                <a:cubicBezTo>
                  <a:pt x="24076" y="24561"/>
                  <a:pt x="23976" y="24910"/>
                  <a:pt x="23876" y="25309"/>
                </a:cubicBezTo>
                <a:cubicBezTo>
                  <a:pt x="23627" y="26106"/>
                  <a:pt x="23478" y="26954"/>
                  <a:pt x="23378" y="27801"/>
                </a:cubicBezTo>
                <a:cubicBezTo>
                  <a:pt x="23278" y="28250"/>
                  <a:pt x="23179" y="28698"/>
                  <a:pt x="23179" y="29147"/>
                </a:cubicBezTo>
                <a:lnTo>
                  <a:pt x="23179" y="29297"/>
                </a:lnTo>
                <a:cubicBezTo>
                  <a:pt x="23079" y="29097"/>
                  <a:pt x="23029" y="28898"/>
                  <a:pt x="22929" y="28698"/>
                </a:cubicBezTo>
                <a:lnTo>
                  <a:pt x="22431" y="27253"/>
                </a:lnTo>
                <a:cubicBezTo>
                  <a:pt x="22232" y="26705"/>
                  <a:pt x="22082" y="26206"/>
                  <a:pt x="21883" y="25708"/>
                </a:cubicBezTo>
                <a:cubicBezTo>
                  <a:pt x="21833" y="25458"/>
                  <a:pt x="21733" y="25259"/>
                  <a:pt x="21683" y="25010"/>
                </a:cubicBezTo>
                <a:cubicBezTo>
                  <a:pt x="21584" y="24761"/>
                  <a:pt x="21484" y="24511"/>
                  <a:pt x="21434" y="24312"/>
                </a:cubicBezTo>
                <a:cubicBezTo>
                  <a:pt x="21235" y="23764"/>
                  <a:pt x="21035" y="23315"/>
                  <a:pt x="20836" y="22817"/>
                </a:cubicBezTo>
                <a:cubicBezTo>
                  <a:pt x="20637" y="22368"/>
                  <a:pt x="20437" y="21870"/>
                  <a:pt x="20288" y="21421"/>
                </a:cubicBezTo>
                <a:cubicBezTo>
                  <a:pt x="20138" y="21072"/>
                  <a:pt x="20038" y="20773"/>
                  <a:pt x="19939" y="20424"/>
                </a:cubicBezTo>
                <a:cubicBezTo>
                  <a:pt x="19789" y="19826"/>
                  <a:pt x="19689" y="19178"/>
                  <a:pt x="19590" y="18630"/>
                </a:cubicBezTo>
                <a:lnTo>
                  <a:pt x="19590" y="18680"/>
                </a:lnTo>
                <a:cubicBezTo>
                  <a:pt x="19540" y="18331"/>
                  <a:pt x="19540" y="17932"/>
                  <a:pt x="19540" y="17533"/>
                </a:cubicBezTo>
                <a:cubicBezTo>
                  <a:pt x="19540" y="17134"/>
                  <a:pt x="19540" y="16736"/>
                  <a:pt x="19590" y="16287"/>
                </a:cubicBezTo>
                <a:cubicBezTo>
                  <a:pt x="19640" y="15888"/>
                  <a:pt x="19640" y="15489"/>
                  <a:pt x="19640" y="15041"/>
                </a:cubicBezTo>
                <a:cubicBezTo>
                  <a:pt x="19689" y="14592"/>
                  <a:pt x="19689" y="14193"/>
                  <a:pt x="19689" y="13745"/>
                </a:cubicBezTo>
                <a:cubicBezTo>
                  <a:pt x="19689" y="13496"/>
                  <a:pt x="19689" y="13246"/>
                  <a:pt x="19739" y="12997"/>
                </a:cubicBezTo>
                <a:cubicBezTo>
                  <a:pt x="19789" y="12748"/>
                  <a:pt x="19789" y="12698"/>
                  <a:pt x="19839" y="12499"/>
                </a:cubicBezTo>
                <a:cubicBezTo>
                  <a:pt x="19889" y="12499"/>
                  <a:pt x="19889" y="12449"/>
                  <a:pt x="19939" y="12399"/>
                </a:cubicBezTo>
                <a:lnTo>
                  <a:pt x="20038" y="12249"/>
                </a:lnTo>
                <a:lnTo>
                  <a:pt x="20088" y="12150"/>
                </a:lnTo>
                <a:lnTo>
                  <a:pt x="20437" y="11701"/>
                </a:lnTo>
                <a:cubicBezTo>
                  <a:pt x="20637" y="11402"/>
                  <a:pt x="20836" y="11103"/>
                  <a:pt x="20985" y="10804"/>
                </a:cubicBezTo>
                <a:cubicBezTo>
                  <a:pt x="21235" y="10505"/>
                  <a:pt x="21384" y="10206"/>
                  <a:pt x="21584" y="9857"/>
                </a:cubicBezTo>
                <a:cubicBezTo>
                  <a:pt x="21633" y="9658"/>
                  <a:pt x="21733" y="9458"/>
                  <a:pt x="21783" y="9209"/>
                </a:cubicBezTo>
                <a:cubicBezTo>
                  <a:pt x="21833" y="9059"/>
                  <a:pt x="21883" y="8910"/>
                  <a:pt x="21933" y="8710"/>
                </a:cubicBezTo>
                <a:cubicBezTo>
                  <a:pt x="21982" y="8561"/>
                  <a:pt x="21982" y="8362"/>
                  <a:pt x="22032" y="8212"/>
                </a:cubicBezTo>
                <a:cubicBezTo>
                  <a:pt x="22082" y="8013"/>
                  <a:pt x="22082" y="7863"/>
                  <a:pt x="22132" y="7664"/>
                </a:cubicBezTo>
                <a:cubicBezTo>
                  <a:pt x="22182" y="7464"/>
                  <a:pt x="22182" y="7315"/>
                  <a:pt x="22182" y="7165"/>
                </a:cubicBezTo>
                <a:cubicBezTo>
                  <a:pt x="22232" y="7016"/>
                  <a:pt x="22232" y="6766"/>
                  <a:pt x="22232" y="6567"/>
                </a:cubicBezTo>
                <a:cubicBezTo>
                  <a:pt x="22281" y="6168"/>
                  <a:pt x="22281" y="5819"/>
                  <a:pt x="22232" y="5470"/>
                </a:cubicBezTo>
                <a:cubicBezTo>
                  <a:pt x="22232" y="5271"/>
                  <a:pt x="22232" y="5072"/>
                  <a:pt x="22182" y="4872"/>
                </a:cubicBezTo>
                <a:cubicBezTo>
                  <a:pt x="22182" y="4673"/>
                  <a:pt x="22132" y="4523"/>
                  <a:pt x="22082" y="4324"/>
                </a:cubicBezTo>
                <a:cubicBezTo>
                  <a:pt x="22032" y="3975"/>
                  <a:pt x="21933" y="3626"/>
                  <a:pt x="21783" y="3277"/>
                </a:cubicBezTo>
                <a:cubicBezTo>
                  <a:pt x="21633" y="2978"/>
                  <a:pt x="21484" y="2679"/>
                  <a:pt x="21285" y="2380"/>
                </a:cubicBezTo>
                <a:cubicBezTo>
                  <a:pt x="21135" y="2131"/>
                  <a:pt x="20936" y="1832"/>
                  <a:pt x="20786" y="1583"/>
                </a:cubicBezTo>
                <a:cubicBezTo>
                  <a:pt x="20637" y="1433"/>
                  <a:pt x="20537" y="1333"/>
                  <a:pt x="20437" y="1184"/>
                </a:cubicBezTo>
                <a:cubicBezTo>
                  <a:pt x="20337" y="1034"/>
                  <a:pt x="20238" y="935"/>
                  <a:pt x="20088" y="835"/>
                </a:cubicBezTo>
                <a:cubicBezTo>
                  <a:pt x="19839" y="586"/>
                  <a:pt x="19540" y="336"/>
                  <a:pt x="19291" y="87"/>
                </a:cubicBezTo>
                <a:cubicBezTo>
                  <a:pt x="19212" y="28"/>
                  <a:pt x="19126" y="0"/>
                  <a:pt x="19044" y="0"/>
                </a:cubicBez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1562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5795DA98-543C-48AC-B650-ED419888AC9B}"/>
              </a:ext>
            </a:extLst>
          </p:cNvPr>
          <p:cNvSpPr/>
          <p:nvPr/>
        </p:nvSpPr>
        <p:spPr>
          <a:xfrm>
            <a:off x="306289" y="129374"/>
            <a:ext cx="5868920" cy="427325"/>
          </a:xfrm>
          <a:prstGeom prst="roundRect">
            <a:avLst/>
          </a:prstGeom>
          <a:solidFill>
            <a:srgbClr val="DFDDDD">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Ellipse 16">
            <a:extLst>
              <a:ext uri="{FF2B5EF4-FFF2-40B4-BE49-F238E27FC236}">
                <a16:creationId xmlns:a16="http://schemas.microsoft.com/office/drawing/2014/main" id="{FF7CCC53-969F-4CB7-BED7-8FD861B589E3}"/>
              </a:ext>
            </a:extLst>
          </p:cNvPr>
          <p:cNvSpPr/>
          <p:nvPr/>
        </p:nvSpPr>
        <p:spPr>
          <a:xfrm rot="12927471">
            <a:off x="264714" y="698248"/>
            <a:ext cx="106045" cy="28257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Ellipse 16">
            <a:extLst>
              <a:ext uri="{FF2B5EF4-FFF2-40B4-BE49-F238E27FC236}">
                <a16:creationId xmlns:a16="http://schemas.microsoft.com/office/drawing/2014/main" id="{88E6A8D2-E4EA-4494-BB72-732B6F924CEE}"/>
              </a:ext>
            </a:extLst>
          </p:cNvPr>
          <p:cNvSpPr/>
          <p:nvPr/>
        </p:nvSpPr>
        <p:spPr>
          <a:xfrm rot="13734351">
            <a:off x="190307" y="604037"/>
            <a:ext cx="88900" cy="21272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Ellipse 16">
            <a:extLst>
              <a:ext uri="{FF2B5EF4-FFF2-40B4-BE49-F238E27FC236}">
                <a16:creationId xmlns:a16="http://schemas.microsoft.com/office/drawing/2014/main" id="{9A559CFB-D19D-4623-88ED-C36E4578E9EE}"/>
              </a:ext>
            </a:extLst>
          </p:cNvPr>
          <p:cNvSpPr/>
          <p:nvPr/>
        </p:nvSpPr>
        <p:spPr>
          <a:xfrm rot="12079695">
            <a:off x="465735" y="688207"/>
            <a:ext cx="76835" cy="170180"/>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Zone de texte 15">
            <a:extLst>
              <a:ext uri="{FF2B5EF4-FFF2-40B4-BE49-F238E27FC236}">
                <a16:creationId xmlns:a16="http://schemas.microsoft.com/office/drawing/2014/main" id="{D5A2A863-7404-49A1-B94E-0F92215CF8AE}"/>
              </a:ext>
            </a:extLst>
          </p:cNvPr>
          <p:cNvSpPr txBox="1">
            <a:spLocks noChangeArrowheads="1"/>
          </p:cNvSpPr>
          <p:nvPr/>
        </p:nvSpPr>
        <p:spPr bwMode="auto">
          <a:xfrm>
            <a:off x="247711" y="157299"/>
            <a:ext cx="5686137" cy="556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CECBCB"/>
                </a:solidFill>
                <a:effectLst/>
                <a:latin typeface="Amatic SC" pitchFamily="2" charset="0"/>
                <a:ea typeface="Yu Mincho" panose="02020400000000000000" pitchFamily="18" charset="-128"/>
                <a:cs typeface="Arial" panose="020B0604020202020204" pitchFamily="34" charset="0"/>
              </a:rPr>
              <a:t>Managing processes</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 coins arrondis 8">
            <a:extLst>
              <a:ext uri="{FF2B5EF4-FFF2-40B4-BE49-F238E27FC236}">
                <a16:creationId xmlns:a16="http://schemas.microsoft.com/office/drawing/2014/main" id="{9D91425C-CFB3-464E-9F0A-D0CE77EFAB63}"/>
              </a:ext>
            </a:extLst>
          </p:cNvPr>
          <p:cNvSpPr/>
          <p:nvPr/>
        </p:nvSpPr>
        <p:spPr>
          <a:xfrm>
            <a:off x="348834" y="192240"/>
            <a:ext cx="5710811" cy="460792"/>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Ellipse 16">
            <a:extLst>
              <a:ext uri="{FF2B5EF4-FFF2-40B4-BE49-F238E27FC236}">
                <a16:creationId xmlns:a16="http://schemas.microsoft.com/office/drawing/2014/main" id="{D477DDEB-23EB-47B0-A955-BB4E18745F9F}"/>
              </a:ext>
            </a:extLst>
          </p:cNvPr>
          <p:cNvSpPr/>
          <p:nvPr/>
        </p:nvSpPr>
        <p:spPr>
          <a:xfrm rot="2796290">
            <a:off x="6395396" y="67950"/>
            <a:ext cx="106045" cy="28257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Ellipse 16">
            <a:extLst>
              <a:ext uri="{FF2B5EF4-FFF2-40B4-BE49-F238E27FC236}">
                <a16:creationId xmlns:a16="http://schemas.microsoft.com/office/drawing/2014/main" id="{BBFFDD9A-3E36-4A38-8156-CB6F0A5A8F11}"/>
              </a:ext>
            </a:extLst>
          </p:cNvPr>
          <p:cNvSpPr/>
          <p:nvPr/>
        </p:nvSpPr>
        <p:spPr>
          <a:xfrm rot="1910527">
            <a:off x="6279128" y="56283"/>
            <a:ext cx="88900" cy="21272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Ellipse 16">
            <a:extLst>
              <a:ext uri="{FF2B5EF4-FFF2-40B4-BE49-F238E27FC236}">
                <a16:creationId xmlns:a16="http://schemas.microsoft.com/office/drawing/2014/main" id="{A155EB08-D044-4625-8D45-F29E2189DF49}"/>
              </a:ext>
            </a:extLst>
          </p:cNvPr>
          <p:cNvSpPr/>
          <p:nvPr/>
        </p:nvSpPr>
        <p:spPr>
          <a:xfrm rot="4131549">
            <a:off x="6424805" y="270034"/>
            <a:ext cx="76835" cy="170180"/>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Zone de texte 13">
            <a:extLst>
              <a:ext uri="{FF2B5EF4-FFF2-40B4-BE49-F238E27FC236}">
                <a16:creationId xmlns:a16="http://schemas.microsoft.com/office/drawing/2014/main" id="{9CA323AE-16FE-426E-BE1C-B640641A7163}"/>
              </a:ext>
            </a:extLst>
          </p:cNvPr>
          <p:cNvSpPr txBox="1">
            <a:spLocks noChangeArrowheads="1"/>
          </p:cNvSpPr>
          <p:nvPr/>
        </p:nvSpPr>
        <p:spPr bwMode="auto">
          <a:xfrm>
            <a:off x="4248150" y="228546"/>
            <a:ext cx="2157023" cy="36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b="1" i="0" u="none" strike="noStrike" cap="none" normalizeH="0" baseline="0" dirty="0">
                <a:ln>
                  <a:noFill/>
                </a:ln>
                <a:solidFill>
                  <a:schemeClr val="bg1"/>
                </a:solidFill>
                <a:effectLst/>
                <a:latin typeface="Consolas" panose="020B0609020204030204" pitchFamily="49" charset="0"/>
                <a:ea typeface="Yu Mincho" panose="02020400000000000000" pitchFamily="18" charset="-128"/>
                <a:cs typeface="Arial" panose="020B0604020202020204" pitchFamily="34" charset="0"/>
              </a:rPr>
              <a:t>P119(LPIC2021)</a:t>
            </a:r>
            <a:endParaRPr kumimoji="0" lang="fr-FR" altLang="en-US" sz="1100" b="1" i="0" u="none" strike="noStrike" cap="none" normalizeH="0" baseline="0" dirty="0">
              <a:ln>
                <a:noFill/>
              </a:ln>
              <a:solidFill>
                <a:schemeClr val="bg1"/>
              </a:solidFill>
              <a:effectLst/>
              <a:latin typeface="Consolas" panose="020B0609020204030204" pitchFamily="49" charset="0"/>
            </a:endParaRPr>
          </a:p>
        </p:txBody>
      </p:sp>
      <p:pic>
        <p:nvPicPr>
          <p:cNvPr id="14" name="Image 13">
            <a:extLst>
              <a:ext uri="{FF2B5EF4-FFF2-40B4-BE49-F238E27FC236}">
                <a16:creationId xmlns:a16="http://schemas.microsoft.com/office/drawing/2014/main" id="{DF1CF2E6-F6A7-4D0D-B7D3-243428608260}"/>
              </a:ext>
            </a:extLst>
          </p:cNvPr>
          <p:cNvPicPr>
            <a:picLocks noChangeAspect="1"/>
          </p:cNvPicPr>
          <p:nvPr/>
        </p:nvPicPr>
        <p:blipFill>
          <a:blip r:embed="rId3"/>
          <a:stretch>
            <a:fillRect/>
          </a:stretch>
        </p:blipFill>
        <p:spPr>
          <a:xfrm rot="10800000">
            <a:off x="776937" y="736791"/>
            <a:ext cx="1634669" cy="391938"/>
          </a:xfrm>
          <a:prstGeom prst="rect">
            <a:avLst/>
          </a:prstGeom>
        </p:spPr>
      </p:pic>
      <p:sp>
        <p:nvSpPr>
          <p:cNvPr id="15" name="Zone de texte 13">
            <a:extLst>
              <a:ext uri="{FF2B5EF4-FFF2-40B4-BE49-F238E27FC236}">
                <a16:creationId xmlns:a16="http://schemas.microsoft.com/office/drawing/2014/main" id="{BA2DE6D4-6682-478B-9ACB-E043BA0A57BB}"/>
              </a:ext>
            </a:extLst>
          </p:cNvPr>
          <p:cNvSpPr txBox="1">
            <a:spLocks noChangeArrowheads="1"/>
          </p:cNvSpPr>
          <p:nvPr/>
        </p:nvSpPr>
        <p:spPr bwMode="auto">
          <a:xfrm>
            <a:off x="1845546" y="634420"/>
            <a:ext cx="502491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400" b="1" dirty="0">
                <a:solidFill>
                  <a:schemeClr val="tx2">
                    <a:lumMod val="50000"/>
                  </a:schemeClr>
                </a:solidFill>
                <a:latin typeface="Amatic SC" pitchFamily="2" charset="0"/>
                <a:ea typeface="Yu Mincho" panose="02020400000000000000" pitchFamily="18" charset="-128"/>
                <a:cs typeface="Arial" panose="020B0604020202020204" pitchFamily="34" charset="0"/>
              </a:rPr>
              <a:t>Managing processes (p154)</a:t>
            </a:r>
            <a:endParaRPr lang="fr-FR" altLang="en-US" sz="2400" b="1" dirty="0">
              <a:solidFill>
                <a:schemeClr val="tx2">
                  <a:lumMod val="50000"/>
                </a:schemeClr>
              </a:solidFill>
              <a:latin typeface="Amatic SC" pitchFamily="2" charset="0"/>
              <a:ea typeface="Yu Mincho" panose="02020400000000000000" pitchFamily="18" charset="-128"/>
              <a:cs typeface="Arial" panose="020B0604020202020204" pitchFamily="34" charset="0"/>
            </a:endParaRPr>
          </a:p>
        </p:txBody>
      </p:sp>
      <p:sp>
        <p:nvSpPr>
          <p:cNvPr id="16" name="Rectangle : coins arrondis 15">
            <a:extLst>
              <a:ext uri="{FF2B5EF4-FFF2-40B4-BE49-F238E27FC236}">
                <a16:creationId xmlns:a16="http://schemas.microsoft.com/office/drawing/2014/main" id="{E7BB4B49-6C59-4001-A2AB-0651F92FA7EC}"/>
              </a:ext>
            </a:extLst>
          </p:cNvPr>
          <p:cNvSpPr/>
          <p:nvPr/>
        </p:nvSpPr>
        <p:spPr>
          <a:xfrm>
            <a:off x="132618" y="1350944"/>
            <a:ext cx="1042388" cy="662730"/>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latin typeface="Consolas" panose="020B0609020204030204" pitchFamily="49" charset="0"/>
              </a:rPr>
              <a:t>System Boot</a:t>
            </a:r>
          </a:p>
        </p:txBody>
      </p:sp>
      <p:sp>
        <p:nvSpPr>
          <p:cNvPr id="17" name="Rectangle : coins arrondis 16">
            <a:extLst>
              <a:ext uri="{FF2B5EF4-FFF2-40B4-BE49-F238E27FC236}">
                <a16:creationId xmlns:a16="http://schemas.microsoft.com/office/drawing/2014/main" id="{BABF6E34-E611-4B55-81CA-3C4CBEAC4954}"/>
              </a:ext>
            </a:extLst>
          </p:cNvPr>
          <p:cNvSpPr/>
          <p:nvPr/>
        </p:nvSpPr>
        <p:spPr>
          <a:xfrm>
            <a:off x="1576223" y="1350944"/>
            <a:ext cx="1572972" cy="66273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latin typeface="Consolas" panose="020B0609020204030204" pitchFamily="49" charset="0"/>
              </a:rPr>
              <a:t>init process</a:t>
            </a:r>
          </a:p>
        </p:txBody>
      </p:sp>
      <p:cxnSp>
        <p:nvCxnSpPr>
          <p:cNvPr id="18" name="Connecteur droit avec flèche 17">
            <a:extLst>
              <a:ext uri="{FF2B5EF4-FFF2-40B4-BE49-F238E27FC236}">
                <a16:creationId xmlns:a16="http://schemas.microsoft.com/office/drawing/2014/main" id="{FC9F32EA-8FF9-45B6-AC93-855BD87C65F1}"/>
              </a:ext>
            </a:extLst>
          </p:cNvPr>
          <p:cNvCxnSpPr>
            <a:cxnSpLocks/>
            <a:stCxn id="16" idx="3"/>
            <a:endCxn id="17" idx="1"/>
          </p:cNvCxnSpPr>
          <p:nvPr/>
        </p:nvCxnSpPr>
        <p:spPr>
          <a:xfrm>
            <a:off x="1175006" y="1682309"/>
            <a:ext cx="401217" cy="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Connecteur droit avec flèche 23">
            <a:extLst>
              <a:ext uri="{FF2B5EF4-FFF2-40B4-BE49-F238E27FC236}">
                <a16:creationId xmlns:a16="http://schemas.microsoft.com/office/drawing/2014/main" id="{E676FC0A-5D39-4ABA-AFD5-B470EDD1BBE1}"/>
              </a:ext>
            </a:extLst>
          </p:cNvPr>
          <p:cNvCxnSpPr>
            <a:cxnSpLocks/>
          </p:cNvCxnSpPr>
          <p:nvPr/>
        </p:nvCxnSpPr>
        <p:spPr>
          <a:xfrm>
            <a:off x="2876385" y="1992878"/>
            <a:ext cx="0" cy="378847"/>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Connecteur droit avec flèche 25">
            <a:extLst>
              <a:ext uri="{FF2B5EF4-FFF2-40B4-BE49-F238E27FC236}">
                <a16:creationId xmlns:a16="http://schemas.microsoft.com/office/drawing/2014/main" id="{DD7D311F-5DAC-463E-8D35-C86FD0524224}"/>
              </a:ext>
            </a:extLst>
          </p:cNvPr>
          <p:cNvCxnSpPr>
            <a:cxnSpLocks/>
          </p:cNvCxnSpPr>
          <p:nvPr/>
        </p:nvCxnSpPr>
        <p:spPr>
          <a:xfrm flipH="1">
            <a:off x="1845546" y="2013674"/>
            <a:ext cx="8191" cy="358051"/>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Connecteur droit avec flèche 27">
            <a:extLst>
              <a:ext uri="{FF2B5EF4-FFF2-40B4-BE49-F238E27FC236}">
                <a16:creationId xmlns:a16="http://schemas.microsoft.com/office/drawing/2014/main" id="{2066B5E0-78ED-43A4-B6FE-714BF8FBA985}"/>
              </a:ext>
            </a:extLst>
          </p:cNvPr>
          <p:cNvCxnSpPr>
            <a:cxnSpLocks/>
          </p:cNvCxnSpPr>
          <p:nvPr/>
        </p:nvCxnSpPr>
        <p:spPr>
          <a:xfrm flipH="1">
            <a:off x="2210059" y="2013674"/>
            <a:ext cx="1" cy="358051"/>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Connecteur droit avec flèche 29">
            <a:extLst>
              <a:ext uri="{FF2B5EF4-FFF2-40B4-BE49-F238E27FC236}">
                <a16:creationId xmlns:a16="http://schemas.microsoft.com/office/drawing/2014/main" id="{931CDDC7-E93C-43CE-80F8-ED38A71C3461}"/>
              </a:ext>
            </a:extLst>
          </p:cNvPr>
          <p:cNvCxnSpPr>
            <a:cxnSpLocks/>
          </p:cNvCxnSpPr>
          <p:nvPr/>
        </p:nvCxnSpPr>
        <p:spPr>
          <a:xfrm flipH="1">
            <a:off x="2534256" y="2013674"/>
            <a:ext cx="12814" cy="358051"/>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Rectangle : coins arrondis 33">
            <a:extLst>
              <a:ext uri="{FF2B5EF4-FFF2-40B4-BE49-F238E27FC236}">
                <a16:creationId xmlns:a16="http://schemas.microsoft.com/office/drawing/2014/main" id="{6697676D-6F06-40FE-8B7D-8B5F86220B4A}"/>
              </a:ext>
            </a:extLst>
          </p:cNvPr>
          <p:cNvSpPr/>
          <p:nvPr/>
        </p:nvSpPr>
        <p:spPr>
          <a:xfrm>
            <a:off x="1576223" y="2341232"/>
            <a:ext cx="1572972" cy="563893"/>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Consolas" panose="020B0609020204030204" pitchFamily="49" charset="0"/>
              </a:rPr>
              <a:t>les autres processes</a:t>
            </a:r>
          </a:p>
        </p:txBody>
      </p:sp>
      <p:sp>
        <p:nvSpPr>
          <p:cNvPr id="37" name="Rectangle 36">
            <a:extLst>
              <a:ext uri="{FF2B5EF4-FFF2-40B4-BE49-F238E27FC236}">
                <a16:creationId xmlns:a16="http://schemas.microsoft.com/office/drawing/2014/main" id="{4337725F-D6ED-4146-B26C-D6ACC63E4DD6}"/>
              </a:ext>
            </a:extLst>
          </p:cNvPr>
          <p:cNvSpPr/>
          <p:nvPr/>
        </p:nvSpPr>
        <p:spPr>
          <a:xfrm>
            <a:off x="3289858" y="1162983"/>
            <a:ext cx="2923412"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8" name="Rectangle : coins arrondis 37">
            <a:extLst>
              <a:ext uri="{FF2B5EF4-FFF2-40B4-BE49-F238E27FC236}">
                <a16:creationId xmlns:a16="http://schemas.microsoft.com/office/drawing/2014/main" id="{BA655B6F-A581-460A-BC6D-F6F78F902220}"/>
              </a:ext>
            </a:extLst>
          </p:cNvPr>
          <p:cNvSpPr/>
          <p:nvPr/>
        </p:nvSpPr>
        <p:spPr>
          <a:xfrm>
            <a:off x="3418769" y="1100502"/>
            <a:ext cx="1822484"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Rectangle : coins arrondis 38">
            <a:extLst>
              <a:ext uri="{FF2B5EF4-FFF2-40B4-BE49-F238E27FC236}">
                <a16:creationId xmlns:a16="http://schemas.microsoft.com/office/drawing/2014/main" id="{07B76270-DF0D-48C1-8AFE-A12BC5662DBE}"/>
              </a:ext>
            </a:extLst>
          </p:cNvPr>
          <p:cNvSpPr/>
          <p:nvPr/>
        </p:nvSpPr>
        <p:spPr>
          <a:xfrm>
            <a:off x="3505861" y="1191307"/>
            <a:ext cx="1624695"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Zone de texte 1323">
            <a:extLst>
              <a:ext uri="{FF2B5EF4-FFF2-40B4-BE49-F238E27FC236}">
                <a16:creationId xmlns:a16="http://schemas.microsoft.com/office/drawing/2014/main" id="{AA5C2607-99EA-470E-B654-1F2768290D9A}"/>
              </a:ext>
            </a:extLst>
          </p:cNvPr>
          <p:cNvSpPr txBox="1">
            <a:spLocks noChangeArrowheads="1"/>
          </p:cNvSpPr>
          <p:nvPr/>
        </p:nvSpPr>
        <p:spPr bwMode="auto">
          <a:xfrm>
            <a:off x="3661820" y="1116340"/>
            <a:ext cx="130152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400" b="1" dirty="0">
                <a:solidFill>
                  <a:srgbClr val="CECBCB"/>
                </a:solidFill>
                <a:latin typeface="Amatic SC" pitchFamily="2" charset="0"/>
                <a:ea typeface="Yu Mincho" panose="02020400000000000000" pitchFamily="18" charset="-128"/>
                <a:cs typeface="Arial" panose="020B0604020202020204" pitchFamily="34" charset="0"/>
              </a:rPr>
              <a:t>Ps command</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 coins arrondis 40">
            <a:extLst>
              <a:ext uri="{FF2B5EF4-FFF2-40B4-BE49-F238E27FC236}">
                <a16:creationId xmlns:a16="http://schemas.microsoft.com/office/drawing/2014/main" id="{CB3F5A7B-34B2-4B58-AEDB-BFDA6877E9C5}"/>
              </a:ext>
            </a:extLst>
          </p:cNvPr>
          <p:cNvSpPr/>
          <p:nvPr/>
        </p:nvSpPr>
        <p:spPr>
          <a:xfrm>
            <a:off x="3334264" y="1700964"/>
            <a:ext cx="2879006" cy="563893"/>
          </a:xfrm>
          <a:prstGeom prst="roundRect">
            <a:avLst>
              <a:gd name="adj" fmla="val 6615"/>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solidFill>
                  <a:schemeClr val="tx2">
                    <a:lumMod val="10000"/>
                  </a:schemeClr>
                </a:solidFill>
                <a:latin typeface="Consolas" panose="020B0609020204030204" pitchFamily="49" charset="0"/>
              </a:rPr>
              <a:t>Viewing your processes with the ps command</a:t>
            </a:r>
          </a:p>
        </p:txBody>
      </p:sp>
      <p:sp>
        <p:nvSpPr>
          <p:cNvPr id="45" name="ZoneTexte 44">
            <a:extLst>
              <a:ext uri="{FF2B5EF4-FFF2-40B4-BE49-F238E27FC236}">
                <a16:creationId xmlns:a16="http://schemas.microsoft.com/office/drawing/2014/main" id="{30D24C2E-C34B-452F-9B92-9B704B8B4FF5}"/>
              </a:ext>
            </a:extLst>
          </p:cNvPr>
          <p:cNvSpPr txBox="1"/>
          <p:nvPr/>
        </p:nvSpPr>
        <p:spPr>
          <a:xfrm>
            <a:off x="3328455" y="2315166"/>
            <a:ext cx="2881580" cy="646331"/>
          </a:xfrm>
          <a:prstGeom prst="rect">
            <a:avLst/>
          </a:prstGeom>
          <a:noFill/>
          <a:ln>
            <a:solidFill>
              <a:srgbClr val="BFD6EB"/>
            </a:solidFill>
          </a:ln>
        </p:spPr>
        <p:txBody>
          <a:bodyPr wrap="square">
            <a:spAutoFit/>
          </a:bodyPr>
          <a:lstStyle/>
          <a:p>
            <a:r>
              <a:rPr lang="en-US" sz="1200" b="1" dirty="0">
                <a:solidFill>
                  <a:schemeClr val="tx1"/>
                </a:solidFill>
                <a:latin typeface="Consolas" panose="020B0609020204030204" pitchFamily="49" charset="0"/>
                <a:ea typeface="+mn-ea"/>
                <a:cs typeface="+mn-cs"/>
              </a:rPr>
              <a:t>PID    TTY  TIME        CMD </a:t>
            </a:r>
          </a:p>
          <a:p>
            <a:pPr marL="342900" indent="-342900">
              <a:buAutoNum type="arabicPlain" startAt="1615"/>
            </a:pPr>
            <a:r>
              <a:rPr lang="en-US" sz="1200" dirty="0">
                <a:solidFill>
                  <a:schemeClr val="tx2">
                    <a:lumMod val="10000"/>
                  </a:schemeClr>
                </a:solidFill>
                <a:latin typeface="Consolas" panose="020B0609020204030204" pitchFamily="49" charset="0"/>
                <a:ea typeface="+mn-ea"/>
                <a:cs typeface="+mn-cs"/>
              </a:rPr>
              <a:t>   pts/0  00:00:00  bash </a:t>
            </a:r>
          </a:p>
          <a:p>
            <a:r>
              <a:rPr lang="en-US" sz="1200" dirty="0">
                <a:solidFill>
                  <a:schemeClr val="tx2">
                    <a:lumMod val="10000"/>
                  </a:schemeClr>
                </a:solidFill>
                <a:latin typeface="Consolas" panose="020B0609020204030204" pitchFamily="49" charset="0"/>
                <a:ea typeface="+mn-ea"/>
                <a:cs typeface="+mn-cs"/>
              </a:rPr>
              <a:t>1765   pts/0  00:00:00   ps</a:t>
            </a:r>
          </a:p>
        </p:txBody>
      </p:sp>
      <p:sp>
        <p:nvSpPr>
          <p:cNvPr id="47" name="ZoneTexte 46">
            <a:extLst>
              <a:ext uri="{FF2B5EF4-FFF2-40B4-BE49-F238E27FC236}">
                <a16:creationId xmlns:a16="http://schemas.microsoft.com/office/drawing/2014/main" id="{955CCDBD-FDC5-467E-BA00-F968775404BF}"/>
              </a:ext>
            </a:extLst>
          </p:cNvPr>
          <p:cNvSpPr txBox="1"/>
          <p:nvPr/>
        </p:nvSpPr>
        <p:spPr>
          <a:xfrm>
            <a:off x="3263786" y="3024627"/>
            <a:ext cx="2923412" cy="1123444"/>
          </a:xfrm>
          <a:prstGeom prst="roundRect">
            <a:avLst>
              <a:gd name="adj" fmla="val 10181"/>
            </a:avLst>
          </a:prstGeom>
          <a:noFill/>
        </p:spPr>
        <p:style>
          <a:lnRef idx="2">
            <a:schemeClr val="dk1"/>
          </a:lnRef>
          <a:fillRef idx="1">
            <a:schemeClr val="lt1"/>
          </a:fillRef>
          <a:effectRef idx="0">
            <a:schemeClr val="dk1"/>
          </a:effectRef>
          <a:fontRef idx="minor">
            <a:schemeClr val="dk1"/>
          </a:fontRef>
        </p:style>
        <p:txBody>
          <a:bodyPr wrap="square">
            <a:spAutoFit/>
          </a:bodyPr>
          <a:lstStyle/>
          <a:p>
            <a:pPr marL="171450" indent="-171450">
              <a:buFont typeface="Arial" panose="020B0604020202020204" pitchFamily="34" charset="0"/>
              <a:buChar char="•"/>
            </a:pPr>
            <a:r>
              <a:rPr lang="en-US" sz="1050" b="1" dirty="0">
                <a:solidFill>
                  <a:schemeClr val="tx1"/>
                </a:solidFill>
                <a:latin typeface="Consolas" panose="020B0609020204030204" pitchFamily="49" charset="0"/>
                <a:ea typeface="+mn-ea"/>
                <a:cs typeface="+mn-cs"/>
              </a:rPr>
              <a:t>PID : </a:t>
            </a:r>
            <a:r>
              <a:rPr lang="en-US" sz="1050" b="1" dirty="0">
                <a:solidFill>
                  <a:schemeClr val="tx2">
                    <a:lumMod val="10000"/>
                  </a:schemeClr>
                </a:solidFill>
                <a:latin typeface="Consolas" panose="020B0609020204030204" pitchFamily="49" charset="0"/>
                <a:ea typeface="+mn-ea"/>
                <a:cs typeface="+mn-cs"/>
              </a:rPr>
              <a:t>process ID</a:t>
            </a:r>
          </a:p>
          <a:p>
            <a:pPr marL="171450" indent="-171450">
              <a:buFont typeface="Arial" panose="020B0604020202020204" pitchFamily="34" charset="0"/>
              <a:buChar char="•"/>
            </a:pPr>
            <a:r>
              <a:rPr lang="en-US" sz="1050" b="1" dirty="0">
                <a:solidFill>
                  <a:schemeClr val="tx1"/>
                </a:solidFill>
                <a:latin typeface="Consolas" panose="020B0609020204030204" pitchFamily="49" charset="0"/>
                <a:ea typeface="+mn-ea"/>
                <a:cs typeface="+mn-cs"/>
              </a:rPr>
              <a:t>TTY : </a:t>
            </a:r>
            <a:r>
              <a:rPr lang="en-US" sz="1050" b="1" dirty="0">
                <a:solidFill>
                  <a:schemeClr val="tx2">
                    <a:lumMod val="10000"/>
                  </a:schemeClr>
                </a:solidFill>
                <a:latin typeface="Consolas" panose="020B0609020204030204" pitchFamily="49" charset="0"/>
                <a:ea typeface="+mn-ea"/>
                <a:cs typeface="+mn-cs"/>
              </a:rPr>
              <a:t>the terminal that the process was started from</a:t>
            </a:r>
          </a:p>
          <a:p>
            <a:pPr marL="171450" indent="-171450">
              <a:buFont typeface="Arial" panose="020B0604020202020204" pitchFamily="34" charset="0"/>
              <a:buChar char="•"/>
            </a:pPr>
            <a:r>
              <a:rPr lang="en-US" sz="1050" b="1" dirty="0">
                <a:solidFill>
                  <a:schemeClr val="tx2">
                    <a:lumMod val="10000"/>
                  </a:schemeClr>
                </a:solidFill>
                <a:latin typeface="Consolas" panose="020B0609020204030204" pitchFamily="49" charset="0"/>
                <a:ea typeface="+mn-ea"/>
                <a:cs typeface="+mn-cs"/>
              </a:rPr>
              <a:t>TIME : the CPU time that the process has used</a:t>
            </a:r>
          </a:p>
          <a:p>
            <a:pPr marL="171450" indent="-171450">
              <a:buFont typeface="Arial" panose="020B0604020202020204" pitchFamily="34" charset="0"/>
              <a:buChar char="•"/>
            </a:pPr>
            <a:r>
              <a:rPr lang="en-US" sz="1050" b="1" dirty="0">
                <a:solidFill>
                  <a:schemeClr val="tx1"/>
                </a:solidFill>
                <a:latin typeface="Consolas" panose="020B0609020204030204" pitchFamily="49" charset="0"/>
                <a:ea typeface="+mn-ea"/>
                <a:cs typeface="+mn-cs"/>
              </a:rPr>
              <a:t>CMD : </a:t>
            </a:r>
            <a:r>
              <a:rPr lang="en-US" sz="1050" b="1" dirty="0">
                <a:solidFill>
                  <a:schemeClr val="tx2">
                    <a:lumMod val="10000"/>
                  </a:schemeClr>
                </a:solidFill>
                <a:latin typeface="Consolas" panose="020B0609020204030204" pitchFamily="49" charset="0"/>
                <a:ea typeface="+mn-ea"/>
                <a:cs typeface="+mn-cs"/>
              </a:rPr>
              <a:t>the command</a:t>
            </a:r>
          </a:p>
        </p:txBody>
      </p:sp>
      <p:sp>
        <p:nvSpPr>
          <p:cNvPr id="50" name="Rectangle 49">
            <a:extLst>
              <a:ext uri="{FF2B5EF4-FFF2-40B4-BE49-F238E27FC236}">
                <a16:creationId xmlns:a16="http://schemas.microsoft.com/office/drawing/2014/main" id="{AA5390E5-B4FB-4518-B62F-6729A2FFCFA5}"/>
              </a:ext>
            </a:extLst>
          </p:cNvPr>
          <p:cNvSpPr/>
          <p:nvPr/>
        </p:nvSpPr>
        <p:spPr>
          <a:xfrm>
            <a:off x="205587" y="3160075"/>
            <a:ext cx="2923412"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Rectangle : coins arrondis 50">
            <a:extLst>
              <a:ext uri="{FF2B5EF4-FFF2-40B4-BE49-F238E27FC236}">
                <a16:creationId xmlns:a16="http://schemas.microsoft.com/office/drawing/2014/main" id="{46B49A42-B4A8-45E4-991D-62E61F7D6CF0}"/>
              </a:ext>
            </a:extLst>
          </p:cNvPr>
          <p:cNvSpPr/>
          <p:nvPr/>
        </p:nvSpPr>
        <p:spPr>
          <a:xfrm>
            <a:off x="334497" y="3097594"/>
            <a:ext cx="2541887"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2" name="Rectangle : coins arrondis 51">
            <a:extLst>
              <a:ext uri="{FF2B5EF4-FFF2-40B4-BE49-F238E27FC236}">
                <a16:creationId xmlns:a16="http://schemas.microsoft.com/office/drawing/2014/main" id="{9EB0EF08-43BB-4C2C-BC41-71C86F16B6D0}"/>
              </a:ext>
            </a:extLst>
          </p:cNvPr>
          <p:cNvSpPr/>
          <p:nvPr/>
        </p:nvSpPr>
        <p:spPr>
          <a:xfrm>
            <a:off x="421590" y="3188399"/>
            <a:ext cx="2369235"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3" name="Zone de texte 1323">
            <a:extLst>
              <a:ext uri="{FF2B5EF4-FFF2-40B4-BE49-F238E27FC236}">
                <a16:creationId xmlns:a16="http://schemas.microsoft.com/office/drawing/2014/main" id="{2F3980F3-264E-4333-AE98-4DEE48719DD3}"/>
              </a:ext>
            </a:extLst>
          </p:cNvPr>
          <p:cNvSpPr txBox="1">
            <a:spLocks noChangeArrowheads="1"/>
          </p:cNvSpPr>
          <p:nvPr/>
        </p:nvSpPr>
        <p:spPr bwMode="auto">
          <a:xfrm>
            <a:off x="434673" y="3113432"/>
            <a:ext cx="236923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400" b="1" dirty="0">
                <a:solidFill>
                  <a:srgbClr val="CECBCB"/>
                </a:solidFill>
                <a:latin typeface="Amatic SC" pitchFamily="2" charset="0"/>
                <a:ea typeface="Yu Mincho" panose="02020400000000000000" pitchFamily="18" charset="-128"/>
                <a:cs typeface="Arial" panose="020B0604020202020204" pitchFamily="34" charset="0"/>
              </a:rPr>
              <a:t>Ps command </a:t>
            </a:r>
            <a:r>
              <a:rPr lang="fr-FR" altLang="en-US" sz="2400" b="1" dirty="0" err="1">
                <a:solidFill>
                  <a:srgbClr val="CECBCB"/>
                </a:solidFill>
                <a:latin typeface="Amatic SC" pitchFamily="2" charset="0"/>
                <a:ea typeface="Yu Mincho" panose="02020400000000000000" pitchFamily="18" charset="-128"/>
                <a:cs typeface="Arial" panose="020B0604020202020204" pitchFamily="34" charset="0"/>
              </a:rPr>
              <a:t>with</a:t>
            </a:r>
            <a:r>
              <a:rPr lang="fr-FR" altLang="en-US" sz="2400" b="1" dirty="0">
                <a:solidFill>
                  <a:srgbClr val="CECBCB"/>
                </a:solidFill>
                <a:latin typeface="Amatic SC" pitchFamily="2" charset="0"/>
                <a:ea typeface="Yu Mincho" panose="02020400000000000000" pitchFamily="18" charset="-128"/>
                <a:cs typeface="Arial" panose="020B0604020202020204" pitchFamily="34" charset="0"/>
              </a:rPr>
              <a:t> options</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55" name="ZoneTexte 54">
            <a:extLst>
              <a:ext uri="{FF2B5EF4-FFF2-40B4-BE49-F238E27FC236}">
                <a16:creationId xmlns:a16="http://schemas.microsoft.com/office/drawing/2014/main" id="{BDAFCB68-4EF4-47A9-9B6B-6CC727CC7A4C}"/>
              </a:ext>
            </a:extLst>
          </p:cNvPr>
          <p:cNvSpPr txBox="1"/>
          <p:nvPr/>
        </p:nvSpPr>
        <p:spPr>
          <a:xfrm>
            <a:off x="213301" y="4226108"/>
            <a:ext cx="5969063" cy="830997"/>
          </a:xfrm>
          <a:prstGeom prst="rect">
            <a:avLst/>
          </a:prstGeom>
          <a:noFill/>
          <a:ln>
            <a:solidFill>
              <a:srgbClr val="BFD6EB"/>
            </a:solidFill>
          </a:ln>
        </p:spPr>
        <p:txBody>
          <a:bodyPr wrap="square">
            <a:spAutoFit/>
          </a:bodyPr>
          <a:lstStyle/>
          <a:p>
            <a:r>
              <a:rPr lang="en-US" sz="1200" b="1" dirty="0">
                <a:solidFill>
                  <a:schemeClr val="tx1"/>
                </a:solidFill>
                <a:latin typeface="Consolas" panose="020B0609020204030204" pitchFamily="49" charset="0"/>
                <a:ea typeface="+mn-ea"/>
                <a:cs typeface="+mn-cs"/>
              </a:rPr>
              <a:t>UID  PID PPID   C  STIME TTY TIME       CMD </a:t>
            </a:r>
          </a:p>
          <a:p>
            <a:r>
              <a:rPr lang="en-US" sz="1200" dirty="0">
                <a:solidFill>
                  <a:schemeClr val="tx2">
                    <a:lumMod val="10000"/>
                  </a:schemeClr>
                </a:solidFill>
                <a:latin typeface="Consolas" panose="020B0609020204030204" pitchFamily="49" charset="0"/>
                <a:ea typeface="+mn-ea"/>
                <a:cs typeface="+mn-cs"/>
              </a:rPr>
              <a:t>root  1   0     0  10:18  ?  00:00:03  /</a:t>
            </a:r>
            <a:r>
              <a:rPr lang="en-US" sz="1200" dirty="0" err="1">
                <a:solidFill>
                  <a:schemeClr val="tx2">
                    <a:lumMod val="10000"/>
                  </a:schemeClr>
                </a:solidFill>
                <a:latin typeface="Consolas" panose="020B0609020204030204" pitchFamily="49" charset="0"/>
                <a:ea typeface="+mn-ea"/>
                <a:cs typeface="+mn-cs"/>
              </a:rPr>
              <a:t>sbin</a:t>
            </a:r>
            <a:r>
              <a:rPr lang="en-US" sz="1200" dirty="0">
                <a:solidFill>
                  <a:schemeClr val="tx2">
                    <a:lumMod val="10000"/>
                  </a:schemeClr>
                </a:solidFill>
                <a:latin typeface="Consolas" panose="020B0609020204030204" pitchFamily="49" charset="0"/>
                <a:ea typeface="+mn-ea"/>
                <a:cs typeface="+mn-cs"/>
              </a:rPr>
              <a:t>/init splash root  2   0     0  10:18  ?  00:00:00 [</a:t>
            </a:r>
            <a:r>
              <a:rPr lang="en-US" sz="1200" dirty="0" err="1">
                <a:solidFill>
                  <a:schemeClr val="tx2">
                    <a:lumMod val="10000"/>
                  </a:schemeClr>
                </a:solidFill>
                <a:latin typeface="Consolas" panose="020B0609020204030204" pitchFamily="49" charset="0"/>
                <a:ea typeface="+mn-ea"/>
                <a:cs typeface="+mn-cs"/>
              </a:rPr>
              <a:t>kthreadd</a:t>
            </a:r>
            <a:r>
              <a:rPr lang="en-US" sz="1200" dirty="0">
                <a:solidFill>
                  <a:schemeClr val="tx2">
                    <a:lumMod val="10000"/>
                  </a:schemeClr>
                </a:solidFill>
                <a:latin typeface="Consolas" panose="020B0609020204030204" pitchFamily="49" charset="0"/>
                <a:ea typeface="+mn-ea"/>
                <a:cs typeface="+mn-cs"/>
              </a:rPr>
              <a:t>] </a:t>
            </a:r>
          </a:p>
          <a:p>
            <a:r>
              <a:rPr lang="en-US" sz="1200" dirty="0">
                <a:solidFill>
                  <a:schemeClr val="tx2">
                    <a:lumMod val="10000"/>
                  </a:schemeClr>
                </a:solidFill>
                <a:latin typeface="Consolas" panose="020B0609020204030204" pitchFamily="49" charset="0"/>
                <a:ea typeface="+mn-ea"/>
                <a:cs typeface="+mn-cs"/>
              </a:rPr>
              <a:t>root  4   2     0  10:18  ?  00:00:00 [</a:t>
            </a:r>
            <a:r>
              <a:rPr lang="en-US" sz="1200" dirty="0" err="1">
                <a:solidFill>
                  <a:schemeClr val="tx2">
                    <a:lumMod val="10000"/>
                  </a:schemeClr>
                </a:solidFill>
                <a:latin typeface="Consolas" panose="020B0609020204030204" pitchFamily="49" charset="0"/>
                <a:ea typeface="+mn-ea"/>
                <a:cs typeface="+mn-cs"/>
              </a:rPr>
              <a:t>kworker</a:t>
            </a:r>
            <a:r>
              <a:rPr lang="en-US" sz="1200" dirty="0">
                <a:solidFill>
                  <a:schemeClr val="tx2">
                    <a:lumMod val="10000"/>
                  </a:schemeClr>
                </a:solidFill>
                <a:latin typeface="Consolas" panose="020B0609020204030204" pitchFamily="49" charset="0"/>
                <a:ea typeface="+mn-ea"/>
                <a:cs typeface="+mn-cs"/>
              </a:rPr>
              <a:t>/0:0H]</a:t>
            </a:r>
          </a:p>
        </p:txBody>
      </p:sp>
      <p:sp>
        <p:nvSpPr>
          <p:cNvPr id="56" name="Rectangle : coins arrondis 55">
            <a:extLst>
              <a:ext uri="{FF2B5EF4-FFF2-40B4-BE49-F238E27FC236}">
                <a16:creationId xmlns:a16="http://schemas.microsoft.com/office/drawing/2014/main" id="{AB1040EE-6572-4FD6-8C1C-0BD7C7478AA0}"/>
              </a:ext>
            </a:extLst>
          </p:cNvPr>
          <p:cNvSpPr/>
          <p:nvPr/>
        </p:nvSpPr>
        <p:spPr>
          <a:xfrm>
            <a:off x="215451" y="3747760"/>
            <a:ext cx="2879006" cy="360910"/>
          </a:xfrm>
          <a:prstGeom prst="roundRect">
            <a:avLst>
              <a:gd name="adj" fmla="val 6615"/>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Consolas" panose="020B0609020204030204" pitchFamily="49" charset="0"/>
              </a:rPr>
              <a:t>ps -ef</a:t>
            </a:r>
          </a:p>
        </p:txBody>
      </p:sp>
      <p:sp>
        <p:nvSpPr>
          <p:cNvPr id="57" name="ZoneTexte 56">
            <a:extLst>
              <a:ext uri="{FF2B5EF4-FFF2-40B4-BE49-F238E27FC236}">
                <a16:creationId xmlns:a16="http://schemas.microsoft.com/office/drawing/2014/main" id="{55F4089F-99BE-40C8-A0C3-0337B3D67597}"/>
              </a:ext>
            </a:extLst>
          </p:cNvPr>
          <p:cNvSpPr txBox="1"/>
          <p:nvPr/>
        </p:nvSpPr>
        <p:spPr>
          <a:xfrm>
            <a:off x="192585" y="5109502"/>
            <a:ext cx="6007683" cy="1636321"/>
          </a:xfrm>
          <a:prstGeom prst="roundRect">
            <a:avLst>
              <a:gd name="adj" fmla="val 6106"/>
            </a:avLst>
          </a:prstGeom>
          <a:noFill/>
        </p:spPr>
        <p:style>
          <a:lnRef idx="2">
            <a:schemeClr val="dk1"/>
          </a:lnRef>
          <a:fillRef idx="1">
            <a:schemeClr val="lt1"/>
          </a:fillRef>
          <a:effectRef idx="0">
            <a:schemeClr val="dk1"/>
          </a:effectRef>
          <a:fontRef idx="minor">
            <a:schemeClr val="dk1"/>
          </a:fontRef>
        </p:style>
        <p:txBody>
          <a:bodyPr wrap="square">
            <a:spAutoFit/>
          </a:bodyPr>
          <a:lstStyle/>
          <a:p>
            <a:pPr marL="171450" indent="-171450">
              <a:buFont typeface="Arial" panose="020B0604020202020204" pitchFamily="34" charset="0"/>
              <a:buChar char="•"/>
            </a:pPr>
            <a:r>
              <a:rPr lang="en-US" sz="1050" b="1" dirty="0">
                <a:solidFill>
                  <a:schemeClr val="tx1"/>
                </a:solidFill>
                <a:latin typeface="Consolas" panose="020B0609020204030204" pitchFamily="49" charset="0"/>
              </a:rPr>
              <a:t>UID: </a:t>
            </a:r>
            <a:r>
              <a:rPr lang="en-US" sz="1050" b="1" dirty="0">
                <a:solidFill>
                  <a:schemeClr val="tx2">
                    <a:lumMod val="10000"/>
                  </a:schemeClr>
                </a:solidFill>
                <a:latin typeface="Consolas" panose="020B0609020204030204" pitchFamily="49" charset="0"/>
              </a:rPr>
              <a:t>The user responsible for running the process </a:t>
            </a:r>
          </a:p>
          <a:p>
            <a:pPr marL="171450" indent="-171450">
              <a:buFont typeface="Arial" panose="020B0604020202020204" pitchFamily="34" charset="0"/>
              <a:buChar char="•"/>
            </a:pPr>
            <a:r>
              <a:rPr lang="en-US" sz="1050" b="1" dirty="0">
                <a:solidFill>
                  <a:schemeClr val="tx1"/>
                </a:solidFill>
                <a:latin typeface="Consolas" panose="020B0609020204030204" pitchFamily="49" charset="0"/>
              </a:rPr>
              <a:t>PID: </a:t>
            </a:r>
            <a:r>
              <a:rPr lang="en-US" sz="1050" b="1" dirty="0">
                <a:solidFill>
                  <a:schemeClr val="tx2">
                    <a:lumMod val="10000"/>
                  </a:schemeClr>
                </a:solidFill>
                <a:latin typeface="Consolas" panose="020B0609020204030204" pitchFamily="49" charset="0"/>
              </a:rPr>
              <a:t>The process ID of the process </a:t>
            </a:r>
          </a:p>
          <a:p>
            <a:pPr marL="171450" indent="-171450">
              <a:buFont typeface="Arial" panose="020B0604020202020204" pitchFamily="34" charset="0"/>
              <a:buChar char="•"/>
            </a:pPr>
            <a:r>
              <a:rPr lang="en-US" sz="1050" b="1" dirty="0">
                <a:solidFill>
                  <a:schemeClr val="tx1"/>
                </a:solidFill>
                <a:latin typeface="Consolas" panose="020B0609020204030204" pitchFamily="49" charset="0"/>
              </a:rPr>
              <a:t>PPID: </a:t>
            </a:r>
            <a:r>
              <a:rPr lang="en-US" sz="1050" b="1" dirty="0">
                <a:solidFill>
                  <a:schemeClr val="tx2">
                    <a:lumMod val="10000"/>
                  </a:schemeClr>
                </a:solidFill>
                <a:latin typeface="Consolas" panose="020B0609020204030204" pitchFamily="49" charset="0"/>
              </a:rPr>
              <a:t>The process ID of the parent process (if the process was started by another process) </a:t>
            </a:r>
          </a:p>
          <a:p>
            <a:pPr marL="171450" indent="-171450">
              <a:buFont typeface="Arial" panose="020B0604020202020204" pitchFamily="34" charset="0"/>
              <a:buChar char="•"/>
            </a:pPr>
            <a:r>
              <a:rPr lang="en-US" sz="1050" b="1" dirty="0">
                <a:solidFill>
                  <a:schemeClr val="tx1"/>
                </a:solidFill>
                <a:latin typeface="Consolas" panose="020B0609020204030204" pitchFamily="49" charset="0"/>
              </a:rPr>
              <a:t>C: </a:t>
            </a:r>
            <a:r>
              <a:rPr lang="en-US" sz="1050" b="1" dirty="0">
                <a:solidFill>
                  <a:schemeClr val="tx2">
                    <a:lumMod val="10000"/>
                  </a:schemeClr>
                </a:solidFill>
                <a:latin typeface="Consolas" panose="020B0609020204030204" pitchFamily="49" charset="0"/>
              </a:rPr>
              <a:t>The processor utilization over the lifetime of the process </a:t>
            </a:r>
          </a:p>
          <a:p>
            <a:pPr marL="171450" indent="-171450">
              <a:buFont typeface="Arial" panose="020B0604020202020204" pitchFamily="34" charset="0"/>
              <a:buChar char="•"/>
            </a:pPr>
            <a:r>
              <a:rPr lang="en-US" sz="1050" b="1" dirty="0">
                <a:solidFill>
                  <a:schemeClr val="tx1"/>
                </a:solidFill>
                <a:latin typeface="Consolas" panose="020B0609020204030204" pitchFamily="49" charset="0"/>
              </a:rPr>
              <a:t>STIME: </a:t>
            </a:r>
            <a:r>
              <a:rPr lang="en-US" sz="1050" b="1" dirty="0">
                <a:solidFill>
                  <a:schemeClr val="tx2">
                    <a:lumMod val="10000"/>
                  </a:schemeClr>
                </a:solidFill>
                <a:latin typeface="Consolas" panose="020B0609020204030204" pitchFamily="49" charset="0"/>
              </a:rPr>
              <a:t>The system time when the process was started </a:t>
            </a:r>
          </a:p>
          <a:p>
            <a:pPr marL="171450" indent="-171450">
              <a:buFont typeface="Arial" panose="020B0604020202020204" pitchFamily="34" charset="0"/>
              <a:buChar char="•"/>
            </a:pPr>
            <a:r>
              <a:rPr lang="en-US" sz="1050" b="1" dirty="0">
                <a:solidFill>
                  <a:schemeClr val="tx1"/>
                </a:solidFill>
                <a:latin typeface="Consolas" panose="020B0609020204030204" pitchFamily="49" charset="0"/>
              </a:rPr>
              <a:t>TTY: </a:t>
            </a:r>
            <a:r>
              <a:rPr lang="en-US" sz="1050" b="1" dirty="0">
                <a:solidFill>
                  <a:schemeClr val="tx2">
                    <a:lumMod val="10000"/>
                  </a:schemeClr>
                </a:solidFill>
                <a:latin typeface="Consolas" panose="020B0609020204030204" pitchFamily="49" charset="0"/>
              </a:rPr>
              <a:t>The terminal device from which the process was started </a:t>
            </a:r>
          </a:p>
          <a:p>
            <a:pPr marL="171450" indent="-171450">
              <a:buFont typeface="Arial" panose="020B0604020202020204" pitchFamily="34" charset="0"/>
              <a:buChar char="•"/>
            </a:pPr>
            <a:r>
              <a:rPr lang="en-US" sz="1050" b="1" dirty="0">
                <a:solidFill>
                  <a:schemeClr val="tx1"/>
                </a:solidFill>
                <a:latin typeface="Consolas" panose="020B0609020204030204" pitchFamily="49" charset="0"/>
              </a:rPr>
              <a:t>TIME: </a:t>
            </a:r>
            <a:r>
              <a:rPr lang="en-US" sz="1050" b="1" dirty="0">
                <a:solidFill>
                  <a:schemeClr val="tx2">
                    <a:lumMod val="10000"/>
                  </a:schemeClr>
                </a:solidFill>
                <a:latin typeface="Consolas" panose="020B0609020204030204" pitchFamily="49" charset="0"/>
              </a:rPr>
              <a:t>The cumulative CPU time required to run the process </a:t>
            </a:r>
          </a:p>
          <a:p>
            <a:pPr marL="171450" indent="-171450">
              <a:buFont typeface="Arial" panose="020B0604020202020204" pitchFamily="34" charset="0"/>
              <a:buChar char="•"/>
            </a:pPr>
            <a:r>
              <a:rPr lang="en-US" sz="1050" b="1" dirty="0">
                <a:solidFill>
                  <a:schemeClr val="tx1"/>
                </a:solidFill>
                <a:latin typeface="Consolas" panose="020B0609020204030204" pitchFamily="49" charset="0"/>
              </a:rPr>
              <a:t>CMD: </a:t>
            </a:r>
            <a:r>
              <a:rPr lang="en-US" sz="1050" b="1" dirty="0">
                <a:solidFill>
                  <a:schemeClr val="tx2">
                    <a:lumMod val="10000"/>
                  </a:schemeClr>
                </a:solidFill>
                <a:latin typeface="Consolas" panose="020B0609020204030204" pitchFamily="49" charset="0"/>
              </a:rPr>
              <a:t>The name of the program that was started in the process</a:t>
            </a:r>
          </a:p>
        </p:txBody>
      </p:sp>
      <p:sp>
        <p:nvSpPr>
          <p:cNvPr id="58" name="Google Shape;1318;p48">
            <a:extLst>
              <a:ext uri="{FF2B5EF4-FFF2-40B4-BE49-F238E27FC236}">
                <a16:creationId xmlns:a16="http://schemas.microsoft.com/office/drawing/2014/main" id="{ADBE7956-9874-440D-9FB0-8112A5D29044}"/>
              </a:ext>
            </a:extLst>
          </p:cNvPr>
          <p:cNvSpPr/>
          <p:nvPr/>
        </p:nvSpPr>
        <p:spPr>
          <a:xfrm rot="3791387">
            <a:off x="5128122" y="5571958"/>
            <a:ext cx="931332" cy="1268749"/>
          </a:xfrm>
          <a:custGeom>
            <a:avLst/>
            <a:gdLst/>
            <a:ahLst/>
            <a:cxnLst/>
            <a:rect l="l" t="t" r="r" b="b"/>
            <a:pathLst>
              <a:path w="36288" h="49435" extrusionOk="0">
                <a:moveTo>
                  <a:pt x="19789" y="1533"/>
                </a:moveTo>
                <a:lnTo>
                  <a:pt x="19939" y="1782"/>
                </a:lnTo>
                <a:cubicBezTo>
                  <a:pt x="20188" y="2031"/>
                  <a:pt x="20387" y="2330"/>
                  <a:pt x="20587" y="2629"/>
                </a:cubicBezTo>
                <a:cubicBezTo>
                  <a:pt x="20736" y="2928"/>
                  <a:pt x="20936" y="3227"/>
                  <a:pt x="21085" y="3527"/>
                </a:cubicBezTo>
                <a:cubicBezTo>
                  <a:pt x="21235" y="3925"/>
                  <a:pt x="21384" y="4274"/>
                  <a:pt x="21434" y="4673"/>
                </a:cubicBezTo>
                <a:cubicBezTo>
                  <a:pt x="21484" y="5072"/>
                  <a:pt x="21534" y="5470"/>
                  <a:pt x="21534" y="5819"/>
                </a:cubicBezTo>
                <a:cubicBezTo>
                  <a:pt x="21584" y="6218"/>
                  <a:pt x="21584" y="6617"/>
                  <a:pt x="21534" y="7016"/>
                </a:cubicBezTo>
                <a:lnTo>
                  <a:pt x="21534" y="7066"/>
                </a:lnTo>
                <a:cubicBezTo>
                  <a:pt x="21534" y="7265"/>
                  <a:pt x="21534" y="7414"/>
                  <a:pt x="21484" y="7614"/>
                </a:cubicBezTo>
                <a:cubicBezTo>
                  <a:pt x="21434" y="7763"/>
                  <a:pt x="21384" y="8013"/>
                  <a:pt x="21384" y="8212"/>
                </a:cubicBezTo>
                <a:cubicBezTo>
                  <a:pt x="21285" y="8511"/>
                  <a:pt x="21235" y="8860"/>
                  <a:pt x="21135" y="9209"/>
                </a:cubicBezTo>
                <a:cubicBezTo>
                  <a:pt x="21035" y="9408"/>
                  <a:pt x="20936" y="9608"/>
                  <a:pt x="20836" y="9807"/>
                </a:cubicBezTo>
                <a:cubicBezTo>
                  <a:pt x="20736" y="10006"/>
                  <a:pt x="20637" y="10206"/>
                  <a:pt x="20487" y="10355"/>
                </a:cubicBezTo>
                <a:cubicBezTo>
                  <a:pt x="20387" y="10555"/>
                  <a:pt x="20188" y="10854"/>
                  <a:pt x="20038" y="11053"/>
                </a:cubicBezTo>
                <a:cubicBezTo>
                  <a:pt x="20038" y="10605"/>
                  <a:pt x="20138" y="10156"/>
                  <a:pt x="20188" y="9658"/>
                </a:cubicBezTo>
                <a:cubicBezTo>
                  <a:pt x="20238" y="9209"/>
                  <a:pt x="20288" y="8910"/>
                  <a:pt x="20337" y="8511"/>
                </a:cubicBezTo>
                <a:cubicBezTo>
                  <a:pt x="20387" y="8112"/>
                  <a:pt x="20387" y="7614"/>
                  <a:pt x="20437" y="7215"/>
                </a:cubicBezTo>
                <a:cubicBezTo>
                  <a:pt x="20437" y="6766"/>
                  <a:pt x="20437" y="6418"/>
                  <a:pt x="20437" y="6019"/>
                </a:cubicBezTo>
                <a:cubicBezTo>
                  <a:pt x="20437" y="5819"/>
                  <a:pt x="20437" y="5670"/>
                  <a:pt x="20387" y="5470"/>
                </a:cubicBezTo>
                <a:cubicBezTo>
                  <a:pt x="20337" y="5271"/>
                  <a:pt x="20387" y="5072"/>
                  <a:pt x="20387" y="4872"/>
                </a:cubicBezTo>
                <a:cubicBezTo>
                  <a:pt x="20337" y="4125"/>
                  <a:pt x="20238" y="3377"/>
                  <a:pt x="20038" y="2579"/>
                </a:cubicBezTo>
                <a:cubicBezTo>
                  <a:pt x="19989" y="2231"/>
                  <a:pt x="19889" y="1882"/>
                  <a:pt x="19739" y="1533"/>
                </a:cubicBezTo>
                <a:close/>
                <a:moveTo>
                  <a:pt x="18792" y="1333"/>
                </a:moveTo>
                <a:lnTo>
                  <a:pt x="19091" y="2131"/>
                </a:lnTo>
                <a:cubicBezTo>
                  <a:pt x="19191" y="2629"/>
                  <a:pt x="19291" y="3078"/>
                  <a:pt x="19390" y="3576"/>
                </a:cubicBezTo>
                <a:cubicBezTo>
                  <a:pt x="19440" y="3975"/>
                  <a:pt x="19440" y="4324"/>
                  <a:pt x="19490" y="4673"/>
                </a:cubicBezTo>
                <a:cubicBezTo>
                  <a:pt x="19540" y="5072"/>
                  <a:pt x="19540" y="5421"/>
                  <a:pt x="19590" y="5819"/>
                </a:cubicBezTo>
                <a:cubicBezTo>
                  <a:pt x="19640" y="6617"/>
                  <a:pt x="19590" y="7414"/>
                  <a:pt x="19490" y="8212"/>
                </a:cubicBezTo>
                <a:lnTo>
                  <a:pt x="19490" y="8262"/>
                </a:lnTo>
                <a:lnTo>
                  <a:pt x="19490" y="8362"/>
                </a:lnTo>
                <a:lnTo>
                  <a:pt x="19490" y="8411"/>
                </a:lnTo>
                <a:cubicBezTo>
                  <a:pt x="19490" y="8661"/>
                  <a:pt x="19440" y="8910"/>
                  <a:pt x="19440" y="9159"/>
                </a:cubicBezTo>
                <a:cubicBezTo>
                  <a:pt x="19440" y="9259"/>
                  <a:pt x="19390" y="9408"/>
                  <a:pt x="19341" y="9558"/>
                </a:cubicBezTo>
                <a:cubicBezTo>
                  <a:pt x="19341" y="9707"/>
                  <a:pt x="19341" y="9857"/>
                  <a:pt x="19291" y="10006"/>
                </a:cubicBezTo>
                <a:lnTo>
                  <a:pt x="19241" y="11253"/>
                </a:lnTo>
                <a:lnTo>
                  <a:pt x="19091" y="11103"/>
                </a:lnTo>
                <a:cubicBezTo>
                  <a:pt x="18942" y="10904"/>
                  <a:pt x="18842" y="10704"/>
                  <a:pt x="18693" y="10505"/>
                </a:cubicBezTo>
                <a:cubicBezTo>
                  <a:pt x="18443" y="10106"/>
                  <a:pt x="18244" y="9658"/>
                  <a:pt x="18045" y="9259"/>
                </a:cubicBezTo>
                <a:lnTo>
                  <a:pt x="17895" y="8860"/>
                </a:lnTo>
                <a:cubicBezTo>
                  <a:pt x="17795" y="8710"/>
                  <a:pt x="17745" y="8561"/>
                  <a:pt x="17696" y="8411"/>
                </a:cubicBezTo>
                <a:cubicBezTo>
                  <a:pt x="17646" y="8162"/>
                  <a:pt x="17546" y="7863"/>
                  <a:pt x="17546" y="7614"/>
                </a:cubicBezTo>
                <a:cubicBezTo>
                  <a:pt x="17446" y="7265"/>
                  <a:pt x="17446" y="6916"/>
                  <a:pt x="17446" y="6567"/>
                </a:cubicBezTo>
                <a:cubicBezTo>
                  <a:pt x="17397" y="6168"/>
                  <a:pt x="17397" y="5819"/>
                  <a:pt x="17446" y="5421"/>
                </a:cubicBezTo>
                <a:cubicBezTo>
                  <a:pt x="17446" y="5072"/>
                  <a:pt x="17546" y="4723"/>
                  <a:pt x="17646" y="4374"/>
                </a:cubicBezTo>
                <a:cubicBezTo>
                  <a:pt x="17696" y="4175"/>
                  <a:pt x="17745" y="3975"/>
                  <a:pt x="17845" y="3776"/>
                </a:cubicBezTo>
                <a:cubicBezTo>
                  <a:pt x="17895" y="3527"/>
                  <a:pt x="17945" y="3327"/>
                  <a:pt x="18045" y="3128"/>
                </a:cubicBezTo>
                <a:lnTo>
                  <a:pt x="18144" y="2779"/>
                </a:lnTo>
                <a:cubicBezTo>
                  <a:pt x="18194" y="2629"/>
                  <a:pt x="18294" y="2480"/>
                  <a:pt x="18344" y="2380"/>
                </a:cubicBezTo>
                <a:cubicBezTo>
                  <a:pt x="18393" y="2231"/>
                  <a:pt x="18493" y="2031"/>
                  <a:pt x="18543" y="1882"/>
                </a:cubicBezTo>
                <a:cubicBezTo>
                  <a:pt x="18643" y="1732"/>
                  <a:pt x="18742" y="1533"/>
                  <a:pt x="18792" y="1333"/>
                </a:cubicBezTo>
                <a:close/>
                <a:moveTo>
                  <a:pt x="6431" y="11003"/>
                </a:moveTo>
                <a:cubicBezTo>
                  <a:pt x="6630" y="11003"/>
                  <a:pt x="6829" y="11053"/>
                  <a:pt x="7029" y="11053"/>
                </a:cubicBezTo>
                <a:cubicBezTo>
                  <a:pt x="7228" y="11103"/>
                  <a:pt x="7527" y="11153"/>
                  <a:pt x="7776" y="11153"/>
                </a:cubicBezTo>
                <a:cubicBezTo>
                  <a:pt x="8026" y="11203"/>
                  <a:pt x="8225" y="11253"/>
                  <a:pt x="8474" y="11302"/>
                </a:cubicBezTo>
                <a:cubicBezTo>
                  <a:pt x="8674" y="11352"/>
                  <a:pt x="8873" y="11452"/>
                  <a:pt x="9072" y="11502"/>
                </a:cubicBezTo>
                <a:cubicBezTo>
                  <a:pt x="9322" y="11601"/>
                  <a:pt x="9571" y="11701"/>
                  <a:pt x="9820" y="11801"/>
                </a:cubicBezTo>
                <a:cubicBezTo>
                  <a:pt x="10069" y="11950"/>
                  <a:pt x="10319" y="12050"/>
                  <a:pt x="10568" y="12249"/>
                </a:cubicBezTo>
                <a:cubicBezTo>
                  <a:pt x="10817" y="12399"/>
                  <a:pt x="11116" y="12648"/>
                  <a:pt x="11365" y="12848"/>
                </a:cubicBezTo>
                <a:cubicBezTo>
                  <a:pt x="11615" y="13047"/>
                  <a:pt x="11814" y="13246"/>
                  <a:pt x="12063" y="13496"/>
                </a:cubicBezTo>
                <a:cubicBezTo>
                  <a:pt x="12263" y="13695"/>
                  <a:pt x="12412" y="13894"/>
                  <a:pt x="12562" y="14144"/>
                </a:cubicBezTo>
                <a:lnTo>
                  <a:pt x="12861" y="14493"/>
                </a:lnTo>
                <a:cubicBezTo>
                  <a:pt x="12960" y="14642"/>
                  <a:pt x="13010" y="14792"/>
                  <a:pt x="13110" y="14941"/>
                </a:cubicBezTo>
                <a:cubicBezTo>
                  <a:pt x="13210" y="15091"/>
                  <a:pt x="13259" y="15140"/>
                  <a:pt x="13359" y="15290"/>
                </a:cubicBezTo>
                <a:lnTo>
                  <a:pt x="13459" y="15440"/>
                </a:lnTo>
                <a:lnTo>
                  <a:pt x="12462" y="15140"/>
                </a:lnTo>
                <a:lnTo>
                  <a:pt x="11864" y="14941"/>
                </a:lnTo>
                <a:lnTo>
                  <a:pt x="11216" y="14792"/>
                </a:lnTo>
                <a:cubicBezTo>
                  <a:pt x="10817" y="14692"/>
                  <a:pt x="10418" y="14542"/>
                  <a:pt x="10019" y="14443"/>
                </a:cubicBezTo>
                <a:lnTo>
                  <a:pt x="9920" y="14393"/>
                </a:lnTo>
                <a:lnTo>
                  <a:pt x="9122" y="14094"/>
                </a:lnTo>
                <a:cubicBezTo>
                  <a:pt x="8375" y="13845"/>
                  <a:pt x="7577" y="13545"/>
                  <a:pt x="6829" y="13197"/>
                </a:cubicBezTo>
                <a:cubicBezTo>
                  <a:pt x="6431" y="13047"/>
                  <a:pt x="6032" y="12848"/>
                  <a:pt x="5683" y="12698"/>
                </a:cubicBezTo>
                <a:cubicBezTo>
                  <a:pt x="5484" y="12598"/>
                  <a:pt x="5334" y="12499"/>
                  <a:pt x="5135" y="12399"/>
                </a:cubicBezTo>
                <a:cubicBezTo>
                  <a:pt x="4935" y="12299"/>
                  <a:pt x="4786" y="12200"/>
                  <a:pt x="4586" y="12050"/>
                </a:cubicBezTo>
                <a:cubicBezTo>
                  <a:pt x="4387" y="11950"/>
                  <a:pt x="4138" y="11801"/>
                  <a:pt x="3938" y="11651"/>
                </a:cubicBezTo>
                <a:lnTo>
                  <a:pt x="3290" y="11153"/>
                </a:lnTo>
                <a:lnTo>
                  <a:pt x="3540" y="11153"/>
                </a:lnTo>
                <a:cubicBezTo>
                  <a:pt x="3839" y="11103"/>
                  <a:pt x="4188" y="11053"/>
                  <a:pt x="4487" y="11053"/>
                </a:cubicBezTo>
                <a:lnTo>
                  <a:pt x="5484" y="11003"/>
                </a:lnTo>
                <a:close/>
                <a:moveTo>
                  <a:pt x="3490" y="12150"/>
                </a:moveTo>
                <a:lnTo>
                  <a:pt x="3839" y="12399"/>
                </a:lnTo>
                <a:cubicBezTo>
                  <a:pt x="4038" y="12499"/>
                  <a:pt x="4188" y="12598"/>
                  <a:pt x="4387" y="12748"/>
                </a:cubicBezTo>
                <a:cubicBezTo>
                  <a:pt x="4736" y="12947"/>
                  <a:pt x="5135" y="13197"/>
                  <a:pt x="5533" y="13346"/>
                </a:cubicBezTo>
                <a:cubicBezTo>
                  <a:pt x="5733" y="13446"/>
                  <a:pt x="5882" y="13496"/>
                  <a:pt x="6082" y="13595"/>
                </a:cubicBezTo>
                <a:lnTo>
                  <a:pt x="6630" y="13845"/>
                </a:lnTo>
                <a:cubicBezTo>
                  <a:pt x="7428" y="14193"/>
                  <a:pt x="8175" y="14443"/>
                  <a:pt x="8973" y="14742"/>
                </a:cubicBezTo>
                <a:lnTo>
                  <a:pt x="10269" y="15190"/>
                </a:lnTo>
                <a:lnTo>
                  <a:pt x="10867" y="15390"/>
                </a:lnTo>
                <a:lnTo>
                  <a:pt x="11465" y="15539"/>
                </a:lnTo>
                <a:cubicBezTo>
                  <a:pt x="11963" y="15689"/>
                  <a:pt x="12512" y="15838"/>
                  <a:pt x="13010" y="15988"/>
                </a:cubicBezTo>
                <a:lnTo>
                  <a:pt x="13608" y="16187"/>
                </a:lnTo>
                <a:lnTo>
                  <a:pt x="13509" y="16187"/>
                </a:lnTo>
                <a:cubicBezTo>
                  <a:pt x="13409" y="16287"/>
                  <a:pt x="13259" y="16287"/>
                  <a:pt x="13160" y="16337"/>
                </a:cubicBezTo>
                <a:lnTo>
                  <a:pt x="12362" y="16337"/>
                </a:lnTo>
                <a:lnTo>
                  <a:pt x="12013" y="16387"/>
                </a:lnTo>
                <a:lnTo>
                  <a:pt x="11714" y="16387"/>
                </a:lnTo>
                <a:lnTo>
                  <a:pt x="10967" y="16337"/>
                </a:lnTo>
                <a:cubicBezTo>
                  <a:pt x="10717" y="16337"/>
                  <a:pt x="10418" y="16237"/>
                  <a:pt x="10169" y="16187"/>
                </a:cubicBezTo>
                <a:lnTo>
                  <a:pt x="9322" y="16038"/>
                </a:lnTo>
                <a:cubicBezTo>
                  <a:pt x="9072" y="15938"/>
                  <a:pt x="8823" y="15888"/>
                  <a:pt x="8574" y="15788"/>
                </a:cubicBezTo>
                <a:cubicBezTo>
                  <a:pt x="8325" y="15689"/>
                  <a:pt x="8075" y="15589"/>
                  <a:pt x="7826" y="15489"/>
                </a:cubicBezTo>
                <a:cubicBezTo>
                  <a:pt x="7577" y="15390"/>
                  <a:pt x="7278" y="15290"/>
                  <a:pt x="7029" y="15140"/>
                </a:cubicBezTo>
                <a:cubicBezTo>
                  <a:pt x="6780" y="15041"/>
                  <a:pt x="6580" y="14891"/>
                  <a:pt x="6331" y="14792"/>
                </a:cubicBezTo>
                <a:cubicBezTo>
                  <a:pt x="6132" y="14642"/>
                  <a:pt x="5882" y="14542"/>
                  <a:pt x="5683" y="14393"/>
                </a:cubicBezTo>
                <a:cubicBezTo>
                  <a:pt x="5184" y="14044"/>
                  <a:pt x="4786" y="13645"/>
                  <a:pt x="4387" y="13197"/>
                </a:cubicBezTo>
                <a:cubicBezTo>
                  <a:pt x="4287" y="13097"/>
                  <a:pt x="4188" y="12947"/>
                  <a:pt x="4088" y="12848"/>
                </a:cubicBezTo>
                <a:lnTo>
                  <a:pt x="3739" y="12499"/>
                </a:lnTo>
                <a:cubicBezTo>
                  <a:pt x="3689" y="12399"/>
                  <a:pt x="3589" y="12249"/>
                  <a:pt x="3490" y="12150"/>
                </a:cubicBezTo>
                <a:close/>
                <a:moveTo>
                  <a:pt x="28861" y="8910"/>
                </a:moveTo>
                <a:lnTo>
                  <a:pt x="28861" y="9358"/>
                </a:lnTo>
                <a:lnTo>
                  <a:pt x="28861" y="10256"/>
                </a:lnTo>
                <a:lnTo>
                  <a:pt x="28861" y="11053"/>
                </a:lnTo>
                <a:lnTo>
                  <a:pt x="28861" y="11452"/>
                </a:lnTo>
                <a:lnTo>
                  <a:pt x="28861" y="11801"/>
                </a:lnTo>
                <a:cubicBezTo>
                  <a:pt x="28811" y="12150"/>
                  <a:pt x="28711" y="12499"/>
                  <a:pt x="28662" y="12798"/>
                </a:cubicBezTo>
                <a:cubicBezTo>
                  <a:pt x="28612" y="13147"/>
                  <a:pt x="28562" y="13545"/>
                  <a:pt x="28462" y="13894"/>
                </a:cubicBezTo>
                <a:cubicBezTo>
                  <a:pt x="28363" y="14243"/>
                  <a:pt x="28263" y="14642"/>
                  <a:pt x="28163" y="15041"/>
                </a:cubicBezTo>
                <a:cubicBezTo>
                  <a:pt x="28063" y="15390"/>
                  <a:pt x="27914" y="15739"/>
                  <a:pt x="27814" y="16038"/>
                </a:cubicBezTo>
                <a:lnTo>
                  <a:pt x="27814" y="16088"/>
                </a:lnTo>
                <a:cubicBezTo>
                  <a:pt x="27665" y="16436"/>
                  <a:pt x="27515" y="16785"/>
                  <a:pt x="27366" y="17134"/>
                </a:cubicBezTo>
                <a:cubicBezTo>
                  <a:pt x="27216" y="17483"/>
                  <a:pt x="27017" y="17932"/>
                  <a:pt x="26867" y="18331"/>
                </a:cubicBezTo>
                <a:cubicBezTo>
                  <a:pt x="26668" y="18729"/>
                  <a:pt x="26468" y="19078"/>
                  <a:pt x="26319" y="19477"/>
                </a:cubicBezTo>
                <a:cubicBezTo>
                  <a:pt x="26219" y="19676"/>
                  <a:pt x="26120" y="19876"/>
                  <a:pt x="26020" y="20075"/>
                </a:cubicBezTo>
                <a:cubicBezTo>
                  <a:pt x="25920" y="20075"/>
                  <a:pt x="25920" y="20025"/>
                  <a:pt x="25870" y="20025"/>
                </a:cubicBezTo>
                <a:lnTo>
                  <a:pt x="25920" y="20025"/>
                </a:lnTo>
                <a:cubicBezTo>
                  <a:pt x="25820" y="19776"/>
                  <a:pt x="25671" y="19527"/>
                  <a:pt x="25571" y="19328"/>
                </a:cubicBezTo>
                <a:cubicBezTo>
                  <a:pt x="25472" y="19078"/>
                  <a:pt x="25322" y="18829"/>
                  <a:pt x="25172" y="18630"/>
                </a:cubicBezTo>
                <a:cubicBezTo>
                  <a:pt x="25073" y="18380"/>
                  <a:pt x="24973" y="18181"/>
                  <a:pt x="24873" y="17982"/>
                </a:cubicBezTo>
                <a:cubicBezTo>
                  <a:pt x="24774" y="17782"/>
                  <a:pt x="24624" y="17433"/>
                  <a:pt x="24574" y="17134"/>
                </a:cubicBezTo>
                <a:cubicBezTo>
                  <a:pt x="24475" y="16885"/>
                  <a:pt x="24425" y="16636"/>
                  <a:pt x="24375" y="16387"/>
                </a:cubicBezTo>
                <a:cubicBezTo>
                  <a:pt x="24325" y="15938"/>
                  <a:pt x="24325" y="15539"/>
                  <a:pt x="24375" y="15140"/>
                </a:cubicBezTo>
                <a:cubicBezTo>
                  <a:pt x="24425" y="14742"/>
                  <a:pt x="24475" y="14393"/>
                  <a:pt x="24574" y="14044"/>
                </a:cubicBezTo>
                <a:cubicBezTo>
                  <a:pt x="24624" y="13695"/>
                  <a:pt x="24724" y="13346"/>
                  <a:pt x="24824" y="12997"/>
                </a:cubicBezTo>
                <a:lnTo>
                  <a:pt x="24923" y="12798"/>
                </a:lnTo>
                <a:cubicBezTo>
                  <a:pt x="24973" y="12698"/>
                  <a:pt x="25023" y="12598"/>
                  <a:pt x="25073" y="12549"/>
                </a:cubicBezTo>
                <a:cubicBezTo>
                  <a:pt x="25172" y="12349"/>
                  <a:pt x="25272" y="12150"/>
                  <a:pt x="25422" y="12000"/>
                </a:cubicBezTo>
                <a:cubicBezTo>
                  <a:pt x="25621" y="11751"/>
                  <a:pt x="25870" y="11502"/>
                  <a:pt x="26070" y="11203"/>
                </a:cubicBezTo>
                <a:cubicBezTo>
                  <a:pt x="26269" y="10953"/>
                  <a:pt x="26518" y="10754"/>
                  <a:pt x="26768" y="10555"/>
                </a:cubicBezTo>
                <a:lnTo>
                  <a:pt x="27864" y="9658"/>
                </a:lnTo>
                <a:cubicBezTo>
                  <a:pt x="28063" y="9508"/>
                  <a:pt x="28213" y="9358"/>
                  <a:pt x="28412" y="9209"/>
                </a:cubicBezTo>
                <a:lnTo>
                  <a:pt x="28861" y="8910"/>
                </a:lnTo>
                <a:close/>
                <a:moveTo>
                  <a:pt x="29459" y="9458"/>
                </a:moveTo>
                <a:lnTo>
                  <a:pt x="29659" y="9757"/>
                </a:lnTo>
                <a:cubicBezTo>
                  <a:pt x="29708" y="9857"/>
                  <a:pt x="29758" y="9957"/>
                  <a:pt x="29808" y="10106"/>
                </a:cubicBezTo>
                <a:cubicBezTo>
                  <a:pt x="29858" y="10206"/>
                  <a:pt x="29958" y="10455"/>
                  <a:pt x="30007" y="10605"/>
                </a:cubicBezTo>
                <a:cubicBezTo>
                  <a:pt x="30057" y="10754"/>
                  <a:pt x="30107" y="10953"/>
                  <a:pt x="30157" y="11103"/>
                </a:cubicBezTo>
                <a:cubicBezTo>
                  <a:pt x="30207" y="11253"/>
                  <a:pt x="30207" y="11452"/>
                  <a:pt x="30257" y="11601"/>
                </a:cubicBezTo>
                <a:cubicBezTo>
                  <a:pt x="30307" y="11801"/>
                  <a:pt x="30356" y="11950"/>
                  <a:pt x="30356" y="12150"/>
                </a:cubicBezTo>
                <a:cubicBezTo>
                  <a:pt x="30356" y="12150"/>
                  <a:pt x="30356" y="12200"/>
                  <a:pt x="30356" y="12249"/>
                </a:cubicBezTo>
                <a:cubicBezTo>
                  <a:pt x="30406" y="12549"/>
                  <a:pt x="30456" y="12848"/>
                  <a:pt x="30456" y="13147"/>
                </a:cubicBezTo>
                <a:lnTo>
                  <a:pt x="30456" y="14094"/>
                </a:lnTo>
                <a:cubicBezTo>
                  <a:pt x="30456" y="14293"/>
                  <a:pt x="30406" y="14443"/>
                  <a:pt x="30406" y="14592"/>
                </a:cubicBezTo>
                <a:cubicBezTo>
                  <a:pt x="30356" y="14792"/>
                  <a:pt x="30307" y="14991"/>
                  <a:pt x="30257" y="15140"/>
                </a:cubicBezTo>
                <a:cubicBezTo>
                  <a:pt x="30157" y="15489"/>
                  <a:pt x="30057" y="15788"/>
                  <a:pt x="29958" y="16137"/>
                </a:cubicBezTo>
                <a:cubicBezTo>
                  <a:pt x="29858" y="16387"/>
                  <a:pt x="29708" y="16636"/>
                  <a:pt x="29609" y="16885"/>
                </a:cubicBezTo>
                <a:cubicBezTo>
                  <a:pt x="29459" y="17134"/>
                  <a:pt x="29310" y="17384"/>
                  <a:pt x="29160" y="17633"/>
                </a:cubicBezTo>
                <a:cubicBezTo>
                  <a:pt x="29011" y="17782"/>
                  <a:pt x="28911" y="17932"/>
                  <a:pt x="28761" y="18131"/>
                </a:cubicBezTo>
                <a:cubicBezTo>
                  <a:pt x="28662" y="18281"/>
                  <a:pt x="28462" y="18530"/>
                  <a:pt x="28263" y="18729"/>
                </a:cubicBezTo>
                <a:lnTo>
                  <a:pt x="27814" y="19228"/>
                </a:lnTo>
                <a:cubicBezTo>
                  <a:pt x="27615" y="19427"/>
                  <a:pt x="27416" y="19577"/>
                  <a:pt x="27216" y="19726"/>
                </a:cubicBezTo>
                <a:lnTo>
                  <a:pt x="27266" y="19677"/>
                </a:lnTo>
                <a:lnTo>
                  <a:pt x="27266" y="19677"/>
                </a:lnTo>
                <a:cubicBezTo>
                  <a:pt x="27066" y="19876"/>
                  <a:pt x="26817" y="20075"/>
                  <a:pt x="26618" y="20225"/>
                </a:cubicBezTo>
                <a:cubicBezTo>
                  <a:pt x="26817" y="19876"/>
                  <a:pt x="26967" y="19527"/>
                  <a:pt x="27166" y="19128"/>
                </a:cubicBezTo>
                <a:cubicBezTo>
                  <a:pt x="27366" y="18779"/>
                  <a:pt x="27515" y="18331"/>
                  <a:pt x="27715" y="17932"/>
                </a:cubicBezTo>
                <a:cubicBezTo>
                  <a:pt x="27864" y="17533"/>
                  <a:pt x="28063" y="17184"/>
                  <a:pt x="28213" y="16785"/>
                </a:cubicBezTo>
                <a:cubicBezTo>
                  <a:pt x="28363" y="16387"/>
                  <a:pt x="28462" y="16038"/>
                  <a:pt x="28612" y="15639"/>
                </a:cubicBezTo>
                <a:cubicBezTo>
                  <a:pt x="28761" y="15240"/>
                  <a:pt x="28861" y="14941"/>
                  <a:pt x="28911" y="14542"/>
                </a:cubicBezTo>
                <a:cubicBezTo>
                  <a:pt x="29011" y="14193"/>
                  <a:pt x="29110" y="13845"/>
                  <a:pt x="29210" y="13446"/>
                </a:cubicBezTo>
                <a:cubicBezTo>
                  <a:pt x="29260" y="13097"/>
                  <a:pt x="29310" y="12798"/>
                  <a:pt x="29359" y="12449"/>
                </a:cubicBezTo>
                <a:cubicBezTo>
                  <a:pt x="29359" y="12249"/>
                  <a:pt x="29459" y="12000"/>
                  <a:pt x="29459" y="11801"/>
                </a:cubicBezTo>
                <a:cubicBezTo>
                  <a:pt x="29459" y="11651"/>
                  <a:pt x="29459" y="11452"/>
                  <a:pt x="29459" y="11302"/>
                </a:cubicBezTo>
                <a:lnTo>
                  <a:pt x="29459" y="10804"/>
                </a:lnTo>
                <a:lnTo>
                  <a:pt x="29459" y="10305"/>
                </a:lnTo>
                <a:lnTo>
                  <a:pt x="29459" y="9857"/>
                </a:lnTo>
                <a:lnTo>
                  <a:pt x="29459" y="9458"/>
                </a:lnTo>
                <a:close/>
                <a:moveTo>
                  <a:pt x="7278" y="19278"/>
                </a:moveTo>
                <a:cubicBezTo>
                  <a:pt x="7627" y="19328"/>
                  <a:pt x="7976" y="19377"/>
                  <a:pt x="8375" y="19427"/>
                </a:cubicBezTo>
                <a:cubicBezTo>
                  <a:pt x="8723" y="19477"/>
                  <a:pt x="9122" y="19577"/>
                  <a:pt x="9521" y="19676"/>
                </a:cubicBezTo>
                <a:cubicBezTo>
                  <a:pt x="9870" y="19826"/>
                  <a:pt x="10169" y="19926"/>
                  <a:pt x="10468" y="20125"/>
                </a:cubicBezTo>
                <a:lnTo>
                  <a:pt x="10967" y="20424"/>
                </a:lnTo>
                <a:cubicBezTo>
                  <a:pt x="11116" y="20474"/>
                  <a:pt x="11266" y="20574"/>
                  <a:pt x="11415" y="20673"/>
                </a:cubicBezTo>
                <a:cubicBezTo>
                  <a:pt x="11565" y="20773"/>
                  <a:pt x="11814" y="20972"/>
                  <a:pt x="12013" y="21122"/>
                </a:cubicBezTo>
                <a:cubicBezTo>
                  <a:pt x="12263" y="21271"/>
                  <a:pt x="12412" y="21421"/>
                  <a:pt x="12611" y="21571"/>
                </a:cubicBezTo>
                <a:cubicBezTo>
                  <a:pt x="12711" y="21670"/>
                  <a:pt x="12811" y="21720"/>
                  <a:pt x="12861" y="21820"/>
                </a:cubicBezTo>
                <a:lnTo>
                  <a:pt x="13110" y="22069"/>
                </a:lnTo>
                <a:cubicBezTo>
                  <a:pt x="13210" y="22119"/>
                  <a:pt x="13259" y="22219"/>
                  <a:pt x="13359" y="22268"/>
                </a:cubicBezTo>
                <a:lnTo>
                  <a:pt x="13558" y="22518"/>
                </a:lnTo>
                <a:lnTo>
                  <a:pt x="13558" y="22518"/>
                </a:lnTo>
                <a:lnTo>
                  <a:pt x="13110" y="22268"/>
                </a:lnTo>
                <a:cubicBezTo>
                  <a:pt x="12761" y="22069"/>
                  <a:pt x="12412" y="21919"/>
                  <a:pt x="12063" y="21770"/>
                </a:cubicBezTo>
                <a:cubicBezTo>
                  <a:pt x="11714" y="21571"/>
                  <a:pt x="11315" y="21471"/>
                  <a:pt x="10917" y="21321"/>
                </a:cubicBezTo>
                <a:cubicBezTo>
                  <a:pt x="10169" y="21022"/>
                  <a:pt x="9371" y="20823"/>
                  <a:pt x="8574" y="20623"/>
                </a:cubicBezTo>
                <a:cubicBezTo>
                  <a:pt x="8175" y="20524"/>
                  <a:pt x="7727" y="20474"/>
                  <a:pt x="7328" y="20424"/>
                </a:cubicBezTo>
                <a:cubicBezTo>
                  <a:pt x="6929" y="20374"/>
                  <a:pt x="6530" y="20324"/>
                  <a:pt x="6132" y="20275"/>
                </a:cubicBezTo>
                <a:cubicBezTo>
                  <a:pt x="5733" y="20225"/>
                  <a:pt x="5334" y="20175"/>
                  <a:pt x="4885" y="20175"/>
                </a:cubicBezTo>
                <a:cubicBezTo>
                  <a:pt x="4686" y="20150"/>
                  <a:pt x="4487" y="20137"/>
                  <a:pt x="4287" y="20137"/>
                </a:cubicBezTo>
                <a:cubicBezTo>
                  <a:pt x="4088" y="20137"/>
                  <a:pt x="3888" y="20150"/>
                  <a:pt x="3689" y="20175"/>
                </a:cubicBezTo>
                <a:cubicBezTo>
                  <a:pt x="3440" y="20175"/>
                  <a:pt x="3191" y="20175"/>
                  <a:pt x="2892" y="20225"/>
                </a:cubicBezTo>
                <a:cubicBezTo>
                  <a:pt x="2767" y="20250"/>
                  <a:pt x="2680" y="20250"/>
                  <a:pt x="2605" y="20250"/>
                </a:cubicBezTo>
                <a:cubicBezTo>
                  <a:pt x="2530" y="20250"/>
                  <a:pt x="2468" y="20250"/>
                  <a:pt x="2393" y="20275"/>
                </a:cubicBezTo>
                <a:cubicBezTo>
                  <a:pt x="2593" y="20125"/>
                  <a:pt x="2842" y="20025"/>
                  <a:pt x="3091" y="19926"/>
                </a:cubicBezTo>
                <a:cubicBezTo>
                  <a:pt x="3240" y="19876"/>
                  <a:pt x="3440" y="19826"/>
                  <a:pt x="3589" y="19776"/>
                </a:cubicBezTo>
                <a:cubicBezTo>
                  <a:pt x="3739" y="19726"/>
                  <a:pt x="3888" y="19676"/>
                  <a:pt x="4088" y="19676"/>
                </a:cubicBezTo>
                <a:lnTo>
                  <a:pt x="3988" y="19676"/>
                </a:lnTo>
                <a:cubicBezTo>
                  <a:pt x="4287" y="19577"/>
                  <a:pt x="4586" y="19527"/>
                  <a:pt x="4935" y="19427"/>
                </a:cubicBezTo>
                <a:lnTo>
                  <a:pt x="5035" y="19427"/>
                </a:lnTo>
                <a:cubicBezTo>
                  <a:pt x="5184" y="19377"/>
                  <a:pt x="5384" y="19377"/>
                  <a:pt x="5533" y="19328"/>
                </a:cubicBezTo>
                <a:cubicBezTo>
                  <a:pt x="5733" y="19328"/>
                  <a:pt x="5982" y="19328"/>
                  <a:pt x="6181" y="19278"/>
                </a:cubicBezTo>
                <a:close/>
                <a:moveTo>
                  <a:pt x="3920" y="20785"/>
                </a:moveTo>
                <a:cubicBezTo>
                  <a:pt x="4038" y="20785"/>
                  <a:pt x="4163" y="20798"/>
                  <a:pt x="4287" y="20823"/>
                </a:cubicBezTo>
                <a:lnTo>
                  <a:pt x="4885" y="20823"/>
                </a:lnTo>
                <a:cubicBezTo>
                  <a:pt x="5683" y="20873"/>
                  <a:pt x="6480" y="20972"/>
                  <a:pt x="7228" y="21072"/>
                </a:cubicBezTo>
                <a:lnTo>
                  <a:pt x="7876" y="21172"/>
                </a:lnTo>
                <a:cubicBezTo>
                  <a:pt x="8075" y="21172"/>
                  <a:pt x="8275" y="21271"/>
                  <a:pt x="8474" y="21321"/>
                </a:cubicBezTo>
                <a:cubicBezTo>
                  <a:pt x="8873" y="21371"/>
                  <a:pt x="9272" y="21521"/>
                  <a:pt x="9671" y="21620"/>
                </a:cubicBezTo>
                <a:lnTo>
                  <a:pt x="10119" y="21770"/>
                </a:lnTo>
                <a:cubicBezTo>
                  <a:pt x="10518" y="21870"/>
                  <a:pt x="10867" y="22019"/>
                  <a:pt x="11216" y="22169"/>
                </a:cubicBezTo>
                <a:cubicBezTo>
                  <a:pt x="11565" y="22268"/>
                  <a:pt x="11914" y="22418"/>
                  <a:pt x="12263" y="22617"/>
                </a:cubicBezTo>
                <a:cubicBezTo>
                  <a:pt x="12611" y="22767"/>
                  <a:pt x="12910" y="22966"/>
                  <a:pt x="13259" y="23116"/>
                </a:cubicBezTo>
                <a:cubicBezTo>
                  <a:pt x="13608" y="23265"/>
                  <a:pt x="13907" y="23465"/>
                  <a:pt x="14256" y="23614"/>
                </a:cubicBezTo>
                <a:lnTo>
                  <a:pt x="14107" y="23714"/>
                </a:lnTo>
                <a:lnTo>
                  <a:pt x="13907" y="23913"/>
                </a:lnTo>
                <a:cubicBezTo>
                  <a:pt x="13808" y="23963"/>
                  <a:pt x="13708" y="24013"/>
                  <a:pt x="13658" y="24063"/>
                </a:cubicBezTo>
                <a:lnTo>
                  <a:pt x="13110" y="24362"/>
                </a:lnTo>
                <a:cubicBezTo>
                  <a:pt x="12910" y="24462"/>
                  <a:pt x="12761" y="24561"/>
                  <a:pt x="12562" y="24661"/>
                </a:cubicBezTo>
                <a:cubicBezTo>
                  <a:pt x="12362" y="24761"/>
                  <a:pt x="12163" y="24860"/>
                  <a:pt x="11914" y="24910"/>
                </a:cubicBezTo>
                <a:cubicBezTo>
                  <a:pt x="11714" y="25010"/>
                  <a:pt x="11465" y="25060"/>
                  <a:pt x="11216" y="25110"/>
                </a:cubicBezTo>
                <a:cubicBezTo>
                  <a:pt x="10917" y="25209"/>
                  <a:pt x="10568" y="25209"/>
                  <a:pt x="10269" y="25209"/>
                </a:cubicBezTo>
                <a:lnTo>
                  <a:pt x="9421" y="25209"/>
                </a:lnTo>
                <a:cubicBezTo>
                  <a:pt x="9122" y="25209"/>
                  <a:pt x="8823" y="25159"/>
                  <a:pt x="8524" y="25110"/>
                </a:cubicBezTo>
                <a:cubicBezTo>
                  <a:pt x="8225" y="25010"/>
                  <a:pt x="7926" y="24960"/>
                  <a:pt x="7677" y="24860"/>
                </a:cubicBezTo>
                <a:lnTo>
                  <a:pt x="7228" y="24661"/>
                </a:lnTo>
                <a:lnTo>
                  <a:pt x="6780" y="24462"/>
                </a:lnTo>
                <a:cubicBezTo>
                  <a:pt x="6630" y="24412"/>
                  <a:pt x="6530" y="24362"/>
                  <a:pt x="6381" y="24262"/>
                </a:cubicBezTo>
                <a:cubicBezTo>
                  <a:pt x="6281" y="24212"/>
                  <a:pt x="6132" y="24113"/>
                  <a:pt x="6032" y="24063"/>
                </a:cubicBezTo>
                <a:cubicBezTo>
                  <a:pt x="5982" y="24013"/>
                  <a:pt x="5982" y="24013"/>
                  <a:pt x="5982" y="24013"/>
                </a:cubicBezTo>
                <a:cubicBezTo>
                  <a:pt x="5633" y="23764"/>
                  <a:pt x="5334" y="23564"/>
                  <a:pt x="5035" y="23315"/>
                </a:cubicBezTo>
                <a:cubicBezTo>
                  <a:pt x="4736" y="23116"/>
                  <a:pt x="4337" y="22867"/>
                  <a:pt x="3988" y="22617"/>
                </a:cubicBezTo>
                <a:cubicBezTo>
                  <a:pt x="3440" y="22268"/>
                  <a:pt x="2892" y="21969"/>
                  <a:pt x="2343" y="21620"/>
                </a:cubicBezTo>
                <a:lnTo>
                  <a:pt x="1994" y="21421"/>
                </a:lnTo>
                <a:lnTo>
                  <a:pt x="1546" y="21172"/>
                </a:lnTo>
                <a:lnTo>
                  <a:pt x="1446" y="21172"/>
                </a:lnTo>
                <a:cubicBezTo>
                  <a:pt x="1695" y="21072"/>
                  <a:pt x="1994" y="21022"/>
                  <a:pt x="2244" y="20923"/>
                </a:cubicBezTo>
                <a:cubicBezTo>
                  <a:pt x="2692" y="20873"/>
                  <a:pt x="3141" y="20823"/>
                  <a:pt x="3589" y="20823"/>
                </a:cubicBezTo>
                <a:cubicBezTo>
                  <a:pt x="3689" y="20798"/>
                  <a:pt x="3801" y="20785"/>
                  <a:pt x="3920" y="20785"/>
                </a:cubicBezTo>
                <a:close/>
                <a:moveTo>
                  <a:pt x="32550" y="24412"/>
                </a:moveTo>
                <a:lnTo>
                  <a:pt x="32550" y="24910"/>
                </a:lnTo>
                <a:cubicBezTo>
                  <a:pt x="32550" y="25209"/>
                  <a:pt x="32500" y="25508"/>
                  <a:pt x="32500" y="25807"/>
                </a:cubicBezTo>
                <a:cubicBezTo>
                  <a:pt x="32450" y="26057"/>
                  <a:pt x="32500" y="26356"/>
                  <a:pt x="32450" y="26605"/>
                </a:cubicBezTo>
                <a:lnTo>
                  <a:pt x="32450" y="26655"/>
                </a:lnTo>
                <a:lnTo>
                  <a:pt x="32450" y="26754"/>
                </a:lnTo>
                <a:cubicBezTo>
                  <a:pt x="32300" y="27502"/>
                  <a:pt x="32151" y="28300"/>
                  <a:pt x="31951" y="29047"/>
                </a:cubicBezTo>
                <a:cubicBezTo>
                  <a:pt x="31852" y="29446"/>
                  <a:pt x="31802" y="29795"/>
                  <a:pt x="31702" y="30194"/>
                </a:cubicBezTo>
                <a:cubicBezTo>
                  <a:pt x="31652" y="30343"/>
                  <a:pt x="31603" y="30543"/>
                  <a:pt x="31503" y="30742"/>
                </a:cubicBezTo>
                <a:cubicBezTo>
                  <a:pt x="31453" y="30941"/>
                  <a:pt x="31403" y="31141"/>
                  <a:pt x="31353" y="31290"/>
                </a:cubicBezTo>
                <a:lnTo>
                  <a:pt x="31204" y="31689"/>
                </a:lnTo>
                <a:cubicBezTo>
                  <a:pt x="31054" y="32088"/>
                  <a:pt x="30905" y="32437"/>
                  <a:pt x="30755" y="32786"/>
                </a:cubicBezTo>
                <a:cubicBezTo>
                  <a:pt x="30755" y="32786"/>
                  <a:pt x="30755" y="32736"/>
                  <a:pt x="30755" y="32736"/>
                </a:cubicBezTo>
                <a:cubicBezTo>
                  <a:pt x="30655" y="32985"/>
                  <a:pt x="30556" y="33234"/>
                  <a:pt x="30456" y="33533"/>
                </a:cubicBezTo>
                <a:cubicBezTo>
                  <a:pt x="30307" y="33783"/>
                  <a:pt x="30207" y="34032"/>
                  <a:pt x="30057" y="34281"/>
                </a:cubicBezTo>
                <a:cubicBezTo>
                  <a:pt x="29958" y="34530"/>
                  <a:pt x="29858" y="34780"/>
                  <a:pt x="29758" y="35029"/>
                </a:cubicBezTo>
                <a:cubicBezTo>
                  <a:pt x="29708" y="35079"/>
                  <a:pt x="29659" y="35178"/>
                  <a:pt x="29609" y="35278"/>
                </a:cubicBezTo>
                <a:lnTo>
                  <a:pt x="29609" y="35178"/>
                </a:lnTo>
                <a:cubicBezTo>
                  <a:pt x="29509" y="34780"/>
                  <a:pt x="29459" y="34431"/>
                  <a:pt x="29359" y="34082"/>
                </a:cubicBezTo>
                <a:cubicBezTo>
                  <a:pt x="29359" y="33783"/>
                  <a:pt x="29310" y="33434"/>
                  <a:pt x="29310" y="33085"/>
                </a:cubicBezTo>
                <a:lnTo>
                  <a:pt x="29310" y="32586"/>
                </a:lnTo>
                <a:cubicBezTo>
                  <a:pt x="29310" y="32437"/>
                  <a:pt x="29310" y="32287"/>
                  <a:pt x="29359" y="32138"/>
                </a:cubicBezTo>
                <a:cubicBezTo>
                  <a:pt x="29409" y="31988"/>
                  <a:pt x="29409" y="31689"/>
                  <a:pt x="29459" y="31490"/>
                </a:cubicBezTo>
                <a:cubicBezTo>
                  <a:pt x="29509" y="31340"/>
                  <a:pt x="29559" y="31091"/>
                  <a:pt x="29609" y="30892"/>
                </a:cubicBezTo>
                <a:cubicBezTo>
                  <a:pt x="29659" y="30692"/>
                  <a:pt x="29659" y="30393"/>
                  <a:pt x="29708" y="30144"/>
                </a:cubicBezTo>
                <a:cubicBezTo>
                  <a:pt x="29758" y="29895"/>
                  <a:pt x="29858" y="29646"/>
                  <a:pt x="29958" y="29446"/>
                </a:cubicBezTo>
                <a:lnTo>
                  <a:pt x="29958" y="29496"/>
                </a:lnTo>
                <a:cubicBezTo>
                  <a:pt x="29958" y="29503"/>
                  <a:pt x="29958" y="29506"/>
                  <a:pt x="29958" y="29506"/>
                </a:cubicBezTo>
                <a:cubicBezTo>
                  <a:pt x="29959" y="29506"/>
                  <a:pt x="29965" y="29389"/>
                  <a:pt x="30007" y="29346"/>
                </a:cubicBezTo>
                <a:lnTo>
                  <a:pt x="30007" y="29396"/>
                </a:lnTo>
                <a:cubicBezTo>
                  <a:pt x="30157" y="28998"/>
                  <a:pt x="30307" y="28649"/>
                  <a:pt x="30456" y="28300"/>
                </a:cubicBezTo>
                <a:cubicBezTo>
                  <a:pt x="30655" y="27951"/>
                  <a:pt x="30805" y="27602"/>
                  <a:pt x="30955" y="27253"/>
                </a:cubicBezTo>
                <a:cubicBezTo>
                  <a:pt x="31154" y="26904"/>
                  <a:pt x="31303" y="26605"/>
                  <a:pt x="31453" y="26256"/>
                </a:cubicBezTo>
                <a:cubicBezTo>
                  <a:pt x="31553" y="26106"/>
                  <a:pt x="31652" y="25957"/>
                  <a:pt x="31702" y="25758"/>
                </a:cubicBezTo>
                <a:lnTo>
                  <a:pt x="32001" y="25309"/>
                </a:lnTo>
                <a:cubicBezTo>
                  <a:pt x="32151" y="25010"/>
                  <a:pt x="32350" y="24661"/>
                  <a:pt x="32550" y="24412"/>
                </a:cubicBezTo>
                <a:close/>
                <a:moveTo>
                  <a:pt x="33247" y="24113"/>
                </a:moveTo>
                <a:cubicBezTo>
                  <a:pt x="33397" y="24362"/>
                  <a:pt x="33497" y="24611"/>
                  <a:pt x="33646" y="24910"/>
                </a:cubicBezTo>
                <a:cubicBezTo>
                  <a:pt x="33846" y="25359"/>
                  <a:pt x="33995" y="25857"/>
                  <a:pt x="34095" y="26356"/>
                </a:cubicBezTo>
                <a:cubicBezTo>
                  <a:pt x="34194" y="26655"/>
                  <a:pt x="34244" y="26904"/>
                  <a:pt x="34294" y="27153"/>
                </a:cubicBezTo>
                <a:cubicBezTo>
                  <a:pt x="34344" y="27452"/>
                  <a:pt x="34394" y="27652"/>
                  <a:pt x="34444" y="27851"/>
                </a:cubicBezTo>
                <a:cubicBezTo>
                  <a:pt x="34494" y="28399"/>
                  <a:pt x="34543" y="28848"/>
                  <a:pt x="34593" y="29346"/>
                </a:cubicBezTo>
                <a:cubicBezTo>
                  <a:pt x="34593" y="29596"/>
                  <a:pt x="34643" y="29845"/>
                  <a:pt x="34643" y="30094"/>
                </a:cubicBezTo>
                <a:cubicBezTo>
                  <a:pt x="34693" y="30343"/>
                  <a:pt x="34693" y="30642"/>
                  <a:pt x="34643" y="30892"/>
                </a:cubicBezTo>
                <a:cubicBezTo>
                  <a:pt x="34593" y="31241"/>
                  <a:pt x="34543" y="31589"/>
                  <a:pt x="34444" y="31938"/>
                </a:cubicBezTo>
                <a:cubicBezTo>
                  <a:pt x="34344" y="32287"/>
                  <a:pt x="34244" y="32636"/>
                  <a:pt x="34145" y="32985"/>
                </a:cubicBezTo>
                <a:cubicBezTo>
                  <a:pt x="33995" y="33284"/>
                  <a:pt x="33846" y="33583"/>
                  <a:pt x="33696" y="33882"/>
                </a:cubicBezTo>
                <a:cubicBezTo>
                  <a:pt x="33596" y="34032"/>
                  <a:pt x="33447" y="34132"/>
                  <a:pt x="33347" y="34281"/>
                </a:cubicBezTo>
                <a:cubicBezTo>
                  <a:pt x="33247" y="34381"/>
                  <a:pt x="33098" y="34530"/>
                  <a:pt x="32948" y="34630"/>
                </a:cubicBezTo>
                <a:cubicBezTo>
                  <a:pt x="32799" y="34780"/>
                  <a:pt x="32599" y="34929"/>
                  <a:pt x="32400" y="35029"/>
                </a:cubicBezTo>
                <a:cubicBezTo>
                  <a:pt x="32251" y="35178"/>
                  <a:pt x="32051" y="35278"/>
                  <a:pt x="31852" y="35378"/>
                </a:cubicBezTo>
                <a:cubicBezTo>
                  <a:pt x="31503" y="35527"/>
                  <a:pt x="31154" y="35677"/>
                  <a:pt x="30805" y="35776"/>
                </a:cubicBezTo>
                <a:cubicBezTo>
                  <a:pt x="30606" y="35826"/>
                  <a:pt x="30456" y="35876"/>
                  <a:pt x="30257" y="35876"/>
                </a:cubicBezTo>
                <a:lnTo>
                  <a:pt x="30057" y="35926"/>
                </a:lnTo>
                <a:lnTo>
                  <a:pt x="30257" y="35527"/>
                </a:lnTo>
                <a:cubicBezTo>
                  <a:pt x="30406" y="35079"/>
                  <a:pt x="30606" y="34680"/>
                  <a:pt x="30805" y="34281"/>
                </a:cubicBezTo>
                <a:cubicBezTo>
                  <a:pt x="30905" y="34032"/>
                  <a:pt x="31004" y="33833"/>
                  <a:pt x="31104" y="33583"/>
                </a:cubicBezTo>
                <a:cubicBezTo>
                  <a:pt x="31204" y="33334"/>
                  <a:pt x="31303" y="33085"/>
                  <a:pt x="31403" y="32836"/>
                </a:cubicBezTo>
                <a:lnTo>
                  <a:pt x="31403" y="32935"/>
                </a:lnTo>
                <a:cubicBezTo>
                  <a:pt x="31553" y="32586"/>
                  <a:pt x="31702" y="32188"/>
                  <a:pt x="31852" y="31839"/>
                </a:cubicBezTo>
                <a:cubicBezTo>
                  <a:pt x="31951" y="31490"/>
                  <a:pt x="32101" y="31091"/>
                  <a:pt x="32201" y="30742"/>
                </a:cubicBezTo>
                <a:cubicBezTo>
                  <a:pt x="32251" y="30543"/>
                  <a:pt x="32350" y="30343"/>
                  <a:pt x="32400" y="30144"/>
                </a:cubicBezTo>
                <a:cubicBezTo>
                  <a:pt x="32450" y="29994"/>
                  <a:pt x="32450" y="29795"/>
                  <a:pt x="32500" y="29596"/>
                </a:cubicBezTo>
                <a:cubicBezTo>
                  <a:pt x="32599" y="29247"/>
                  <a:pt x="32649" y="28848"/>
                  <a:pt x="32749" y="28449"/>
                </a:cubicBezTo>
                <a:cubicBezTo>
                  <a:pt x="32849" y="28050"/>
                  <a:pt x="32948" y="27702"/>
                  <a:pt x="32998" y="27303"/>
                </a:cubicBezTo>
                <a:cubicBezTo>
                  <a:pt x="33098" y="26854"/>
                  <a:pt x="33098" y="26455"/>
                  <a:pt x="33148" y="26007"/>
                </a:cubicBezTo>
                <a:cubicBezTo>
                  <a:pt x="33148" y="25608"/>
                  <a:pt x="33198" y="25159"/>
                  <a:pt x="33198" y="24711"/>
                </a:cubicBezTo>
                <a:cubicBezTo>
                  <a:pt x="33198" y="24511"/>
                  <a:pt x="33198" y="24312"/>
                  <a:pt x="33247" y="24113"/>
                </a:cubicBezTo>
                <a:close/>
                <a:moveTo>
                  <a:pt x="13558" y="28798"/>
                </a:moveTo>
                <a:cubicBezTo>
                  <a:pt x="13758" y="28848"/>
                  <a:pt x="14007" y="28898"/>
                  <a:pt x="14256" y="28948"/>
                </a:cubicBezTo>
                <a:cubicBezTo>
                  <a:pt x="14506" y="28998"/>
                  <a:pt x="14755" y="29047"/>
                  <a:pt x="15004" y="29147"/>
                </a:cubicBezTo>
                <a:lnTo>
                  <a:pt x="15702" y="29346"/>
                </a:lnTo>
                <a:cubicBezTo>
                  <a:pt x="16001" y="29446"/>
                  <a:pt x="16250" y="29546"/>
                  <a:pt x="16499" y="29646"/>
                </a:cubicBezTo>
                <a:cubicBezTo>
                  <a:pt x="16798" y="29745"/>
                  <a:pt x="17098" y="29895"/>
                  <a:pt x="17347" y="30044"/>
                </a:cubicBezTo>
                <a:cubicBezTo>
                  <a:pt x="17895" y="30293"/>
                  <a:pt x="18443" y="30593"/>
                  <a:pt x="18942" y="30892"/>
                </a:cubicBezTo>
                <a:cubicBezTo>
                  <a:pt x="19241" y="31141"/>
                  <a:pt x="19540" y="31340"/>
                  <a:pt x="19789" y="31589"/>
                </a:cubicBezTo>
                <a:cubicBezTo>
                  <a:pt x="20138" y="31889"/>
                  <a:pt x="20437" y="32237"/>
                  <a:pt x="20686" y="32487"/>
                </a:cubicBezTo>
                <a:lnTo>
                  <a:pt x="20686" y="32487"/>
                </a:lnTo>
                <a:cubicBezTo>
                  <a:pt x="20720" y="32520"/>
                  <a:pt x="20753" y="32553"/>
                  <a:pt x="20786" y="32586"/>
                </a:cubicBezTo>
                <a:lnTo>
                  <a:pt x="20786" y="32636"/>
                </a:lnTo>
                <a:lnTo>
                  <a:pt x="20936" y="32836"/>
                </a:lnTo>
                <a:cubicBezTo>
                  <a:pt x="21085" y="32985"/>
                  <a:pt x="21185" y="33135"/>
                  <a:pt x="21334" y="33284"/>
                </a:cubicBezTo>
                <a:cubicBezTo>
                  <a:pt x="21434" y="33434"/>
                  <a:pt x="21534" y="33583"/>
                  <a:pt x="21633" y="33733"/>
                </a:cubicBezTo>
                <a:cubicBezTo>
                  <a:pt x="21683" y="33882"/>
                  <a:pt x="21833" y="34082"/>
                  <a:pt x="21933" y="34281"/>
                </a:cubicBezTo>
                <a:cubicBezTo>
                  <a:pt x="22032" y="34481"/>
                  <a:pt x="22132" y="34680"/>
                  <a:pt x="22232" y="34829"/>
                </a:cubicBezTo>
                <a:lnTo>
                  <a:pt x="22431" y="35228"/>
                </a:lnTo>
                <a:cubicBezTo>
                  <a:pt x="22481" y="35328"/>
                  <a:pt x="22531" y="35477"/>
                  <a:pt x="22581" y="35627"/>
                </a:cubicBezTo>
                <a:cubicBezTo>
                  <a:pt x="22630" y="35776"/>
                  <a:pt x="22680" y="35926"/>
                  <a:pt x="22730" y="36076"/>
                </a:cubicBezTo>
                <a:cubicBezTo>
                  <a:pt x="22780" y="36175"/>
                  <a:pt x="22830" y="36325"/>
                  <a:pt x="22880" y="36474"/>
                </a:cubicBezTo>
                <a:cubicBezTo>
                  <a:pt x="22880" y="36474"/>
                  <a:pt x="22880" y="36524"/>
                  <a:pt x="22880" y="36524"/>
                </a:cubicBezTo>
                <a:cubicBezTo>
                  <a:pt x="22481" y="36325"/>
                  <a:pt x="22132" y="36125"/>
                  <a:pt x="21733" y="35926"/>
                </a:cubicBezTo>
                <a:cubicBezTo>
                  <a:pt x="21534" y="35826"/>
                  <a:pt x="21334" y="35727"/>
                  <a:pt x="21085" y="35627"/>
                </a:cubicBezTo>
                <a:lnTo>
                  <a:pt x="20537" y="35278"/>
                </a:lnTo>
                <a:lnTo>
                  <a:pt x="19989" y="34979"/>
                </a:lnTo>
                <a:cubicBezTo>
                  <a:pt x="19789" y="34879"/>
                  <a:pt x="19640" y="34780"/>
                  <a:pt x="19490" y="34630"/>
                </a:cubicBezTo>
                <a:lnTo>
                  <a:pt x="19191" y="34481"/>
                </a:lnTo>
                <a:lnTo>
                  <a:pt x="19141" y="34481"/>
                </a:lnTo>
                <a:cubicBezTo>
                  <a:pt x="18842" y="34231"/>
                  <a:pt x="18493" y="33982"/>
                  <a:pt x="18144" y="33733"/>
                </a:cubicBezTo>
                <a:cubicBezTo>
                  <a:pt x="17795" y="33484"/>
                  <a:pt x="17496" y="33234"/>
                  <a:pt x="17147" y="32985"/>
                </a:cubicBezTo>
                <a:lnTo>
                  <a:pt x="16649" y="32537"/>
                </a:lnTo>
                <a:lnTo>
                  <a:pt x="16200" y="32138"/>
                </a:lnTo>
                <a:cubicBezTo>
                  <a:pt x="15901" y="31839"/>
                  <a:pt x="15602" y="31490"/>
                  <a:pt x="15303" y="31241"/>
                </a:cubicBezTo>
                <a:lnTo>
                  <a:pt x="15104" y="30991"/>
                </a:lnTo>
                <a:cubicBezTo>
                  <a:pt x="14954" y="30792"/>
                  <a:pt x="14755" y="30543"/>
                  <a:pt x="14555" y="30293"/>
                </a:cubicBezTo>
                <a:lnTo>
                  <a:pt x="14007" y="29546"/>
                </a:lnTo>
                <a:cubicBezTo>
                  <a:pt x="13858" y="29297"/>
                  <a:pt x="13658" y="29047"/>
                  <a:pt x="13558" y="28798"/>
                </a:cubicBezTo>
                <a:close/>
                <a:moveTo>
                  <a:pt x="13509" y="30044"/>
                </a:moveTo>
                <a:lnTo>
                  <a:pt x="13758" y="30343"/>
                </a:lnTo>
                <a:lnTo>
                  <a:pt x="14157" y="30892"/>
                </a:lnTo>
                <a:cubicBezTo>
                  <a:pt x="14256" y="31041"/>
                  <a:pt x="14406" y="31241"/>
                  <a:pt x="14506" y="31390"/>
                </a:cubicBezTo>
                <a:cubicBezTo>
                  <a:pt x="14655" y="31540"/>
                  <a:pt x="14805" y="31689"/>
                  <a:pt x="14954" y="31889"/>
                </a:cubicBezTo>
                <a:cubicBezTo>
                  <a:pt x="15154" y="32038"/>
                  <a:pt x="15253" y="32188"/>
                  <a:pt x="15403" y="32287"/>
                </a:cubicBezTo>
                <a:cubicBezTo>
                  <a:pt x="16001" y="32935"/>
                  <a:pt x="16649" y="33484"/>
                  <a:pt x="17347" y="33982"/>
                </a:cubicBezTo>
                <a:cubicBezTo>
                  <a:pt x="17696" y="34231"/>
                  <a:pt x="17995" y="34481"/>
                  <a:pt x="18344" y="34730"/>
                </a:cubicBezTo>
                <a:cubicBezTo>
                  <a:pt x="18543" y="34879"/>
                  <a:pt x="18742" y="34979"/>
                  <a:pt x="18892" y="35128"/>
                </a:cubicBezTo>
                <a:lnTo>
                  <a:pt x="19440" y="35477"/>
                </a:lnTo>
                <a:cubicBezTo>
                  <a:pt x="19789" y="35677"/>
                  <a:pt x="20188" y="35876"/>
                  <a:pt x="20537" y="36076"/>
                </a:cubicBezTo>
                <a:cubicBezTo>
                  <a:pt x="20936" y="36275"/>
                  <a:pt x="21334" y="36474"/>
                  <a:pt x="21683" y="36724"/>
                </a:cubicBezTo>
                <a:lnTo>
                  <a:pt x="22082" y="36923"/>
                </a:lnTo>
                <a:lnTo>
                  <a:pt x="21534" y="36923"/>
                </a:lnTo>
                <a:cubicBezTo>
                  <a:pt x="21235" y="36923"/>
                  <a:pt x="20936" y="36873"/>
                  <a:pt x="20686" y="36823"/>
                </a:cubicBezTo>
                <a:cubicBezTo>
                  <a:pt x="20487" y="36823"/>
                  <a:pt x="20337" y="36773"/>
                  <a:pt x="20188" y="36724"/>
                </a:cubicBezTo>
                <a:cubicBezTo>
                  <a:pt x="20038" y="36674"/>
                  <a:pt x="19889" y="36624"/>
                  <a:pt x="19739" y="36574"/>
                </a:cubicBezTo>
                <a:lnTo>
                  <a:pt x="19739" y="36574"/>
                </a:lnTo>
                <a:lnTo>
                  <a:pt x="19789" y="36624"/>
                </a:lnTo>
                <a:lnTo>
                  <a:pt x="19540" y="36524"/>
                </a:lnTo>
                <a:cubicBezTo>
                  <a:pt x="19241" y="36424"/>
                  <a:pt x="18942" y="36325"/>
                  <a:pt x="18693" y="36175"/>
                </a:cubicBezTo>
                <a:cubicBezTo>
                  <a:pt x="18443" y="36076"/>
                  <a:pt x="18194" y="35926"/>
                  <a:pt x="17945" y="35776"/>
                </a:cubicBezTo>
                <a:cubicBezTo>
                  <a:pt x="17596" y="35527"/>
                  <a:pt x="17297" y="35228"/>
                  <a:pt x="16998" y="34979"/>
                </a:cubicBezTo>
                <a:cubicBezTo>
                  <a:pt x="16848" y="34829"/>
                  <a:pt x="16699" y="34680"/>
                  <a:pt x="16549" y="34530"/>
                </a:cubicBezTo>
                <a:cubicBezTo>
                  <a:pt x="16400" y="34381"/>
                  <a:pt x="16250" y="34231"/>
                  <a:pt x="16101" y="34082"/>
                </a:cubicBezTo>
                <a:lnTo>
                  <a:pt x="15602" y="33484"/>
                </a:lnTo>
                <a:cubicBezTo>
                  <a:pt x="15353" y="33234"/>
                  <a:pt x="15203" y="32935"/>
                  <a:pt x="14954" y="32686"/>
                </a:cubicBezTo>
                <a:lnTo>
                  <a:pt x="14655" y="32287"/>
                </a:lnTo>
                <a:cubicBezTo>
                  <a:pt x="14555" y="32138"/>
                  <a:pt x="14506" y="32038"/>
                  <a:pt x="14406" y="31889"/>
                </a:cubicBezTo>
                <a:cubicBezTo>
                  <a:pt x="14256" y="31639"/>
                  <a:pt x="14107" y="31340"/>
                  <a:pt x="13957" y="31041"/>
                </a:cubicBezTo>
                <a:cubicBezTo>
                  <a:pt x="13858" y="30892"/>
                  <a:pt x="13808" y="30742"/>
                  <a:pt x="13708" y="30543"/>
                </a:cubicBezTo>
                <a:cubicBezTo>
                  <a:pt x="13658" y="30393"/>
                  <a:pt x="13608" y="30194"/>
                  <a:pt x="13509" y="30044"/>
                </a:cubicBezTo>
                <a:close/>
                <a:moveTo>
                  <a:pt x="18992" y="41309"/>
                </a:moveTo>
                <a:cubicBezTo>
                  <a:pt x="19000" y="41327"/>
                  <a:pt x="19009" y="41344"/>
                  <a:pt x="19018" y="41360"/>
                </a:cubicBezTo>
                <a:lnTo>
                  <a:pt x="19018" y="41360"/>
                </a:lnTo>
                <a:cubicBezTo>
                  <a:pt x="19005" y="41347"/>
                  <a:pt x="18992" y="41335"/>
                  <a:pt x="18992" y="41309"/>
                </a:cubicBezTo>
                <a:close/>
                <a:moveTo>
                  <a:pt x="22182" y="40661"/>
                </a:moveTo>
                <a:cubicBezTo>
                  <a:pt x="22730" y="40761"/>
                  <a:pt x="23228" y="40861"/>
                  <a:pt x="23777" y="41010"/>
                </a:cubicBezTo>
                <a:cubicBezTo>
                  <a:pt x="24026" y="41110"/>
                  <a:pt x="24325" y="41259"/>
                  <a:pt x="24574" y="41409"/>
                </a:cubicBezTo>
                <a:cubicBezTo>
                  <a:pt x="24873" y="41559"/>
                  <a:pt x="25123" y="41708"/>
                  <a:pt x="25422" y="41858"/>
                </a:cubicBezTo>
                <a:lnTo>
                  <a:pt x="25472" y="41907"/>
                </a:lnTo>
                <a:cubicBezTo>
                  <a:pt x="25671" y="42057"/>
                  <a:pt x="25870" y="42207"/>
                  <a:pt x="26070" y="42356"/>
                </a:cubicBezTo>
                <a:cubicBezTo>
                  <a:pt x="26269" y="42555"/>
                  <a:pt x="26468" y="42705"/>
                  <a:pt x="26668" y="42904"/>
                </a:cubicBezTo>
                <a:cubicBezTo>
                  <a:pt x="26967" y="43203"/>
                  <a:pt x="27266" y="43552"/>
                  <a:pt x="27515" y="43802"/>
                </a:cubicBezTo>
                <a:lnTo>
                  <a:pt x="27116" y="43702"/>
                </a:lnTo>
                <a:cubicBezTo>
                  <a:pt x="26718" y="43602"/>
                  <a:pt x="26369" y="43503"/>
                  <a:pt x="26020" y="43403"/>
                </a:cubicBezTo>
                <a:lnTo>
                  <a:pt x="25472" y="43253"/>
                </a:lnTo>
                <a:cubicBezTo>
                  <a:pt x="25322" y="43203"/>
                  <a:pt x="25123" y="43154"/>
                  <a:pt x="24923" y="43054"/>
                </a:cubicBezTo>
                <a:lnTo>
                  <a:pt x="24973" y="43054"/>
                </a:lnTo>
                <a:lnTo>
                  <a:pt x="24375" y="42855"/>
                </a:lnTo>
                <a:lnTo>
                  <a:pt x="24475" y="42855"/>
                </a:lnTo>
                <a:lnTo>
                  <a:pt x="24126" y="42755"/>
                </a:lnTo>
                <a:lnTo>
                  <a:pt x="24225" y="42755"/>
                </a:lnTo>
                <a:cubicBezTo>
                  <a:pt x="23876" y="42655"/>
                  <a:pt x="23528" y="42506"/>
                  <a:pt x="23228" y="42356"/>
                </a:cubicBezTo>
                <a:lnTo>
                  <a:pt x="22730" y="42157"/>
                </a:lnTo>
                <a:lnTo>
                  <a:pt x="22232" y="41957"/>
                </a:lnTo>
                <a:lnTo>
                  <a:pt x="21683" y="41708"/>
                </a:lnTo>
                <a:cubicBezTo>
                  <a:pt x="21534" y="41608"/>
                  <a:pt x="21384" y="41559"/>
                  <a:pt x="21235" y="41459"/>
                </a:cubicBezTo>
                <a:cubicBezTo>
                  <a:pt x="20886" y="41259"/>
                  <a:pt x="20587" y="41060"/>
                  <a:pt x="20288" y="40861"/>
                </a:cubicBezTo>
                <a:cubicBezTo>
                  <a:pt x="20138" y="40811"/>
                  <a:pt x="20038" y="40711"/>
                  <a:pt x="19939" y="40661"/>
                </a:cubicBezTo>
                <a:lnTo>
                  <a:pt x="20038" y="40661"/>
                </a:lnTo>
                <a:cubicBezTo>
                  <a:pt x="20138" y="40711"/>
                  <a:pt x="20288" y="40711"/>
                  <a:pt x="20387" y="40711"/>
                </a:cubicBezTo>
                <a:lnTo>
                  <a:pt x="20387" y="40661"/>
                </a:lnTo>
                <a:close/>
                <a:moveTo>
                  <a:pt x="19989" y="41608"/>
                </a:moveTo>
                <a:lnTo>
                  <a:pt x="19989" y="41608"/>
                </a:lnTo>
                <a:cubicBezTo>
                  <a:pt x="20337" y="41858"/>
                  <a:pt x="20736" y="42107"/>
                  <a:pt x="21085" y="42306"/>
                </a:cubicBezTo>
                <a:cubicBezTo>
                  <a:pt x="21434" y="42506"/>
                  <a:pt x="21833" y="42655"/>
                  <a:pt x="22232" y="42805"/>
                </a:cubicBezTo>
                <a:cubicBezTo>
                  <a:pt x="22581" y="42954"/>
                  <a:pt x="22979" y="43154"/>
                  <a:pt x="23378" y="43303"/>
                </a:cubicBezTo>
                <a:cubicBezTo>
                  <a:pt x="23577" y="43353"/>
                  <a:pt x="23827" y="43453"/>
                  <a:pt x="24026" y="43552"/>
                </a:cubicBezTo>
                <a:lnTo>
                  <a:pt x="24076" y="43552"/>
                </a:lnTo>
                <a:lnTo>
                  <a:pt x="24325" y="43602"/>
                </a:lnTo>
                <a:lnTo>
                  <a:pt x="24375" y="43602"/>
                </a:lnTo>
                <a:cubicBezTo>
                  <a:pt x="24774" y="43752"/>
                  <a:pt x="25172" y="43851"/>
                  <a:pt x="25571" y="43951"/>
                </a:cubicBezTo>
                <a:lnTo>
                  <a:pt x="26768" y="44300"/>
                </a:lnTo>
                <a:lnTo>
                  <a:pt x="27366" y="44450"/>
                </a:lnTo>
                <a:lnTo>
                  <a:pt x="27216" y="44499"/>
                </a:lnTo>
                <a:lnTo>
                  <a:pt x="27316" y="44499"/>
                </a:lnTo>
                <a:lnTo>
                  <a:pt x="27116" y="44549"/>
                </a:lnTo>
                <a:lnTo>
                  <a:pt x="26817" y="44599"/>
                </a:lnTo>
                <a:lnTo>
                  <a:pt x="26917" y="44599"/>
                </a:lnTo>
                <a:cubicBezTo>
                  <a:pt x="26718" y="44649"/>
                  <a:pt x="26468" y="44649"/>
                  <a:pt x="26219" y="44699"/>
                </a:cubicBezTo>
                <a:lnTo>
                  <a:pt x="25222" y="44699"/>
                </a:lnTo>
                <a:cubicBezTo>
                  <a:pt x="24973" y="44649"/>
                  <a:pt x="24724" y="44599"/>
                  <a:pt x="24524" y="44549"/>
                </a:cubicBezTo>
                <a:cubicBezTo>
                  <a:pt x="24225" y="44499"/>
                  <a:pt x="23976" y="44450"/>
                  <a:pt x="23727" y="44350"/>
                </a:cubicBezTo>
                <a:cubicBezTo>
                  <a:pt x="23378" y="44250"/>
                  <a:pt x="23079" y="44101"/>
                  <a:pt x="22730" y="43951"/>
                </a:cubicBezTo>
                <a:cubicBezTo>
                  <a:pt x="22431" y="43851"/>
                  <a:pt x="22182" y="43652"/>
                  <a:pt x="21883" y="43503"/>
                </a:cubicBezTo>
                <a:cubicBezTo>
                  <a:pt x="21733" y="43403"/>
                  <a:pt x="21584" y="43253"/>
                  <a:pt x="21434" y="43154"/>
                </a:cubicBezTo>
                <a:cubicBezTo>
                  <a:pt x="21285" y="43004"/>
                  <a:pt x="21135" y="42855"/>
                  <a:pt x="20985" y="42705"/>
                </a:cubicBezTo>
                <a:cubicBezTo>
                  <a:pt x="20836" y="42555"/>
                  <a:pt x="20637" y="42356"/>
                  <a:pt x="20487" y="42207"/>
                </a:cubicBezTo>
                <a:cubicBezTo>
                  <a:pt x="20337" y="42057"/>
                  <a:pt x="20238" y="41957"/>
                  <a:pt x="20138" y="41808"/>
                </a:cubicBezTo>
                <a:cubicBezTo>
                  <a:pt x="20038" y="41708"/>
                  <a:pt x="20038" y="41708"/>
                  <a:pt x="19989" y="41608"/>
                </a:cubicBezTo>
                <a:close/>
                <a:moveTo>
                  <a:pt x="19044" y="0"/>
                </a:moveTo>
                <a:cubicBezTo>
                  <a:pt x="18918" y="0"/>
                  <a:pt x="18803" y="66"/>
                  <a:pt x="18742" y="187"/>
                </a:cubicBezTo>
                <a:lnTo>
                  <a:pt x="18693" y="237"/>
                </a:lnTo>
                <a:cubicBezTo>
                  <a:pt x="18593" y="237"/>
                  <a:pt x="18493" y="336"/>
                  <a:pt x="18443" y="436"/>
                </a:cubicBezTo>
                <a:cubicBezTo>
                  <a:pt x="18344" y="635"/>
                  <a:pt x="18244" y="885"/>
                  <a:pt x="18144" y="1134"/>
                </a:cubicBezTo>
                <a:cubicBezTo>
                  <a:pt x="18094" y="1333"/>
                  <a:pt x="17995" y="1533"/>
                  <a:pt x="17895" y="1682"/>
                </a:cubicBezTo>
                <a:cubicBezTo>
                  <a:pt x="17696" y="2081"/>
                  <a:pt x="17546" y="2480"/>
                  <a:pt x="17397" y="2829"/>
                </a:cubicBezTo>
                <a:cubicBezTo>
                  <a:pt x="17247" y="3227"/>
                  <a:pt x="17147" y="3626"/>
                  <a:pt x="17048" y="3975"/>
                </a:cubicBezTo>
                <a:cubicBezTo>
                  <a:pt x="16948" y="4324"/>
                  <a:pt x="16848" y="4673"/>
                  <a:pt x="16798" y="4972"/>
                </a:cubicBezTo>
                <a:cubicBezTo>
                  <a:pt x="16699" y="5770"/>
                  <a:pt x="16699" y="6617"/>
                  <a:pt x="16798" y="7414"/>
                </a:cubicBezTo>
                <a:cubicBezTo>
                  <a:pt x="16798" y="7763"/>
                  <a:pt x="16898" y="8062"/>
                  <a:pt x="16998" y="8411"/>
                </a:cubicBezTo>
                <a:lnTo>
                  <a:pt x="17048" y="8561"/>
                </a:lnTo>
                <a:cubicBezTo>
                  <a:pt x="17147" y="8910"/>
                  <a:pt x="17297" y="9309"/>
                  <a:pt x="17496" y="9658"/>
                </a:cubicBezTo>
                <a:cubicBezTo>
                  <a:pt x="17646" y="10006"/>
                  <a:pt x="17845" y="10355"/>
                  <a:pt x="18045" y="10704"/>
                </a:cubicBezTo>
                <a:cubicBezTo>
                  <a:pt x="18144" y="10854"/>
                  <a:pt x="18244" y="11053"/>
                  <a:pt x="18344" y="11203"/>
                </a:cubicBezTo>
                <a:cubicBezTo>
                  <a:pt x="18443" y="11352"/>
                  <a:pt x="18593" y="11552"/>
                  <a:pt x="18742" y="11701"/>
                </a:cubicBezTo>
                <a:lnTo>
                  <a:pt x="18942" y="12000"/>
                </a:lnTo>
                <a:lnTo>
                  <a:pt x="19141" y="12200"/>
                </a:lnTo>
                <a:lnTo>
                  <a:pt x="19191" y="12249"/>
                </a:lnTo>
                <a:cubicBezTo>
                  <a:pt x="19141" y="12399"/>
                  <a:pt x="19091" y="12598"/>
                  <a:pt x="19091" y="12798"/>
                </a:cubicBezTo>
                <a:cubicBezTo>
                  <a:pt x="19041" y="13246"/>
                  <a:pt x="19041" y="13645"/>
                  <a:pt x="18992" y="14094"/>
                </a:cubicBezTo>
                <a:cubicBezTo>
                  <a:pt x="18992" y="14941"/>
                  <a:pt x="18942" y="15788"/>
                  <a:pt x="18892" y="16586"/>
                </a:cubicBezTo>
                <a:lnTo>
                  <a:pt x="18892" y="17533"/>
                </a:lnTo>
                <a:lnTo>
                  <a:pt x="18892" y="17832"/>
                </a:lnTo>
                <a:lnTo>
                  <a:pt x="18842" y="17782"/>
                </a:lnTo>
                <a:cubicBezTo>
                  <a:pt x="18593" y="17334"/>
                  <a:pt x="18393" y="16835"/>
                  <a:pt x="18194" y="16387"/>
                </a:cubicBezTo>
                <a:cubicBezTo>
                  <a:pt x="17945" y="15938"/>
                  <a:pt x="17696" y="15440"/>
                  <a:pt x="17397" y="14941"/>
                </a:cubicBezTo>
                <a:cubicBezTo>
                  <a:pt x="17297" y="14792"/>
                  <a:pt x="17197" y="14592"/>
                  <a:pt x="17098" y="14393"/>
                </a:cubicBezTo>
                <a:cubicBezTo>
                  <a:pt x="16998" y="14193"/>
                  <a:pt x="16848" y="13944"/>
                  <a:pt x="16749" y="13745"/>
                </a:cubicBezTo>
                <a:lnTo>
                  <a:pt x="16350" y="13197"/>
                </a:lnTo>
                <a:cubicBezTo>
                  <a:pt x="16250" y="12997"/>
                  <a:pt x="16101" y="12748"/>
                  <a:pt x="15951" y="12549"/>
                </a:cubicBezTo>
                <a:lnTo>
                  <a:pt x="15602" y="11950"/>
                </a:lnTo>
                <a:cubicBezTo>
                  <a:pt x="15453" y="11751"/>
                  <a:pt x="15353" y="11552"/>
                  <a:pt x="15203" y="11402"/>
                </a:cubicBezTo>
                <a:cubicBezTo>
                  <a:pt x="15104" y="11203"/>
                  <a:pt x="14954" y="11003"/>
                  <a:pt x="14805" y="10804"/>
                </a:cubicBezTo>
                <a:lnTo>
                  <a:pt x="14356" y="10206"/>
                </a:lnTo>
                <a:cubicBezTo>
                  <a:pt x="14256" y="10006"/>
                  <a:pt x="14107" y="9857"/>
                  <a:pt x="13957" y="9658"/>
                </a:cubicBezTo>
                <a:cubicBezTo>
                  <a:pt x="13858" y="9508"/>
                  <a:pt x="13658" y="9358"/>
                  <a:pt x="13509" y="9159"/>
                </a:cubicBezTo>
                <a:cubicBezTo>
                  <a:pt x="13409" y="9010"/>
                  <a:pt x="13210" y="8760"/>
                  <a:pt x="13010" y="8561"/>
                </a:cubicBezTo>
                <a:cubicBezTo>
                  <a:pt x="12811" y="8312"/>
                  <a:pt x="12661" y="8212"/>
                  <a:pt x="12512" y="8013"/>
                </a:cubicBezTo>
                <a:lnTo>
                  <a:pt x="12462" y="7963"/>
                </a:lnTo>
                <a:lnTo>
                  <a:pt x="12113" y="7614"/>
                </a:lnTo>
                <a:cubicBezTo>
                  <a:pt x="12013" y="7464"/>
                  <a:pt x="11864" y="7365"/>
                  <a:pt x="11764" y="7215"/>
                </a:cubicBezTo>
                <a:cubicBezTo>
                  <a:pt x="11615" y="7115"/>
                  <a:pt x="11465" y="6866"/>
                  <a:pt x="11315" y="6667"/>
                </a:cubicBezTo>
                <a:cubicBezTo>
                  <a:pt x="11116" y="6517"/>
                  <a:pt x="10967" y="6368"/>
                  <a:pt x="10817" y="6218"/>
                </a:cubicBezTo>
                <a:cubicBezTo>
                  <a:pt x="10618" y="6019"/>
                  <a:pt x="10468" y="5869"/>
                  <a:pt x="10269" y="5720"/>
                </a:cubicBezTo>
                <a:cubicBezTo>
                  <a:pt x="10219" y="5670"/>
                  <a:pt x="10119" y="5570"/>
                  <a:pt x="10069" y="5520"/>
                </a:cubicBezTo>
                <a:cubicBezTo>
                  <a:pt x="9920" y="5421"/>
                  <a:pt x="9820" y="5371"/>
                  <a:pt x="9720" y="5321"/>
                </a:cubicBezTo>
                <a:lnTo>
                  <a:pt x="9421" y="5122"/>
                </a:lnTo>
                <a:cubicBezTo>
                  <a:pt x="9322" y="5022"/>
                  <a:pt x="9172" y="4922"/>
                  <a:pt x="8973" y="4822"/>
                </a:cubicBezTo>
                <a:lnTo>
                  <a:pt x="8624" y="4623"/>
                </a:lnTo>
                <a:cubicBezTo>
                  <a:pt x="8474" y="4573"/>
                  <a:pt x="8325" y="4523"/>
                  <a:pt x="8225" y="4424"/>
                </a:cubicBezTo>
                <a:cubicBezTo>
                  <a:pt x="8026" y="4324"/>
                  <a:pt x="7776" y="4175"/>
                  <a:pt x="7527" y="4075"/>
                </a:cubicBezTo>
                <a:cubicBezTo>
                  <a:pt x="7428" y="4025"/>
                  <a:pt x="7278" y="3975"/>
                  <a:pt x="7178" y="3925"/>
                </a:cubicBezTo>
                <a:lnTo>
                  <a:pt x="6929" y="3826"/>
                </a:lnTo>
                <a:lnTo>
                  <a:pt x="6680" y="3826"/>
                </a:lnTo>
                <a:cubicBezTo>
                  <a:pt x="6630" y="3792"/>
                  <a:pt x="6575" y="3776"/>
                  <a:pt x="6519" y="3776"/>
                </a:cubicBezTo>
                <a:cubicBezTo>
                  <a:pt x="6408" y="3776"/>
                  <a:pt x="6298" y="3842"/>
                  <a:pt x="6231" y="3975"/>
                </a:cubicBezTo>
                <a:cubicBezTo>
                  <a:pt x="6181" y="4025"/>
                  <a:pt x="6181" y="4125"/>
                  <a:pt x="6231" y="4224"/>
                </a:cubicBezTo>
                <a:cubicBezTo>
                  <a:pt x="6231" y="4324"/>
                  <a:pt x="6331" y="4374"/>
                  <a:pt x="6381" y="4424"/>
                </a:cubicBezTo>
                <a:lnTo>
                  <a:pt x="6680" y="4573"/>
                </a:lnTo>
                <a:cubicBezTo>
                  <a:pt x="6829" y="4573"/>
                  <a:pt x="6929" y="4623"/>
                  <a:pt x="7079" y="4723"/>
                </a:cubicBezTo>
                <a:lnTo>
                  <a:pt x="7577" y="4972"/>
                </a:lnTo>
                <a:cubicBezTo>
                  <a:pt x="7677" y="5022"/>
                  <a:pt x="7776" y="5072"/>
                  <a:pt x="7876" y="5122"/>
                </a:cubicBezTo>
                <a:cubicBezTo>
                  <a:pt x="7976" y="5171"/>
                  <a:pt x="8075" y="5221"/>
                  <a:pt x="8175" y="5271"/>
                </a:cubicBezTo>
                <a:cubicBezTo>
                  <a:pt x="8424" y="5421"/>
                  <a:pt x="8624" y="5520"/>
                  <a:pt x="8823" y="5620"/>
                </a:cubicBezTo>
                <a:lnTo>
                  <a:pt x="9072" y="5869"/>
                </a:lnTo>
                <a:lnTo>
                  <a:pt x="9421" y="6069"/>
                </a:lnTo>
                <a:cubicBezTo>
                  <a:pt x="9571" y="6168"/>
                  <a:pt x="9671" y="6218"/>
                  <a:pt x="9720" y="6318"/>
                </a:cubicBezTo>
                <a:cubicBezTo>
                  <a:pt x="9870" y="6418"/>
                  <a:pt x="9970" y="6567"/>
                  <a:pt x="10119" y="6667"/>
                </a:cubicBezTo>
                <a:cubicBezTo>
                  <a:pt x="10219" y="6766"/>
                  <a:pt x="10518" y="7066"/>
                  <a:pt x="10717" y="7265"/>
                </a:cubicBezTo>
                <a:cubicBezTo>
                  <a:pt x="10917" y="7514"/>
                  <a:pt x="10967" y="7564"/>
                  <a:pt x="11066" y="7714"/>
                </a:cubicBezTo>
                <a:cubicBezTo>
                  <a:pt x="11216" y="7863"/>
                  <a:pt x="11315" y="7963"/>
                  <a:pt x="11465" y="8112"/>
                </a:cubicBezTo>
                <a:cubicBezTo>
                  <a:pt x="11565" y="8212"/>
                  <a:pt x="11764" y="8461"/>
                  <a:pt x="11963" y="8661"/>
                </a:cubicBezTo>
                <a:cubicBezTo>
                  <a:pt x="12113" y="8810"/>
                  <a:pt x="12312" y="9010"/>
                  <a:pt x="12512" y="9209"/>
                </a:cubicBezTo>
                <a:cubicBezTo>
                  <a:pt x="12711" y="9408"/>
                  <a:pt x="12811" y="9558"/>
                  <a:pt x="12910" y="9707"/>
                </a:cubicBezTo>
                <a:cubicBezTo>
                  <a:pt x="13060" y="9907"/>
                  <a:pt x="13210" y="10056"/>
                  <a:pt x="13359" y="10206"/>
                </a:cubicBezTo>
                <a:cubicBezTo>
                  <a:pt x="13509" y="10405"/>
                  <a:pt x="13658" y="10555"/>
                  <a:pt x="13758" y="10754"/>
                </a:cubicBezTo>
                <a:cubicBezTo>
                  <a:pt x="13907" y="10953"/>
                  <a:pt x="14057" y="11153"/>
                  <a:pt x="14206" y="11402"/>
                </a:cubicBezTo>
                <a:cubicBezTo>
                  <a:pt x="14256" y="11452"/>
                  <a:pt x="14356" y="11552"/>
                  <a:pt x="14406" y="11651"/>
                </a:cubicBezTo>
                <a:cubicBezTo>
                  <a:pt x="14456" y="11751"/>
                  <a:pt x="14555" y="11851"/>
                  <a:pt x="14605" y="11950"/>
                </a:cubicBezTo>
                <a:cubicBezTo>
                  <a:pt x="14655" y="12050"/>
                  <a:pt x="14854" y="12349"/>
                  <a:pt x="14954" y="12499"/>
                </a:cubicBezTo>
                <a:cubicBezTo>
                  <a:pt x="15104" y="12698"/>
                  <a:pt x="15203" y="12947"/>
                  <a:pt x="15353" y="13147"/>
                </a:cubicBezTo>
                <a:cubicBezTo>
                  <a:pt x="15502" y="13346"/>
                  <a:pt x="15602" y="13545"/>
                  <a:pt x="15752" y="13745"/>
                </a:cubicBezTo>
                <a:cubicBezTo>
                  <a:pt x="15901" y="13944"/>
                  <a:pt x="16001" y="14144"/>
                  <a:pt x="16101" y="14343"/>
                </a:cubicBezTo>
                <a:cubicBezTo>
                  <a:pt x="16200" y="14542"/>
                  <a:pt x="16350" y="14792"/>
                  <a:pt x="16450" y="14991"/>
                </a:cubicBezTo>
                <a:cubicBezTo>
                  <a:pt x="16599" y="15240"/>
                  <a:pt x="16699" y="15390"/>
                  <a:pt x="16848" y="15639"/>
                </a:cubicBezTo>
                <a:cubicBezTo>
                  <a:pt x="16948" y="15838"/>
                  <a:pt x="17048" y="16038"/>
                  <a:pt x="17197" y="16237"/>
                </a:cubicBezTo>
                <a:cubicBezTo>
                  <a:pt x="17297" y="16436"/>
                  <a:pt x="17446" y="16785"/>
                  <a:pt x="17546" y="17035"/>
                </a:cubicBezTo>
                <a:lnTo>
                  <a:pt x="17496" y="16985"/>
                </a:lnTo>
                <a:lnTo>
                  <a:pt x="16948" y="16736"/>
                </a:lnTo>
                <a:lnTo>
                  <a:pt x="15951" y="16337"/>
                </a:lnTo>
                <a:cubicBezTo>
                  <a:pt x="15602" y="16187"/>
                  <a:pt x="15253" y="16038"/>
                  <a:pt x="14904" y="15938"/>
                </a:cubicBezTo>
                <a:cubicBezTo>
                  <a:pt x="14755" y="15888"/>
                  <a:pt x="14655" y="15838"/>
                  <a:pt x="14506" y="15788"/>
                </a:cubicBezTo>
                <a:cubicBezTo>
                  <a:pt x="14456" y="15739"/>
                  <a:pt x="14406" y="15689"/>
                  <a:pt x="14356" y="15589"/>
                </a:cubicBezTo>
                <a:lnTo>
                  <a:pt x="14256" y="15440"/>
                </a:lnTo>
                <a:lnTo>
                  <a:pt x="14157" y="15290"/>
                </a:lnTo>
                <a:cubicBezTo>
                  <a:pt x="14107" y="15190"/>
                  <a:pt x="14007" y="15091"/>
                  <a:pt x="13957" y="14991"/>
                </a:cubicBezTo>
                <a:lnTo>
                  <a:pt x="13708" y="14642"/>
                </a:lnTo>
                <a:lnTo>
                  <a:pt x="13459" y="14243"/>
                </a:lnTo>
                <a:cubicBezTo>
                  <a:pt x="13359" y="14094"/>
                  <a:pt x="13259" y="13994"/>
                  <a:pt x="13160" y="13845"/>
                </a:cubicBezTo>
                <a:cubicBezTo>
                  <a:pt x="13010" y="13595"/>
                  <a:pt x="12811" y="13396"/>
                  <a:pt x="12611" y="13147"/>
                </a:cubicBezTo>
                <a:cubicBezTo>
                  <a:pt x="12412" y="12848"/>
                  <a:pt x="12113" y="12598"/>
                  <a:pt x="11814" y="12349"/>
                </a:cubicBezTo>
                <a:cubicBezTo>
                  <a:pt x="11515" y="12100"/>
                  <a:pt x="11216" y="11901"/>
                  <a:pt x="10917" y="11651"/>
                </a:cubicBezTo>
                <a:cubicBezTo>
                  <a:pt x="10568" y="11452"/>
                  <a:pt x="10269" y="11302"/>
                  <a:pt x="9920" y="11153"/>
                </a:cubicBezTo>
                <a:cubicBezTo>
                  <a:pt x="9770" y="11053"/>
                  <a:pt x="9621" y="11003"/>
                  <a:pt x="9471" y="10953"/>
                </a:cubicBezTo>
                <a:cubicBezTo>
                  <a:pt x="9322" y="10904"/>
                  <a:pt x="9072" y="10804"/>
                  <a:pt x="8873" y="10754"/>
                </a:cubicBezTo>
                <a:cubicBezTo>
                  <a:pt x="8474" y="10654"/>
                  <a:pt x="8075" y="10555"/>
                  <a:pt x="7677" y="10505"/>
                </a:cubicBezTo>
                <a:cubicBezTo>
                  <a:pt x="7228" y="10405"/>
                  <a:pt x="6780" y="10355"/>
                  <a:pt x="6381" y="10355"/>
                </a:cubicBezTo>
                <a:lnTo>
                  <a:pt x="5234" y="10355"/>
                </a:lnTo>
                <a:cubicBezTo>
                  <a:pt x="4836" y="10355"/>
                  <a:pt x="4437" y="10355"/>
                  <a:pt x="4088" y="10405"/>
                </a:cubicBezTo>
                <a:cubicBezTo>
                  <a:pt x="3540" y="10505"/>
                  <a:pt x="3041" y="10555"/>
                  <a:pt x="2493" y="10654"/>
                </a:cubicBezTo>
                <a:lnTo>
                  <a:pt x="2343" y="10654"/>
                </a:lnTo>
                <a:cubicBezTo>
                  <a:pt x="2244" y="10654"/>
                  <a:pt x="2144" y="10704"/>
                  <a:pt x="2094" y="10804"/>
                </a:cubicBezTo>
                <a:cubicBezTo>
                  <a:pt x="2044" y="10854"/>
                  <a:pt x="1994" y="10953"/>
                  <a:pt x="2044" y="11053"/>
                </a:cubicBezTo>
                <a:cubicBezTo>
                  <a:pt x="1994" y="11103"/>
                  <a:pt x="1994" y="11153"/>
                  <a:pt x="2044" y="11203"/>
                </a:cubicBezTo>
                <a:cubicBezTo>
                  <a:pt x="2044" y="11253"/>
                  <a:pt x="2044" y="11302"/>
                  <a:pt x="2094" y="11352"/>
                </a:cubicBezTo>
                <a:lnTo>
                  <a:pt x="2393" y="11901"/>
                </a:lnTo>
                <a:cubicBezTo>
                  <a:pt x="2493" y="12100"/>
                  <a:pt x="2593" y="12249"/>
                  <a:pt x="2692" y="12399"/>
                </a:cubicBezTo>
                <a:cubicBezTo>
                  <a:pt x="2842" y="12598"/>
                  <a:pt x="2941" y="12748"/>
                  <a:pt x="3091" y="12897"/>
                </a:cubicBezTo>
                <a:cubicBezTo>
                  <a:pt x="3191" y="13097"/>
                  <a:pt x="3340" y="13246"/>
                  <a:pt x="3490" y="13396"/>
                </a:cubicBezTo>
                <a:cubicBezTo>
                  <a:pt x="4038" y="14044"/>
                  <a:pt x="4636" y="14592"/>
                  <a:pt x="5334" y="15041"/>
                </a:cubicBezTo>
                <a:cubicBezTo>
                  <a:pt x="5484" y="15140"/>
                  <a:pt x="5633" y="15190"/>
                  <a:pt x="5783" y="15290"/>
                </a:cubicBezTo>
                <a:cubicBezTo>
                  <a:pt x="5932" y="15390"/>
                  <a:pt x="6132" y="15489"/>
                  <a:pt x="6281" y="15589"/>
                </a:cubicBezTo>
                <a:cubicBezTo>
                  <a:pt x="6630" y="15739"/>
                  <a:pt x="6929" y="15938"/>
                  <a:pt x="7278" y="16038"/>
                </a:cubicBezTo>
                <a:cubicBezTo>
                  <a:pt x="7428" y="16137"/>
                  <a:pt x="7627" y="16237"/>
                  <a:pt x="7826" y="16287"/>
                </a:cubicBezTo>
                <a:lnTo>
                  <a:pt x="8474" y="16536"/>
                </a:lnTo>
                <a:cubicBezTo>
                  <a:pt x="8873" y="16636"/>
                  <a:pt x="9272" y="16785"/>
                  <a:pt x="9671" y="16885"/>
                </a:cubicBezTo>
                <a:lnTo>
                  <a:pt x="10269" y="17035"/>
                </a:lnTo>
                <a:cubicBezTo>
                  <a:pt x="10468" y="17035"/>
                  <a:pt x="10667" y="17084"/>
                  <a:pt x="10867" y="17084"/>
                </a:cubicBezTo>
                <a:lnTo>
                  <a:pt x="11465" y="17134"/>
                </a:lnTo>
                <a:lnTo>
                  <a:pt x="12063" y="17134"/>
                </a:lnTo>
                <a:lnTo>
                  <a:pt x="12412" y="17084"/>
                </a:lnTo>
                <a:lnTo>
                  <a:pt x="13060" y="17084"/>
                </a:lnTo>
                <a:cubicBezTo>
                  <a:pt x="13160" y="17035"/>
                  <a:pt x="13309" y="17035"/>
                  <a:pt x="13459" y="16985"/>
                </a:cubicBezTo>
                <a:cubicBezTo>
                  <a:pt x="13658" y="16985"/>
                  <a:pt x="13858" y="16935"/>
                  <a:pt x="14107" y="16935"/>
                </a:cubicBezTo>
                <a:cubicBezTo>
                  <a:pt x="14306" y="16935"/>
                  <a:pt x="14456" y="16885"/>
                  <a:pt x="14655" y="16885"/>
                </a:cubicBezTo>
                <a:cubicBezTo>
                  <a:pt x="14705" y="16885"/>
                  <a:pt x="14755" y="16885"/>
                  <a:pt x="14805" y="16835"/>
                </a:cubicBezTo>
                <a:lnTo>
                  <a:pt x="14904" y="16835"/>
                </a:lnTo>
                <a:cubicBezTo>
                  <a:pt x="15004" y="16885"/>
                  <a:pt x="15104" y="16885"/>
                  <a:pt x="15203" y="16885"/>
                </a:cubicBezTo>
                <a:cubicBezTo>
                  <a:pt x="15303" y="16935"/>
                  <a:pt x="15403" y="16985"/>
                  <a:pt x="15502" y="16985"/>
                </a:cubicBezTo>
                <a:lnTo>
                  <a:pt x="16300" y="17284"/>
                </a:lnTo>
                <a:cubicBezTo>
                  <a:pt x="16848" y="17483"/>
                  <a:pt x="17297" y="17732"/>
                  <a:pt x="17795" y="17982"/>
                </a:cubicBezTo>
                <a:cubicBezTo>
                  <a:pt x="17895" y="18081"/>
                  <a:pt x="17995" y="18181"/>
                  <a:pt x="18094" y="18281"/>
                </a:cubicBezTo>
                <a:cubicBezTo>
                  <a:pt x="18144" y="18331"/>
                  <a:pt x="18144" y="18380"/>
                  <a:pt x="18194" y="18430"/>
                </a:cubicBezTo>
                <a:lnTo>
                  <a:pt x="18393" y="18829"/>
                </a:lnTo>
                <a:cubicBezTo>
                  <a:pt x="18643" y="19278"/>
                  <a:pt x="18842" y="19726"/>
                  <a:pt x="18992" y="20175"/>
                </a:cubicBezTo>
                <a:lnTo>
                  <a:pt x="19141" y="20673"/>
                </a:lnTo>
                <a:cubicBezTo>
                  <a:pt x="19141" y="20723"/>
                  <a:pt x="19141" y="20723"/>
                  <a:pt x="19141" y="20773"/>
                </a:cubicBezTo>
                <a:cubicBezTo>
                  <a:pt x="19191" y="20773"/>
                  <a:pt x="19191" y="20773"/>
                  <a:pt x="19191" y="20823"/>
                </a:cubicBezTo>
                <a:cubicBezTo>
                  <a:pt x="19291" y="21072"/>
                  <a:pt x="19390" y="21371"/>
                  <a:pt x="19490" y="21620"/>
                </a:cubicBezTo>
                <a:cubicBezTo>
                  <a:pt x="19640" y="22119"/>
                  <a:pt x="19889" y="22567"/>
                  <a:pt x="20088" y="23066"/>
                </a:cubicBezTo>
                <a:cubicBezTo>
                  <a:pt x="20337" y="23564"/>
                  <a:pt x="20487" y="24013"/>
                  <a:pt x="20686" y="24511"/>
                </a:cubicBezTo>
                <a:cubicBezTo>
                  <a:pt x="20736" y="24761"/>
                  <a:pt x="20836" y="25010"/>
                  <a:pt x="20886" y="25209"/>
                </a:cubicBezTo>
                <a:lnTo>
                  <a:pt x="21135" y="25957"/>
                </a:lnTo>
                <a:cubicBezTo>
                  <a:pt x="21235" y="26206"/>
                  <a:pt x="21285" y="26455"/>
                  <a:pt x="21384" y="26655"/>
                </a:cubicBezTo>
                <a:lnTo>
                  <a:pt x="21683" y="27452"/>
                </a:lnTo>
                <a:cubicBezTo>
                  <a:pt x="21833" y="27951"/>
                  <a:pt x="22032" y="28449"/>
                  <a:pt x="22182" y="28948"/>
                </a:cubicBezTo>
                <a:cubicBezTo>
                  <a:pt x="22232" y="29097"/>
                  <a:pt x="22331" y="29297"/>
                  <a:pt x="22381" y="29446"/>
                </a:cubicBezTo>
                <a:lnTo>
                  <a:pt x="22331" y="29396"/>
                </a:lnTo>
                <a:cubicBezTo>
                  <a:pt x="22232" y="29297"/>
                  <a:pt x="22132" y="29197"/>
                  <a:pt x="22032" y="29097"/>
                </a:cubicBezTo>
                <a:lnTo>
                  <a:pt x="21833" y="28898"/>
                </a:lnTo>
                <a:cubicBezTo>
                  <a:pt x="21683" y="28748"/>
                  <a:pt x="21584" y="28599"/>
                  <a:pt x="21484" y="28499"/>
                </a:cubicBezTo>
                <a:cubicBezTo>
                  <a:pt x="21384" y="28350"/>
                  <a:pt x="21235" y="28250"/>
                  <a:pt x="21135" y="28100"/>
                </a:cubicBezTo>
                <a:cubicBezTo>
                  <a:pt x="20985" y="28001"/>
                  <a:pt x="20886" y="27851"/>
                  <a:pt x="20736" y="27751"/>
                </a:cubicBezTo>
                <a:lnTo>
                  <a:pt x="20337" y="27402"/>
                </a:lnTo>
                <a:cubicBezTo>
                  <a:pt x="20238" y="27253"/>
                  <a:pt x="20088" y="27153"/>
                  <a:pt x="19939" y="27054"/>
                </a:cubicBezTo>
                <a:cubicBezTo>
                  <a:pt x="19789" y="26904"/>
                  <a:pt x="19689" y="26804"/>
                  <a:pt x="19540" y="26655"/>
                </a:cubicBezTo>
                <a:lnTo>
                  <a:pt x="19141" y="26306"/>
                </a:lnTo>
                <a:cubicBezTo>
                  <a:pt x="19041" y="26206"/>
                  <a:pt x="18892" y="26106"/>
                  <a:pt x="18742" y="26007"/>
                </a:cubicBezTo>
                <a:cubicBezTo>
                  <a:pt x="18643" y="25907"/>
                  <a:pt x="18443" y="25708"/>
                  <a:pt x="18294" y="25608"/>
                </a:cubicBezTo>
                <a:cubicBezTo>
                  <a:pt x="18144" y="25458"/>
                  <a:pt x="17995" y="25359"/>
                  <a:pt x="17795" y="25259"/>
                </a:cubicBezTo>
                <a:cubicBezTo>
                  <a:pt x="17646" y="25159"/>
                  <a:pt x="17496" y="25010"/>
                  <a:pt x="17347" y="24910"/>
                </a:cubicBezTo>
                <a:cubicBezTo>
                  <a:pt x="17147" y="24810"/>
                  <a:pt x="17048" y="24711"/>
                  <a:pt x="16898" y="24611"/>
                </a:cubicBezTo>
                <a:cubicBezTo>
                  <a:pt x="16599" y="24412"/>
                  <a:pt x="16300" y="24163"/>
                  <a:pt x="15951" y="23913"/>
                </a:cubicBezTo>
                <a:lnTo>
                  <a:pt x="15453" y="23614"/>
                </a:lnTo>
                <a:cubicBezTo>
                  <a:pt x="15303" y="23515"/>
                  <a:pt x="15154" y="23415"/>
                  <a:pt x="15004" y="23315"/>
                </a:cubicBezTo>
                <a:lnTo>
                  <a:pt x="14904" y="23265"/>
                </a:lnTo>
                <a:cubicBezTo>
                  <a:pt x="14904" y="23265"/>
                  <a:pt x="14854" y="23215"/>
                  <a:pt x="14854" y="23166"/>
                </a:cubicBezTo>
                <a:cubicBezTo>
                  <a:pt x="14854" y="23116"/>
                  <a:pt x="14755" y="23066"/>
                  <a:pt x="14755" y="23066"/>
                </a:cubicBezTo>
                <a:cubicBezTo>
                  <a:pt x="14705" y="23016"/>
                  <a:pt x="14655" y="22867"/>
                  <a:pt x="14555" y="22817"/>
                </a:cubicBezTo>
                <a:cubicBezTo>
                  <a:pt x="14506" y="22717"/>
                  <a:pt x="14456" y="22667"/>
                  <a:pt x="14406" y="22567"/>
                </a:cubicBezTo>
                <a:cubicBezTo>
                  <a:pt x="14356" y="22468"/>
                  <a:pt x="14256" y="22368"/>
                  <a:pt x="14206" y="22268"/>
                </a:cubicBezTo>
                <a:cubicBezTo>
                  <a:pt x="14157" y="22169"/>
                  <a:pt x="14057" y="22069"/>
                  <a:pt x="13957" y="21969"/>
                </a:cubicBezTo>
                <a:cubicBezTo>
                  <a:pt x="13858" y="21870"/>
                  <a:pt x="13808" y="21770"/>
                  <a:pt x="13708" y="21720"/>
                </a:cubicBezTo>
                <a:lnTo>
                  <a:pt x="13459" y="21471"/>
                </a:lnTo>
                <a:cubicBezTo>
                  <a:pt x="13359" y="21371"/>
                  <a:pt x="13309" y="21271"/>
                  <a:pt x="13210" y="21222"/>
                </a:cubicBezTo>
                <a:cubicBezTo>
                  <a:pt x="13010" y="21022"/>
                  <a:pt x="12811" y="20873"/>
                  <a:pt x="12562" y="20723"/>
                </a:cubicBezTo>
                <a:lnTo>
                  <a:pt x="12213" y="20474"/>
                </a:lnTo>
                <a:cubicBezTo>
                  <a:pt x="12113" y="20374"/>
                  <a:pt x="11963" y="20275"/>
                  <a:pt x="11864" y="20175"/>
                </a:cubicBezTo>
                <a:cubicBezTo>
                  <a:pt x="11714" y="20075"/>
                  <a:pt x="11565" y="19975"/>
                  <a:pt x="11415" y="19876"/>
                </a:cubicBezTo>
                <a:lnTo>
                  <a:pt x="10917" y="19627"/>
                </a:lnTo>
                <a:lnTo>
                  <a:pt x="10468" y="19377"/>
                </a:lnTo>
                <a:cubicBezTo>
                  <a:pt x="10269" y="19278"/>
                  <a:pt x="10119" y="19228"/>
                  <a:pt x="9920" y="19128"/>
                </a:cubicBezTo>
                <a:cubicBezTo>
                  <a:pt x="9720" y="19078"/>
                  <a:pt x="9521" y="18979"/>
                  <a:pt x="9371" y="18929"/>
                </a:cubicBezTo>
                <a:cubicBezTo>
                  <a:pt x="9172" y="18879"/>
                  <a:pt x="8973" y="18829"/>
                  <a:pt x="8723" y="18829"/>
                </a:cubicBezTo>
                <a:cubicBezTo>
                  <a:pt x="8474" y="18779"/>
                  <a:pt x="8375" y="18729"/>
                  <a:pt x="8175" y="18729"/>
                </a:cubicBezTo>
                <a:cubicBezTo>
                  <a:pt x="7976" y="18680"/>
                  <a:pt x="7776" y="18680"/>
                  <a:pt x="7577" y="18630"/>
                </a:cubicBezTo>
                <a:cubicBezTo>
                  <a:pt x="7178" y="18580"/>
                  <a:pt x="6780" y="18580"/>
                  <a:pt x="6381" y="18580"/>
                </a:cubicBezTo>
                <a:cubicBezTo>
                  <a:pt x="5982" y="18580"/>
                  <a:pt x="5633" y="18630"/>
                  <a:pt x="5234" y="18680"/>
                </a:cubicBezTo>
                <a:cubicBezTo>
                  <a:pt x="5035" y="18680"/>
                  <a:pt x="4885" y="18729"/>
                  <a:pt x="4736" y="18779"/>
                </a:cubicBezTo>
                <a:cubicBezTo>
                  <a:pt x="4387" y="18829"/>
                  <a:pt x="4088" y="18929"/>
                  <a:pt x="3789" y="18979"/>
                </a:cubicBezTo>
                <a:cubicBezTo>
                  <a:pt x="3639" y="19028"/>
                  <a:pt x="3490" y="19028"/>
                  <a:pt x="3340" y="19078"/>
                </a:cubicBezTo>
                <a:cubicBezTo>
                  <a:pt x="3191" y="19128"/>
                  <a:pt x="3041" y="19178"/>
                  <a:pt x="2892" y="19228"/>
                </a:cubicBezTo>
                <a:cubicBezTo>
                  <a:pt x="2692" y="19278"/>
                  <a:pt x="2593" y="19328"/>
                  <a:pt x="2443" y="19427"/>
                </a:cubicBezTo>
                <a:cubicBezTo>
                  <a:pt x="2293" y="19477"/>
                  <a:pt x="2094" y="19577"/>
                  <a:pt x="1945" y="19627"/>
                </a:cubicBezTo>
                <a:cubicBezTo>
                  <a:pt x="1795" y="19676"/>
                  <a:pt x="1645" y="19776"/>
                  <a:pt x="1496" y="19876"/>
                </a:cubicBezTo>
                <a:cubicBezTo>
                  <a:pt x="1396" y="19975"/>
                  <a:pt x="1247" y="20025"/>
                  <a:pt x="1097" y="20075"/>
                </a:cubicBezTo>
                <a:lnTo>
                  <a:pt x="898" y="20175"/>
                </a:lnTo>
                <a:cubicBezTo>
                  <a:pt x="848" y="20225"/>
                  <a:pt x="748" y="20275"/>
                  <a:pt x="698" y="20374"/>
                </a:cubicBezTo>
                <a:cubicBezTo>
                  <a:pt x="499" y="20474"/>
                  <a:pt x="349" y="20574"/>
                  <a:pt x="200" y="20723"/>
                </a:cubicBezTo>
                <a:cubicBezTo>
                  <a:pt x="150" y="20773"/>
                  <a:pt x="50" y="20823"/>
                  <a:pt x="50" y="20923"/>
                </a:cubicBezTo>
                <a:lnTo>
                  <a:pt x="50" y="20972"/>
                </a:lnTo>
                <a:cubicBezTo>
                  <a:pt x="1" y="21072"/>
                  <a:pt x="1" y="21172"/>
                  <a:pt x="1" y="21222"/>
                </a:cubicBezTo>
                <a:cubicBezTo>
                  <a:pt x="50" y="21321"/>
                  <a:pt x="100" y="21371"/>
                  <a:pt x="150" y="21421"/>
                </a:cubicBezTo>
                <a:cubicBezTo>
                  <a:pt x="200" y="21471"/>
                  <a:pt x="300" y="21571"/>
                  <a:pt x="399" y="21571"/>
                </a:cubicBezTo>
                <a:cubicBezTo>
                  <a:pt x="549" y="21571"/>
                  <a:pt x="698" y="21620"/>
                  <a:pt x="848" y="21670"/>
                </a:cubicBezTo>
                <a:cubicBezTo>
                  <a:pt x="1297" y="21820"/>
                  <a:pt x="1745" y="22069"/>
                  <a:pt x="2094" y="22268"/>
                </a:cubicBezTo>
                <a:lnTo>
                  <a:pt x="3490" y="23116"/>
                </a:lnTo>
                <a:cubicBezTo>
                  <a:pt x="3639" y="23215"/>
                  <a:pt x="3789" y="23315"/>
                  <a:pt x="3888" y="23415"/>
                </a:cubicBezTo>
                <a:cubicBezTo>
                  <a:pt x="4188" y="23614"/>
                  <a:pt x="4536" y="23814"/>
                  <a:pt x="4836" y="24013"/>
                </a:cubicBezTo>
                <a:lnTo>
                  <a:pt x="5334" y="24412"/>
                </a:lnTo>
                <a:lnTo>
                  <a:pt x="5533" y="24561"/>
                </a:lnTo>
                <a:cubicBezTo>
                  <a:pt x="5633" y="24611"/>
                  <a:pt x="5683" y="24661"/>
                  <a:pt x="5783" y="24711"/>
                </a:cubicBezTo>
                <a:cubicBezTo>
                  <a:pt x="5932" y="24810"/>
                  <a:pt x="6082" y="24910"/>
                  <a:pt x="6231" y="24960"/>
                </a:cubicBezTo>
                <a:lnTo>
                  <a:pt x="6730" y="25209"/>
                </a:lnTo>
                <a:cubicBezTo>
                  <a:pt x="6929" y="25309"/>
                  <a:pt x="7128" y="25359"/>
                  <a:pt x="7328" y="25458"/>
                </a:cubicBezTo>
                <a:lnTo>
                  <a:pt x="7876" y="25608"/>
                </a:lnTo>
                <a:cubicBezTo>
                  <a:pt x="8026" y="25658"/>
                  <a:pt x="8175" y="25708"/>
                  <a:pt x="8375" y="25708"/>
                </a:cubicBezTo>
                <a:cubicBezTo>
                  <a:pt x="8674" y="25807"/>
                  <a:pt x="9023" y="25857"/>
                  <a:pt x="9322" y="25857"/>
                </a:cubicBezTo>
                <a:lnTo>
                  <a:pt x="10518" y="25857"/>
                </a:lnTo>
                <a:cubicBezTo>
                  <a:pt x="10717" y="25857"/>
                  <a:pt x="10917" y="25857"/>
                  <a:pt x="11116" y="25807"/>
                </a:cubicBezTo>
                <a:cubicBezTo>
                  <a:pt x="11266" y="25758"/>
                  <a:pt x="11515" y="25708"/>
                  <a:pt x="11714" y="25658"/>
                </a:cubicBezTo>
                <a:cubicBezTo>
                  <a:pt x="11914" y="25658"/>
                  <a:pt x="12063" y="25608"/>
                  <a:pt x="12213" y="25558"/>
                </a:cubicBezTo>
                <a:cubicBezTo>
                  <a:pt x="12362" y="25508"/>
                  <a:pt x="12512" y="25458"/>
                  <a:pt x="12611" y="25359"/>
                </a:cubicBezTo>
                <a:cubicBezTo>
                  <a:pt x="12811" y="25309"/>
                  <a:pt x="12960" y="25209"/>
                  <a:pt x="13160" y="25110"/>
                </a:cubicBezTo>
                <a:cubicBezTo>
                  <a:pt x="13259" y="25060"/>
                  <a:pt x="13359" y="24960"/>
                  <a:pt x="13459" y="24910"/>
                </a:cubicBezTo>
                <a:lnTo>
                  <a:pt x="13858" y="24711"/>
                </a:lnTo>
                <a:cubicBezTo>
                  <a:pt x="14007" y="24611"/>
                  <a:pt x="14157" y="24561"/>
                  <a:pt x="14256" y="24462"/>
                </a:cubicBezTo>
                <a:cubicBezTo>
                  <a:pt x="14356" y="24362"/>
                  <a:pt x="14456" y="24312"/>
                  <a:pt x="14555" y="24212"/>
                </a:cubicBezTo>
                <a:lnTo>
                  <a:pt x="14705" y="24113"/>
                </a:lnTo>
                <a:lnTo>
                  <a:pt x="14854" y="24013"/>
                </a:lnTo>
                <a:lnTo>
                  <a:pt x="15004" y="24113"/>
                </a:lnTo>
                <a:cubicBezTo>
                  <a:pt x="15203" y="24212"/>
                  <a:pt x="15453" y="24362"/>
                  <a:pt x="15702" y="24511"/>
                </a:cubicBezTo>
                <a:cubicBezTo>
                  <a:pt x="15951" y="24661"/>
                  <a:pt x="16101" y="24860"/>
                  <a:pt x="16300" y="25010"/>
                </a:cubicBezTo>
                <a:cubicBezTo>
                  <a:pt x="16499" y="25159"/>
                  <a:pt x="16749" y="25309"/>
                  <a:pt x="16998" y="25458"/>
                </a:cubicBezTo>
                <a:lnTo>
                  <a:pt x="17347" y="25708"/>
                </a:lnTo>
                <a:cubicBezTo>
                  <a:pt x="17496" y="25807"/>
                  <a:pt x="17646" y="25907"/>
                  <a:pt x="17795" y="26057"/>
                </a:cubicBezTo>
                <a:cubicBezTo>
                  <a:pt x="17945" y="26156"/>
                  <a:pt x="18094" y="26256"/>
                  <a:pt x="18194" y="26406"/>
                </a:cubicBezTo>
                <a:cubicBezTo>
                  <a:pt x="18344" y="26505"/>
                  <a:pt x="18493" y="26605"/>
                  <a:pt x="18593" y="26705"/>
                </a:cubicBezTo>
                <a:cubicBezTo>
                  <a:pt x="18742" y="26804"/>
                  <a:pt x="18693" y="26804"/>
                  <a:pt x="18792" y="26854"/>
                </a:cubicBezTo>
                <a:lnTo>
                  <a:pt x="18992" y="27054"/>
                </a:lnTo>
                <a:cubicBezTo>
                  <a:pt x="19141" y="27203"/>
                  <a:pt x="19241" y="27303"/>
                  <a:pt x="19390" y="27452"/>
                </a:cubicBezTo>
                <a:lnTo>
                  <a:pt x="20238" y="28200"/>
                </a:lnTo>
                <a:cubicBezTo>
                  <a:pt x="20387" y="28350"/>
                  <a:pt x="20537" y="28499"/>
                  <a:pt x="20686" y="28649"/>
                </a:cubicBezTo>
                <a:cubicBezTo>
                  <a:pt x="20786" y="28798"/>
                  <a:pt x="20936" y="28948"/>
                  <a:pt x="21085" y="29047"/>
                </a:cubicBezTo>
                <a:cubicBezTo>
                  <a:pt x="21235" y="29197"/>
                  <a:pt x="21334" y="29346"/>
                  <a:pt x="21434" y="29496"/>
                </a:cubicBezTo>
                <a:cubicBezTo>
                  <a:pt x="21584" y="29596"/>
                  <a:pt x="21683" y="29695"/>
                  <a:pt x="21833" y="29845"/>
                </a:cubicBezTo>
                <a:cubicBezTo>
                  <a:pt x="21933" y="29945"/>
                  <a:pt x="22032" y="30044"/>
                  <a:pt x="22132" y="30144"/>
                </a:cubicBezTo>
                <a:cubicBezTo>
                  <a:pt x="22232" y="30293"/>
                  <a:pt x="22331" y="30343"/>
                  <a:pt x="22431" y="30493"/>
                </a:cubicBezTo>
                <a:cubicBezTo>
                  <a:pt x="22630" y="30692"/>
                  <a:pt x="22780" y="30892"/>
                  <a:pt x="22880" y="31091"/>
                </a:cubicBezTo>
                <a:cubicBezTo>
                  <a:pt x="22979" y="31191"/>
                  <a:pt x="23029" y="31290"/>
                  <a:pt x="23129" y="31390"/>
                </a:cubicBezTo>
                <a:lnTo>
                  <a:pt x="23278" y="31589"/>
                </a:lnTo>
                <a:lnTo>
                  <a:pt x="23328" y="31639"/>
                </a:lnTo>
                <a:cubicBezTo>
                  <a:pt x="23328" y="31739"/>
                  <a:pt x="23378" y="31789"/>
                  <a:pt x="23428" y="31839"/>
                </a:cubicBezTo>
                <a:lnTo>
                  <a:pt x="23428" y="31889"/>
                </a:lnTo>
                <a:cubicBezTo>
                  <a:pt x="23428" y="31938"/>
                  <a:pt x="23428" y="31938"/>
                  <a:pt x="23478" y="31938"/>
                </a:cubicBezTo>
                <a:cubicBezTo>
                  <a:pt x="23677" y="32437"/>
                  <a:pt x="23827" y="32935"/>
                  <a:pt x="24026" y="33384"/>
                </a:cubicBezTo>
                <a:cubicBezTo>
                  <a:pt x="24176" y="33882"/>
                  <a:pt x="24425" y="34381"/>
                  <a:pt x="24624" y="34879"/>
                </a:cubicBezTo>
                <a:cubicBezTo>
                  <a:pt x="24873" y="35378"/>
                  <a:pt x="25123" y="35926"/>
                  <a:pt x="25372" y="36424"/>
                </a:cubicBezTo>
                <a:cubicBezTo>
                  <a:pt x="25671" y="36923"/>
                  <a:pt x="25870" y="37421"/>
                  <a:pt x="26120" y="37870"/>
                </a:cubicBezTo>
                <a:cubicBezTo>
                  <a:pt x="26319" y="38219"/>
                  <a:pt x="26518" y="38568"/>
                  <a:pt x="26718" y="38917"/>
                </a:cubicBezTo>
                <a:cubicBezTo>
                  <a:pt x="26468" y="38767"/>
                  <a:pt x="26269" y="38618"/>
                  <a:pt x="26020" y="38468"/>
                </a:cubicBezTo>
                <a:lnTo>
                  <a:pt x="26020" y="38468"/>
                </a:lnTo>
                <a:lnTo>
                  <a:pt x="26070" y="38518"/>
                </a:lnTo>
                <a:cubicBezTo>
                  <a:pt x="25721" y="38269"/>
                  <a:pt x="25372" y="38020"/>
                  <a:pt x="25023" y="37770"/>
                </a:cubicBezTo>
                <a:cubicBezTo>
                  <a:pt x="24624" y="37571"/>
                  <a:pt x="24275" y="37372"/>
                  <a:pt x="23876" y="37172"/>
                </a:cubicBezTo>
                <a:lnTo>
                  <a:pt x="23577" y="36973"/>
                </a:lnTo>
                <a:cubicBezTo>
                  <a:pt x="23577" y="36823"/>
                  <a:pt x="23577" y="36674"/>
                  <a:pt x="23528" y="36524"/>
                </a:cubicBezTo>
                <a:cubicBezTo>
                  <a:pt x="23478" y="36275"/>
                  <a:pt x="23428" y="36076"/>
                  <a:pt x="23378" y="35876"/>
                </a:cubicBezTo>
                <a:cubicBezTo>
                  <a:pt x="23328" y="35727"/>
                  <a:pt x="23278" y="35577"/>
                  <a:pt x="23228" y="35378"/>
                </a:cubicBezTo>
                <a:cubicBezTo>
                  <a:pt x="23129" y="35228"/>
                  <a:pt x="23079" y="35029"/>
                  <a:pt x="23029" y="34879"/>
                </a:cubicBezTo>
                <a:cubicBezTo>
                  <a:pt x="22929" y="34680"/>
                  <a:pt x="22830" y="34530"/>
                  <a:pt x="22730" y="34331"/>
                </a:cubicBezTo>
                <a:cubicBezTo>
                  <a:pt x="22630" y="34181"/>
                  <a:pt x="22581" y="34032"/>
                  <a:pt x="22481" y="33833"/>
                </a:cubicBezTo>
                <a:cubicBezTo>
                  <a:pt x="22281" y="33533"/>
                  <a:pt x="22132" y="33234"/>
                  <a:pt x="21933" y="32935"/>
                </a:cubicBezTo>
                <a:cubicBezTo>
                  <a:pt x="21733" y="32686"/>
                  <a:pt x="21534" y="32487"/>
                  <a:pt x="21334" y="32237"/>
                </a:cubicBezTo>
                <a:lnTo>
                  <a:pt x="21235" y="32138"/>
                </a:lnTo>
                <a:cubicBezTo>
                  <a:pt x="20936" y="31789"/>
                  <a:pt x="20587" y="31440"/>
                  <a:pt x="20288" y="31091"/>
                </a:cubicBezTo>
                <a:cubicBezTo>
                  <a:pt x="20138" y="30991"/>
                  <a:pt x="19989" y="30842"/>
                  <a:pt x="19839" y="30692"/>
                </a:cubicBezTo>
                <a:cubicBezTo>
                  <a:pt x="19640" y="30593"/>
                  <a:pt x="19490" y="30443"/>
                  <a:pt x="19341" y="30343"/>
                </a:cubicBezTo>
                <a:cubicBezTo>
                  <a:pt x="18992" y="30144"/>
                  <a:pt x="18643" y="29895"/>
                  <a:pt x="18244" y="29745"/>
                </a:cubicBezTo>
                <a:cubicBezTo>
                  <a:pt x="17945" y="29546"/>
                  <a:pt x="17646" y="29396"/>
                  <a:pt x="17297" y="29247"/>
                </a:cubicBezTo>
                <a:cubicBezTo>
                  <a:pt x="16948" y="29097"/>
                  <a:pt x="16599" y="28948"/>
                  <a:pt x="16250" y="28798"/>
                </a:cubicBezTo>
                <a:cubicBezTo>
                  <a:pt x="15901" y="28698"/>
                  <a:pt x="15552" y="28549"/>
                  <a:pt x="15154" y="28449"/>
                </a:cubicBezTo>
                <a:cubicBezTo>
                  <a:pt x="14805" y="28350"/>
                  <a:pt x="14555" y="28300"/>
                  <a:pt x="14256" y="28250"/>
                </a:cubicBezTo>
                <a:cubicBezTo>
                  <a:pt x="13957" y="28200"/>
                  <a:pt x="13708" y="28100"/>
                  <a:pt x="13459" y="28050"/>
                </a:cubicBezTo>
                <a:cubicBezTo>
                  <a:pt x="13309" y="28001"/>
                  <a:pt x="13210" y="27951"/>
                  <a:pt x="13060" y="27851"/>
                </a:cubicBezTo>
                <a:lnTo>
                  <a:pt x="12910" y="27851"/>
                </a:lnTo>
                <a:cubicBezTo>
                  <a:pt x="12861" y="27801"/>
                  <a:pt x="12798" y="27776"/>
                  <a:pt x="12730" y="27776"/>
                </a:cubicBezTo>
                <a:cubicBezTo>
                  <a:pt x="12661" y="27776"/>
                  <a:pt x="12587" y="27801"/>
                  <a:pt x="12512" y="27851"/>
                </a:cubicBezTo>
                <a:cubicBezTo>
                  <a:pt x="12462" y="27851"/>
                  <a:pt x="12462" y="27901"/>
                  <a:pt x="12412" y="27951"/>
                </a:cubicBezTo>
                <a:cubicBezTo>
                  <a:pt x="12362" y="28050"/>
                  <a:pt x="12362" y="28100"/>
                  <a:pt x="12362" y="28200"/>
                </a:cubicBezTo>
                <a:cubicBezTo>
                  <a:pt x="12412" y="28599"/>
                  <a:pt x="12462" y="29047"/>
                  <a:pt x="12562" y="29446"/>
                </a:cubicBezTo>
                <a:cubicBezTo>
                  <a:pt x="12611" y="29596"/>
                  <a:pt x="12661" y="29745"/>
                  <a:pt x="12711" y="29895"/>
                </a:cubicBezTo>
                <a:cubicBezTo>
                  <a:pt x="12761" y="30044"/>
                  <a:pt x="12861" y="30244"/>
                  <a:pt x="12910" y="30393"/>
                </a:cubicBezTo>
                <a:cubicBezTo>
                  <a:pt x="12960" y="30593"/>
                  <a:pt x="13060" y="30742"/>
                  <a:pt x="13110" y="30941"/>
                </a:cubicBezTo>
                <a:cubicBezTo>
                  <a:pt x="13160" y="31091"/>
                  <a:pt x="13309" y="31340"/>
                  <a:pt x="13359" y="31490"/>
                </a:cubicBezTo>
                <a:lnTo>
                  <a:pt x="13708" y="32088"/>
                </a:lnTo>
                <a:cubicBezTo>
                  <a:pt x="13758" y="32237"/>
                  <a:pt x="13858" y="32437"/>
                  <a:pt x="13957" y="32586"/>
                </a:cubicBezTo>
                <a:cubicBezTo>
                  <a:pt x="14107" y="32736"/>
                  <a:pt x="14206" y="32935"/>
                  <a:pt x="14356" y="33085"/>
                </a:cubicBezTo>
                <a:lnTo>
                  <a:pt x="14705" y="33583"/>
                </a:lnTo>
                <a:cubicBezTo>
                  <a:pt x="14904" y="33882"/>
                  <a:pt x="15154" y="34181"/>
                  <a:pt x="15403" y="34481"/>
                </a:cubicBezTo>
                <a:cubicBezTo>
                  <a:pt x="15702" y="34780"/>
                  <a:pt x="15951" y="35079"/>
                  <a:pt x="16250" y="35328"/>
                </a:cubicBezTo>
                <a:cubicBezTo>
                  <a:pt x="16549" y="35577"/>
                  <a:pt x="16848" y="35826"/>
                  <a:pt x="17098" y="36076"/>
                </a:cubicBezTo>
                <a:cubicBezTo>
                  <a:pt x="17446" y="36375"/>
                  <a:pt x="17795" y="36574"/>
                  <a:pt x="18194" y="36773"/>
                </a:cubicBezTo>
                <a:cubicBezTo>
                  <a:pt x="18393" y="36923"/>
                  <a:pt x="18593" y="37023"/>
                  <a:pt x="18792" y="37072"/>
                </a:cubicBezTo>
                <a:cubicBezTo>
                  <a:pt x="19041" y="37172"/>
                  <a:pt x="19241" y="37222"/>
                  <a:pt x="19440" y="37272"/>
                </a:cubicBezTo>
                <a:cubicBezTo>
                  <a:pt x="20038" y="37521"/>
                  <a:pt x="20637" y="37621"/>
                  <a:pt x="21285" y="37671"/>
                </a:cubicBezTo>
                <a:cubicBezTo>
                  <a:pt x="21484" y="37671"/>
                  <a:pt x="21683" y="37693"/>
                  <a:pt x="21897" y="37693"/>
                </a:cubicBezTo>
                <a:cubicBezTo>
                  <a:pt x="22005" y="37693"/>
                  <a:pt x="22115" y="37687"/>
                  <a:pt x="22232" y="37671"/>
                </a:cubicBezTo>
                <a:cubicBezTo>
                  <a:pt x="22331" y="37654"/>
                  <a:pt x="22420" y="37648"/>
                  <a:pt x="22505" y="37648"/>
                </a:cubicBezTo>
                <a:cubicBezTo>
                  <a:pt x="22675" y="37648"/>
                  <a:pt x="22830" y="37671"/>
                  <a:pt x="23029" y="37671"/>
                </a:cubicBezTo>
                <a:lnTo>
                  <a:pt x="23478" y="37671"/>
                </a:lnTo>
                <a:lnTo>
                  <a:pt x="23926" y="37920"/>
                </a:lnTo>
                <a:cubicBezTo>
                  <a:pt x="24275" y="38119"/>
                  <a:pt x="24624" y="38319"/>
                  <a:pt x="24973" y="38568"/>
                </a:cubicBezTo>
                <a:lnTo>
                  <a:pt x="25970" y="39216"/>
                </a:lnTo>
                <a:cubicBezTo>
                  <a:pt x="26120" y="39365"/>
                  <a:pt x="26319" y="39465"/>
                  <a:pt x="26468" y="39615"/>
                </a:cubicBezTo>
                <a:lnTo>
                  <a:pt x="26917" y="39963"/>
                </a:lnTo>
                <a:cubicBezTo>
                  <a:pt x="27216" y="40213"/>
                  <a:pt x="27565" y="40512"/>
                  <a:pt x="27814" y="40761"/>
                </a:cubicBezTo>
                <a:lnTo>
                  <a:pt x="27864" y="40861"/>
                </a:lnTo>
                <a:cubicBezTo>
                  <a:pt x="28163" y="41309"/>
                  <a:pt x="28412" y="41758"/>
                  <a:pt x="28711" y="42207"/>
                </a:cubicBezTo>
                <a:cubicBezTo>
                  <a:pt x="29359" y="43154"/>
                  <a:pt x="30057" y="44051"/>
                  <a:pt x="30755" y="44898"/>
                </a:cubicBezTo>
                <a:lnTo>
                  <a:pt x="30805" y="44998"/>
                </a:lnTo>
                <a:lnTo>
                  <a:pt x="30307" y="44749"/>
                </a:lnTo>
                <a:cubicBezTo>
                  <a:pt x="30057" y="44649"/>
                  <a:pt x="29758" y="44549"/>
                  <a:pt x="29509" y="44450"/>
                </a:cubicBezTo>
                <a:lnTo>
                  <a:pt x="29160" y="44350"/>
                </a:lnTo>
                <a:lnTo>
                  <a:pt x="28761" y="44200"/>
                </a:lnTo>
                <a:lnTo>
                  <a:pt x="28562" y="44051"/>
                </a:lnTo>
                <a:cubicBezTo>
                  <a:pt x="28363" y="43802"/>
                  <a:pt x="28163" y="43552"/>
                  <a:pt x="27964" y="43303"/>
                </a:cubicBezTo>
                <a:cubicBezTo>
                  <a:pt x="27715" y="43054"/>
                  <a:pt x="27565" y="42855"/>
                  <a:pt x="27316" y="42705"/>
                </a:cubicBezTo>
                <a:cubicBezTo>
                  <a:pt x="27116" y="42506"/>
                  <a:pt x="26867" y="42207"/>
                  <a:pt x="26618" y="42007"/>
                </a:cubicBezTo>
                <a:cubicBezTo>
                  <a:pt x="26468" y="41858"/>
                  <a:pt x="26319" y="41758"/>
                  <a:pt x="26219" y="41658"/>
                </a:cubicBezTo>
                <a:cubicBezTo>
                  <a:pt x="26070" y="41559"/>
                  <a:pt x="25870" y="41409"/>
                  <a:pt x="25721" y="41309"/>
                </a:cubicBezTo>
                <a:cubicBezTo>
                  <a:pt x="25521" y="41210"/>
                  <a:pt x="25372" y="41110"/>
                  <a:pt x="25222" y="41010"/>
                </a:cubicBezTo>
                <a:cubicBezTo>
                  <a:pt x="25073" y="40911"/>
                  <a:pt x="24873" y="40811"/>
                  <a:pt x="24724" y="40761"/>
                </a:cubicBezTo>
                <a:cubicBezTo>
                  <a:pt x="24325" y="40562"/>
                  <a:pt x="23976" y="40462"/>
                  <a:pt x="23577" y="40312"/>
                </a:cubicBezTo>
                <a:cubicBezTo>
                  <a:pt x="23378" y="40263"/>
                  <a:pt x="23179" y="40213"/>
                  <a:pt x="22929" y="40213"/>
                </a:cubicBezTo>
                <a:cubicBezTo>
                  <a:pt x="22730" y="40163"/>
                  <a:pt x="22531" y="40113"/>
                  <a:pt x="22331" y="40113"/>
                </a:cubicBezTo>
                <a:cubicBezTo>
                  <a:pt x="21933" y="40113"/>
                  <a:pt x="21484" y="40063"/>
                  <a:pt x="21085" y="40063"/>
                </a:cubicBezTo>
                <a:lnTo>
                  <a:pt x="20188" y="40063"/>
                </a:lnTo>
                <a:lnTo>
                  <a:pt x="19739" y="40113"/>
                </a:lnTo>
                <a:cubicBezTo>
                  <a:pt x="19540" y="40163"/>
                  <a:pt x="19291" y="40213"/>
                  <a:pt x="19091" y="40263"/>
                </a:cubicBezTo>
                <a:cubicBezTo>
                  <a:pt x="19041" y="40263"/>
                  <a:pt x="18942" y="40312"/>
                  <a:pt x="18892" y="40312"/>
                </a:cubicBezTo>
                <a:lnTo>
                  <a:pt x="18842" y="40362"/>
                </a:lnTo>
                <a:cubicBezTo>
                  <a:pt x="18742" y="40412"/>
                  <a:pt x="18693" y="40512"/>
                  <a:pt x="18693" y="40611"/>
                </a:cubicBezTo>
                <a:cubicBezTo>
                  <a:pt x="18693" y="40661"/>
                  <a:pt x="18693" y="40711"/>
                  <a:pt x="18693" y="40761"/>
                </a:cubicBezTo>
                <a:cubicBezTo>
                  <a:pt x="18693" y="40761"/>
                  <a:pt x="18693" y="40811"/>
                  <a:pt x="18742" y="40861"/>
                </a:cubicBezTo>
                <a:lnTo>
                  <a:pt x="18892" y="41160"/>
                </a:lnTo>
                <a:lnTo>
                  <a:pt x="18892" y="41110"/>
                </a:lnTo>
                <a:lnTo>
                  <a:pt x="18942" y="41259"/>
                </a:lnTo>
                <a:lnTo>
                  <a:pt x="19041" y="41409"/>
                </a:lnTo>
                <a:cubicBezTo>
                  <a:pt x="19041" y="41408"/>
                  <a:pt x="19041" y="41406"/>
                  <a:pt x="19041" y="41405"/>
                </a:cubicBezTo>
                <a:lnTo>
                  <a:pt x="19041" y="41405"/>
                </a:lnTo>
                <a:cubicBezTo>
                  <a:pt x="19124" y="41560"/>
                  <a:pt x="19208" y="41691"/>
                  <a:pt x="19291" y="41858"/>
                </a:cubicBezTo>
                <a:cubicBezTo>
                  <a:pt x="19390" y="42007"/>
                  <a:pt x="19540" y="42207"/>
                  <a:pt x="19689" y="42356"/>
                </a:cubicBezTo>
                <a:cubicBezTo>
                  <a:pt x="19839" y="42506"/>
                  <a:pt x="19939" y="42605"/>
                  <a:pt x="20088" y="42755"/>
                </a:cubicBezTo>
                <a:lnTo>
                  <a:pt x="20537" y="43203"/>
                </a:lnTo>
                <a:cubicBezTo>
                  <a:pt x="20637" y="43353"/>
                  <a:pt x="20836" y="43503"/>
                  <a:pt x="20985" y="43652"/>
                </a:cubicBezTo>
                <a:cubicBezTo>
                  <a:pt x="21135" y="43752"/>
                  <a:pt x="21285" y="43901"/>
                  <a:pt x="21434" y="44001"/>
                </a:cubicBezTo>
                <a:cubicBezTo>
                  <a:pt x="21733" y="44250"/>
                  <a:pt x="22082" y="44450"/>
                  <a:pt x="22431" y="44599"/>
                </a:cubicBezTo>
                <a:cubicBezTo>
                  <a:pt x="22680" y="44699"/>
                  <a:pt x="22880" y="44798"/>
                  <a:pt x="23129" y="44898"/>
                </a:cubicBezTo>
                <a:cubicBezTo>
                  <a:pt x="23378" y="44998"/>
                  <a:pt x="23627" y="45048"/>
                  <a:pt x="23876" y="45147"/>
                </a:cubicBezTo>
                <a:cubicBezTo>
                  <a:pt x="24076" y="45197"/>
                  <a:pt x="24325" y="45247"/>
                  <a:pt x="24574" y="45297"/>
                </a:cubicBezTo>
                <a:cubicBezTo>
                  <a:pt x="24824" y="45347"/>
                  <a:pt x="25073" y="45397"/>
                  <a:pt x="25322" y="45397"/>
                </a:cubicBezTo>
                <a:lnTo>
                  <a:pt x="26269" y="45397"/>
                </a:lnTo>
                <a:lnTo>
                  <a:pt x="26668" y="45347"/>
                </a:lnTo>
                <a:cubicBezTo>
                  <a:pt x="26817" y="45347"/>
                  <a:pt x="26967" y="45297"/>
                  <a:pt x="27116" y="45297"/>
                </a:cubicBezTo>
                <a:lnTo>
                  <a:pt x="27366" y="45297"/>
                </a:lnTo>
                <a:lnTo>
                  <a:pt x="28163" y="45098"/>
                </a:lnTo>
                <a:cubicBezTo>
                  <a:pt x="28363" y="45048"/>
                  <a:pt x="28512" y="45048"/>
                  <a:pt x="28711" y="45048"/>
                </a:cubicBezTo>
                <a:lnTo>
                  <a:pt x="28861" y="45048"/>
                </a:lnTo>
                <a:lnTo>
                  <a:pt x="29060" y="45098"/>
                </a:lnTo>
                <a:lnTo>
                  <a:pt x="29110" y="45098"/>
                </a:lnTo>
                <a:lnTo>
                  <a:pt x="29409" y="45197"/>
                </a:lnTo>
                <a:lnTo>
                  <a:pt x="29559" y="45247"/>
                </a:lnTo>
                <a:cubicBezTo>
                  <a:pt x="30007" y="45397"/>
                  <a:pt x="30456" y="45596"/>
                  <a:pt x="30905" y="45795"/>
                </a:cubicBezTo>
                <a:cubicBezTo>
                  <a:pt x="31154" y="45895"/>
                  <a:pt x="31403" y="46045"/>
                  <a:pt x="31652" y="46144"/>
                </a:cubicBezTo>
                <a:lnTo>
                  <a:pt x="32051" y="46394"/>
                </a:lnTo>
                <a:cubicBezTo>
                  <a:pt x="32400" y="46693"/>
                  <a:pt x="32699" y="47042"/>
                  <a:pt x="33048" y="47341"/>
                </a:cubicBezTo>
                <a:lnTo>
                  <a:pt x="33696" y="47889"/>
                </a:lnTo>
                <a:cubicBezTo>
                  <a:pt x="33895" y="48038"/>
                  <a:pt x="34095" y="48238"/>
                  <a:pt x="34294" y="48387"/>
                </a:cubicBezTo>
                <a:cubicBezTo>
                  <a:pt x="34494" y="48537"/>
                  <a:pt x="34693" y="48637"/>
                  <a:pt x="34842" y="48786"/>
                </a:cubicBezTo>
                <a:lnTo>
                  <a:pt x="35740" y="49384"/>
                </a:lnTo>
                <a:cubicBezTo>
                  <a:pt x="35790" y="49434"/>
                  <a:pt x="35889" y="49434"/>
                  <a:pt x="35989" y="49434"/>
                </a:cubicBezTo>
                <a:cubicBezTo>
                  <a:pt x="36089" y="49434"/>
                  <a:pt x="36138" y="49384"/>
                  <a:pt x="36238" y="49334"/>
                </a:cubicBezTo>
                <a:cubicBezTo>
                  <a:pt x="36288" y="49235"/>
                  <a:pt x="36288" y="49135"/>
                  <a:pt x="36288" y="49085"/>
                </a:cubicBezTo>
                <a:cubicBezTo>
                  <a:pt x="36288" y="48986"/>
                  <a:pt x="36238" y="48886"/>
                  <a:pt x="36188" y="48836"/>
                </a:cubicBezTo>
                <a:cubicBezTo>
                  <a:pt x="35740" y="48537"/>
                  <a:pt x="35291" y="48238"/>
                  <a:pt x="34842" y="47939"/>
                </a:cubicBezTo>
                <a:cubicBezTo>
                  <a:pt x="34444" y="47640"/>
                  <a:pt x="34194" y="47390"/>
                  <a:pt x="33846" y="47141"/>
                </a:cubicBezTo>
                <a:cubicBezTo>
                  <a:pt x="33198" y="46543"/>
                  <a:pt x="32550" y="45945"/>
                  <a:pt x="32001" y="45347"/>
                </a:cubicBezTo>
                <a:cubicBezTo>
                  <a:pt x="31802" y="45098"/>
                  <a:pt x="31603" y="44898"/>
                  <a:pt x="31403" y="44699"/>
                </a:cubicBezTo>
                <a:cubicBezTo>
                  <a:pt x="31254" y="44499"/>
                  <a:pt x="31104" y="44300"/>
                  <a:pt x="30955" y="44101"/>
                </a:cubicBezTo>
                <a:cubicBezTo>
                  <a:pt x="30606" y="43652"/>
                  <a:pt x="30257" y="43203"/>
                  <a:pt x="29908" y="42755"/>
                </a:cubicBezTo>
                <a:cubicBezTo>
                  <a:pt x="29609" y="42306"/>
                  <a:pt x="29310" y="41808"/>
                  <a:pt x="28961" y="41359"/>
                </a:cubicBezTo>
                <a:lnTo>
                  <a:pt x="28961" y="41210"/>
                </a:lnTo>
                <a:lnTo>
                  <a:pt x="28961" y="40960"/>
                </a:lnTo>
                <a:lnTo>
                  <a:pt x="28961" y="40512"/>
                </a:lnTo>
                <a:cubicBezTo>
                  <a:pt x="28961" y="40362"/>
                  <a:pt x="28961" y="40213"/>
                  <a:pt x="28961" y="40063"/>
                </a:cubicBezTo>
                <a:lnTo>
                  <a:pt x="28961" y="39615"/>
                </a:lnTo>
                <a:lnTo>
                  <a:pt x="28961" y="39565"/>
                </a:lnTo>
                <a:cubicBezTo>
                  <a:pt x="28961" y="39515"/>
                  <a:pt x="28961" y="39465"/>
                  <a:pt x="28961" y="39465"/>
                </a:cubicBezTo>
                <a:cubicBezTo>
                  <a:pt x="28961" y="39166"/>
                  <a:pt x="29060" y="38867"/>
                  <a:pt x="29110" y="38568"/>
                </a:cubicBezTo>
                <a:cubicBezTo>
                  <a:pt x="29160" y="38319"/>
                  <a:pt x="29210" y="38069"/>
                  <a:pt x="29310" y="37820"/>
                </a:cubicBezTo>
                <a:lnTo>
                  <a:pt x="29459" y="37521"/>
                </a:lnTo>
                <a:cubicBezTo>
                  <a:pt x="29559" y="37272"/>
                  <a:pt x="29659" y="37072"/>
                  <a:pt x="29758" y="36823"/>
                </a:cubicBezTo>
                <a:lnTo>
                  <a:pt x="29958" y="36823"/>
                </a:lnTo>
                <a:lnTo>
                  <a:pt x="30456" y="36674"/>
                </a:lnTo>
                <a:cubicBezTo>
                  <a:pt x="30606" y="36674"/>
                  <a:pt x="30755" y="36624"/>
                  <a:pt x="30905" y="36574"/>
                </a:cubicBezTo>
                <a:cubicBezTo>
                  <a:pt x="31254" y="36474"/>
                  <a:pt x="31603" y="36325"/>
                  <a:pt x="31951" y="36225"/>
                </a:cubicBezTo>
                <a:cubicBezTo>
                  <a:pt x="32151" y="36125"/>
                  <a:pt x="32350" y="36026"/>
                  <a:pt x="32500" y="35926"/>
                </a:cubicBezTo>
                <a:cubicBezTo>
                  <a:pt x="32699" y="35826"/>
                  <a:pt x="32849" y="35727"/>
                  <a:pt x="32998" y="35627"/>
                </a:cubicBezTo>
                <a:cubicBezTo>
                  <a:pt x="33148" y="35477"/>
                  <a:pt x="33347" y="35328"/>
                  <a:pt x="33546" y="35128"/>
                </a:cubicBezTo>
                <a:cubicBezTo>
                  <a:pt x="33696" y="34979"/>
                  <a:pt x="33796" y="34879"/>
                  <a:pt x="33945" y="34780"/>
                </a:cubicBezTo>
                <a:cubicBezTo>
                  <a:pt x="34045" y="34630"/>
                  <a:pt x="34194" y="34431"/>
                  <a:pt x="34294" y="34281"/>
                </a:cubicBezTo>
                <a:cubicBezTo>
                  <a:pt x="34394" y="34132"/>
                  <a:pt x="34444" y="33982"/>
                  <a:pt x="34543" y="33833"/>
                </a:cubicBezTo>
                <a:cubicBezTo>
                  <a:pt x="34643" y="33683"/>
                  <a:pt x="34693" y="33533"/>
                  <a:pt x="34743" y="33384"/>
                </a:cubicBezTo>
                <a:cubicBezTo>
                  <a:pt x="34793" y="33185"/>
                  <a:pt x="34892" y="33035"/>
                  <a:pt x="34942" y="32836"/>
                </a:cubicBezTo>
                <a:cubicBezTo>
                  <a:pt x="35042" y="32487"/>
                  <a:pt x="35142" y="32138"/>
                  <a:pt x="35191" y="31789"/>
                </a:cubicBezTo>
                <a:cubicBezTo>
                  <a:pt x="35291" y="31390"/>
                  <a:pt x="35341" y="31041"/>
                  <a:pt x="35391" y="30642"/>
                </a:cubicBezTo>
                <a:lnTo>
                  <a:pt x="35391" y="29845"/>
                </a:lnTo>
                <a:cubicBezTo>
                  <a:pt x="35391" y="29596"/>
                  <a:pt x="35391" y="29396"/>
                  <a:pt x="35341" y="29197"/>
                </a:cubicBezTo>
                <a:cubicBezTo>
                  <a:pt x="35291" y="28649"/>
                  <a:pt x="35241" y="28150"/>
                  <a:pt x="35142" y="27652"/>
                </a:cubicBezTo>
                <a:cubicBezTo>
                  <a:pt x="35142" y="27452"/>
                  <a:pt x="35092" y="27303"/>
                  <a:pt x="35042" y="27103"/>
                </a:cubicBezTo>
                <a:cubicBezTo>
                  <a:pt x="34992" y="26954"/>
                  <a:pt x="34942" y="26705"/>
                  <a:pt x="34892" y="26505"/>
                </a:cubicBezTo>
                <a:cubicBezTo>
                  <a:pt x="34793" y="26156"/>
                  <a:pt x="34743" y="25807"/>
                  <a:pt x="34593" y="25409"/>
                </a:cubicBezTo>
                <a:cubicBezTo>
                  <a:pt x="34494" y="25010"/>
                  <a:pt x="34294" y="24611"/>
                  <a:pt x="34095" y="24262"/>
                </a:cubicBezTo>
                <a:cubicBezTo>
                  <a:pt x="33995" y="24113"/>
                  <a:pt x="33895" y="23913"/>
                  <a:pt x="33746" y="23764"/>
                </a:cubicBezTo>
                <a:cubicBezTo>
                  <a:pt x="33646" y="23564"/>
                  <a:pt x="33497" y="23365"/>
                  <a:pt x="33397" y="23166"/>
                </a:cubicBezTo>
                <a:lnTo>
                  <a:pt x="33297" y="23066"/>
                </a:lnTo>
                <a:cubicBezTo>
                  <a:pt x="33247" y="22966"/>
                  <a:pt x="33247" y="22916"/>
                  <a:pt x="33198" y="22867"/>
                </a:cubicBezTo>
                <a:cubicBezTo>
                  <a:pt x="33098" y="22767"/>
                  <a:pt x="33048" y="22767"/>
                  <a:pt x="32948" y="22767"/>
                </a:cubicBezTo>
                <a:cubicBezTo>
                  <a:pt x="32849" y="22767"/>
                  <a:pt x="32749" y="22817"/>
                  <a:pt x="32699" y="22867"/>
                </a:cubicBezTo>
                <a:cubicBezTo>
                  <a:pt x="32649" y="22916"/>
                  <a:pt x="32599" y="23016"/>
                  <a:pt x="32599" y="23116"/>
                </a:cubicBezTo>
                <a:cubicBezTo>
                  <a:pt x="32550" y="23116"/>
                  <a:pt x="32550" y="23166"/>
                  <a:pt x="32500" y="23215"/>
                </a:cubicBezTo>
                <a:cubicBezTo>
                  <a:pt x="32450" y="23315"/>
                  <a:pt x="32350" y="23465"/>
                  <a:pt x="32300" y="23564"/>
                </a:cubicBezTo>
                <a:cubicBezTo>
                  <a:pt x="32201" y="23664"/>
                  <a:pt x="32151" y="23814"/>
                  <a:pt x="32051" y="23913"/>
                </a:cubicBezTo>
                <a:cubicBezTo>
                  <a:pt x="31852" y="24163"/>
                  <a:pt x="31702" y="24462"/>
                  <a:pt x="31503" y="24761"/>
                </a:cubicBezTo>
                <a:cubicBezTo>
                  <a:pt x="31403" y="24910"/>
                  <a:pt x="31303" y="25060"/>
                  <a:pt x="31254" y="25259"/>
                </a:cubicBezTo>
                <a:cubicBezTo>
                  <a:pt x="31154" y="25409"/>
                  <a:pt x="31054" y="25558"/>
                  <a:pt x="31004" y="25708"/>
                </a:cubicBezTo>
                <a:cubicBezTo>
                  <a:pt x="30805" y="26057"/>
                  <a:pt x="30655" y="26356"/>
                  <a:pt x="30456" y="26705"/>
                </a:cubicBezTo>
                <a:cubicBezTo>
                  <a:pt x="30406" y="26854"/>
                  <a:pt x="30307" y="27054"/>
                  <a:pt x="30207" y="27203"/>
                </a:cubicBezTo>
                <a:lnTo>
                  <a:pt x="29958" y="27751"/>
                </a:lnTo>
                <a:cubicBezTo>
                  <a:pt x="29758" y="28250"/>
                  <a:pt x="29509" y="28698"/>
                  <a:pt x="29359" y="29197"/>
                </a:cubicBezTo>
                <a:cubicBezTo>
                  <a:pt x="29359" y="29197"/>
                  <a:pt x="29359" y="29147"/>
                  <a:pt x="29359" y="29147"/>
                </a:cubicBezTo>
                <a:cubicBezTo>
                  <a:pt x="29260" y="29297"/>
                  <a:pt x="29210" y="29496"/>
                  <a:pt x="29160" y="29695"/>
                </a:cubicBezTo>
                <a:cubicBezTo>
                  <a:pt x="29110" y="29895"/>
                  <a:pt x="29060" y="30094"/>
                  <a:pt x="29011" y="30293"/>
                </a:cubicBezTo>
                <a:cubicBezTo>
                  <a:pt x="28961" y="30642"/>
                  <a:pt x="28911" y="30991"/>
                  <a:pt x="28811" y="31340"/>
                </a:cubicBezTo>
                <a:cubicBezTo>
                  <a:pt x="28811" y="31540"/>
                  <a:pt x="28761" y="31739"/>
                  <a:pt x="28711" y="31938"/>
                </a:cubicBezTo>
                <a:cubicBezTo>
                  <a:pt x="28711" y="32138"/>
                  <a:pt x="28662" y="32337"/>
                  <a:pt x="28662" y="32537"/>
                </a:cubicBezTo>
                <a:lnTo>
                  <a:pt x="28662" y="33135"/>
                </a:lnTo>
                <a:lnTo>
                  <a:pt x="28662" y="33683"/>
                </a:lnTo>
                <a:cubicBezTo>
                  <a:pt x="28711" y="33932"/>
                  <a:pt x="28711" y="34231"/>
                  <a:pt x="28761" y="34481"/>
                </a:cubicBezTo>
                <a:lnTo>
                  <a:pt x="28911" y="35079"/>
                </a:lnTo>
                <a:cubicBezTo>
                  <a:pt x="28961" y="35577"/>
                  <a:pt x="29060" y="36026"/>
                  <a:pt x="29110" y="36474"/>
                </a:cubicBezTo>
                <a:cubicBezTo>
                  <a:pt x="29011" y="36773"/>
                  <a:pt x="28911" y="37023"/>
                  <a:pt x="28811" y="37272"/>
                </a:cubicBezTo>
                <a:cubicBezTo>
                  <a:pt x="28662" y="37621"/>
                  <a:pt x="28562" y="37970"/>
                  <a:pt x="28512" y="38319"/>
                </a:cubicBezTo>
                <a:cubicBezTo>
                  <a:pt x="28462" y="38468"/>
                  <a:pt x="28412" y="38668"/>
                  <a:pt x="28412" y="38867"/>
                </a:cubicBezTo>
                <a:cubicBezTo>
                  <a:pt x="28363" y="39016"/>
                  <a:pt x="28313" y="39266"/>
                  <a:pt x="28313" y="39465"/>
                </a:cubicBezTo>
                <a:cubicBezTo>
                  <a:pt x="28263" y="39714"/>
                  <a:pt x="28313" y="39914"/>
                  <a:pt x="28263" y="40113"/>
                </a:cubicBezTo>
                <a:lnTo>
                  <a:pt x="28163" y="39963"/>
                </a:lnTo>
                <a:cubicBezTo>
                  <a:pt x="27914" y="39565"/>
                  <a:pt x="27665" y="39116"/>
                  <a:pt x="27416" y="38717"/>
                </a:cubicBezTo>
                <a:cubicBezTo>
                  <a:pt x="27216" y="38269"/>
                  <a:pt x="27067" y="38020"/>
                  <a:pt x="26867" y="37671"/>
                </a:cubicBezTo>
                <a:cubicBezTo>
                  <a:pt x="26618" y="37172"/>
                  <a:pt x="26369" y="36724"/>
                  <a:pt x="26120" y="36225"/>
                </a:cubicBezTo>
                <a:cubicBezTo>
                  <a:pt x="25870" y="35727"/>
                  <a:pt x="25621" y="35228"/>
                  <a:pt x="25372" y="34730"/>
                </a:cubicBezTo>
                <a:cubicBezTo>
                  <a:pt x="25172" y="34181"/>
                  <a:pt x="24923" y="33733"/>
                  <a:pt x="24774" y="33185"/>
                </a:cubicBezTo>
                <a:cubicBezTo>
                  <a:pt x="24574" y="32686"/>
                  <a:pt x="24375" y="32188"/>
                  <a:pt x="24176" y="31689"/>
                </a:cubicBezTo>
                <a:cubicBezTo>
                  <a:pt x="24176" y="31639"/>
                  <a:pt x="24126" y="31589"/>
                  <a:pt x="24126" y="31540"/>
                </a:cubicBezTo>
                <a:cubicBezTo>
                  <a:pt x="24026" y="31241"/>
                  <a:pt x="23976" y="30941"/>
                  <a:pt x="23926" y="30593"/>
                </a:cubicBezTo>
                <a:cubicBezTo>
                  <a:pt x="23926" y="30443"/>
                  <a:pt x="23876" y="30343"/>
                  <a:pt x="23876" y="30244"/>
                </a:cubicBezTo>
                <a:lnTo>
                  <a:pt x="23876" y="29795"/>
                </a:lnTo>
                <a:lnTo>
                  <a:pt x="23876" y="29047"/>
                </a:lnTo>
                <a:cubicBezTo>
                  <a:pt x="23926" y="28599"/>
                  <a:pt x="24026" y="28200"/>
                  <a:pt x="24076" y="27801"/>
                </a:cubicBezTo>
                <a:cubicBezTo>
                  <a:pt x="24176" y="27353"/>
                  <a:pt x="24225" y="27004"/>
                  <a:pt x="24325" y="26605"/>
                </a:cubicBezTo>
                <a:cubicBezTo>
                  <a:pt x="24425" y="26256"/>
                  <a:pt x="24524" y="25758"/>
                  <a:pt x="24674" y="25359"/>
                </a:cubicBezTo>
                <a:cubicBezTo>
                  <a:pt x="24774" y="24960"/>
                  <a:pt x="24923" y="24561"/>
                  <a:pt x="25023" y="24113"/>
                </a:cubicBezTo>
                <a:cubicBezTo>
                  <a:pt x="25073" y="24013"/>
                  <a:pt x="25123" y="23863"/>
                  <a:pt x="25172" y="23764"/>
                </a:cubicBezTo>
                <a:cubicBezTo>
                  <a:pt x="25322" y="23365"/>
                  <a:pt x="25472" y="22966"/>
                  <a:pt x="25621" y="22617"/>
                </a:cubicBezTo>
                <a:cubicBezTo>
                  <a:pt x="25671" y="22567"/>
                  <a:pt x="25671" y="22518"/>
                  <a:pt x="25671" y="22518"/>
                </a:cubicBezTo>
                <a:cubicBezTo>
                  <a:pt x="25771" y="22468"/>
                  <a:pt x="25820" y="22418"/>
                  <a:pt x="25820" y="22368"/>
                </a:cubicBezTo>
                <a:lnTo>
                  <a:pt x="25920" y="22268"/>
                </a:lnTo>
                <a:cubicBezTo>
                  <a:pt x="26020" y="22119"/>
                  <a:pt x="26120" y="21969"/>
                  <a:pt x="26219" y="21820"/>
                </a:cubicBezTo>
                <a:lnTo>
                  <a:pt x="26219" y="21820"/>
                </a:lnTo>
                <a:lnTo>
                  <a:pt x="26169" y="21919"/>
                </a:lnTo>
                <a:lnTo>
                  <a:pt x="26419" y="21571"/>
                </a:lnTo>
                <a:lnTo>
                  <a:pt x="26369" y="21670"/>
                </a:lnTo>
                <a:cubicBezTo>
                  <a:pt x="26518" y="21421"/>
                  <a:pt x="26718" y="21222"/>
                  <a:pt x="26917" y="21022"/>
                </a:cubicBezTo>
                <a:cubicBezTo>
                  <a:pt x="27116" y="20823"/>
                  <a:pt x="27316" y="20673"/>
                  <a:pt x="27515" y="20474"/>
                </a:cubicBezTo>
                <a:cubicBezTo>
                  <a:pt x="27814" y="20225"/>
                  <a:pt x="28063" y="19975"/>
                  <a:pt x="28363" y="19726"/>
                </a:cubicBezTo>
                <a:cubicBezTo>
                  <a:pt x="28562" y="19427"/>
                  <a:pt x="28811" y="19178"/>
                  <a:pt x="29060" y="18929"/>
                </a:cubicBezTo>
                <a:cubicBezTo>
                  <a:pt x="29260" y="18630"/>
                  <a:pt x="29509" y="18380"/>
                  <a:pt x="29659" y="18081"/>
                </a:cubicBezTo>
                <a:cubicBezTo>
                  <a:pt x="29908" y="17782"/>
                  <a:pt x="30107" y="17433"/>
                  <a:pt x="30307" y="17134"/>
                </a:cubicBezTo>
                <a:cubicBezTo>
                  <a:pt x="30456" y="16785"/>
                  <a:pt x="30606" y="16486"/>
                  <a:pt x="30705" y="16137"/>
                </a:cubicBezTo>
                <a:cubicBezTo>
                  <a:pt x="30855" y="15788"/>
                  <a:pt x="30955" y="15440"/>
                  <a:pt x="31054" y="15041"/>
                </a:cubicBezTo>
                <a:cubicBezTo>
                  <a:pt x="31104" y="14891"/>
                  <a:pt x="31104" y="14692"/>
                  <a:pt x="31154" y="14493"/>
                </a:cubicBezTo>
                <a:cubicBezTo>
                  <a:pt x="31154" y="14293"/>
                  <a:pt x="31204" y="14094"/>
                  <a:pt x="31204" y="13894"/>
                </a:cubicBezTo>
                <a:cubicBezTo>
                  <a:pt x="31254" y="13545"/>
                  <a:pt x="31254" y="13147"/>
                  <a:pt x="31204" y="12798"/>
                </a:cubicBezTo>
                <a:cubicBezTo>
                  <a:pt x="31154" y="12399"/>
                  <a:pt x="31104" y="12000"/>
                  <a:pt x="31054" y="11651"/>
                </a:cubicBezTo>
                <a:cubicBezTo>
                  <a:pt x="31004" y="11452"/>
                  <a:pt x="30955" y="11302"/>
                  <a:pt x="30905" y="11103"/>
                </a:cubicBezTo>
                <a:cubicBezTo>
                  <a:pt x="30905" y="10904"/>
                  <a:pt x="30855" y="10704"/>
                  <a:pt x="30805" y="10555"/>
                </a:cubicBezTo>
                <a:cubicBezTo>
                  <a:pt x="30755" y="10355"/>
                  <a:pt x="30655" y="10156"/>
                  <a:pt x="30606" y="10006"/>
                </a:cubicBezTo>
                <a:cubicBezTo>
                  <a:pt x="30506" y="9757"/>
                  <a:pt x="30406" y="9558"/>
                  <a:pt x="30307" y="9358"/>
                </a:cubicBezTo>
                <a:cubicBezTo>
                  <a:pt x="30207" y="9159"/>
                  <a:pt x="30057" y="9010"/>
                  <a:pt x="29958" y="8810"/>
                </a:cubicBezTo>
                <a:lnTo>
                  <a:pt x="29559" y="8312"/>
                </a:lnTo>
                <a:cubicBezTo>
                  <a:pt x="29509" y="8212"/>
                  <a:pt x="29459" y="8162"/>
                  <a:pt x="29409" y="8112"/>
                </a:cubicBezTo>
                <a:cubicBezTo>
                  <a:pt x="29359" y="8013"/>
                  <a:pt x="29310" y="7963"/>
                  <a:pt x="29210" y="7963"/>
                </a:cubicBezTo>
                <a:cubicBezTo>
                  <a:pt x="29181" y="7948"/>
                  <a:pt x="29152" y="7942"/>
                  <a:pt x="29122" y="7942"/>
                </a:cubicBezTo>
                <a:cubicBezTo>
                  <a:pt x="29052" y="7942"/>
                  <a:pt x="28981" y="7977"/>
                  <a:pt x="28911" y="8013"/>
                </a:cubicBezTo>
                <a:cubicBezTo>
                  <a:pt x="28861" y="8013"/>
                  <a:pt x="28761" y="8013"/>
                  <a:pt x="28711" y="8062"/>
                </a:cubicBezTo>
                <a:lnTo>
                  <a:pt x="28113" y="8461"/>
                </a:lnTo>
                <a:lnTo>
                  <a:pt x="27615" y="8860"/>
                </a:lnTo>
                <a:lnTo>
                  <a:pt x="26668" y="9608"/>
                </a:lnTo>
                <a:cubicBezTo>
                  <a:pt x="26319" y="9857"/>
                  <a:pt x="26020" y="10156"/>
                  <a:pt x="25721" y="10455"/>
                </a:cubicBezTo>
                <a:cubicBezTo>
                  <a:pt x="25571" y="10555"/>
                  <a:pt x="25472" y="10704"/>
                  <a:pt x="25322" y="10854"/>
                </a:cubicBezTo>
                <a:cubicBezTo>
                  <a:pt x="25222" y="11003"/>
                  <a:pt x="25073" y="11153"/>
                  <a:pt x="24923" y="11352"/>
                </a:cubicBezTo>
                <a:cubicBezTo>
                  <a:pt x="24774" y="11502"/>
                  <a:pt x="24624" y="11701"/>
                  <a:pt x="24524" y="11901"/>
                </a:cubicBezTo>
                <a:cubicBezTo>
                  <a:pt x="24425" y="12050"/>
                  <a:pt x="24325" y="12249"/>
                  <a:pt x="24225" y="12399"/>
                </a:cubicBezTo>
                <a:lnTo>
                  <a:pt x="24126" y="12648"/>
                </a:lnTo>
                <a:cubicBezTo>
                  <a:pt x="24076" y="12798"/>
                  <a:pt x="24026" y="12897"/>
                  <a:pt x="24026" y="12997"/>
                </a:cubicBezTo>
                <a:cubicBezTo>
                  <a:pt x="23976" y="13097"/>
                  <a:pt x="23926" y="13346"/>
                  <a:pt x="23876" y="13545"/>
                </a:cubicBezTo>
                <a:cubicBezTo>
                  <a:pt x="23777" y="13894"/>
                  <a:pt x="23677" y="14293"/>
                  <a:pt x="23627" y="14692"/>
                </a:cubicBezTo>
                <a:cubicBezTo>
                  <a:pt x="23577" y="14891"/>
                  <a:pt x="23577" y="15091"/>
                  <a:pt x="23577" y="15290"/>
                </a:cubicBezTo>
                <a:cubicBezTo>
                  <a:pt x="23528" y="15489"/>
                  <a:pt x="23528" y="15689"/>
                  <a:pt x="23577" y="15888"/>
                </a:cubicBezTo>
                <a:cubicBezTo>
                  <a:pt x="23577" y="16287"/>
                  <a:pt x="23627" y="16686"/>
                  <a:pt x="23727" y="17084"/>
                </a:cubicBezTo>
                <a:lnTo>
                  <a:pt x="23777" y="17284"/>
                </a:lnTo>
                <a:cubicBezTo>
                  <a:pt x="23876" y="17583"/>
                  <a:pt x="23976" y="17882"/>
                  <a:pt x="24126" y="18131"/>
                </a:cubicBezTo>
                <a:cubicBezTo>
                  <a:pt x="24225" y="18331"/>
                  <a:pt x="24325" y="18530"/>
                  <a:pt x="24425" y="18729"/>
                </a:cubicBezTo>
                <a:cubicBezTo>
                  <a:pt x="24524" y="18929"/>
                  <a:pt x="24574" y="19078"/>
                  <a:pt x="24674" y="19278"/>
                </a:cubicBezTo>
                <a:cubicBezTo>
                  <a:pt x="24873" y="19577"/>
                  <a:pt x="25023" y="19926"/>
                  <a:pt x="25222" y="20275"/>
                </a:cubicBezTo>
                <a:cubicBezTo>
                  <a:pt x="25322" y="20474"/>
                  <a:pt x="25422" y="20673"/>
                  <a:pt x="25521" y="20873"/>
                </a:cubicBezTo>
                <a:lnTo>
                  <a:pt x="25521" y="20923"/>
                </a:lnTo>
                <a:cubicBezTo>
                  <a:pt x="25422" y="21222"/>
                  <a:pt x="25272" y="21471"/>
                  <a:pt x="25172" y="21770"/>
                </a:cubicBezTo>
                <a:cubicBezTo>
                  <a:pt x="24973" y="22119"/>
                  <a:pt x="24824" y="22468"/>
                  <a:pt x="24674" y="22817"/>
                </a:cubicBezTo>
                <a:cubicBezTo>
                  <a:pt x="24524" y="23215"/>
                  <a:pt x="24375" y="23664"/>
                  <a:pt x="24225" y="24113"/>
                </a:cubicBezTo>
                <a:cubicBezTo>
                  <a:pt x="24076" y="24561"/>
                  <a:pt x="23976" y="24910"/>
                  <a:pt x="23876" y="25309"/>
                </a:cubicBezTo>
                <a:cubicBezTo>
                  <a:pt x="23627" y="26106"/>
                  <a:pt x="23478" y="26954"/>
                  <a:pt x="23378" y="27801"/>
                </a:cubicBezTo>
                <a:cubicBezTo>
                  <a:pt x="23278" y="28250"/>
                  <a:pt x="23179" y="28698"/>
                  <a:pt x="23179" y="29147"/>
                </a:cubicBezTo>
                <a:lnTo>
                  <a:pt x="23179" y="29297"/>
                </a:lnTo>
                <a:cubicBezTo>
                  <a:pt x="23079" y="29097"/>
                  <a:pt x="23029" y="28898"/>
                  <a:pt x="22929" y="28698"/>
                </a:cubicBezTo>
                <a:lnTo>
                  <a:pt x="22431" y="27253"/>
                </a:lnTo>
                <a:cubicBezTo>
                  <a:pt x="22232" y="26705"/>
                  <a:pt x="22082" y="26206"/>
                  <a:pt x="21883" y="25708"/>
                </a:cubicBezTo>
                <a:cubicBezTo>
                  <a:pt x="21833" y="25458"/>
                  <a:pt x="21733" y="25259"/>
                  <a:pt x="21683" y="25010"/>
                </a:cubicBezTo>
                <a:cubicBezTo>
                  <a:pt x="21584" y="24761"/>
                  <a:pt x="21484" y="24511"/>
                  <a:pt x="21434" y="24312"/>
                </a:cubicBezTo>
                <a:cubicBezTo>
                  <a:pt x="21235" y="23764"/>
                  <a:pt x="21035" y="23315"/>
                  <a:pt x="20836" y="22817"/>
                </a:cubicBezTo>
                <a:cubicBezTo>
                  <a:pt x="20637" y="22368"/>
                  <a:pt x="20437" y="21870"/>
                  <a:pt x="20288" y="21421"/>
                </a:cubicBezTo>
                <a:cubicBezTo>
                  <a:pt x="20138" y="21072"/>
                  <a:pt x="20038" y="20773"/>
                  <a:pt x="19939" y="20424"/>
                </a:cubicBezTo>
                <a:cubicBezTo>
                  <a:pt x="19789" y="19826"/>
                  <a:pt x="19689" y="19178"/>
                  <a:pt x="19590" y="18630"/>
                </a:cubicBezTo>
                <a:lnTo>
                  <a:pt x="19590" y="18680"/>
                </a:lnTo>
                <a:cubicBezTo>
                  <a:pt x="19540" y="18331"/>
                  <a:pt x="19540" y="17932"/>
                  <a:pt x="19540" y="17533"/>
                </a:cubicBezTo>
                <a:cubicBezTo>
                  <a:pt x="19540" y="17134"/>
                  <a:pt x="19540" y="16736"/>
                  <a:pt x="19590" y="16287"/>
                </a:cubicBezTo>
                <a:cubicBezTo>
                  <a:pt x="19640" y="15888"/>
                  <a:pt x="19640" y="15489"/>
                  <a:pt x="19640" y="15041"/>
                </a:cubicBezTo>
                <a:cubicBezTo>
                  <a:pt x="19689" y="14592"/>
                  <a:pt x="19689" y="14193"/>
                  <a:pt x="19689" y="13745"/>
                </a:cubicBezTo>
                <a:cubicBezTo>
                  <a:pt x="19689" y="13496"/>
                  <a:pt x="19689" y="13246"/>
                  <a:pt x="19739" y="12997"/>
                </a:cubicBezTo>
                <a:cubicBezTo>
                  <a:pt x="19789" y="12748"/>
                  <a:pt x="19789" y="12698"/>
                  <a:pt x="19839" y="12499"/>
                </a:cubicBezTo>
                <a:cubicBezTo>
                  <a:pt x="19889" y="12499"/>
                  <a:pt x="19889" y="12449"/>
                  <a:pt x="19939" y="12399"/>
                </a:cubicBezTo>
                <a:lnTo>
                  <a:pt x="20038" y="12249"/>
                </a:lnTo>
                <a:lnTo>
                  <a:pt x="20088" y="12150"/>
                </a:lnTo>
                <a:lnTo>
                  <a:pt x="20437" y="11701"/>
                </a:lnTo>
                <a:cubicBezTo>
                  <a:pt x="20637" y="11402"/>
                  <a:pt x="20836" y="11103"/>
                  <a:pt x="20985" y="10804"/>
                </a:cubicBezTo>
                <a:cubicBezTo>
                  <a:pt x="21235" y="10505"/>
                  <a:pt x="21384" y="10206"/>
                  <a:pt x="21584" y="9857"/>
                </a:cubicBezTo>
                <a:cubicBezTo>
                  <a:pt x="21633" y="9658"/>
                  <a:pt x="21733" y="9458"/>
                  <a:pt x="21783" y="9209"/>
                </a:cubicBezTo>
                <a:cubicBezTo>
                  <a:pt x="21833" y="9059"/>
                  <a:pt x="21883" y="8910"/>
                  <a:pt x="21933" y="8710"/>
                </a:cubicBezTo>
                <a:cubicBezTo>
                  <a:pt x="21982" y="8561"/>
                  <a:pt x="21982" y="8362"/>
                  <a:pt x="22032" y="8212"/>
                </a:cubicBezTo>
                <a:cubicBezTo>
                  <a:pt x="22082" y="8013"/>
                  <a:pt x="22082" y="7863"/>
                  <a:pt x="22132" y="7664"/>
                </a:cubicBezTo>
                <a:cubicBezTo>
                  <a:pt x="22182" y="7464"/>
                  <a:pt x="22182" y="7315"/>
                  <a:pt x="22182" y="7165"/>
                </a:cubicBezTo>
                <a:cubicBezTo>
                  <a:pt x="22232" y="7016"/>
                  <a:pt x="22232" y="6766"/>
                  <a:pt x="22232" y="6567"/>
                </a:cubicBezTo>
                <a:cubicBezTo>
                  <a:pt x="22281" y="6168"/>
                  <a:pt x="22281" y="5819"/>
                  <a:pt x="22232" y="5470"/>
                </a:cubicBezTo>
                <a:cubicBezTo>
                  <a:pt x="22232" y="5271"/>
                  <a:pt x="22232" y="5072"/>
                  <a:pt x="22182" y="4872"/>
                </a:cubicBezTo>
                <a:cubicBezTo>
                  <a:pt x="22182" y="4673"/>
                  <a:pt x="22132" y="4523"/>
                  <a:pt x="22082" y="4324"/>
                </a:cubicBezTo>
                <a:cubicBezTo>
                  <a:pt x="22032" y="3975"/>
                  <a:pt x="21933" y="3626"/>
                  <a:pt x="21783" y="3277"/>
                </a:cubicBezTo>
                <a:cubicBezTo>
                  <a:pt x="21633" y="2978"/>
                  <a:pt x="21484" y="2679"/>
                  <a:pt x="21285" y="2380"/>
                </a:cubicBezTo>
                <a:cubicBezTo>
                  <a:pt x="21135" y="2131"/>
                  <a:pt x="20936" y="1832"/>
                  <a:pt x="20786" y="1583"/>
                </a:cubicBezTo>
                <a:cubicBezTo>
                  <a:pt x="20637" y="1433"/>
                  <a:pt x="20537" y="1333"/>
                  <a:pt x="20437" y="1184"/>
                </a:cubicBezTo>
                <a:cubicBezTo>
                  <a:pt x="20337" y="1034"/>
                  <a:pt x="20238" y="935"/>
                  <a:pt x="20088" y="835"/>
                </a:cubicBezTo>
                <a:cubicBezTo>
                  <a:pt x="19839" y="586"/>
                  <a:pt x="19540" y="336"/>
                  <a:pt x="19291" y="87"/>
                </a:cubicBezTo>
                <a:cubicBezTo>
                  <a:pt x="19212" y="28"/>
                  <a:pt x="19126" y="0"/>
                  <a:pt x="19044" y="0"/>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ZoneTexte 58">
            <a:extLst>
              <a:ext uri="{FF2B5EF4-FFF2-40B4-BE49-F238E27FC236}">
                <a16:creationId xmlns:a16="http://schemas.microsoft.com/office/drawing/2014/main" id="{DE2AA6EA-ACF1-435D-BC76-97DA0789418C}"/>
              </a:ext>
            </a:extLst>
          </p:cNvPr>
          <p:cNvSpPr txBox="1"/>
          <p:nvPr/>
        </p:nvSpPr>
        <p:spPr>
          <a:xfrm>
            <a:off x="6870463" y="127869"/>
            <a:ext cx="5128951" cy="577081"/>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50" dirty="0">
                <a:solidFill>
                  <a:schemeClr val="accent6">
                    <a:lumMod val="75000"/>
                  </a:schemeClr>
                </a:solidFill>
                <a:latin typeface="Consolas" panose="020B0609020204030204" pitchFamily="49" charset="0"/>
              </a:rPr>
              <a:t>NOTE : in the -ef output that some process command names are shown in brackets. That indicates processes that are currently swapped out from physical memory into virtual memory on the hard drive.</a:t>
            </a:r>
          </a:p>
        </p:txBody>
      </p:sp>
      <p:sp>
        <p:nvSpPr>
          <p:cNvPr id="60" name="Rectangle 59">
            <a:extLst>
              <a:ext uri="{FF2B5EF4-FFF2-40B4-BE49-F238E27FC236}">
                <a16:creationId xmlns:a16="http://schemas.microsoft.com/office/drawing/2014/main" id="{ADDB5A2C-7BEA-4211-BD45-818DDCD03BF7}"/>
              </a:ext>
            </a:extLst>
          </p:cNvPr>
          <p:cNvSpPr/>
          <p:nvPr/>
        </p:nvSpPr>
        <p:spPr>
          <a:xfrm>
            <a:off x="6731561" y="704270"/>
            <a:ext cx="2967777" cy="584775"/>
          </a:xfrm>
          <a:prstGeom prst="rect">
            <a:avLst/>
          </a:prstGeom>
          <a:noFill/>
        </p:spPr>
        <p:txBody>
          <a:bodyPr wrap="square" lIns="91440" tIns="45720" rIns="91440" bIns="45720">
            <a:spAutoFit/>
          </a:bodyPr>
          <a:lstStyle/>
          <a:p>
            <a:r>
              <a:rPr lang="fr-FR"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PROCESS</a:t>
            </a:r>
            <a:endParaRPr lang="fr-FR"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61" name="Image 60">
            <a:extLst>
              <a:ext uri="{FF2B5EF4-FFF2-40B4-BE49-F238E27FC236}">
                <a16:creationId xmlns:a16="http://schemas.microsoft.com/office/drawing/2014/main" id="{53F973BE-3721-4D38-BAE1-F03E93F404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875275">
            <a:off x="9973701" y="888873"/>
            <a:ext cx="311573" cy="244214"/>
          </a:xfrm>
          <a:prstGeom prst="rect">
            <a:avLst/>
          </a:prstGeom>
        </p:spPr>
      </p:pic>
      <p:sp>
        <p:nvSpPr>
          <p:cNvPr id="62" name="Rectangle 61">
            <a:extLst>
              <a:ext uri="{FF2B5EF4-FFF2-40B4-BE49-F238E27FC236}">
                <a16:creationId xmlns:a16="http://schemas.microsoft.com/office/drawing/2014/main" id="{CBB66F4B-92C9-416C-AE44-B0221A63EE5A}"/>
              </a:ext>
            </a:extLst>
          </p:cNvPr>
          <p:cNvSpPr/>
          <p:nvPr/>
        </p:nvSpPr>
        <p:spPr>
          <a:xfrm>
            <a:off x="8830534" y="569880"/>
            <a:ext cx="1095172" cy="830997"/>
          </a:xfrm>
          <a:prstGeom prst="rect">
            <a:avLst/>
          </a:prstGeom>
          <a:noFill/>
        </p:spPr>
        <p:txBody>
          <a:bodyPr wrap="none" lIns="91440" tIns="45720" rIns="91440" bIns="45720">
            <a:spAutoFit/>
          </a:bodyPr>
          <a:lstStyle/>
          <a:p>
            <a:pPr algn="ctr"/>
            <a:r>
              <a:rPr lang="fr-FR" sz="4800" dirty="0">
                <a:solidFill>
                  <a:schemeClr val="bg2"/>
                </a:solidFill>
                <a:latin typeface="+mj-lt"/>
              </a:rPr>
              <a:t>States</a:t>
            </a:r>
          </a:p>
        </p:txBody>
      </p:sp>
      <p:sp>
        <p:nvSpPr>
          <p:cNvPr id="64" name="Rectangle : coins arrondis 63">
            <a:extLst>
              <a:ext uri="{FF2B5EF4-FFF2-40B4-BE49-F238E27FC236}">
                <a16:creationId xmlns:a16="http://schemas.microsoft.com/office/drawing/2014/main" id="{E671E3C4-CFDA-46FD-9FBF-45261753FE13}"/>
              </a:ext>
            </a:extLst>
          </p:cNvPr>
          <p:cNvSpPr/>
          <p:nvPr/>
        </p:nvSpPr>
        <p:spPr>
          <a:xfrm>
            <a:off x="6866323" y="1247345"/>
            <a:ext cx="1227645" cy="662730"/>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latin typeface="Consolas" panose="020B0609020204030204" pitchFamily="49" charset="0"/>
              </a:rPr>
              <a:t>Sleeping</a:t>
            </a:r>
          </a:p>
        </p:txBody>
      </p:sp>
      <p:sp>
        <p:nvSpPr>
          <p:cNvPr id="65" name="Rectangle : coins arrondis 64">
            <a:extLst>
              <a:ext uri="{FF2B5EF4-FFF2-40B4-BE49-F238E27FC236}">
                <a16:creationId xmlns:a16="http://schemas.microsoft.com/office/drawing/2014/main" id="{AF0E5B15-7C8C-4C4B-8E4E-1953E6C02DC9}"/>
              </a:ext>
            </a:extLst>
          </p:cNvPr>
          <p:cNvSpPr/>
          <p:nvPr/>
        </p:nvSpPr>
        <p:spPr>
          <a:xfrm>
            <a:off x="6482844" y="1997978"/>
            <a:ext cx="1813430" cy="789582"/>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4">
                    <a:lumMod val="75000"/>
                  </a:schemeClr>
                </a:solidFill>
                <a:latin typeface="Consolas" panose="020B0609020204030204" pitchFamily="49" charset="0"/>
              </a:rPr>
              <a:t>Processes that are swapped into virtual memory ( waiting for an event )</a:t>
            </a:r>
          </a:p>
        </p:txBody>
      </p:sp>
      <p:sp>
        <p:nvSpPr>
          <p:cNvPr id="66" name="Rectangle : coins arrondis 65">
            <a:extLst>
              <a:ext uri="{FF2B5EF4-FFF2-40B4-BE49-F238E27FC236}">
                <a16:creationId xmlns:a16="http://schemas.microsoft.com/office/drawing/2014/main" id="{95BE7365-30A2-4BC6-99D3-6CC90FABC405}"/>
              </a:ext>
            </a:extLst>
          </p:cNvPr>
          <p:cNvSpPr/>
          <p:nvPr/>
        </p:nvSpPr>
        <p:spPr>
          <a:xfrm>
            <a:off x="10289254" y="1350944"/>
            <a:ext cx="1770127" cy="66273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latin typeface="Consolas" panose="020B0609020204030204" pitchFamily="49" charset="0"/>
              </a:rPr>
              <a:t>Waken up</a:t>
            </a:r>
          </a:p>
        </p:txBody>
      </p:sp>
      <p:cxnSp>
        <p:nvCxnSpPr>
          <p:cNvPr id="67" name="Connecteur droit avec flèche 66">
            <a:extLst>
              <a:ext uri="{FF2B5EF4-FFF2-40B4-BE49-F238E27FC236}">
                <a16:creationId xmlns:a16="http://schemas.microsoft.com/office/drawing/2014/main" id="{D22142CE-D045-4E61-8DAB-B33DD3CB7431}"/>
              </a:ext>
            </a:extLst>
          </p:cNvPr>
          <p:cNvCxnSpPr>
            <a:cxnSpLocks/>
            <a:stCxn id="64" idx="3"/>
            <a:endCxn id="66" idx="1"/>
          </p:cNvCxnSpPr>
          <p:nvPr/>
        </p:nvCxnSpPr>
        <p:spPr>
          <a:xfrm>
            <a:off x="8093968" y="1578710"/>
            <a:ext cx="2195286" cy="103599"/>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73" name="Graphique 72" descr="Éclair">
            <a:extLst>
              <a:ext uri="{FF2B5EF4-FFF2-40B4-BE49-F238E27FC236}">
                <a16:creationId xmlns:a16="http://schemas.microsoft.com/office/drawing/2014/main" id="{1B8CB372-D067-4AF4-B953-820D0139F7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63140" y="2185657"/>
            <a:ext cx="914400" cy="914400"/>
          </a:xfrm>
          <a:prstGeom prst="rect">
            <a:avLst/>
          </a:prstGeom>
        </p:spPr>
      </p:pic>
      <p:pic>
        <p:nvPicPr>
          <p:cNvPr id="75" name="Graphique 74" descr="Lire">
            <a:extLst>
              <a:ext uri="{FF2B5EF4-FFF2-40B4-BE49-F238E27FC236}">
                <a16:creationId xmlns:a16="http://schemas.microsoft.com/office/drawing/2014/main" id="{04AA79C7-A155-4FEC-9CB2-4DE595809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6535920">
            <a:off x="8198533" y="1891922"/>
            <a:ext cx="612149" cy="612149"/>
          </a:xfrm>
          <a:prstGeom prst="rect">
            <a:avLst/>
          </a:prstGeom>
        </p:spPr>
      </p:pic>
      <p:sp>
        <p:nvSpPr>
          <p:cNvPr id="76" name="Rectangle : coins arrondis 75">
            <a:extLst>
              <a:ext uri="{FF2B5EF4-FFF2-40B4-BE49-F238E27FC236}">
                <a16:creationId xmlns:a16="http://schemas.microsoft.com/office/drawing/2014/main" id="{E355DF40-89DE-43DB-A87C-F90262BE7C28}"/>
              </a:ext>
            </a:extLst>
          </p:cNvPr>
          <p:cNvSpPr/>
          <p:nvPr/>
        </p:nvSpPr>
        <p:spPr>
          <a:xfrm>
            <a:off x="6639267" y="2641129"/>
            <a:ext cx="1917904" cy="585237"/>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tx1"/>
                </a:solidFill>
                <a:latin typeface="Consolas" panose="020B0609020204030204" pitchFamily="49" charset="0"/>
              </a:rPr>
              <a:t>EVENT  (send signal)</a:t>
            </a:r>
          </a:p>
        </p:txBody>
      </p:sp>
      <p:sp>
        <p:nvSpPr>
          <p:cNvPr id="78" name="ZoneTexte 77">
            <a:extLst>
              <a:ext uri="{FF2B5EF4-FFF2-40B4-BE49-F238E27FC236}">
                <a16:creationId xmlns:a16="http://schemas.microsoft.com/office/drawing/2014/main" id="{E5DC1625-B899-4357-83AE-DD33B405DFCF}"/>
              </a:ext>
            </a:extLst>
          </p:cNvPr>
          <p:cNvSpPr txBox="1"/>
          <p:nvPr/>
        </p:nvSpPr>
        <p:spPr>
          <a:xfrm rot="198484">
            <a:off x="8963257" y="1438458"/>
            <a:ext cx="1271152" cy="430887"/>
          </a:xfrm>
          <a:prstGeom prst="rect">
            <a:avLst/>
          </a:prstGeom>
          <a:noFill/>
        </p:spPr>
        <p:txBody>
          <a:bodyPr wrap="square">
            <a:spAutoFit/>
          </a:bodyPr>
          <a:lstStyle/>
          <a:p>
            <a:pPr algn="ctr"/>
            <a:r>
              <a:rPr lang="en-US" sz="1100" b="1" dirty="0">
                <a:solidFill>
                  <a:schemeClr val="tx1"/>
                </a:solidFill>
                <a:latin typeface="Consolas" panose="020B0609020204030204" pitchFamily="49" charset="0"/>
                <a:ea typeface="+mn-ea"/>
                <a:cs typeface="+mn-cs"/>
              </a:rPr>
              <a:t>interruptible sleep mode</a:t>
            </a:r>
          </a:p>
        </p:txBody>
      </p:sp>
      <p:cxnSp>
        <p:nvCxnSpPr>
          <p:cNvPr id="80" name="Connecteur droit avec flèche 79">
            <a:extLst>
              <a:ext uri="{FF2B5EF4-FFF2-40B4-BE49-F238E27FC236}">
                <a16:creationId xmlns:a16="http://schemas.microsoft.com/office/drawing/2014/main" id="{B02A1DB0-19AE-43F6-8FD2-6EA00548CD47}"/>
              </a:ext>
            </a:extLst>
          </p:cNvPr>
          <p:cNvCxnSpPr>
            <a:cxnSpLocks/>
            <a:stCxn id="64" idx="3"/>
          </p:cNvCxnSpPr>
          <p:nvPr/>
        </p:nvCxnSpPr>
        <p:spPr>
          <a:xfrm>
            <a:off x="8093968" y="1578710"/>
            <a:ext cx="2016798" cy="1143011"/>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3" name="ZoneTexte 82">
            <a:extLst>
              <a:ext uri="{FF2B5EF4-FFF2-40B4-BE49-F238E27FC236}">
                <a16:creationId xmlns:a16="http://schemas.microsoft.com/office/drawing/2014/main" id="{2D203E70-67C0-4EC9-A565-BBA458B1E711}"/>
              </a:ext>
            </a:extLst>
          </p:cNvPr>
          <p:cNvSpPr txBox="1"/>
          <p:nvPr/>
        </p:nvSpPr>
        <p:spPr>
          <a:xfrm rot="1826506">
            <a:off x="8693795" y="2109302"/>
            <a:ext cx="1395321" cy="430887"/>
          </a:xfrm>
          <a:prstGeom prst="rect">
            <a:avLst/>
          </a:prstGeom>
          <a:noFill/>
        </p:spPr>
        <p:txBody>
          <a:bodyPr wrap="square">
            <a:spAutoFit/>
          </a:bodyPr>
          <a:lstStyle/>
          <a:p>
            <a:pPr algn="ctr"/>
            <a:r>
              <a:rPr lang="en-US" sz="1100" b="1" dirty="0">
                <a:solidFill>
                  <a:schemeClr val="tx1"/>
                </a:solidFill>
                <a:latin typeface="Consolas" panose="020B0609020204030204" pitchFamily="49" charset="0"/>
                <a:ea typeface="+mn-ea"/>
                <a:cs typeface="+mn-cs"/>
              </a:rPr>
              <a:t>Uninterruptible sleep mode</a:t>
            </a:r>
          </a:p>
        </p:txBody>
      </p:sp>
      <p:sp>
        <p:nvSpPr>
          <p:cNvPr id="84" name="Rectangle : coins arrondis 83">
            <a:extLst>
              <a:ext uri="{FF2B5EF4-FFF2-40B4-BE49-F238E27FC236}">
                <a16:creationId xmlns:a16="http://schemas.microsoft.com/office/drawing/2014/main" id="{A4352AF9-A755-4530-8B41-8438EC0BA78C}"/>
              </a:ext>
            </a:extLst>
          </p:cNvPr>
          <p:cNvSpPr/>
          <p:nvPr/>
        </p:nvSpPr>
        <p:spPr>
          <a:xfrm>
            <a:off x="10086975" y="2392769"/>
            <a:ext cx="1979643" cy="1616935"/>
          </a:xfrm>
          <a:prstGeom prst="roundRect">
            <a:avLst>
              <a:gd name="adj" fmla="val 11217"/>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Consolas" panose="020B0609020204030204" pitchFamily="49" charset="0"/>
              </a:rPr>
              <a:t>only waken up based on an external event, such as hardware becoming available</a:t>
            </a:r>
          </a:p>
        </p:txBody>
      </p:sp>
      <p:sp>
        <p:nvSpPr>
          <p:cNvPr id="87" name="ZoneTexte 86">
            <a:extLst>
              <a:ext uri="{FF2B5EF4-FFF2-40B4-BE49-F238E27FC236}">
                <a16:creationId xmlns:a16="http://schemas.microsoft.com/office/drawing/2014/main" id="{63B64F91-F556-4C05-A2F0-6A3A4C3C6DAE}"/>
              </a:ext>
            </a:extLst>
          </p:cNvPr>
          <p:cNvSpPr txBox="1"/>
          <p:nvPr/>
        </p:nvSpPr>
        <p:spPr>
          <a:xfrm>
            <a:off x="6309326" y="3107937"/>
            <a:ext cx="3690918" cy="1061829"/>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50" dirty="0">
                <a:solidFill>
                  <a:schemeClr val="accent6">
                    <a:lumMod val="75000"/>
                  </a:schemeClr>
                </a:solidFill>
                <a:latin typeface="Consolas" panose="020B0609020204030204" pitchFamily="49" charset="0"/>
              </a:rPr>
              <a:t>NOTE : If a process has ended but its parent process hasn’t acknowledged the termination signal because it’s sleeping, the process is considered a zombie. It’s stuck in a limbo state between running and terminating until the parent process acknowledges the termination signal.</a:t>
            </a:r>
          </a:p>
        </p:txBody>
      </p:sp>
      <p:sp>
        <p:nvSpPr>
          <p:cNvPr id="91" name="Rectangle 90">
            <a:extLst>
              <a:ext uri="{FF2B5EF4-FFF2-40B4-BE49-F238E27FC236}">
                <a16:creationId xmlns:a16="http://schemas.microsoft.com/office/drawing/2014/main" id="{C9DD42E9-CA3A-4DD8-84CA-E2F64DBDCEAA}"/>
              </a:ext>
            </a:extLst>
          </p:cNvPr>
          <p:cNvSpPr/>
          <p:nvPr/>
        </p:nvSpPr>
        <p:spPr>
          <a:xfrm>
            <a:off x="6974665" y="4386171"/>
            <a:ext cx="5114904" cy="23306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2" name="Tableau 91">
            <a:extLst>
              <a:ext uri="{FF2B5EF4-FFF2-40B4-BE49-F238E27FC236}">
                <a16:creationId xmlns:a16="http://schemas.microsoft.com/office/drawing/2014/main" id="{9DD676A9-A63F-43FB-B39D-8D52DED7DD73}"/>
              </a:ext>
            </a:extLst>
          </p:cNvPr>
          <p:cNvGraphicFramePr>
            <a:graphicFrameLocks noGrp="1"/>
          </p:cNvGraphicFramePr>
          <p:nvPr>
            <p:extLst>
              <p:ext uri="{D42A27DB-BD31-4B8C-83A1-F6EECF244321}">
                <p14:modId xmlns:p14="http://schemas.microsoft.com/office/powerpoint/2010/main" val="3849927219"/>
              </p:ext>
            </p:extLst>
          </p:nvPr>
        </p:nvGraphicFramePr>
        <p:xfrm>
          <a:off x="6866323" y="4226108"/>
          <a:ext cx="5114903" cy="2377440"/>
        </p:xfrm>
        <a:graphic>
          <a:graphicData uri="http://schemas.openxmlformats.org/drawingml/2006/table">
            <a:tbl>
              <a:tblPr>
                <a:tableStyleId>{ED083AE6-46FA-4A59-8FB0-9F97EB10719F}</a:tableStyleId>
              </a:tblPr>
              <a:tblGrid>
                <a:gridCol w="2448731">
                  <a:extLst>
                    <a:ext uri="{9D8B030D-6E8A-4147-A177-3AD203B41FA5}">
                      <a16:colId xmlns:a16="http://schemas.microsoft.com/office/drawing/2014/main" val="1898943724"/>
                    </a:ext>
                  </a:extLst>
                </a:gridCol>
                <a:gridCol w="2666172">
                  <a:extLst>
                    <a:ext uri="{9D8B030D-6E8A-4147-A177-3AD203B41FA5}">
                      <a16:colId xmlns:a16="http://schemas.microsoft.com/office/drawing/2014/main" val="752988015"/>
                    </a:ext>
                  </a:extLst>
                </a:gridCol>
              </a:tblGrid>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a</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Display every process on the system associated with a tty terminal </a:t>
                      </a:r>
                    </a:p>
                  </a:txBody>
                  <a:tcPr anchor="ctr">
                    <a:solidFill>
                      <a:schemeClr val="tx2"/>
                    </a:solidFill>
                  </a:tcPr>
                </a:tc>
                <a:extLst>
                  <a:ext uri="{0D108BD9-81ED-4DB2-BD59-A6C34878D82A}">
                    <a16:rowId xmlns:a16="http://schemas.microsoft.com/office/drawing/2014/main" val="634918459"/>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-A , -e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Display every process on the system </a:t>
                      </a:r>
                    </a:p>
                  </a:txBody>
                  <a:tcPr anchor="ctr">
                    <a:solidFill>
                      <a:schemeClr val="tx2"/>
                    </a:solidFill>
                  </a:tcPr>
                </a:tc>
                <a:extLst>
                  <a:ext uri="{0D108BD9-81ED-4DB2-BD59-A6C34878D82A}">
                    <a16:rowId xmlns:a16="http://schemas.microsoft.com/office/drawing/2014/main" val="1100235663"/>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-C CommandList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Only display processes running a command in the CommandList</a:t>
                      </a:r>
                    </a:p>
                  </a:txBody>
                  <a:tcPr anchor="ctr">
                    <a:solidFill>
                      <a:schemeClr val="tx2"/>
                    </a:solidFill>
                  </a:tcPr>
                </a:tc>
                <a:extLst>
                  <a:ext uri="{0D108BD9-81ED-4DB2-BD59-A6C34878D82A}">
                    <a16:rowId xmlns:a16="http://schemas.microsoft.com/office/drawing/2014/main" val="2963418690"/>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-g GIDList, or -group GIDList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Only display processes whose current effective group is in GIDList </a:t>
                      </a:r>
                    </a:p>
                  </a:txBody>
                  <a:tcPr anchor="ctr">
                    <a:solidFill>
                      <a:schemeClr val="tx2"/>
                    </a:solidFill>
                  </a:tcPr>
                </a:tc>
                <a:extLst>
                  <a:ext uri="{0D108BD9-81ED-4DB2-BD59-A6C34878D82A}">
                    <a16:rowId xmlns:a16="http://schemas.microsoft.com/office/drawing/2014/main" val="834726119"/>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-G GIDList, or -Group GIDList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Only display processes whose current real group is in GIDList </a:t>
                      </a:r>
                    </a:p>
                  </a:txBody>
                  <a:tcPr anchor="ctr">
                    <a:solidFill>
                      <a:schemeClr val="tx2"/>
                    </a:solidFill>
                  </a:tcPr>
                </a:tc>
                <a:extLst>
                  <a:ext uri="{0D108BD9-81ED-4DB2-BD59-A6C34878D82A}">
                    <a16:rowId xmlns:a16="http://schemas.microsoft.com/office/drawing/2014/main" val="1711084232"/>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-N</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Display every process except selected processes </a:t>
                      </a:r>
                    </a:p>
                  </a:txBody>
                  <a:tcPr anchor="ctr">
                    <a:solidFill>
                      <a:schemeClr val="tx2"/>
                    </a:solidFill>
                  </a:tcPr>
                </a:tc>
                <a:extLst>
                  <a:ext uri="{0D108BD9-81ED-4DB2-BD59-A6C34878D82A}">
                    <a16:rowId xmlns:a16="http://schemas.microsoft.com/office/drawing/2014/main" val="508206453"/>
                  </a:ext>
                </a:extLst>
              </a:tr>
            </a:tbl>
          </a:graphicData>
        </a:graphic>
      </p:graphicFrame>
      <p:sp>
        <p:nvSpPr>
          <p:cNvPr id="93" name="Rectangle 79">
            <a:extLst>
              <a:ext uri="{FF2B5EF4-FFF2-40B4-BE49-F238E27FC236}">
                <a16:creationId xmlns:a16="http://schemas.microsoft.com/office/drawing/2014/main" id="{6A3188F6-2803-4D5D-AB81-193A7364F4AC}"/>
              </a:ext>
            </a:extLst>
          </p:cNvPr>
          <p:cNvSpPr>
            <a:spLocks noChangeArrowheads="1"/>
          </p:cNvSpPr>
          <p:nvPr/>
        </p:nvSpPr>
        <p:spPr bwMode="auto">
          <a:xfrm rot="16200000">
            <a:off x="5291546" y="5129654"/>
            <a:ext cx="25739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pPr>
            <a:r>
              <a:rPr lang="fr-FR" altLang="en-US" sz="2000" dirty="0">
                <a:solidFill>
                  <a:schemeClr val="accent1"/>
                </a:solidFill>
                <a:latin typeface="Pumpkin Story" panose="02000500000000000000" pitchFamily="2" charset="0"/>
                <a:ea typeface="Yu Mincho" panose="02020400000000000000" pitchFamily="18" charset="-128"/>
                <a:cs typeface="Arial" panose="020B0604020202020204" pitchFamily="34" charset="0"/>
              </a:rPr>
              <a:t>Ps Command Options : </a:t>
            </a:r>
            <a:endParaRPr kumimoji="0" lang="fr-FR" altLang="en-US" sz="16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3694038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BED132-49A4-4843-A143-3C2EEF69947A}"/>
              </a:ext>
            </a:extLst>
          </p:cNvPr>
          <p:cNvSpPr/>
          <p:nvPr/>
        </p:nvSpPr>
        <p:spPr>
          <a:xfrm>
            <a:off x="257342" y="236203"/>
            <a:ext cx="5362848" cy="30123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au 4">
            <a:extLst>
              <a:ext uri="{FF2B5EF4-FFF2-40B4-BE49-F238E27FC236}">
                <a16:creationId xmlns:a16="http://schemas.microsoft.com/office/drawing/2014/main" id="{A13C57D9-20AC-477D-9108-FB24F29DE974}"/>
              </a:ext>
            </a:extLst>
          </p:cNvPr>
          <p:cNvGraphicFramePr>
            <a:graphicFrameLocks noGrp="1"/>
          </p:cNvGraphicFramePr>
          <p:nvPr>
            <p:extLst>
              <p:ext uri="{D42A27DB-BD31-4B8C-83A1-F6EECF244321}">
                <p14:modId xmlns:p14="http://schemas.microsoft.com/office/powerpoint/2010/main" val="1330681695"/>
              </p:ext>
            </p:extLst>
          </p:nvPr>
        </p:nvGraphicFramePr>
        <p:xfrm>
          <a:off x="149001" y="96179"/>
          <a:ext cx="5365717" cy="3078480"/>
        </p:xfrm>
        <a:graphic>
          <a:graphicData uri="http://schemas.openxmlformats.org/drawingml/2006/table">
            <a:tbl>
              <a:tblPr>
                <a:tableStyleId>{ED083AE6-46FA-4A59-8FB0-9F97EB10719F}</a:tableStyleId>
              </a:tblPr>
              <a:tblGrid>
                <a:gridCol w="2602992">
                  <a:extLst>
                    <a:ext uri="{9D8B030D-6E8A-4147-A177-3AD203B41FA5}">
                      <a16:colId xmlns:a16="http://schemas.microsoft.com/office/drawing/2014/main" val="1898943724"/>
                    </a:ext>
                  </a:extLst>
                </a:gridCol>
                <a:gridCol w="2762725">
                  <a:extLst>
                    <a:ext uri="{9D8B030D-6E8A-4147-A177-3AD203B41FA5}">
                      <a16:colId xmlns:a16="http://schemas.microsoft.com/office/drawing/2014/main" val="752988015"/>
                    </a:ext>
                  </a:extLst>
                </a:gridCol>
              </a:tblGrid>
              <a:tr h="0">
                <a:tc>
                  <a:txBody>
                    <a:bodyPr/>
                    <a:lstStyle/>
                    <a:p>
                      <a:pPr marR="0" algn="ctr" rtl="0" eaLnBrk="1" hangingPunct="1">
                        <a:lnSpc>
                          <a:spcPct val="100000"/>
                        </a:lnSpc>
                        <a:spcBef>
                          <a:spcPts val="0"/>
                        </a:spcBef>
                        <a:spcAft>
                          <a:spcPts val="0"/>
                        </a:spcAft>
                        <a:buClr>
                          <a:srgbClr val="000000"/>
                        </a:buClr>
                        <a:buFont typeface="Arial"/>
                      </a:pPr>
                      <a:r>
                        <a:rPr lang="en-US" sz="900" b="1" i="0" u="none" strike="noStrike" cap="none" dirty="0">
                          <a:solidFill>
                            <a:schemeClr val="accent4">
                              <a:lumMod val="75000"/>
                            </a:schemeClr>
                          </a:solidFill>
                          <a:effectLst/>
                          <a:latin typeface="Consolas" panose="020B0609020204030204" pitchFamily="49" charset="0"/>
                          <a:ea typeface="+mn-ea"/>
                          <a:cs typeface="+mn-cs"/>
                          <a:sym typeface="Arial"/>
                        </a:rPr>
                        <a:t>p PIDList, -p PIDList or --</a:t>
                      </a:r>
                      <a:r>
                        <a:rPr lang="en-US" sz="900" b="1" i="0" u="none" strike="noStrike" cap="none" dirty="0" err="1">
                          <a:solidFill>
                            <a:schemeClr val="accent4">
                              <a:lumMod val="75000"/>
                            </a:schemeClr>
                          </a:solidFill>
                          <a:effectLst/>
                          <a:latin typeface="Consolas" panose="020B0609020204030204" pitchFamily="49" charset="0"/>
                          <a:ea typeface="+mn-ea"/>
                          <a:cs typeface="+mn-cs"/>
                          <a:sym typeface="Arial"/>
                        </a:rPr>
                        <a:t>pid</a:t>
                      </a:r>
                      <a:r>
                        <a:rPr lang="en-US" sz="900" b="1" i="0" u="none" strike="noStrike" cap="none" dirty="0">
                          <a:solidFill>
                            <a:schemeClr val="accent4">
                              <a:lumMod val="75000"/>
                            </a:schemeClr>
                          </a:solidFill>
                          <a:effectLst/>
                          <a:latin typeface="Consolas" panose="020B0609020204030204" pitchFamily="49" charset="0"/>
                          <a:ea typeface="+mn-ea"/>
                          <a:cs typeface="+mn-cs"/>
                          <a:sym typeface="Arial"/>
                        </a:rPr>
                        <a:t> PIDList </a:t>
                      </a:r>
                    </a:p>
                  </a:txBody>
                  <a:tcPr anchor="ctr">
                    <a:solidFill>
                      <a:schemeClr val="bg2">
                        <a:lumMod val="20000"/>
                        <a:lumOff val="80000"/>
                      </a:schemeClr>
                    </a:solidFill>
                  </a:tcPr>
                </a:tc>
                <a:tc>
                  <a:txBody>
                    <a:bodyPr/>
                    <a:lstStyle/>
                    <a:p>
                      <a:pPr algn="ct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Only display </a:t>
                      </a:r>
                      <a:r>
                        <a:rPr lang="en-US" sz="1000" b="1" i="0" u="none" strike="noStrike" cap="none" dirty="0">
                          <a:solidFill>
                            <a:schemeClr val="bg2"/>
                          </a:solidFill>
                          <a:effectLst/>
                          <a:latin typeface="Consolas" panose="020B0609020204030204" pitchFamily="49" charset="0"/>
                          <a:ea typeface="+mn-ea"/>
                          <a:cs typeface="+mn-cs"/>
                          <a:sym typeface="Arial"/>
                        </a:rPr>
                        <a:t>PIDList</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 processes</a:t>
                      </a:r>
                    </a:p>
                  </a:txBody>
                  <a:tcPr anchor="ctr">
                    <a:solidFill>
                      <a:schemeClr val="tx2"/>
                    </a:solidFill>
                  </a:tcPr>
                </a:tc>
                <a:extLst>
                  <a:ext uri="{0D108BD9-81ED-4DB2-BD59-A6C34878D82A}">
                    <a16:rowId xmlns:a16="http://schemas.microsoft.com/office/drawing/2014/main" val="634918459"/>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-r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Only display selected processes that are in a state of </a:t>
                      </a:r>
                      <a:r>
                        <a:rPr lang="en-US" sz="1000" b="1" i="0" u="none" strike="noStrike" cap="none" dirty="0">
                          <a:solidFill>
                            <a:schemeClr val="bg2"/>
                          </a:solidFill>
                          <a:effectLst/>
                          <a:latin typeface="Consolas" panose="020B0609020204030204" pitchFamily="49" charset="0"/>
                          <a:ea typeface="+mn-ea"/>
                          <a:cs typeface="+mn-cs"/>
                          <a:sym typeface="Arial"/>
                        </a:rPr>
                        <a:t>running</a:t>
                      </a:r>
                    </a:p>
                  </a:txBody>
                  <a:tcPr anchor="ctr">
                    <a:solidFill>
                      <a:schemeClr val="tx2"/>
                    </a:solidFill>
                  </a:tcPr>
                </a:tc>
                <a:extLst>
                  <a:ext uri="{0D108BD9-81ED-4DB2-BD59-A6C34878D82A}">
                    <a16:rowId xmlns:a16="http://schemas.microsoft.com/office/drawing/2014/main" val="1100235663"/>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-t ttyList, or --tty ttyList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List every process associated with the </a:t>
                      </a:r>
                      <a:r>
                        <a:rPr lang="en-US" sz="1000" b="1" i="0" u="none" strike="noStrike" cap="none" dirty="0">
                          <a:solidFill>
                            <a:schemeClr val="bg2"/>
                          </a:solidFill>
                          <a:effectLst/>
                          <a:latin typeface="Consolas" panose="020B0609020204030204" pitchFamily="49" charset="0"/>
                          <a:ea typeface="+mn-ea"/>
                          <a:cs typeface="+mn-cs"/>
                          <a:sym typeface="Arial"/>
                        </a:rPr>
                        <a:t>ttyList</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 terminals </a:t>
                      </a:r>
                    </a:p>
                  </a:txBody>
                  <a:tcPr anchor="ctr">
                    <a:solidFill>
                      <a:schemeClr val="tx2"/>
                    </a:solidFill>
                  </a:tcPr>
                </a:tc>
                <a:extLst>
                  <a:ext uri="{0D108BD9-81ED-4DB2-BD59-A6C34878D82A}">
                    <a16:rowId xmlns:a16="http://schemas.microsoft.com/office/drawing/2014/main" val="2963418690"/>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-T</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List every process associated with the </a:t>
                      </a:r>
                      <a:r>
                        <a:rPr lang="en-US" sz="1000" b="1" i="0" u="none" strike="noStrike" cap="none" dirty="0">
                          <a:solidFill>
                            <a:schemeClr val="bg2"/>
                          </a:solidFill>
                          <a:effectLst/>
                          <a:latin typeface="Consolas" panose="020B0609020204030204" pitchFamily="49" charset="0"/>
                          <a:ea typeface="+mn-ea"/>
                          <a:cs typeface="+mn-cs"/>
                          <a:sym typeface="Arial"/>
                        </a:rPr>
                        <a:t>current tty</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 terminal </a:t>
                      </a:r>
                    </a:p>
                  </a:txBody>
                  <a:tcPr anchor="ctr">
                    <a:solidFill>
                      <a:schemeClr val="tx2"/>
                    </a:solidFill>
                  </a:tcPr>
                </a:tc>
                <a:extLst>
                  <a:ext uri="{0D108BD9-81ED-4DB2-BD59-A6C34878D82A}">
                    <a16:rowId xmlns:a16="http://schemas.microsoft.com/office/drawing/2014/main" val="834726119"/>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-u UserList, or --user UserList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Only display processes whose </a:t>
                      </a:r>
                      <a:r>
                        <a:rPr lang="en-US" sz="1000" b="1" i="0" u="none" strike="noStrike" cap="none" dirty="0">
                          <a:solidFill>
                            <a:schemeClr val="bg2"/>
                          </a:solidFill>
                          <a:effectLst/>
                          <a:latin typeface="Consolas" panose="020B0609020204030204" pitchFamily="49" charset="0"/>
                          <a:ea typeface="+mn-ea"/>
                          <a:cs typeface="+mn-cs"/>
                          <a:sym typeface="Arial"/>
                        </a:rPr>
                        <a:t>effective</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 user (username or UID) is in </a:t>
                      </a:r>
                      <a:r>
                        <a:rPr lang="en-US" sz="1000" b="1" i="0" u="none" strike="noStrike" cap="none" dirty="0">
                          <a:solidFill>
                            <a:schemeClr val="bg2"/>
                          </a:solidFill>
                          <a:effectLst/>
                          <a:latin typeface="Consolas" panose="020B0609020204030204" pitchFamily="49" charset="0"/>
                          <a:ea typeface="+mn-ea"/>
                          <a:cs typeface="+mn-cs"/>
                          <a:sym typeface="Arial"/>
                        </a:rPr>
                        <a:t>UserList</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 </a:t>
                      </a:r>
                    </a:p>
                  </a:txBody>
                  <a:tcPr anchor="ctr">
                    <a:solidFill>
                      <a:schemeClr val="tx2"/>
                    </a:solidFill>
                  </a:tcPr>
                </a:tc>
                <a:extLst>
                  <a:ext uri="{0D108BD9-81ED-4DB2-BD59-A6C34878D82A}">
                    <a16:rowId xmlns:a16="http://schemas.microsoft.com/office/drawing/2014/main" val="1711084232"/>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-U UserList, or --User UserList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Only display processes whose </a:t>
                      </a:r>
                      <a:r>
                        <a:rPr lang="en-US" sz="1000" b="1" i="0" u="none" strike="noStrike" cap="none" dirty="0">
                          <a:solidFill>
                            <a:schemeClr val="bg2"/>
                          </a:solidFill>
                          <a:effectLst/>
                          <a:latin typeface="Consolas" panose="020B0609020204030204" pitchFamily="49" charset="0"/>
                          <a:ea typeface="+mn-ea"/>
                          <a:cs typeface="+mn-cs"/>
                          <a:sym typeface="Arial"/>
                        </a:rPr>
                        <a:t>real </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user (username or UID) is in </a:t>
                      </a:r>
                      <a:r>
                        <a:rPr lang="en-US" sz="1000" b="1" i="0" u="none" strike="noStrike" cap="none" dirty="0">
                          <a:solidFill>
                            <a:schemeClr val="bg2"/>
                          </a:solidFill>
                          <a:effectLst/>
                          <a:latin typeface="Consolas" panose="020B0609020204030204" pitchFamily="49" charset="0"/>
                          <a:ea typeface="+mn-ea"/>
                          <a:cs typeface="+mn-cs"/>
                          <a:sym typeface="Arial"/>
                        </a:rPr>
                        <a:t>UserList</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 </a:t>
                      </a:r>
                    </a:p>
                  </a:txBody>
                  <a:tcPr anchor="ctr">
                    <a:solidFill>
                      <a:schemeClr val="tx2"/>
                    </a:solidFill>
                  </a:tcPr>
                </a:tc>
                <a:extLst>
                  <a:ext uri="{0D108BD9-81ED-4DB2-BD59-A6C34878D82A}">
                    <a16:rowId xmlns:a16="http://schemas.microsoft.com/office/drawing/2014/main" val="508206453"/>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x</a:t>
                      </a:r>
                    </a:p>
                  </a:txBody>
                  <a:tcPr anchor="ct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Remove restriction of “associated with a tty terminal”; typically used with the a option</a:t>
                      </a:r>
                    </a:p>
                  </a:txBody>
                  <a:tcPr anchor="ctr">
                    <a:solidFill>
                      <a:schemeClr val="tx2"/>
                    </a:solidFill>
                  </a:tcPr>
                </a:tc>
                <a:extLst>
                  <a:ext uri="{0D108BD9-81ED-4DB2-BD59-A6C34878D82A}">
                    <a16:rowId xmlns:a16="http://schemas.microsoft.com/office/drawing/2014/main" val="900256885"/>
                  </a:ext>
                </a:extLst>
              </a:tr>
            </a:tbl>
          </a:graphicData>
        </a:graphic>
      </p:graphicFrame>
      <p:sp>
        <p:nvSpPr>
          <p:cNvPr id="9" name="Rectangle : coins arrondis 8">
            <a:extLst>
              <a:ext uri="{FF2B5EF4-FFF2-40B4-BE49-F238E27FC236}">
                <a16:creationId xmlns:a16="http://schemas.microsoft.com/office/drawing/2014/main" id="{C66F99C9-BC9B-4B19-B67E-8B7EFE4E5C6F}"/>
              </a:ext>
            </a:extLst>
          </p:cNvPr>
          <p:cNvSpPr/>
          <p:nvPr/>
        </p:nvSpPr>
        <p:spPr>
          <a:xfrm>
            <a:off x="5694292" y="102308"/>
            <a:ext cx="3062846" cy="360910"/>
          </a:xfrm>
          <a:prstGeom prst="roundRect">
            <a:avLst>
              <a:gd name="adj" fmla="val 6615"/>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solidFill>
                  <a:schemeClr val="bg1"/>
                </a:solidFill>
                <a:latin typeface="Consolas" panose="020B0609020204030204" pitchFamily="49" charset="0"/>
                <a:ea typeface="+mn-ea"/>
                <a:cs typeface="+mn-cs"/>
              </a:rPr>
              <a:t>ps -u Christine -U Christine</a:t>
            </a:r>
          </a:p>
        </p:txBody>
      </p:sp>
      <p:sp>
        <p:nvSpPr>
          <p:cNvPr id="14" name="ZoneTexte 13">
            <a:extLst>
              <a:ext uri="{FF2B5EF4-FFF2-40B4-BE49-F238E27FC236}">
                <a16:creationId xmlns:a16="http://schemas.microsoft.com/office/drawing/2014/main" id="{E3018C23-2DAE-4318-BC51-39A80A5C1832}"/>
              </a:ext>
            </a:extLst>
          </p:cNvPr>
          <p:cNvSpPr txBox="1"/>
          <p:nvPr/>
        </p:nvSpPr>
        <p:spPr>
          <a:xfrm>
            <a:off x="5728531" y="515323"/>
            <a:ext cx="3028607" cy="1200329"/>
          </a:xfrm>
          <a:prstGeom prst="rect">
            <a:avLst/>
          </a:prstGeom>
          <a:noFill/>
          <a:ln>
            <a:solidFill>
              <a:srgbClr val="BFD6EB"/>
            </a:solidFill>
          </a:ln>
        </p:spPr>
        <p:txBody>
          <a:bodyPr wrap="square">
            <a:spAutoFit/>
          </a:bodyPr>
          <a:lstStyle/>
          <a:p>
            <a:r>
              <a:rPr lang="en-US" sz="1200" b="1" dirty="0">
                <a:solidFill>
                  <a:schemeClr val="tx1"/>
                </a:solidFill>
                <a:latin typeface="Consolas" panose="020B0609020204030204" pitchFamily="49" charset="0"/>
                <a:ea typeface="+mn-ea"/>
                <a:cs typeface="+mn-cs"/>
              </a:rPr>
              <a:t>PID  TTY   TIME     CMD </a:t>
            </a:r>
          </a:p>
          <a:p>
            <a:r>
              <a:rPr lang="en-US" sz="1200" dirty="0">
                <a:solidFill>
                  <a:schemeClr val="tx2">
                    <a:lumMod val="10000"/>
                  </a:schemeClr>
                </a:solidFill>
                <a:latin typeface="Consolas" panose="020B0609020204030204" pitchFamily="49" charset="0"/>
                <a:ea typeface="+mn-ea"/>
                <a:cs typeface="+mn-cs"/>
              </a:rPr>
              <a:t>7802  ?    00:00:00 </a:t>
            </a:r>
            <a:r>
              <a:rPr lang="en-US" sz="1200" dirty="0" err="1">
                <a:solidFill>
                  <a:schemeClr val="tx2">
                    <a:lumMod val="10000"/>
                  </a:schemeClr>
                </a:solidFill>
                <a:latin typeface="Consolas" panose="020B0609020204030204" pitchFamily="49" charset="0"/>
                <a:ea typeface="+mn-ea"/>
                <a:cs typeface="+mn-cs"/>
              </a:rPr>
              <a:t>systemd</a:t>
            </a:r>
            <a:r>
              <a:rPr lang="en-US" sz="1200" dirty="0">
                <a:solidFill>
                  <a:schemeClr val="tx2">
                    <a:lumMod val="10000"/>
                  </a:schemeClr>
                </a:solidFill>
                <a:latin typeface="Consolas" panose="020B0609020204030204" pitchFamily="49" charset="0"/>
                <a:ea typeface="+mn-ea"/>
                <a:cs typeface="+mn-cs"/>
              </a:rPr>
              <a:t> </a:t>
            </a:r>
          </a:p>
          <a:p>
            <a:r>
              <a:rPr lang="en-US" sz="1200" dirty="0">
                <a:solidFill>
                  <a:schemeClr val="tx2">
                    <a:lumMod val="10000"/>
                  </a:schemeClr>
                </a:solidFill>
                <a:latin typeface="Consolas" panose="020B0609020204030204" pitchFamily="49" charset="0"/>
                <a:ea typeface="+mn-ea"/>
                <a:cs typeface="+mn-cs"/>
              </a:rPr>
              <a:t>7803  ?    00:00:00 (</a:t>
            </a:r>
            <a:r>
              <a:rPr lang="en-US" sz="1200" dirty="0" err="1">
                <a:solidFill>
                  <a:schemeClr val="tx2">
                    <a:lumMod val="10000"/>
                  </a:schemeClr>
                </a:solidFill>
                <a:latin typeface="Consolas" panose="020B0609020204030204" pitchFamily="49" charset="0"/>
                <a:ea typeface="+mn-ea"/>
                <a:cs typeface="+mn-cs"/>
              </a:rPr>
              <a:t>sd</a:t>
            </a:r>
            <a:r>
              <a:rPr lang="en-US" sz="1200" dirty="0">
                <a:solidFill>
                  <a:schemeClr val="tx2">
                    <a:lumMod val="10000"/>
                  </a:schemeClr>
                </a:solidFill>
                <a:latin typeface="Consolas" panose="020B0609020204030204" pitchFamily="49" charset="0"/>
                <a:ea typeface="+mn-ea"/>
                <a:cs typeface="+mn-cs"/>
              </a:rPr>
              <a:t>-pam) </a:t>
            </a:r>
          </a:p>
          <a:p>
            <a:r>
              <a:rPr lang="en-US" sz="1200" dirty="0">
                <a:solidFill>
                  <a:schemeClr val="tx2">
                    <a:lumMod val="10000"/>
                  </a:schemeClr>
                </a:solidFill>
                <a:latin typeface="Consolas" panose="020B0609020204030204" pitchFamily="49" charset="0"/>
                <a:ea typeface="+mn-ea"/>
                <a:cs typeface="+mn-cs"/>
              </a:rPr>
              <a:t>7876  ?    00:00:00 </a:t>
            </a:r>
            <a:r>
              <a:rPr lang="en-US" sz="1200" dirty="0" err="1">
                <a:solidFill>
                  <a:schemeClr val="tx2">
                    <a:lumMod val="10000"/>
                  </a:schemeClr>
                </a:solidFill>
                <a:latin typeface="Consolas" panose="020B0609020204030204" pitchFamily="49" charset="0"/>
                <a:ea typeface="+mn-ea"/>
                <a:cs typeface="+mn-cs"/>
              </a:rPr>
              <a:t>sshd</a:t>
            </a:r>
            <a:r>
              <a:rPr lang="en-US" sz="1200" dirty="0">
                <a:solidFill>
                  <a:schemeClr val="tx2">
                    <a:lumMod val="10000"/>
                  </a:schemeClr>
                </a:solidFill>
                <a:latin typeface="Consolas" panose="020B0609020204030204" pitchFamily="49" charset="0"/>
                <a:ea typeface="+mn-ea"/>
                <a:cs typeface="+mn-cs"/>
              </a:rPr>
              <a:t> </a:t>
            </a:r>
          </a:p>
          <a:p>
            <a:r>
              <a:rPr lang="en-US" sz="1200" dirty="0">
                <a:solidFill>
                  <a:schemeClr val="tx2">
                    <a:lumMod val="10000"/>
                  </a:schemeClr>
                </a:solidFill>
                <a:latin typeface="Consolas" panose="020B0609020204030204" pitchFamily="49" charset="0"/>
                <a:ea typeface="+mn-ea"/>
                <a:cs typeface="+mn-cs"/>
              </a:rPr>
              <a:t>7877 pts/0 00:00:00 bash </a:t>
            </a:r>
          </a:p>
          <a:p>
            <a:r>
              <a:rPr lang="en-US" sz="1200" dirty="0">
                <a:solidFill>
                  <a:schemeClr val="tx2">
                    <a:lumMod val="10000"/>
                  </a:schemeClr>
                </a:solidFill>
                <a:latin typeface="Consolas" panose="020B0609020204030204" pitchFamily="49" charset="0"/>
                <a:ea typeface="+mn-ea"/>
                <a:cs typeface="+mn-cs"/>
              </a:rPr>
              <a:t>7888 pts/0 00:00:00 ps</a:t>
            </a:r>
          </a:p>
        </p:txBody>
      </p:sp>
      <p:sp>
        <p:nvSpPr>
          <p:cNvPr id="17" name="Rectangle 16">
            <a:extLst>
              <a:ext uri="{FF2B5EF4-FFF2-40B4-BE49-F238E27FC236}">
                <a16:creationId xmlns:a16="http://schemas.microsoft.com/office/drawing/2014/main" id="{03BC7D38-33A2-439F-9604-254D06C7BE17}"/>
              </a:ext>
            </a:extLst>
          </p:cNvPr>
          <p:cNvSpPr/>
          <p:nvPr/>
        </p:nvSpPr>
        <p:spPr>
          <a:xfrm>
            <a:off x="78665" y="3358947"/>
            <a:ext cx="2107790"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Rectangle : coins arrondis 17">
            <a:extLst>
              <a:ext uri="{FF2B5EF4-FFF2-40B4-BE49-F238E27FC236}">
                <a16:creationId xmlns:a16="http://schemas.microsoft.com/office/drawing/2014/main" id="{CF268F7B-85B8-4467-A1BC-5D700633111B}"/>
              </a:ext>
            </a:extLst>
          </p:cNvPr>
          <p:cNvSpPr/>
          <p:nvPr/>
        </p:nvSpPr>
        <p:spPr>
          <a:xfrm>
            <a:off x="207574" y="3296466"/>
            <a:ext cx="1780557"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ectangle : coins arrondis 18">
            <a:extLst>
              <a:ext uri="{FF2B5EF4-FFF2-40B4-BE49-F238E27FC236}">
                <a16:creationId xmlns:a16="http://schemas.microsoft.com/office/drawing/2014/main" id="{8EB990A4-ECB6-4D46-9B74-A6A1F6EF5396}"/>
              </a:ext>
            </a:extLst>
          </p:cNvPr>
          <p:cNvSpPr/>
          <p:nvPr/>
        </p:nvSpPr>
        <p:spPr>
          <a:xfrm>
            <a:off x="294668" y="3387271"/>
            <a:ext cx="1596747"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Zone de texte 1323">
            <a:extLst>
              <a:ext uri="{FF2B5EF4-FFF2-40B4-BE49-F238E27FC236}">
                <a16:creationId xmlns:a16="http://schemas.microsoft.com/office/drawing/2014/main" id="{F14F4A10-FFE1-4E90-B40B-CCF3B62F82F5}"/>
              </a:ext>
            </a:extLst>
          </p:cNvPr>
          <p:cNvSpPr txBox="1">
            <a:spLocks noChangeArrowheads="1"/>
          </p:cNvSpPr>
          <p:nvPr/>
        </p:nvSpPr>
        <p:spPr bwMode="auto">
          <a:xfrm>
            <a:off x="307750" y="3312304"/>
            <a:ext cx="146936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400" b="1" dirty="0">
                <a:solidFill>
                  <a:srgbClr val="CECBCB"/>
                </a:solidFill>
                <a:latin typeface="Amatic SC" pitchFamily="2" charset="0"/>
                <a:ea typeface="Yu Mincho" panose="02020400000000000000" pitchFamily="18" charset="-128"/>
                <a:cs typeface="Arial" panose="020B0604020202020204" pitchFamily="34" charset="0"/>
              </a:rPr>
              <a:t>Top command</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 coins arrondis 20">
            <a:extLst>
              <a:ext uri="{FF2B5EF4-FFF2-40B4-BE49-F238E27FC236}">
                <a16:creationId xmlns:a16="http://schemas.microsoft.com/office/drawing/2014/main" id="{DB723E66-4C9E-4DFD-8CDE-E4AB5B37EFA4}"/>
              </a:ext>
            </a:extLst>
          </p:cNvPr>
          <p:cNvSpPr/>
          <p:nvPr/>
        </p:nvSpPr>
        <p:spPr>
          <a:xfrm>
            <a:off x="2171702" y="3312304"/>
            <a:ext cx="3448488" cy="499147"/>
          </a:xfrm>
          <a:prstGeom prst="roundRect">
            <a:avLst>
              <a:gd name="adj" fmla="val 6615"/>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b="1" dirty="0">
                <a:solidFill>
                  <a:schemeClr val="tx2">
                    <a:lumMod val="10000"/>
                  </a:schemeClr>
                </a:solidFill>
                <a:latin typeface="Consolas" panose="020B0609020204030204" pitchFamily="49" charset="0"/>
              </a:rPr>
              <a:t>displays process information similar to the ps command, but it does it in real-time mode.</a:t>
            </a:r>
          </a:p>
        </p:txBody>
      </p:sp>
      <p:pic>
        <p:nvPicPr>
          <p:cNvPr id="1026" name="Picture 2" descr="10 Ways to Use the top Command in Linux">
            <a:extLst>
              <a:ext uri="{FF2B5EF4-FFF2-40B4-BE49-F238E27FC236}">
                <a16:creationId xmlns:a16="http://schemas.microsoft.com/office/drawing/2014/main" id="{44FC4D9E-B5DB-4358-B915-83C0E356B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39775"/>
            <a:ext cx="5697415" cy="2860502"/>
          </a:xfrm>
          <a:prstGeom prst="rect">
            <a:avLst/>
          </a:prstGeom>
          <a:noFill/>
          <a:extLst>
            <a:ext uri="{909E8E84-426E-40DD-AFC4-6F175D3DCCD1}">
              <a14:hiddenFill xmlns:a14="http://schemas.microsoft.com/office/drawing/2010/main">
                <a:solidFill>
                  <a:srgbClr val="FFFFFF"/>
                </a:solidFill>
              </a14:hiddenFill>
            </a:ext>
          </a:extLst>
        </p:spPr>
      </p:pic>
      <p:pic>
        <p:nvPicPr>
          <p:cNvPr id="23" name="Image 22">
            <a:extLst>
              <a:ext uri="{FF2B5EF4-FFF2-40B4-BE49-F238E27FC236}">
                <a16:creationId xmlns:a16="http://schemas.microsoft.com/office/drawing/2014/main" id="{2C8D3CAA-D02E-411C-88CB-47EE0BE5BD38}"/>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5624259" flipH="1">
            <a:off x="5525788" y="1634952"/>
            <a:ext cx="389949" cy="389949"/>
          </a:xfrm>
          <a:prstGeom prst="rect">
            <a:avLst/>
          </a:prstGeom>
        </p:spPr>
      </p:pic>
      <p:sp>
        <p:nvSpPr>
          <p:cNvPr id="25" name="Rectangle : coins arrondis 24">
            <a:extLst>
              <a:ext uri="{FF2B5EF4-FFF2-40B4-BE49-F238E27FC236}">
                <a16:creationId xmlns:a16="http://schemas.microsoft.com/office/drawing/2014/main" id="{0D71EE6F-C289-4973-992D-7AD7F852E4B6}"/>
              </a:ext>
            </a:extLst>
          </p:cNvPr>
          <p:cNvSpPr/>
          <p:nvPr/>
        </p:nvSpPr>
        <p:spPr>
          <a:xfrm>
            <a:off x="5751221" y="2165395"/>
            <a:ext cx="3111463" cy="2380228"/>
          </a:xfrm>
          <a:prstGeom prst="roundRect">
            <a:avLst>
              <a:gd name="adj" fmla="val 9243"/>
            </a:avLst>
          </a:prstGeom>
          <a:solidFill>
            <a:srgbClr val="DFDDDD">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1050" b="1" dirty="0">
                <a:solidFill>
                  <a:schemeClr val="accent1"/>
                </a:solidFill>
                <a:latin typeface="Consolas" panose="020B0609020204030204" pitchFamily="49" charset="0"/>
                <a:cs typeface="Arial"/>
              </a:rPr>
              <a:t>First section : </a:t>
            </a:r>
            <a:r>
              <a:rPr lang="en-US" sz="1100" dirty="0">
                <a:solidFill>
                  <a:schemeClr val="tx2">
                    <a:lumMod val="10000"/>
                  </a:schemeClr>
                </a:solidFill>
                <a:latin typeface="Consolas" panose="020B0609020204030204" pitchFamily="49" charset="0"/>
              </a:rPr>
              <a:t>general system information </a:t>
            </a:r>
            <a:endParaRPr lang="en-US" sz="1200" dirty="0">
              <a:solidFill>
                <a:schemeClr val="tx2">
                  <a:lumMod val="10000"/>
                </a:schemeClr>
              </a:solidFill>
              <a:latin typeface="Consolas" panose="020B0609020204030204" pitchFamily="49" charset="0"/>
            </a:endParaRPr>
          </a:p>
          <a:p>
            <a:r>
              <a:rPr lang="en-US" sz="1050" b="1" dirty="0">
                <a:solidFill>
                  <a:schemeClr val="accent6"/>
                </a:solidFill>
                <a:latin typeface="Consolas" panose="020B0609020204030204" pitchFamily="49" charset="0"/>
                <a:cs typeface="Arial"/>
              </a:rPr>
              <a:t>First line : </a:t>
            </a:r>
            <a:r>
              <a:rPr lang="en-US" sz="1100" dirty="0">
                <a:solidFill>
                  <a:schemeClr val="tx2">
                    <a:lumMod val="10000"/>
                  </a:schemeClr>
                </a:solidFill>
                <a:latin typeface="Consolas" panose="020B0609020204030204" pitchFamily="49" charset="0"/>
              </a:rPr>
              <a:t>shows the current time, how long the system has been up, the number of users logged in, and the load average on the system. The load average appears as three numbers: the 1-minute, 5-minute, and 15-minute load averages. The higher the values, the more load the system is experiencing. It’s not uncommon for the 1-minute load value to be high for short bursts of activity. </a:t>
            </a:r>
            <a:endParaRPr lang="en-US" sz="1200" dirty="0">
              <a:solidFill>
                <a:schemeClr val="tx2">
                  <a:lumMod val="10000"/>
                </a:schemeClr>
              </a:solidFill>
              <a:latin typeface="Consolas" panose="020B0609020204030204" pitchFamily="49" charset="0"/>
            </a:endParaRPr>
          </a:p>
        </p:txBody>
      </p:sp>
      <p:sp>
        <p:nvSpPr>
          <p:cNvPr id="26" name="Rectangle : coins arrondis 25">
            <a:extLst>
              <a:ext uri="{FF2B5EF4-FFF2-40B4-BE49-F238E27FC236}">
                <a16:creationId xmlns:a16="http://schemas.microsoft.com/office/drawing/2014/main" id="{F4798E57-64B0-4747-B2E1-D32567C59084}"/>
              </a:ext>
            </a:extLst>
          </p:cNvPr>
          <p:cNvSpPr/>
          <p:nvPr/>
        </p:nvSpPr>
        <p:spPr>
          <a:xfrm>
            <a:off x="5711876" y="2133530"/>
            <a:ext cx="3045262" cy="2412093"/>
          </a:xfrm>
          <a:prstGeom prst="roundRect">
            <a:avLst>
              <a:gd name="adj" fmla="val 10094"/>
            </a:avLst>
          </a:prstGeom>
          <a:noFill/>
          <a:ln w="28575">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Rectangle 79">
            <a:extLst>
              <a:ext uri="{FF2B5EF4-FFF2-40B4-BE49-F238E27FC236}">
                <a16:creationId xmlns:a16="http://schemas.microsoft.com/office/drawing/2014/main" id="{67213381-ABBF-43E6-AC49-E29C1A188946}"/>
              </a:ext>
            </a:extLst>
          </p:cNvPr>
          <p:cNvSpPr>
            <a:spLocks noChangeArrowheads="1"/>
          </p:cNvSpPr>
          <p:nvPr/>
        </p:nvSpPr>
        <p:spPr bwMode="auto">
          <a:xfrm>
            <a:off x="5490299" y="1727814"/>
            <a:ext cx="2780469" cy="44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pPr>
            <a:r>
              <a:rPr lang="fr-FR" altLang="en-US" sz="2400" dirty="0">
                <a:solidFill>
                  <a:schemeClr val="accent5">
                    <a:lumMod val="90000"/>
                  </a:schemeClr>
                </a:solidFill>
                <a:latin typeface="Pumpkin Story" panose="02000500000000000000" pitchFamily="2" charset="0"/>
                <a:ea typeface="Yu Mincho" panose="02020400000000000000" pitchFamily="18" charset="-128"/>
                <a:cs typeface="Arial" panose="020B0604020202020204" pitchFamily="34" charset="0"/>
              </a:rPr>
              <a:t>Top Output</a:t>
            </a:r>
          </a:p>
        </p:txBody>
      </p:sp>
      <p:pic>
        <p:nvPicPr>
          <p:cNvPr id="28" name="Image 27">
            <a:extLst>
              <a:ext uri="{FF2B5EF4-FFF2-40B4-BE49-F238E27FC236}">
                <a16:creationId xmlns:a16="http://schemas.microsoft.com/office/drawing/2014/main" id="{15CF0D48-EC69-4055-AAA1-4B11E3C2402C}"/>
              </a:ext>
            </a:extLst>
          </p:cNvPr>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rot="20328124">
            <a:off x="8112366" y="1765032"/>
            <a:ext cx="504190" cy="473714"/>
          </a:xfrm>
          <a:prstGeom prst="rect">
            <a:avLst/>
          </a:prstGeom>
        </p:spPr>
      </p:pic>
      <p:sp>
        <p:nvSpPr>
          <p:cNvPr id="34" name="Rectangle : coins arrondis 33">
            <a:extLst>
              <a:ext uri="{FF2B5EF4-FFF2-40B4-BE49-F238E27FC236}">
                <a16:creationId xmlns:a16="http://schemas.microsoft.com/office/drawing/2014/main" id="{1E02196E-7CAB-4566-8343-A2BD3D382A35}"/>
              </a:ext>
            </a:extLst>
          </p:cNvPr>
          <p:cNvSpPr/>
          <p:nvPr/>
        </p:nvSpPr>
        <p:spPr>
          <a:xfrm>
            <a:off x="5621395" y="4648486"/>
            <a:ext cx="2819221" cy="1872248"/>
          </a:xfrm>
          <a:prstGeom prst="roundRect">
            <a:avLst>
              <a:gd name="adj" fmla="val 6017"/>
            </a:avLst>
          </a:prstGeom>
          <a:solidFill>
            <a:srgbClr val="FE9C8F">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Rectangle : coins arrondis 34">
            <a:extLst>
              <a:ext uri="{FF2B5EF4-FFF2-40B4-BE49-F238E27FC236}">
                <a16:creationId xmlns:a16="http://schemas.microsoft.com/office/drawing/2014/main" id="{4BA272E0-92EE-439E-B418-136C8165EA49}"/>
              </a:ext>
            </a:extLst>
          </p:cNvPr>
          <p:cNvSpPr/>
          <p:nvPr/>
        </p:nvSpPr>
        <p:spPr>
          <a:xfrm>
            <a:off x="5654819" y="4648485"/>
            <a:ext cx="2718462" cy="1872249"/>
          </a:xfrm>
          <a:prstGeom prst="roundRect">
            <a:avLst>
              <a:gd name="adj" fmla="val 6017"/>
            </a:avLst>
          </a:prstGeom>
          <a:solidFill>
            <a:srgbClr val="FFEDEB">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6" name="Rectangle : coins arrondis 72">
            <a:extLst>
              <a:ext uri="{FF2B5EF4-FFF2-40B4-BE49-F238E27FC236}">
                <a16:creationId xmlns:a16="http://schemas.microsoft.com/office/drawing/2014/main" id="{1D0127E4-D594-47A4-8F80-A0471FDDCB4D}"/>
              </a:ext>
            </a:extLst>
          </p:cNvPr>
          <p:cNvSpPr>
            <a:spLocks noChangeArrowheads="1"/>
          </p:cNvSpPr>
          <p:nvPr/>
        </p:nvSpPr>
        <p:spPr bwMode="auto">
          <a:xfrm>
            <a:off x="5628312" y="4703253"/>
            <a:ext cx="2718462" cy="1817482"/>
          </a:xfrm>
          <a:prstGeom prst="roundRect">
            <a:avLst>
              <a:gd name="adj" fmla="val 6019"/>
            </a:avLst>
          </a:prstGeom>
          <a:noFill/>
          <a:ln w="28575">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l" defTabSz="914400" eaLnBrk="0" fontAlgn="base" latinLnBrk="0" hangingPunct="0">
              <a:lnSpc>
                <a:spcPct val="100000"/>
              </a:lnSpc>
              <a:spcBef>
                <a:spcPct val="0"/>
              </a:spcBef>
              <a:spcAft>
                <a:spcPct val="0"/>
              </a:spcAft>
              <a:buClrTx/>
              <a:buSzTx/>
              <a:tabLst/>
            </a:pPr>
            <a:endParaRPr lang="en-US" sz="900" dirty="0">
              <a:latin typeface="Consolas" panose="020B0609020204030204" pitchFamily="49" charset="0"/>
            </a:endParaRPr>
          </a:p>
          <a:p>
            <a:pPr marL="0" marR="0" lvl="0" indent="0" algn="l" defTabSz="914400" eaLnBrk="0" fontAlgn="base" latinLnBrk="0" hangingPunct="0">
              <a:lnSpc>
                <a:spcPct val="100000"/>
              </a:lnSpc>
              <a:spcBef>
                <a:spcPct val="0"/>
              </a:spcBef>
              <a:spcAft>
                <a:spcPct val="0"/>
              </a:spcAft>
              <a:buClrTx/>
              <a:buSzTx/>
              <a:tabLst/>
            </a:pPr>
            <a:endParaRPr lang="en-US" sz="900" dirty="0">
              <a:latin typeface="Consolas" panose="020B0609020204030204" pitchFamily="49" charset="0"/>
            </a:endParaRPr>
          </a:p>
          <a:p>
            <a:pPr marR="0" lvl="0" algn="ctr" defTabSz="914400" eaLnBrk="0" fontAlgn="base" latinLnBrk="0" hangingPunct="0">
              <a:lnSpc>
                <a:spcPct val="100000"/>
              </a:lnSpc>
              <a:spcBef>
                <a:spcPct val="0"/>
              </a:spcBef>
              <a:spcAft>
                <a:spcPct val="0"/>
              </a:spcAft>
              <a:buClrTx/>
              <a:buSzTx/>
              <a:tabLst/>
            </a:pPr>
            <a:r>
              <a:rPr lang="fr-FR" sz="1050" b="1" dirty="0">
                <a:solidFill>
                  <a:schemeClr val="accent3">
                    <a:lumMod val="50000"/>
                  </a:schemeClr>
                </a:solidFill>
                <a:latin typeface="Consolas" panose="020B0609020204030204" pitchFamily="49" charset="0"/>
              </a:rPr>
              <a:t>uptime</a:t>
            </a:r>
            <a:r>
              <a:rPr lang="fr-FR" sz="1050" b="0" i="0" dirty="0">
                <a:solidFill>
                  <a:schemeClr val="accent3">
                    <a:lumMod val="50000"/>
                  </a:schemeClr>
                </a:solidFill>
                <a:effectLst/>
                <a:latin typeface="Consolas" panose="020B0609020204030204" pitchFamily="49" charset="0"/>
              </a:rPr>
              <a:t> </a:t>
            </a:r>
          </a:p>
          <a:p>
            <a:pPr marR="0" lvl="0" algn="ctr" defTabSz="914400" eaLnBrk="0" fontAlgn="base" latinLnBrk="0" hangingPunct="0">
              <a:lnSpc>
                <a:spcPct val="100000"/>
              </a:lnSpc>
              <a:spcBef>
                <a:spcPct val="0"/>
              </a:spcBef>
              <a:spcAft>
                <a:spcPct val="0"/>
              </a:spcAft>
              <a:buClrTx/>
              <a:buSzTx/>
              <a:tabLst/>
            </a:pPr>
            <a:r>
              <a:rPr lang="fr-FR" sz="900" b="1" dirty="0">
                <a:solidFill>
                  <a:schemeClr val="tx1"/>
                </a:solidFill>
                <a:latin typeface="Consolas" panose="020B0609020204030204" pitchFamily="49" charset="0"/>
                <a:ea typeface="+mn-ea"/>
                <a:cs typeface="+mn-cs"/>
              </a:rPr>
              <a:t>Output : </a:t>
            </a:r>
            <a:r>
              <a:rPr lang="en-US" sz="900" dirty="0">
                <a:solidFill>
                  <a:schemeClr val="tx2">
                    <a:lumMod val="10000"/>
                  </a:schemeClr>
                </a:solidFill>
                <a:latin typeface="Consolas" panose="020B0609020204030204" pitchFamily="49" charset="0"/>
                <a:ea typeface="+mn-ea"/>
                <a:cs typeface="+mn-cs"/>
              </a:rPr>
              <a:t>11:19:43 up 1:01, 3 users, load average: 1.03, 0.69, 0.37</a:t>
            </a:r>
            <a:endParaRPr lang="fr-FR" sz="900" dirty="0">
              <a:solidFill>
                <a:schemeClr val="tx2">
                  <a:lumMod val="10000"/>
                </a:schemeClr>
              </a:solidFill>
              <a:latin typeface="Consolas" panose="020B0609020204030204" pitchFamily="49" charset="0"/>
              <a:ea typeface="+mn-ea"/>
              <a:cs typeface="+mn-cs"/>
            </a:endParaRPr>
          </a:p>
          <a:p>
            <a:pPr marR="0" lvl="0" algn="ctr" defTabSz="914400" eaLnBrk="0" fontAlgn="base" latinLnBrk="0" hangingPunct="0">
              <a:lnSpc>
                <a:spcPct val="100000"/>
              </a:lnSpc>
              <a:spcBef>
                <a:spcPct val="0"/>
              </a:spcBef>
              <a:spcAft>
                <a:spcPct val="0"/>
              </a:spcAft>
              <a:buClrTx/>
              <a:buSzTx/>
              <a:tabLst/>
            </a:pPr>
            <a:r>
              <a:rPr lang="en-US" sz="900" dirty="0">
                <a:solidFill>
                  <a:schemeClr val="tx2">
                    <a:lumMod val="10000"/>
                  </a:schemeClr>
                </a:solidFill>
                <a:latin typeface="Consolas" panose="020B0609020204030204" pitchFamily="49" charset="0"/>
                <a:ea typeface="+mn-ea"/>
                <a:cs typeface="+mn-cs"/>
              </a:rPr>
              <a:t>It provides the exact same system load average information as does the top utility as well as data on how long the Linux system has been running. </a:t>
            </a:r>
            <a:endParaRPr lang="fr-FR" sz="900" dirty="0">
              <a:solidFill>
                <a:schemeClr val="tx2">
                  <a:lumMod val="10000"/>
                </a:schemeClr>
              </a:solidFill>
              <a:latin typeface="Consolas" panose="020B0609020204030204" pitchFamily="49" charset="0"/>
              <a:ea typeface="+mn-ea"/>
              <a:cs typeface="+mn-cs"/>
            </a:endParaRPr>
          </a:p>
        </p:txBody>
      </p:sp>
      <p:sp>
        <p:nvSpPr>
          <p:cNvPr id="37" name="Rectangle 79">
            <a:extLst>
              <a:ext uri="{FF2B5EF4-FFF2-40B4-BE49-F238E27FC236}">
                <a16:creationId xmlns:a16="http://schemas.microsoft.com/office/drawing/2014/main" id="{EB6FA70A-4183-4649-BA71-48012D033FC9}"/>
              </a:ext>
            </a:extLst>
          </p:cNvPr>
          <p:cNvSpPr>
            <a:spLocks noChangeArrowheads="1"/>
          </p:cNvSpPr>
          <p:nvPr/>
        </p:nvSpPr>
        <p:spPr bwMode="auto">
          <a:xfrm>
            <a:off x="5628313" y="4718189"/>
            <a:ext cx="2754384" cy="44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pPr>
            <a:r>
              <a:rPr kumimoji="0" lang="fr-FR" altLang="en-US" sz="2400" b="0" i="0" u="none" strike="noStrike" cap="none" normalizeH="0" baseline="0" dirty="0">
                <a:ln>
                  <a:noFill/>
                </a:ln>
                <a:solidFill>
                  <a:srgbClr val="FFFFFF"/>
                </a:solidFill>
                <a:effectLst/>
                <a:latin typeface="Pumpkin Story" panose="02000500000000000000" pitchFamily="2" charset="0"/>
                <a:ea typeface="Yu Mincho" panose="02020400000000000000" pitchFamily="18" charset="-128"/>
                <a:cs typeface="Arial" panose="020B0604020202020204" pitchFamily="34" charset="0"/>
              </a:rPr>
              <a:t>Uptime command</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38" name="Rectangle : coins arrondis 37">
            <a:extLst>
              <a:ext uri="{FF2B5EF4-FFF2-40B4-BE49-F238E27FC236}">
                <a16:creationId xmlns:a16="http://schemas.microsoft.com/office/drawing/2014/main" id="{8B1FC837-D8C4-48D2-BBFC-73E0551C76F6}"/>
              </a:ext>
            </a:extLst>
          </p:cNvPr>
          <p:cNvSpPr/>
          <p:nvPr/>
        </p:nvSpPr>
        <p:spPr>
          <a:xfrm>
            <a:off x="8930001" y="145703"/>
            <a:ext cx="3183334" cy="4399920"/>
          </a:xfrm>
          <a:prstGeom prst="roundRect">
            <a:avLst>
              <a:gd name="adj" fmla="val 9243"/>
            </a:avLst>
          </a:prstGeom>
          <a:solidFill>
            <a:srgbClr val="DFDDDD">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1050" dirty="0">
                <a:solidFill>
                  <a:schemeClr val="tx2">
                    <a:lumMod val="10000"/>
                  </a:schemeClr>
                </a:solidFill>
                <a:latin typeface="Consolas" panose="020B0609020204030204" pitchFamily="49" charset="0"/>
              </a:rPr>
              <a:t>If the 15-minute load value is high, your system may be in trouble.</a:t>
            </a:r>
            <a:endParaRPr lang="en-US" sz="1050" b="1" dirty="0">
              <a:solidFill>
                <a:schemeClr val="accent6"/>
              </a:solidFill>
              <a:latin typeface="Consolas" panose="020B0609020204030204" pitchFamily="49" charset="0"/>
              <a:cs typeface="Arial"/>
            </a:endParaRPr>
          </a:p>
          <a:p>
            <a:r>
              <a:rPr lang="en-US" sz="1050" b="1" dirty="0">
                <a:solidFill>
                  <a:schemeClr val="accent6"/>
                </a:solidFill>
                <a:latin typeface="Consolas" panose="020B0609020204030204" pitchFamily="49" charset="0"/>
                <a:cs typeface="Arial"/>
              </a:rPr>
              <a:t>Second line : </a:t>
            </a:r>
            <a:r>
              <a:rPr lang="en-US" sz="1100" dirty="0">
                <a:solidFill>
                  <a:schemeClr val="tx2">
                    <a:lumMod val="10000"/>
                  </a:schemeClr>
                </a:solidFill>
                <a:latin typeface="Consolas" panose="020B0609020204030204" pitchFamily="49" charset="0"/>
              </a:rPr>
              <a:t>shows general process information (called tasks in top ): how many processes are running, sleeping, stopped, or in a zombie state.</a:t>
            </a:r>
          </a:p>
          <a:p>
            <a:r>
              <a:rPr lang="en-US" sz="1100" b="1" dirty="0">
                <a:solidFill>
                  <a:schemeClr val="accent6"/>
                </a:solidFill>
                <a:latin typeface="Consolas" panose="020B0609020204030204" pitchFamily="49" charset="0"/>
                <a:cs typeface="Arial"/>
              </a:rPr>
              <a:t>Next line :</a:t>
            </a:r>
            <a:r>
              <a:rPr lang="en-US" sz="1100" dirty="0">
                <a:solidFill>
                  <a:schemeClr val="tx2">
                    <a:lumMod val="10000"/>
                  </a:schemeClr>
                </a:solidFill>
                <a:latin typeface="Consolas" panose="020B0609020204030204" pitchFamily="49" charset="0"/>
              </a:rPr>
              <a:t> shows general CPU information.</a:t>
            </a:r>
          </a:p>
          <a:p>
            <a:r>
              <a:rPr lang="en-US" sz="1050" b="1" dirty="0">
                <a:solidFill>
                  <a:schemeClr val="accent1"/>
                </a:solidFill>
                <a:latin typeface="Consolas" panose="020B0609020204030204" pitchFamily="49" charset="0"/>
                <a:cs typeface="Arial"/>
              </a:rPr>
              <a:t>top display : </a:t>
            </a:r>
            <a:r>
              <a:rPr lang="en-US" sz="1100" dirty="0">
                <a:solidFill>
                  <a:schemeClr val="tx2">
                    <a:lumMod val="10000"/>
                  </a:schemeClr>
                </a:solidFill>
                <a:latin typeface="Consolas" panose="020B0609020204030204" pitchFamily="49" charset="0"/>
              </a:rPr>
              <a:t>breaks down the CPU utilization into several categories depending on the owner of the process (user versus system processes) and the state of the processes (running, idle, or waiting). </a:t>
            </a:r>
          </a:p>
          <a:p>
            <a:r>
              <a:rPr lang="en-US" sz="1100" b="1" dirty="0">
                <a:solidFill>
                  <a:schemeClr val="accent1"/>
                </a:solidFill>
                <a:latin typeface="Consolas" panose="020B0609020204030204" pitchFamily="49" charset="0"/>
              </a:rPr>
              <a:t>top utility’s output : </a:t>
            </a:r>
            <a:r>
              <a:rPr lang="en-US" sz="1100" dirty="0">
                <a:solidFill>
                  <a:schemeClr val="tx2">
                    <a:lumMod val="10000"/>
                  </a:schemeClr>
                </a:solidFill>
                <a:latin typeface="Consolas" panose="020B0609020204030204" pitchFamily="49" charset="0"/>
              </a:rPr>
              <a:t>detail the status of the system memory.</a:t>
            </a:r>
          </a:p>
          <a:p>
            <a:r>
              <a:rPr lang="en-US" sz="1100" b="1" dirty="0">
                <a:solidFill>
                  <a:schemeClr val="accent6"/>
                </a:solidFill>
                <a:latin typeface="Consolas" panose="020B0609020204030204" pitchFamily="49" charset="0"/>
                <a:cs typeface="Arial"/>
              </a:rPr>
              <a:t>first line : </a:t>
            </a:r>
            <a:r>
              <a:rPr lang="en-US" sz="1100" dirty="0">
                <a:solidFill>
                  <a:schemeClr val="tx2">
                    <a:lumMod val="10000"/>
                  </a:schemeClr>
                </a:solidFill>
                <a:latin typeface="Consolas" panose="020B0609020204030204" pitchFamily="49" charset="0"/>
              </a:rPr>
              <a:t>shows the status of the physical memory in the system, how much total memory there is, how much is currently being used, and how much is free. </a:t>
            </a:r>
            <a:r>
              <a:rPr lang="en-US" sz="1100" b="1" dirty="0">
                <a:solidFill>
                  <a:schemeClr val="accent6"/>
                </a:solidFill>
                <a:latin typeface="Consolas" panose="020B0609020204030204" pitchFamily="49" charset="0"/>
                <a:cs typeface="Arial"/>
              </a:rPr>
              <a:t>second line : </a:t>
            </a:r>
            <a:r>
              <a:rPr lang="en-US" sz="1100" dirty="0">
                <a:solidFill>
                  <a:schemeClr val="tx2">
                    <a:lumMod val="10000"/>
                  </a:schemeClr>
                </a:solidFill>
                <a:latin typeface="Consolas" panose="020B0609020204030204" pitchFamily="49" charset="0"/>
              </a:rPr>
              <a:t>shows the status of the swap memory area in the system (if any is installed), with the same information. </a:t>
            </a:r>
          </a:p>
        </p:txBody>
      </p:sp>
      <p:sp>
        <p:nvSpPr>
          <p:cNvPr id="39" name="Rectangle : coins arrondis 38">
            <a:extLst>
              <a:ext uri="{FF2B5EF4-FFF2-40B4-BE49-F238E27FC236}">
                <a16:creationId xmlns:a16="http://schemas.microsoft.com/office/drawing/2014/main" id="{511A9572-C61A-473C-A491-DF6A1AA77AC6}"/>
              </a:ext>
            </a:extLst>
          </p:cNvPr>
          <p:cNvSpPr/>
          <p:nvPr/>
        </p:nvSpPr>
        <p:spPr>
          <a:xfrm>
            <a:off x="8945537" y="113838"/>
            <a:ext cx="3097462" cy="4399920"/>
          </a:xfrm>
          <a:prstGeom prst="roundRect">
            <a:avLst>
              <a:gd name="adj" fmla="val 10094"/>
            </a:avLst>
          </a:prstGeom>
          <a:noFill/>
          <a:ln w="28575">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Rectangle : coins arrondis 39">
            <a:extLst>
              <a:ext uri="{FF2B5EF4-FFF2-40B4-BE49-F238E27FC236}">
                <a16:creationId xmlns:a16="http://schemas.microsoft.com/office/drawing/2014/main" id="{1B642393-D19F-4634-8999-557571102016}"/>
              </a:ext>
            </a:extLst>
          </p:cNvPr>
          <p:cNvSpPr/>
          <p:nvPr/>
        </p:nvSpPr>
        <p:spPr>
          <a:xfrm>
            <a:off x="8490806" y="4644981"/>
            <a:ext cx="3601349" cy="2013368"/>
          </a:xfrm>
          <a:prstGeom prst="roundRect">
            <a:avLst>
              <a:gd name="adj" fmla="val 6017"/>
            </a:avLst>
          </a:prstGeom>
          <a:solidFill>
            <a:srgbClr val="FE9C8F">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Rectangle : coins arrondis 40">
            <a:extLst>
              <a:ext uri="{FF2B5EF4-FFF2-40B4-BE49-F238E27FC236}">
                <a16:creationId xmlns:a16="http://schemas.microsoft.com/office/drawing/2014/main" id="{EF082AC8-D8E9-40E1-8117-F3CF08F540FE}"/>
              </a:ext>
            </a:extLst>
          </p:cNvPr>
          <p:cNvSpPr/>
          <p:nvPr/>
        </p:nvSpPr>
        <p:spPr>
          <a:xfrm>
            <a:off x="8517313" y="4644980"/>
            <a:ext cx="3440226" cy="2005613"/>
          </a:xfrm>
          <a:prstGeom prst="roundRect">
            <a:avLst>
              <a:gd name="adj" fmla="val 6017"/>
            </a:avLst>
          </a:prstGeom>
          <a:solidFill>
            <a:srgbClr val="FFEDEB">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2" name="Rectangle : coins arrondis 72">
            <a:extLst>
              <a:ext uri="{FF2B5EF4-FFF2-40B4-BE49-F238E27FC236}">
                <a16:creationId xmlns:a16="http://schemas.microsoft.com/office/drawing/2014/main" id="{B7BC6A6D-84F0-44CA-A04B-45977BCAEA5C}"/>
              </a:ext>
            </a:extLst>
          </p:cNvPr>
          <p:cNvSpPr>
            <a:spLocks noChangeArrowheads="1"/>
          </p:cNvSpPr>
          <p:nvPr/>
        </p:nvSpPr>
        <p:spPr bwMode="auto">
          <a:xfrm>
            <a:off x="8517313" y="4699748"/>
            <a:ext cx="3440225" cy="1947700"/>
          </a:xfrm>
          <a:prstGeom prst="roundRect">
            <a:avLst>
              <a:gd name="adj" fmla="val 6019"/>
            </a:avLst>
          </a:prstGeom>
          <a:noFill/>
          <a:ln w="28575">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l" defTabSz="914400" eaLnBrk="0" fontAlgn="base" latinLnBrk="0" hangingPunct="0">
              <a:lnSpc>
                <a:spcPct val="100000"/>
              </a:lnSpc>
              <a:spcBef>
                <a:spcPct val="0"/>
              </a:spcBef>
              <a:spcAft>
                <a:spcPct val="0"/>
              </a:spcAft>
              <a:buClrTx/>
              <a:buSzTx/>
              <a:tabLst/>
            </a:pPr>
            <a:endParaRPr lang="en-US" sz="900" dirty="0">
              <a:latin typeface="Consolas" panose="020B0609020204030204" pitchFamily="49" charset="0"/>
            </a:endParaRPr>
          </a:p>
          <a:p>
            <a:pPr marL="0" marR="0" lvl="0" indent="0" algn="l" defTabSz="914400" eaLnBrk="0" fontAlgn="base" latinLnBrk="0" hangingPunct="0">
              <a:lnSpc>
                <a:spcPct val="100000"/>
              </a:lnSpc>
              <a:spcBef>
                <a:spcPct val="0"/>
              </a:spcBef>
              <a:spcAft>
                <a:spcPct val="0"/>
              </a:spcAft>
              <a:buClrTx/>
              <a:buSzTx/>
              <a:tabLst/>
            </a:pPr>
            <a:endParaRPr lang="en-US" sz="900" dirty="0">
              <a:latin typeface="Consolas" panose="020B0609020204030204" pitchFamily="49" charset="0"/>
            </a:endParaRPr>
          </a:p>
          <a:p>
            <a:pPr marR="0" lvl="0" algn="ctr" defTabSz="914400" eaLnBrk="0" fontAlgn="base" latinLnBrk="0" hangingPunct="0">
              <a:lnSpc>
                <a:spcPct val="100000"/>
              </a:lnSpc>
              <a:spcBef>
                <a:spcPct val="0"/>
              </a:spcBef>
              <a:spcAft>
                <a:spcPct val="0"/>
              </a:spcAft>
              <a:buClrTx/>
              <a:buSzTx/>
              <a:tabLst/>
            </a:pPr>
            <a:r>
              <a:rPr lang="fr-FR" sz="1050" b="1" dirty="0">
                <a:solidFill>
                  <a:schemeClr val="accent3">
                    <a:lumMod val="50000"/>
                  </a:schemeClr>
                </a:solidFill>
                <a:latin typeface="Consolas" panose="020B0609020204030204" pitchFamily="49" charset="0"/>
              </a:rPr>
              <a:t>Free -h</a:t>
            </a:r>
            <a:r>
              <a:rPr lang="fr-FR" sz="1050" b="0" i="0" dirty="0">
                <a:solidFill>
                  <a:schemeClr val="accent3">
                    <a:lumMod val="50000"/>
                  </a:schemeClr>
                </a:solidFill>
                <a:effectLst/>
                <a:latin typeface="Consolas" panose="020B0609020204030204" pitchFamily="49" charset="0"/>
              </a:rPr>
              <a:t> </a:t>
            </a:r>
          </a:p>
          <a:p>
            <a:pPr marR="0" lvl="0" algn="ctr" defTabSz="914400" eaLnBrk="0" fontAlgn="base" latinLnBrk="0" hangingPunct="0">
              <a:lnSpc>
                <a:spcPct val="100000"/>
              </a:lnSpc>
              <a:spcBef>
                <a:spcPct val="0"/>
              </a:spcBef>
              <a:spcAft>
                <a:spcPct val="0"/>
              </a:spcAft>
              <a:buClrTx/>
              <a:buSzTx/>
              <a:tabLst/>
            </a:pPr>
            <a:r>
              <a:rPr lang="fr-FR" sz="900" b="1" dirty="0">
                <a:solidFill>
                  <a:schemeClr val="tx1"/>
                </a:solidFill>
                <a:latin typeface="Consolas" panose="020B0609020204030204" pitchFamily="49" charset="0"/>
                <a:ea typeface="+mn-ea"/>
                <a:cs typeface="+mn-cs"/>
              </a:rPr>
              <a:t>Output : </a:t>
            </a:r>
          </a:p>
          <a:p>
            <a:pPr marR="0" lvl="0" defTabSz="914400" eaLnBrk="0" fontAlgn="base" latinLnBrk="0" hangingPunct="0">
              <a:lnSpc>
                <a:spcPct val="100000"/>
              </a:lnSpc>
              <a:spcBef>
                <a:spcPct val="0"/>
              </a:spcBef>
              <a:spcAft>
                <a:spcPct val="0"/>
              </a:spcAft>
              <a:buClrTx/>
              <a:buSzTx/>
              <a:tabLst/>
            </a:pPr>
            <a:r>
              <a:rPr lang="en-US" sz="900" dirty="0">
                <a:solidFill>
                  <a:schemeClr val="tx2">
                    <a:lumMod val="10000"/>
                  </a:schemeClr>
                </a:solidFill>
                <a:latin typeface="Consolas" panose="020B0609020204030204" pitchFamily="49" charset="0"/>
                <a:ea typeface="+mn-ea"/>
                <a:cs typeface="+mn-cs"/>
              </a:rPr>
              <a:t>    total used free shared buff/cache available Mem: 3.9G 1.0G 2.2G  30M     710M        2.6G </a:t>
            </a:r>
          </a:p>
          <a:p>
            <a:pPr marR="0" lvl="0" defTabSz="914400" eaLnBrk="0" fontAlgn="base" latinLnBrk="0" hangingPunct="0">
              <a:lnSpc>
                <a:spcPct val="100000"/>
              </a:lnSpc>
              <a:spcBef>
                <a:spcPct val="0"/>
              </a:spcBef>
              <a:spcAft>
                <a:spcPct val="0"/>
              </a:spcAft>
              <a:buClrTx/>
              <a:buSzTx/>
              <a:tabLst/>
            </a:pPr>
            <a:r>
              <a:rPr lang="en-US" sz="900" dirty="0">
                <a:solidFill>
                  <a:schemeClr val="tx2">
                    <a:lumMod val="10000"/>
                  </a:schemeClr>
                </a:solidFill>
                <a:latin typeface="Consolas" panose="020B0609020204030204" pitchFamily="49" charset="0"/>
                <a:ea typeface="+mn-ea"/>
                <a:cs typeface="+mn-cs"/>
              </a:rPr>
              <a:t>Swap:472M  0B  472M </a:t>
            </a:r>
          </a:p>
          <a:p>
            <a:pPr marR="0" lvl="0" defTabSz="914400" eaLnBrk="0" fontAlgn="base" latinLnBrk="0" hangingPunct="0">
              <a:lnSpc>
                <a:spcPct val="100000"/>
              </a:lnSpc>
              <a:spcBef>
                <a:spcPct val="0"/>
              </a:spcBef>
              <a:spcAft>
                <a:spcPct val="0"/>
              </a:spcAft>
              <a:buClrTx/>
              <a:buSzTx/>
              <a:tabLst/>
            </a:pPr>
            <a:endParaRPr lang="fr-FR" sz="900" dirty="0">
              <a:solidFill>
                <a:schemeClr val="tx2">
                  <a:lumMod val="10000"/>
                </a:schemeClr>
              </a:solidFill>
              <a:latin typeface="Consolas" panose="020B0609020204030204" pitchFamily="49" charset="0"/>
              <a:ea typeface="+mn-ea"/>
              <a:cs typeface="+mn-cs"/>
            </a:endParaRPr>
          </a:p>
          <a:p>
            <a:pPr marR="0" lvl="0" algn="ctr" defTabSz="914400" eaLnBrk="0" fontAlgn="base" latinLnBrk="0" hangingPunct="0">
              <a:lnSpc>
                <a:spcPct val="100000"/>
              </a:lnSpc>
              <a:spcBef>
                <a:spcPct val="0"/>
              </a:spcBef>
              <a:spcAft>
                <a:spcPct val="0"/>
              </a:spcAft>
              <a:buClrTx/>
              <a:buSzTx/>
              <a:tabLst/>
            </a:pPr>
            <a:r>
              <a:rPr lang="en-US" sz="900" dirty="0">
                <a:solidFill>
                  <a:schemeClr val="tx2">
                    <a:lumMod val="10000"/>
                  </a:schemeClr>
                </a:solidFill>
                <a:latin typeface="Consolas" panose="020B0609020204030204" pitchFamily="49" charset="0"/>
                <a:ea typeface="+mn-ea"/>
                <a:cs typeface="+mn-cs"/>
              </a:rPr>
              <a:t>It provides similar memory information as does the top utility, but you have a wider choice of options. For example, the -h switch (human readable), as shown in the proceeding example, adds unit labels for easier reading.</a:t>
            </a:r>
            <a:endParaRPr lang="fr-FR" sz="900" dirty="0">
              <a:solidFill>
                <a:schemeClr val="tx2">
                  <a:lumMod val="10000"/>
                </a:schemeClr>
              </a:solidFill>
              <a:latin typeface="Consolas" panose="020B0609020204030204" pitchFamily="49" charset="0"/>
              <a:ea typeface="+mn-ea"/>
              <a:cs typeface="+mn-cs"/>
            </a:endParaRPr>
          </a:p>
        </p:txBody>
      </p:sp>
      <p:sp>
        <p:nvSpPr>
          <p:cNvPr id="43" name="Rectangle 79">
            <a:extLst>
              <a:ext uri="{FF2B5EF4-FFF2-40B4-BE49-F238E27FC236}">
                <a16:creationId xmlns:a16="http://schemas.microsoft.com/office/drawing/2014/main" id="{B7ADDBC1-5D4E-48FE-807F-7081B57E8460}"/>
              </a:ext>
            </a:extLst>
          </p:cNvPr>
          <p:cNvSpPr>
            <a:spLocks noChangeArrowheads="1"/>
          </p:cNvSpPr>
          <p:nvPr/>
        </p:nvSpPr>
        <p:spPr bwMode="auto">
          <a:xfrm>
            <a:off x="8558141" y="4674753"/>
            <a:ext cx="3301688" cy="44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pPr>
            <a:r>
              <a:rPr kumimoji="0" lang="fr-FR" altLang="en-US" sz="2400" b="0" i="0" u="none" strike="noStrike" cap="none" normalizeH="0" baseline="0" dirty="0">
                <a:ln>
                  <a:noFill/>
                </a:ln>
                <a:solidFill>
                  <a:srgbClr val="FFFFFF"/>
                </a:solidFill>
                <a:effectLst/>
                <a:latin typeface="Pumpkin Story" panose="02000500000000000000" pitchFamily="2" charset="0"/>
                <a:ea typeface="Yu Mincho" panose="02020400000000000000" pitchFamily="18" charset="-128"/>
                <a:cs typeface="Arial" panose="020B0604020202020204" pitchFamily="34" charset="0"/>
              </a:rPr>
              <a:t>Free command</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4446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Rectangle : coins arrondis 5">
            <a:extLst>
              <a:ext uri="{FF2B5EF4-FFF2-40B4-BE49-F238E27FC236}">
                <a16:creationId xmlns:a16="http://schemas.microsoft.com/office/drawing/2014/main" id="{1D48EC66-8A94-4974-9908-0FAC44FC7606}"/>
              </a:ext>
            </a:extLst>
          </p:cNvPr>
          <p:cNvSpPr/>
          <p:nvPr/>
        </p:nvSpPr>
        <p:spPr>
          <a:xfrm>
            <a:off x="140678" y="198456"/>
            <a:ext cx="4415862" cy="953335"/>
          </a:xfrm>
          <a:prstGeom prst="roundRect">
            <a:avLst>
              <a:gd name="adj" fmla="val 9243"/>
            </a:avLst>
          </a:prstGeom>
          <a:solidFill>
            <a:srgbClr val="DFDDDD">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1050" b="1" dirty="0">
                <a:solidFill>
                  <a:schemeClr val="accent1"/>
                </a:solidFill>
                <a:latin typeface="Consolas" panose="020B0609020204030204" pitchFamily="49" charset="0"/>
                <a:cs typeface="Arial"/>
              </a:rPr>
              <a:t>the next top utility section </a:t>
            </a:r>
            <a:r>
              <a:rPr lang="en-US" sz="1100" b="1" dirty="0">
                <a:solidFill>
                  <a:schemeClr val="accent1"/>
                </a:solidFill>
                <a:latin typeface="Consolas" panose="020B0609020204030204" pitchFamily="49" charset="0"/>
              </a:rPr>
              <a:t>: </a:t>
            </a:r>
            <a:r>
              <a:rPr lang="en-US" sz="1100" dirty="0">
                <a:solidFill>
                  <a:schemeClr val="tx2">
                    <a:lumMod val="10000"/>
                  </a:schemeClr>
                </a:solidFill>
                <a:latin typeface="Consolas" panose="020B0609020204030204" pitchFamily="49" charset="0"/>
              </a:rPr>
              <a:t>shows a detailed list of the currently running processes, with some information columns that should look familiar from the ps command output: </a:t>
            </a:r>
          </a:p>
        </p:txBody>
      </p:sp>
      <p:sp>
        <p:nvSpPr>
          <p:cNvPr id="7" name="Rectangle : coins arrondis 6">
            <a:extLst>
              <a:ext uri="{FF2B5EF4-FFF2-40B4-BE49-F238E27FC236}">
                <a16:creationId xmlns:a16="http://schemas.microsoft.com/office/drawing/2014/main" id="{D3BD08D5-F5C2-43DE-BCE5-F06AAC023A91}"/>
              </a:ext>
            </a:extLst>
          </p:cNvPr>
          <p:cNvSpPr/>
          <p:nvPr/>
        </p:nvSpPr>
        <p:spPr>
          <a:xfrm>
            <a:off x="140678" y="166591"/>
            <a:ext cx="4360984" cy="985199"/>
          </a:xfrm>
          <a:prstGeom prst="roundRect">
            <a:avLst>
              <a:gd name="adj" fmla="val 10094"/>
            </a:avLst>
          </a:prstGeom>
          <a:noFill/>
          <a:ln w="28575">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ZoneTexte 8">
            <a:extLst>
              <a:ext uri="{FF2B5EF4-FFF2-40B4-BE49-F238E27FC236}">
                <a16:creationId xmlns:a16="http://schemas.microsoft.com/office/drawing/2014/main" id="{0FA8A0E0-54B6-42E5-9942-5A21164376D8}"/>
              </a:ext>
            </a:extLst>
          </p:cNvPr>
          <p:cNvSpPr txBox="1"/>
          <p:nvPr/>
        </p:nvSpPr>
        <p:spPr>
          <a:xfrm>
            <a:off x="140677" y="1245199"/>
            <a:ext cx="4360983" cy="3323987"/>
          </a:xfrm>
          <a:prstGeom prst="rect">
            <a:avLst/>
          </a:prstGeom>
          <a:noFill/>
          <a:ln>
            <a:solidFill>
              <a:schemeClr val="tx1">
                <a:lumMod val="60000"/>
                <a:lumOff val="40000"/>
              </a:schemeClr>
            </a:solidFill>
          </a:ln>
        </p:spPr>
        <p:txBody>
          <a:bodyPr wrap="square">
            <a:spAutoFit/>
          </a:bodyPr>
          <a:lstStyle/>
          <a:p>
            <a:pPr marL="171450" indent="-171450">
              <a:buFont typeface="Arial" panose="020B0604020202020204" pitchFamily="34" charset="0"/>
              <a:buChar char="•"/>
            </a:pPr>
            <a:r>
              <a:rPr lang="en-US" sz="1050" b="1" dirty="0">
                <a:solidFill>
                  <a:schemeClr val="tx1"/>
                </a:solidFill>
                <a:latin typeface="Consolas" panose="020B0609020204030204" pitchFamily="49" charset="0"/>
                <a:ea typeface="+mn-ea"/>
                <a:cs typeface="+mn-cs"/>
              </a:rPr>
              <a:t>PID: </a:t>
            </a:r>
            <a:r>
              <a:rPr lang="en-US" sz="1050" b="1" dirty="0">
                <a:solidFill>
                  <a:schemeClr val="tx2">
                    <a:lumMod val="10000"/>
                  </a:schemeClr>
                </a:solidFill>
                <a:latin typeface="Consolas" panose="020B0609020204030204" pitchFamily="49" charset="0"/>
                <a:ea typeface="+mn-ea"/>
                <a:cs typeface="+mn-cs"/>
              </a:rPr>
              <a:t>The process ID of the process </a:t>
            </a:r>
          </a:p>
          <a:p>
            <a:pPr marL="171450" indent="-171450">
              <a:buFont typeface="Arial" panose="020B0604020202020204" pitchFamily="34" charset="0"/>
              <a:buChar char="•"/>
            </a:pPr>
            <a:r>
              <a:rPr lang="en-US" sz="1050" b="1" dirty="0">
                <a:solidFill>
                  <a:schemeClr val="tx1"/>
                </a:solidFill>
                <a:latin typeface="Consolas" panose="020B0609020204030204" pitchFamily="49" charset="0"/>
                <a:ea typeface="+mn-ea"/>
                <a:cs typeface="+mn-cs"/>
              </a:rPr>
              <a:t>USER: </a:t>
            </a:r>
            <a:r>
              <a:rPr lang="en-US" sz="1050" b="1" dirty="0">
                <a:solidFill>
                  <a:schemeClr val="tx2">
                    <a:lumMod val="10000"/>
                  </a:schemeClr>
                </a:solidFill>
                <a:latin typeface="Consolas" panose="020B0609020204030204" pitchFamily="49" charset="0"/>
                <a:ea typeface="+mn-ea"/>
                <a:cs typeface="+mn-cs"/>
              </a:rPr>
              <a:t>The username of the owner of the process </a:t>
            </a:r>
          </a:p>
          <a:p>
            <a:pPr marL="171450" indent="-171450">
              <a:buFont typeface="Arial" panose="020B0604020202020204" pitchFamily="34" charset="0"/>
              <a:buChar char="•"/>
            </a:pPr>
            <a:r>
              <a:rPr lang="en-US" sz="1050" b="1" dirty="0">
                <a:solidFill>
                  <a:schemeClr val="tx1"/>
                </a:solidFill>
                <a:latin typeface="Consolas" panose="020B0609020204030204" pitchFamily="49" charset="0"/>
                <a:ea typeface="+mn-ea"/>
                <a:cs typeface="+mn-cs"/>
              </a:rPr>
              <a:t>PR: </a:t>
            </a:r>
            <a:r>
              <a:rPr lang="en-US" sz="1050" b="1" dirty="0">
                <a:solidFill>
                  <a:schemeClr val="tx2">
                    <a:lumMod val="10000"/>
                  </a:schemeClr>
                </a:solidFill>
                <a:latin typeface="Consolas" panose="020B0609020204030204" pitchFamily="49" charset="0"/>
                <a:ea typeface="+mn-ea"/>
                <a:cs typeface="+mn-cs"/>
              </a:rPr>
              <a:t>The priority of the process </a:t>
            </a:r>
          </a:p>
          <a:p>
            <a:pPr marL="171450" indent="-171450">
              <a:buFont typeface="Arial" panose="020B0604020202020204" pitchFamily="34" charset="0"/>
              <a:buChar char="•"/>
            </a:pPr>
            <a:r>
              <a:rPr lang="en-US" sz="1050" b="1" dirty="0">
                <a:solidFill>
                  <a:schemeClr val="tx1"/>
                </a:solidFill>
                <a:latin typeface="Consolas" panose="020B0609020204030204" pitchFamily="49" charset="0"/>
                <a:ea typeface="+mn-ea"/>
                <a:cs typeface="+mn-cs"/>
              </a:rPr>
              <a:t>NI: </a:t>
            </a:r>
            <a:r>
              <a:rPr lang="en-US" sz="1050" b="1" dirty="0">
                <a:solidFill>
                  <a:schemeClr val="tx2">
                    <a:lumMod val="10000"/>
                  </a:schemeClr>
                </a:solidFill>
                <a:latin typeface="Consolas" panose="020B0609020204030204" pitchFamily="49" charset="0"/>
                <a:ea typeface="+mn-ea"/>
                <a:cs typeface="+mn-cs"/>
              </a:rPr>
              <a:t>The nice value of the process </a:t>
            </a:r>
          </a:p>
          <a:p>
            <a:pPr marL="171450" indent="-171450">
              <a:buFont typeface="Arial" panose="020B0604020202020204" pitchFamily="34" charset="0"/>
              <a:buChar char="•"/>
            </a:pPr>
            <a:r>
              <a:rPr lang="en-US" sz="1050" b="1" dirty="0">
                <a:solidFill>
                  <a:schemeClr val="tx1"/>
                </a:solidFill>
                <a:latin typeface="Consolas" panose="020B0609020204030204" pitchFamily="49" charset="0"/>
                <a:ea typeface="+mn-ea"/>
                <a:cs typeface="+mn-cs"/>
              </a:rPr>
              <a:t>VIRT: </a:t>
            </a:r>
            <a:r>
              <a:rPr lang="en-US" sz="1050" b="1" dirty="0">
                <a:solidFill>
                  <a:schemeClr val="tx2">
                    <a:lumMod val="10000"/>
                  </a:schemeClr>
                </a:solidFill>
                <a:latin typeface="Consolas" panose="020B0609020204030204" pitchFamily="49" charset="0"/>
                <a:ea typeface="+mn-ea"/>
                <a:cs typeface="+mn-cs"/>
              </a:rPr>
              <a:t>The total amount of virtual memory used by the process </a:t>
            </a:r>
          </a:p>
          <a:p>
            <a:pPr marL="171450" indent="-171450">
              <a:buFont typeface="Arial" panose="020B0604020202020204" pitchFamily="34" charset="0"/>
              <a:buChar char="•"/>
            </a:pPr>
            <a:r>
              <a:rPr lang="en-US" sz="1050" b="1" dirty="0">
                <a:solidFill>
                  <a:schemeClr val="tx1"/>
                </a:solidFill>
                <a:latin typeface="Consolas" panose="020B0609020204030204" pitchFamily="49" charset="0"/>
                <a:ea typeface="+mn-ea"/>
                <a:cs typeface="+mn-cs"/>
              </a:rPr>
              <a:t>RES: </a:t>
            </a:r>
            <a:r>
              <a:rPr lang="en-US" sz="1050" b="1" dirty="0">
                <a:solidFill>
                  <a:schemeClr val="tx2">
                    <a:lumMod val="10000"/>
                  </a:schemeClr>
                </a:solidFill>
                <a:latin typeface="Consolas" panose="020B0609020204030204" pitchFamily="49" charset="0"/>
                <a:ea typeface="+mn-ea"/>
                <a:cs typeface="+mn-cs"/>
              </a:rPr>
              <a:t>The amount of physical memory the process is using </a:t>
            </a:r>
          </a:p>
          <a:p>
            <a:pPr marL="171450" indent="-171450">
              <a:buFont typeface="Arial" panose="020B0604020202020204" pitchFamily="34" charset="0"/>
              <a:buChar char="•"/>
            </a:pPr>
            <a:r>
              <a:rPr lang="en-US" sz="1050" b="1" dirty="0">
                <a:solidFill>
                  <a:schemeClr val="tx1"/>
                </a:solidFill>
                <a:latin typeface="Consolas" panose="020B0609020204030204" pitchFamily="49" charset="0"/>
                <a:ea typeface="+mn-ea"/>
                <a:cs typeface="+mn-cs"/>
              </a:rPr>
              <a:t>SHR: </a:t>
            </a:r>
            <a:r>
              <a:rPr lang="en-US" sz="1050" b="1" dirty="0">
                <a:solidFill>
                  <a:schemeClr val="tx2">
                    <a:lumMod val="10000"/>
                  </a:schemeClr>
                </a:solidFill>
                <a:latin typeface="Consolas" panose="020B0609020204030204" pitchFamily="49" charset="0"/>
                <a:ea typeface="+mn-ea"/>
                <a:cs typeface="+mn-cs"/>
              </a:rPr>
              <a:t>The amount of memory the process is sharing with other processes </a:t>
            </a:r>
          </a:p>
          <a:p>
            <a:pPr marL="171450" indent="-171450">
              <a:buFont typeface="Arial" panose="020B0604020202020204" pitchFamily="34" charset="0"/>
              <a:buChar char="•"/>
            </a:pPr>
            <a:r>
              <a:rPr lang="en-US" sz="1050" b="1" dirty="0">
                <a:solidFill>
                  <a:schemeClr val="tx1"/>
                </a:solidFill>
                <a:latin typeface="Consolas" panose="020B0609020204030204" pitchFamily="49" charset="0"/>
                <a:ea typeface="+mn-ea"/>
                <a:cs typeface="+mn-cs"/>
              </a:rPr>
              <a:t>S: </a:t>
            </a:r>
            <a:r>
              <a:rPr lang="en-US" sz="1050" b="1" dirty="0">
                <a:solidFill>
                  <a:schemeClr val="tx2">
                    <a:lumMod val="10000"/>
                  </a:schemeClr>
                </a:solidFill>
                <a:latin typeface="Consolas" panose="020B0609020204030204" pitchFamily="49" charset="0"/>
                <a:ea typeface="+mn-ea"/>
                <a:cs typeface="+mn-cs"/>
              </a:rPr>
              <a:t>The process status </a:t>
            </a:r>
          </a:p>
          <a:p>
            <a:pPr algn="ctr"/>
            <a:r>
              <a:rPr lang="en-US" sz="1050" b="1" dirty="0">
                <a:solidFill>
                  <a:schemeClr val="tx2">
                    <a:lumMod val="10000"/>
                  </a:schemeClr>
                </a:solidFill>
                <a:latin typeface="Consolas" panose="020B0609020204030204" pitchFamily="49" charset="0"/>
                <a:ea typeface="+mn-ea"/>
                <a:cs typeface="+mn-cs"/>
              </a:rPr>
              <a:t>(</a:t>
            </a:r>
            <a:r>
              <a:rPr lang="en-US" sz="1050" b="1" dirty="0">
                <a:solidFill>
                  <a:schemeClr val="accent1"/>
                </a:solidFill>
                <a:latin typeface="Consolas" panose="020B0609020204030204" pitchFamily="49" charset="0"/>
                <a:ea typeface="+mn-ea"/>
                <a:cs typeface="+mn-cs"/>
              </a:rPr>
              <a:t>D</a:t>
            </a:r>
            <a:r>
              <a:rPr lang="en-US" sz="1050" b="1" dirty="0">
                <a:solidFill>
                  <a:schemeClr val="tx2">
                    <a:lumMod val="10000"/>
                  </a:schemeClr>
                </a:solidFill>
                <a:latin typeface="Consolas" panose="020B0609020204030204" pitchFamily="49" charset="0"/>
                <a:ea typeface="+mn-ea"/>
                <a:cs typeface="+mn-cs"/>
              </a:rPr>
              <a:t> = interruptible sleep, </a:t>
            </a:r>
            <a:r>
              <a:rPr lang="en-US" sz="1050" b="1" dirty="0">
                <a:solidFill>
                  <a:schemeClr val="accent1"/>
                </a:solidFill>
                <a:latin typeface="Consolas" panose="020B0609020204030204" pitchFamily="49" charset="0"/>
                <a:ea typeface="+mn-ea"/>
                <a:cs typeface="+mn-cs"/>
              </a:rPr>
              <a:t>I</a:t>
            </a:r>
            <a:r>
              <a:rPr lang="en-US" sz="1050" b="1" dirty="0">
                <a:solidFill>
                  <a:schemeClr val="tx2">
                    <a:lumMod val="10000"/>
                  </a:schemeClr>
                </a:solidFill>
                <a:latin typeface="Consolas" panose="020B0609020204030204" pitchFamily="49" charset="0"/>
                <a:ea typeface="+mn-ea"/>
                <a:cs typeface="+mn-cs"/>
              </a:rPr>
              <a:t> = idle, </a:t>
            </a:r>
            <a:r>
              <a:rPr lang="en-US" sz="1050" b="1" dirty="0">
                <a:solidFill>
                  <a:schemeClr val="accent1"/>
                </a:solidFill>
                <a:latin typeface="Consolas" panose="020B0609020204030204" pitchFamily="49" charset="0"/>
                <a:ea typeface="+mn-ea"/>
                <a:cs typeface="+mn-cs"/>
              </a:rPr>
              <a:t>R</a:t>
            </a:r>
            <a:r>
              <a:rPr lang="en-US" sz="1050" b="1" dirty="0">
                <a:solidFill>
                  <a:schemeClr val="tx2">
                    <a:lumMod val="10000"/>
                  </a:schemeClr>
                </a:solidFill>
                <a:latin typeface="Consolas" panose="020B0609020204030204" pitchFamily="49" charset="0"/>
                <a:ea typeface="+mn-ea"/>
                <a:cs typeface="+mn-cs"/>
              </a:rPr>
              <a:t> = running, </a:t>
            </a:r>
            <a:r>
              <a:rPr lang="en-US" sz="1050" b="1" dirty="0">
                <a:solidFill>
                  <a:schemeClr val="accent1"/>
                </a:solidFill>
                <a:latin typeface="Consolas" panose="020B0609020204030204" pitchFamily="49" charset="0"/>
                <a:ea typeface="+mn-ea"/>
                <a:cs typeface="+mn-cs"/>
              </a:rPr>
              <a:t>S</a:t>
            </a:r>
            <a:r>
              <a:rPr lang="en-US" sz="1050" b="1" dirty="0">
                <a:solidFill>
                  <a:schemeClr val="tx2">
                    <a:lumMod val="10000"/>
                  </a:schemeClr>
                </a:solidFill>
                <a:latin typeface="Consolas" panose="020B0609020204030204" pitchFamily="49" charset="0"/>
                <a:ea typeface="+mn-ea"/>
                <a:cs typeface="+mn-cs"/>
              </a:rPr>
              <a:t> = sleeping, </a:t>
            </a:r>
            <a:r>
              <a:rPr lang="en-US" sz="1050" b="1" dirty="0">
                <a:solidFill>
                  <a:schemeClr val="accent1"/>
                </a:solidFill>
                <a:latin typeface="Consolas" panose="020B0609020204030204" pitchFamily="49" charset="0"/>
                <a:ea typeface="+mn-ea"/>
                <a:cs typeface="+mn-cs"/>
              </a:rPr>
              <a:t>T</a:t>
            </a:r>
            <a:r>
              <a:rPr lang="en-US" sz="1050" b="1" dirty="0">
                <a:solidFill>
                  <a:schemeClr val="tx2">
                    <a:lumMod val="10000"/>
                  </a:schemeClr>
                </a:solidFill>
                <a:latin typeface="Consolas" panose="020B0609020204030204" pitchFamily="49" charset="0"/>
                <a:ea typeface="+mn-ea"/>
                <a:cs typeface="+mn-cs"/>
              </a:rPr>
              <a:t> = traced or stopped, and </a:t>
            </a:r>
            <a:r>
              <a:rPr lang="en-US" sz="1050" b="1" dirty="0">
                <a:solidFill>
                  <a:schemeClr val="accent1"/>
                </a:solidFill>
                <a:latin typeface="Consolas" panose="020B0609020204030204" pitchFamily="49" charset="0"/>
                <a:ea typeface="+mn-ea"/>
                <a:cs typeface="+mn-cs"/>
              </a:rPr>
              <a:t>Z</a:t>
            </a:r>
            <a:r>
              <a:rPr lang="en-US" sz="1050" b="1" dirty="0">
                <a:solidFill>
                  <a:schemeClr val="tx2">
                    <a:lumMod val="10000"/>
                  </a:schemeClr>
                </a:solidFill>
                <a:latin typeface="Consolas" panose="020B0609020204030204" pitchFamily="49" charset="0"/>
                <a:ea typeface="+mn-ea"/>
                <a:cs typeface="+mn-cs"/>
              </a:rPr>
              <a:t> = zombie) </a:t>
            </a:r>
          </a:p>
          <a:p>
            <a:pPr marL="171450" indent="-171450">
              <a:buFont typeface="Arial" panose="020B0604020202020204" pitchFamily="34" charset="0"/>
              <a:buChar char="•"/>
            </a:pPr>
            <a:r>
              <a:rPr lang="en-US" sz="1050" b="1" dirty="0">
                <a:solidFill>
                  <a:schemeClr val="tx1"/>
                </a:solidFill>
                <a:latin typeface="Consolas" panose="020B0609020204030204" pitchFamily="49" charset="0"/>
                <a:ea typeface="+mn-ea"/>
                <a:cs typeface="+mn-cs"/>
              </a:rPr>
              <a:t>%CPU: </a:t>
            </a:r>
            <a:r>
              <a:rPr lang="en-US" sz="1050" b="1" dirty="0">
                <a:solidFill>
                  <a:schemeClr val="tx2">
                    <a:lumMod val="10000"/>
                  </a:schemeClr>
                </a:solidFill>
                <a:latin typeface="Consolas" panose="020B0609020204030204" pitchFamily="49" charset="0"/>
                <a:ea typeface="+mn-ea"/>
                <a:cs typeface="+mn-cs"/>
              </a:rPr>
              <a:t>The share of CPU time that the process is using </a:t>
            </a:r>
          </a:p>
          <a:p>
            <a:pPr marL="171450" indent="-171450">
              <a:buFont typeface="Arial" panose="020B0604020202020204" pitchFamily="34" charset="0"/>
              <a:buChar char="•"/>
            </a:pPr>
            <a:r>
              <a:rPr lang="en-US" sz="1050" b="1" dirty="0">
                <a:solidFill>
                  <a:schemeClr val="tx1"/>
                </a:solidFill>
                <a:latin typeface="Consolas" panose="020B0609020204030204" pitchFamily="49" charset="0"/>
                <a:ea typeface="+mn-ea"/>
                <a:cs typeface="+mn-cs"/>
              </a:rPr>
              <a:t>%MEM: </a:t>
            </a:r>
            <a:r>
              <a:rPr lang="en-US" sz="1050" b="1" dirty="0">
                <a:solidFill>
                  <a:schemeClr val="tx2">
                    <a:lumMod val="10000"/>
                  </a:schemeClr>
                </a:solidFill>
                <a:latin typeface="Consolas" panose="020B0609020204030204" pitchFamily="49" charset="0"/>
                <a:ea typeface="+mn-ea"/>
                <a:cs typeface="+mn-cs"/>
              </a:rPr>
              <a:t>The share of available physical memory the process is using</a:t>
            </a:r>
          </a:p>
          <a:p>
            <a:pPr marL="171450" indent="-171450">
              <a:buFont typeface="Arial" panose="020B0604020202020204" pitchFamily="34" charset="0"/>
              <a:buChar char="•"/>
            </a:pPr>
            <a:r>
              <a:rPr lang="en-US" sz="1050" b="1" dirty="0">
                <a:solidFill>
                  <a:schemeClr val="tx1"/>
                </a:solidFill>
                <a:latin typeface="Consolas" panose="020B0609020204030204" pitchFamily="49" charset="0"/>
                <a:ea typeface="+mn-ea"/>
                <a:cs typeface="+mn-cs"/>
              </a:rPr>
              <a:t>TIME+: </a:t>
            </a:r>
            <a:r>
              <a:rPr lang="en-US" sz="1050" b="1" dirty="0">
                <a:solidFill>
                  <a:schemeClr val="tx2">
                    <a:lumMod val="10000"/>
                  </a:schemeClr>
                </a:solidFill>
                <a:latin typeface="Consolas" panose="020B0609020204030204" pitchFamily="49" charset="0"/>
                <a:ea typeface="+mn-ea"/>
                <a:cs typeface="+mn-cs"/>
              </a:rPr>
              <a:t>The total CPU time the process has used since starting</a:t>
            </a:r>
          </a:p>
          <a:p>
            <a:pPr marL="171450" indent="-171450">
              <a:buFont typeface="Arial" panose="020B0604020202020204" pitchFamily="34" charset="0"/>
              <a:buChar char="•"/>
            </a:pPr>
            <a:r>
              <a:rPr lang="en-US" sz="1050" b="1" dirty="0">
                <a:solidFill>
                  <a:schemeClr val="tx1"/>
                </a:solidFill>
                <a:latin typeface="Consolas" panose="020B0609020204030204" pitchFamily="49" charset="0"/>
                <a:ea typeface="+mn-ea"/>
                <a:cs typeface="+mn-cs"/>
              </a:rPr>
              <a:t>COMMAND: </a:t>
            </a:r>
            <a:r>
              <a:rPr lang="en-US" sz="1050" b="1" dirty="0">
                <a:solidFill>
                  <a:schemeClr val="tx2">
                    <a:lumMod val="10000"/>
                  </a:schemeClr>
                </a:solidFill>
                <a:latin typeface="Consolas" panose="020B0609020204030204" pitchFamily="49" charset="0"/>
                <a:ea typeface="+mn-ea"/>
                <a:cs typeface="+mn-cs"/>
              </a:rPr>
              <a:t>The command-line name of the process (program started)</a:t>
            </a:r>
          </a:p>
        </p:txBody>
      </p:sp>
      <p:sp>
        <p:nvSpPr>
          <p:cNvPr id="12" name="ZoneTexte 11">
            <a:extLst>
              <a:ext uri="{FF2B5EF4-FFF2-40B4-BE49-F238E27FC236}">
                <a16:creationId xmlns:a16="http://schemas.microsoft.com/office/drawing/2014/main" id="{C2E69F90-68DF-44CF-AB02-6571B8BCE207}"/>
              </a:ext>
            </a:extLst>
          </p:cNvPr>
          <p:cNvSpPr txBox="1"/>
          <p:nvPr/>
        </p:nvSpPr>
        <p:spPr>
          <a:xfrm>
            <a:off x="144347" y="4662594"/>
            <a:ext cx="4360983" cy="1061829"/>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r>
              <a:rPr lang="en-US" sz="1050" dirty="0">
                <a:solidFill>
                  <a:schemeClr val="accent6">
                    <a:lumMod val="75000"/>
                  </a:schemeClr>
                </a:solidFill>
                <a:latin typeface="Consolas" panose="020B0609020204030204" pitchFamily="49" charset="0"/>
                <a:ea typeface="+mn-ea"/>
                <a:cs typeface="+mn-cs"/>
              </a:rPr>
              <a:t>By default, when you start top, it sorts the processes based on the %CPU value. You can change the sort order by using one of several interactive commands. Each interactive command is a single character you can press while top is running and changes the behavior of the program. </a:t>
            </a:r>
          </a:p>
        </p:txBody>
      </p:sp>
      <p:sp>
        <p:nvSpPr>
          <p:cNvPr id="15" name="ZoneTexte 14">
            <a:extLst>
              <a:ext uri="{FF2B5EF4-FFF2-40B4-BE49-F238E27FC236}">
                <a16:creationId xmlns:a16="http://schemas.microsoft.com/office/drawing/2014/main" id="{EAD1A426-9705-452D-B083-C321EEBD9F18}"/>
              </a:ext>
            </a:extLst>
          </p:cNvPr>
          <p:cNvSpPr txBox="1"/>
          <p:nvPr/>
        </p:nvSpPr>
        <p:spPr>
          <a:xfrm>
            <a:off x="117971" y="5758027"/>
            <a:ext cx="3818059" cy="400110"/>
          </a:xfrm>
          <a:prstGeom prst="rect">
            <a:avLst/>
          </a:prstGeom>
          <a:noFill/>
        </p:spPr>
        <p:txBody>
          <a:bodyPr wrap="square">
            <a:spAutoFit/>
          </a:bodyPr>
          <a:lstStyle/>
          <a:p>
            <a:r>
              <a:rPr lang="en-US" sz="2000" dirty="0">
                <a:solidFill>
                  <a:schemeClr val="accent1"/>
                </a:solidFill>
                <a:latin typeface="Pumpkin Story" panose="02000500000000000000" pitchFamily="2" charset="0"/>
                <a:ea typeface="Yu Mincho" panose="02020400000000000000" pitchFamily="18" charset="-128"/>
                <a:cs typeface="Arial" panose="020B0604020202020204" pitchFamily="34" charset="0"/>
              </a:rPr>
              <a:t>The top interactive commands :</a:t>
            </a:r>
          </a:p>
        </p:txBody>
      </p:sp>
      <p:graphicFrame>
        <p:nvGraphicFramePr>
          <p:cNvPr id="17" name="Tableau 16">
            <a:extLst>
              <a:ext uri="{FF2B5EF4-FFF2-40B4-BE49-F238E27FC236}">
                <a16:creationId xmlns:a16="http://schemas.microsoft.com/office/drawing/2014/main" id="{B360430A-A806-4A83-9F33-554B83F94912}"/>
              </a:ext>
            </a:extLst>
          </p:cNvPr>
          <p:cNvGraphicFramePr>
            <a:graphicFrameLocks noGrp="1"/>
          </p:cNvGraphicFramePr>
          <p:nvPr>
            <p:extLst>
              <p:ext uri="{D42A27DB-BD31-4B8C-83A1-F6EECF244321}">
                <p14:modId xmlns:p14="http://schemas.microsoft.com/office/powerpoint/2010/main" val="1138406965"/>
              </p:ext>
            </p:extLst>
          </p:nvPr>
        </p:nvGraphicFramePr>
        <p:xfrm>
          <a:off x="4655446" y="92948"/>
          <a:ext cx="7418583" cy="6644640"/>
        </p:xfrm>
        <a:graphic>
          <a:graphicData uri="http://schemas.openxmlformats.org/drawingml/2006/table">
            <a:tbl>
              <a:tblPr>
                <a:tableStyleId>{ED083AE6-46FA-4A59-8FB0-9F97EB10719F}</a:tableStyleId>
              </a:tblPr>
              <a:tblGrid>
                <a:gridCol w="1595496">
                  <a:extLst>
                    <a:ext uri="{9D8B030D-6E8A-4147-A177-3AD203B41FA5}">
                      <a16:colId xmlns:a16="http://schemas.microsoft.com/office/drawing/2014/main" val="1898943724"/>
                    </a:ext>
                  </a:extLst>
                </a:gridCol>
                <a:gridCol w="5823087">
                  <a:extLst>
                    <a:ext uri="{9D8B030D-6E8A-4147-A177-3AD203B41FA5}">
                      <a16:colId xmlns:a16="http://schemas.microsoft.com/office/drawing/2014/main" val="752988015"/>
                    </a:ext>
                  </a:extLst>
                </a:gridCol>
              </a:tblGrid>
              <a:tr h="0">
                <a:tc>
                  <a:txBody>
                    <a:bodyPr/>
                    <a:lstStyle/>
                    <a:p>
                      <a:pPr marR="0" algn="ctr" rtl="0" eaLnBrk="1" hangingPunct="1">
                        <a:lnSpc>
                          <a:spcPct val="100000"/>
                        </a:lnSpc>
                        <a:spcBef>
                          <a:spcPts val="0"/>
                        </a:spcBef>
                        <a:spcAft>
                          <a:spcPts val="0"/>
                        </a:spcAft>
                        <a:buClr>
                          <a:srgbClr val="000000"/>
                        </a:buClr>
                        <a:buFont typeface="Arial"/>
                      </a:pPr>
                      <a:r>
                        <a:rPr lang="en-US" sz="900" b="1" i="0" u="none" strike="noStrike" cap="none" dirty="0">
                          <a:solidFill>
                            <a:schemeClr val="accent4">
                              <a:lumMod val="75000"/>
                            </a:schemeClr>
                          </a:solidFill>
                          <a:effectLst/>
                          <a:latin typeface="Consolas" panose="020B0609020204030204" pitchFamily="49" charset="0"/>
                          <a:ea typeface="+mn-ea"/>
                          <a:cs typeface="+mn-cs"/>
                          <a:sym typeface="Arial"/>
                        </a:rPr>
                        <a:t>1</a:t>
                      </a:r>
                    </a:p>
                  </a:txBody>
                  <a:tcPr anchor="ctr">
                    <a:solidFill>
                      <a:schemeClr val="bg2">
                        <a:lumMod val="20000"/>
                        <a:lumOff val="80000"/>
                      </a:schemeClr>
                    </a:solidFill>
                  </a:tcPr>
                </a:tc>
                <a:tc>
                  <a:txBody>
                    <a:bodyPr/>
                    <a:lstStyle/>
                    <a:p>
                      <a:pPr algn="ct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Toggles the single CPU and Symmetric Multiprocessor (SMP) state </a:t>
                      </a:r>
                    </a:p>
                  </a:txBody>
                  <a:tcPr anchor="ctr">
                    <a:solidFill>
                      <a:schemeClr val="tx2"/>
                    </a:solidFill>
                  </a:tcPr>
                </a:tc>
                <a:extLst>
                  <a:ext uri="{0D108BD9-81ED-4DB2-BD59-A6C34878D82A}">
                    <a16:rowId xmlns:a16="http://schemas.microsoft.com/office/drawing/2014/main" val="634918459"/>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b </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Toggles the bolding of important numbers in the tables </a:t>
                      </a:r>
                    </a:p>
                  </a:txBody>
                  <a:tcPr anchor="ctr">
                    <a:solidFill>
                      <a:schemeClr val="tx2"/>
                    </a:solidFill>
                  </a:tcPr>
                </a:tc>
                <a:extLst>
                  <a:ext uri="{0D108BD9-81ED-4DB2-BD59-A6C34878D82A}">
                    <a16:rowId xmlns:a16="http://schemas.microsoft.com/office/drawing/2014/main" val="1100235663"/>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I</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Toggles </a:t>
                      </a:r>
                      <a:r>
                        <a:rPr lang="en-US" sz="1000" b="0" i="0" u="none" strike="noStrike" cap="none" dirty="0" err="1">
                          <a:solidFill>
                            <a:schemeClr val="tx1">
                              <a:lumMod val="50000"/>
                            </a:schemeClr>
                          </a:solidFill>
                          <a:effectLst/>
                          <a:latin typeface="Consolas" panose="020B0609020204030204" pitchFamily="49" charset="0"/>
                          <a:ea typeface="+mn-ea"/>
                          <a:cs typeface="+mn-cs"/>
                          <a:sym typeface="Arial"/>
                        </a:rPr>
                        <a:t>Irix</a:t>
                      </a: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/Solaris mode </a:t>
                      </a:r>
                    </a:p>
                  </a:txBody>
                  <a:tcPr anchor="ctr">
                    <a:solidFill>
                      <a:schemeClr val="tx2"/>
                    </a:solidFill>
                  </a:tcPr>
                </a:tc>
                <a:extLst>
                  <a:ext uri="{0D108BD9-81ED-4DB2-BD59-A6C34878D82A}">
                    <a16:rowId xmlns:a16="http://schemas.microsoft.com/office/drawing/2014/main" val="2963418690"/>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z</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Configures color for the table </a:t>
                      </a:r>
                    </a:p>
                  </a:txBody>
                  <a:tcPr anchor="ctr">
                    <a:solidFill>
                      <a:schemeClr val="tx2"/>
                    </a:solidFill>
                  </a:tcPr>
                </a:tc>
                <a:extLst>
                  <a:ext uri="{0D108BD9-81ED-4DB2-BD59-A6C34878D82A}">
                    <a16:rowId xmlns:a16="http://schemas.microsoft.com/office/drawing/2014/main" val="834726119"/>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l</a:t>
                      </a:r>
                    </a:p>
                  </a:txBody>
                  <a:tcPr anchor="ctr">
                    <a:solidFill>
                      <a:schemeClr val="bg2">
                        <a:lumMod val="20000"/>
                        <a:lumOff val="80000"/>
                      </a:schemeClr>
                    </a:solidFill>
                  </a:tcPr>
                </a:tc>
                <a:tc>
                  <a:txBody>
                    <a:bodyPr/>
                    <a:lstStyle/>
                    <a:p>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Toggles display of the load average information line </a:t>
                      </a:r>
                    </a:p>
                  </a:txBody>
                  <a:tcPr anchor="ctr">
                    <a:solidFill>
                      <a:schemeClr val="tx2"/>
                    </a:solidFill>
                  </a:tcPr>
                </a:tc>
                <a:extLst>
                  <a:ext uri="{0D108BD9-81ED-4DB2-BD59-A6C34878D82A}">
                    <a16:rowId xmlns:a16="http://schemas.microsoft.com/office/drawing/2014/main" val="1711084232"/>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t</a:t>
                      </a:r>
                    </a:p>
                  </a:txBody>
                  <a:tcPr anchor="ctr">
                    <a:solidFill>
                      <a:schemeClr val="bg2">
                        <a:lumMod val="20000"/>
                        <a:lumOff val="80000"/>
                      </a:schemeClr>
                    </a:solidFill>
                  </a:tcPr>
                </a:tc>
                <a:tc>
                  <a:txBody>
                    <a:bodyPr/>
                    <a:lstStyle/>
                    <a:p>
                      <a:pPr marR="0" algn="ctr" rtl="0" eaLnBrk="1" hangingPunct="1">
                        <a:lnSpc>
                          <a:spcPct val="100000"/>
                        </a:lnSpc>
                        <a:spcBef>
                          <a:spcPts val="0"/>
                        </a:spcBef>
                        <a:spcAft>
                          <a:spcPts val="0"/>
                        </a:spcAft>
                        <a:buClr>
                          <a:srgbClr val="000000"/>
                        </a:buClr>
                        <a:buFont typeface="Arial"/>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Toggles display of the CPU information line </a:t>
                      </a:r>
                    </a:p>
                  </a:txBody>
                  <a:tcPr anchor="ctr">
                    <a:solidFill>
                      <a:schemeClr val="tx2"/>
                    </a:solidFill>
                  </a:tcPr>
                </a:tc>
                <a:extLst>
                  <a:ext uri="{0D108BD9-81ED-4DB2-BD59-A6C34878D82A}">
                    <a16:rowId xmlns:a16="http://schemas.microsoft.com/office/drawing/2014/main" val="508206453"/>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m</a:t>
                      </a:r>
                    </a:p>
                  </a:txBody>
                  <a:tcPr anchor="ct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Toggles display of the MEM and SWAP information lines </a:t>
                      </a:r>
                    </a:p>
                  </a:txBody>
                  <a:tcPr anchor="ctr">
                    <a:solidFill>
                      <a:schemeClr val="tx2"/>
                    </a:solidFill>
                  </a:tcPr>
                </a:tc>
                <a:extLst>
                  <a:ext uri="{0D108BD9-81ED-4DB2-BD59-A6C34878D82A}">
                    <a16:rowId xmlns:a16="http://schemas.microsoft.com/office/drawing/2014/main" val="900256885"/>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f</a:t>
                      </a:r>
                    </a:p>
                  </a:txBody>
                  <a:tcPr anchor="ct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Adds or removes different information columns </a:t>
                      </a:r>
                    </a:p>
                  </a:txBody>
                  <a:tcPr anchor="ctr">
                    <a:solidFill>
                      <a:schemeClr val="tx2"/>
                    </a:solidFill>
                  </a:tcPr>
                </a:tc>
                <a:extLst>
                  <a:ext uri="{0D108BD9-81ED-4DB2-BD59-A6C34878D82A}">
                    <a16:rowId xmlns:a16="http://schemas.microsoft.com/office/drawing/2014/main" val="224160880"/>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o</a:t>
                      </a:r>
                    </a:p>
                  </a:txBody>
                  <a:tcPr anchor="ct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Changes the display order of information columns </a:t>
                      </a:r>
                    </a:p>
                  </a:txBody>
                  <a:tcPr anchor="ctr">
                    <a:solidFill>
                      <a:schemeClr val="tx2"/>
                    </a:solidFill>
                  </a:tcPr>
                </a:tc>
                <a:extLst>
                  <a:ext uri="{0D108BD9-81ED-4DB2-BD59-A6C34878D82A}">
                    <a16:rowId xmlns:a16="http://schemas.microsoft.com/office/drawing/2014/main" val="1587066412"/>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F or O</a:t>
                      </a:r>
                    </a:p>
                  </a:txBody>
                  <a:tcPr anchor="ct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Selects a field on which to sort the processes (%CPU by default) </a:t>
                      </a:r>
                    </a:p>
                  </a:txBody>
                  <a:tcPr anchor="ctr">
                    <a:solidFill>
                      <a:schemeClr val="tx2"/>
                    </a:solidFill>
                  </a:tcPr>
                </a:tc>
                <a:extLst>
                  <a:ext uri="{0D108BD9-81ED-4DB2-BD59-A6C34878D82A}">
                    <a16:rowId xmlns:a16="http://schemas.microsoft.com/office/drawing/2014/main" val="2147030604"/>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&lt; or &gt;</a:t>
                      </a:r>
                    </a:p>
                  </a:txBody>
                  <a:tcPr anchor="ct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Moves the sort field one column left () </a:t>
                      </a:r>
                    </a:p>
                  </a:txBody>
                  <a:tcPr anchor="ctr">
                    <a:solidFill>
                      <a:schemeClr val="tx2"/>
                    </a:solidFill>
                  </a:tcPr>
                </a:tc>
                <a:extLst>
                  <a:ext uri="{0D108BD9-81ED-4DB2-BD59-A6C34878D82A}">
                    <a16:rowId xmlns:a16="http://schemas.microsoft.com/office/drawing/2014/main" val="2416214971"/>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R</a:t>
                      </a:r>
                    </a:p>
                  </a:txBody>
                  <a:tcPr anchor="ct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Toggles normal or reverse sort order </a:t>
                      </a:r>
                    </a:p>
                  </a:txBody>
                  <a:tcPr anchor="ctr">
                    <a:solidFill>
                      <a:schemeClr val="tx2"/>
                    </a:solidFill>
                  </a:tcPr>
                </a:tc>
                <a:extLst>
                  <a:ext uri="{0D108BD9-81ED-4DB2-BD59-A6C34878D82A}">
                    <a16:rowId xmlns:a16="http://schemas.microsoft.com/office/drawing/2014/main" val="1681431914"/>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h</a:t>
                      </a:r>
                    </a:p>
                  </a:txBody>
                  <a:tcPr anchor="ct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Toggles showing of threads </a:t>
                      </a:r>
                    </a:p>
                  </a:txBody>
                  <a:tcPr anchor="ctr">
                    <a:solidFill>
                      <a:schemeClr val="tx2"/>
                    </a:solidFill>
                  </a:tcPr>
                </a:tc>
                <a:extLst>
                  <a:ext uri="{0D108BD9-81ED-4DB2-BD59-A6C34878D82A}">
                    <a16:rowId xmlns:a16="http://schemas.microsoft.com/office/drawing/2014/main" val="1836024796"/>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c</a:t>
                      </a:r>
                    </a:p>
                  </a:txBody>
                  <a:tcPr anchor="ct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Toggles showing of the command name or the full command line (including parameters) of processes</a:t>
                      </a:r>
                    </a:p>
                  </a:txBody>
                  <a:tcPr anchor="ctr">
                    <a:solidFill>
                      <a:schemeClr val="tx2"/>
                    </a:solidFill>
                  </a:tcPr>
                </a:tc>
                <a:extLst>
                  <a:ext uri="{0D108BD9-81ED-4DB2-BD59-A6C34878D82A}">
                    <a16:rowId xmlns:a16="http://schemas.microsoft.com/office/drawing/2014/main" val="413169158"/>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i</a:t>
                      </a:r>
                    </a:p>
                  </a:txBody>
                  <a:tcPr anchor="ct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Toggles showing of idle processes </a:t>
                      </a:r>
                    </a:p>
                  </a:txBody>
                  <a:tcPr anchor="ctr">
                    <a:solidFill>
                      <a:schemeClr val="tx2"/>
                    </a:solidFill>
                  </a:tcPr>
                </a:tc>
                <a:extLst>
                  <a:ext uri="{0D108BD9-81ED-4DB2-BD59-A6C34878D82A}">
                    <a16:rowId xmlns:a16="http://schemas.microsoft.com/office/drawing/2014/main" val="1778964109"/>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S</a:t>
                      </a:r>
                    </a:p>
                  </a:txBody>
                  <a:tcPr anchor="ct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Toggles showing of the cumulative CPU time or relative CPU time </a:t>
                      </a:r>
                    </a:p>
                  </a:txBody>
                  <a:tcPr anchor="ctr">
                    <a:solidFill>
                      <a:schemeClr val="tx2"/>
                    </a:solidFill>
                  </a:tcPr>
                </a:tc>
                <a:extLst>
                  <a:ext uri="{0D108BD9-81ED-4DB2-BD59-A6C34878D82A}">
                    <a16:rowId xmlns:a16="http://schemas.microsoft.com/office/drawing/2014/main" val="2404243827"/>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x</a:t>
                      </a:r>
                    </a:p>
                  </a:txBody>
                  <a:tcPr anchor="ct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Toggles highlighting of the sort field </a:t>
                      </a:r>
                    </a:p>
                  </a:txBody>
                  <a:tcPr anchor="ctr">
                    <a:solidFill>
                      <a:schemeClr val="tx2"/>
                    </a:solidFill>
                  </a:tcPr>
                </a:tc>
                <a:extLst>
                  <a:ext uri="{0D108BD9-81ED-4DB2-BD59-A6C34878D82A}">
                    <a16:rowId xmlns:a16="http://schemas.microsoft.com/office/drawing/2014/main" val="2173476635"/>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y</a:t>
                      </a:r>
                    </a:p>
                  </a:txBody>
                  <a:tcPr anchor="ct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Toggles highlighting of running tasks </a:t>
                      </a:r>
                    </a:p>
                  </a:txBody>
                  <a:tcPr anchor="ctr">
                    <a:solidFill>
                      <a:schemeClr val="tx2"/>
                    </a:solidFill>
                  </a:tcPr>
                </a:tc>
                <a:extLst>
                  <a:ext uri="{0D108BD9-81ED-4DB2-BD59-A6C34878D82A}">
                    <a16:rowId xmlns:a16="http://schemas.microsoft.com/office/drawing/2014/main" val="3516735137"/>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z</a:t>
                      </a:r>
                    </a:p>
                  </a:txBody>
                  <a:tcPr anchor="ct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Toggles color and mono mode </a:t>
                      </a:r>
                    </a:p>
                  </a:txBody>
                  <a:tcPr anchor="ctr">
                    <a:solidFill>
                      <a:schemeClr val="tx2"/>
                    </a:solidFill>
                  </a:tcPr>
                </a:tc>
                <a:extLst>
                  <a:ext uri="{0D108BD9-81ED-4DB2-BD59-A6C34878D82A}">
                    <a16:rowId xmlns:a16="http://schemas.microsoft.com/office/drawing/2014/main" val="3671163410"/>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u</a:t>
                      </a:r>
                    </a:p>
                  </a:txBody>
                  <a:tcPr anchor="ct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Shows processes for a specific user </a:t>
                      </a:r>
                    </a:p>
                  </a:txBody>
                  <a:tcPr anchor="ctr">
                    <a:solidFill>
                      <a:schemeClr val="tx2"/>
                    </a:solidFill>
                  </a:tcPr>
                </a:tc>
                <a:extLst>
                  <a:ext uri="{0D108BD9-81ED-4DB2-BD59-A6C34878D82A}">
                    <a16:rowId xmlns:a16="http://schemas.microsoft.com/office/drawing/2014/main" val="833754611"/>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N or #</a:t>
                      </a:r>
                    </a:p>
                  </a:txBody>
                  <a:tcPr anchor="ct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Sets the number of processes to display </a:t>
                      </a:r>
                    </a:p>
                  </a:txBody>
                  <a:tcPr anchor="ctr">
                    <a:solidFill>
                      <a:schemeClr val="tx2"/>
                    </a:solidFill>
                  </a:tcPr>
                </a:tc>
                <a:extLst>
                  <a:ext uri="{0D108BD9-81ED-4DB2-BD59-A6C34878D82A}">
                    <a16:rowId xmlns:a16="http://schemas.microsoft.com/office/drawing/2014/main" val="2260765927"/>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k</a:t>
                      </a:r>
                    </a:p>
                  </a:txBody>
                  <a:tcPr anchor="ct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Kills a specific process (only if process owner or if root user) </a:t>
                      </a:r>
                    </a:p>
                  </a:txBody>
                  <a:tcPr anchor="ctr">
                    <a:solidFill>
                      <a:schemeClr val="tx2"/>
                    </a:solidFill>
                  </a:tcPr>
                </a:tc>
                <a:extLst>
                  <a:ext uri="{0D108BD9-81ED-4DB2-BD59-A6C34878D82A}">
                    <a16:rowId xmlns:a16="http://schemas.microsoft.com/office/drawing/2014/main" val="1269099475"/>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r</a:t>
                      </a:r>
                    </a:p>
                  </a:txBody>
                  <a:tcPr anchor="ct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Changes the priority (renice) of a specific process (only if process owner or if root user) </a:t>
                      </a:r>
                    </a:p>
                  </a:txBody>
                  <a:tcPr anchor="ctr">
                    <a:solidFill>
                      <a:schemeClr val="tx2"/>
                    </a:solidFill>
                  </a:tcPr>
                </a:tc>
                <a:extLst>
                  <a:ext uri="{0D108BD9-81ED-4DB2-BD59-A6C34878D82A}">
                    <a16:rowId xmlns:a16="http://schemas.microsoft.com/office/drawing/2014/main" val="2484184077"/>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d or s</a:t>
                      </a:r>
                    </a:p>
                  </a:txBody>
                  <a:tcPr anchor="ct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Changes the update interval (default three seconds) </a:t>
                      </a:r>
                    </a:p>
                  </a:txBody>
                  <a:tcPr anchor="ctr">
                    <a:solidFill>
                      <a:schemeClr val="tx2"/>
                    </a:solidFill>
                  </a:tcPr>
                </a:tc>
                <a:extLst>
                  <a:ext uri="{0D108BD9-81ED-4DB2-BD59-A6C34878D82A}">
                    <a16:rowId xmlns:a16="http://schemas.microsoft.com/office/drawing/2014/main" val="2850604537"/>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W</a:t>
                      </a:r>
                    </a:p>
                  </a:txBody>
                  <a:tcPr anchor="ct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Writes current settings to a configuration file </a:t>
                      </a:r>
                    </a:p>
                  </a:txBody>
                  <a:tcPr anchor="ctr">
                    <a:solidFill>
                      <a:schemeClr val="tx2"/>
                    </a:solidFill>
                  </a:tcPr>
                </a:tc>
                <a:extLst>
                  <a:ext uri="{0D108BD9-81ED-4DB2-BD59-A6C34878D82A}">
                    <a16:rowId xmlns:a16="http://schemas.microsoft.com/office/drawing/2014/main" val="2088778036"/>
                  </a:ext>
                </a:extLst>
              </a:tr>
              <a:tr h="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q</a:t>
                      </a:r>
                    </a:p>
                  </a:txBody>
                  <a:tcPr anchor="ctr">
                    <a:solidFill>
                      <a:schemeClr val="bg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tx1">
                              <a:lumMod val="50000"/>
                            </a:schemeClr>
                          </a:solidFill>
                          <a:effectLst/>
                          <a:latin typeface="Consolas" panose="020B0609020204030204" pitchFamily="49" charset="0"/>
                          <a:ea typeface="+mn-ea"/>
                          <a:cs typeface="+mn-cs"/>
                          <a:sym typeface="Arial"/>
                        </a:rPr>
                        <a:t>Exits the top command</a:t>
                      </a:r>
                    </a:p>
                  </a:txBody>
                  <a:tcPr anchor="ctr">
                    <a:solidFill>
                      <a:schemeClr val="tx2"/>
                    </a:solidFill>
                  </a:tcPr>
                </a:tc>
                <a:extLst>
                  <a:ext uri="{0D108BD9-81ED-4DB2-BD59-A6C34878D82A}">
                    <a16:rowId xmlns:a16="http://schemas.microsoft.com/office/drawing/2014/main" val="2045687526"/>
                  </a:ext>
                </a:extLst>
              </a:tr>
            </a:tbl>
          </a:graphicData>
        </a:graphic>
      </p:graphicFrame>
      <p:sp>
        <p:nvSpPr>
          <p:cNvPr id="22" name="Rectangle 21">
            <a:extLst>
              <a:ext uri="{FF2B5EF4-FFF2-40B4-BE49-F238E27FC236}">
                <a16:creationId xmlns:a16="http://schemas.microsoft.com/office/drawing/2014/main" id="{A5139FB9-CD81-4F4E-AD01-8509A188B775}"/>
              </a:ext>
            </a:extLst>
          </p:cNvPr>
          <p:cNvSpPr/>
          <p:nvPr/>
        </p:nvSpPr>
        <p:spPr>
          <a:xfrm>
            <a:off x="1186963" y="6315395"/>
            <a:ext cx="3275052" cy="389890"/>
          </a:xfrm>
          <a:prstGeom prst="rect">
            <a:avLst/>
          </a:prstGeom>
          <a:pattFill prst="smGrid">
            <a:fgClr>
              <a:srgbClr val="FED0CA"/>
            </a:fgClr>
            <a:bgClr>
              <a:srgbClr val="F2F2F2"/>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ectangle 22">
            <a:extLst>
              <a:ext uri="{FF2B5EF4-FFF2-40B4-BE49-F238E27FC236}">
                <a16:creationId xmlns:a16="http://schemas.microsoft.com/office/drawing/2014/main" id="{8FCE1925-75FD-41F4-A4ED-F1D1707FC3C7}"/>
              </a:ext>
            </a:extLst>
          </p:cNvPr>
          <p:cNvSpPr/>
          <p:nvPr/>
        </p:nvSpPr>
        <p:spPr>
          <a:xfrm>
            <a:off x="140677" y="6158137"/>
            <a:ext cx="3086100" cy="389890"/>
          </a:xfrm>
          <a:prstGeom prst="rect">
            <a:avLst/>
          </a:prstGeom>
          <a:solidFill>
            <a:srgbClr val="FACED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334598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7351E8B0-AD0E-45FC-AD51-B9AA4794AF01}"/>
              </a:ext>
            </a:extLst>
          </p:cNvPr>
          <p:cNvSpPr/>
          <p:nvPr/>
        </p:nvSpPr>
        <p:spPr>
          <a:xfrm>
            <a:off x="306289" y="129374"/>
            <a:ext cx="5868920" cy="427325"/>
          </a:xfrm>
          <a:prstGeom prst="roundRect">
            <a:avLst/>
          </a:prstGeom>
          <a:solidFill>
            <a:srgbClr val="DFDDDD">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Ellipse 16">
            <a:extLst>
              <a:ext uri="{FF2B5EF4-FFF2-40B4-BE49-F238E27FC236}">
                <a16:creationId xmlns:a16="http://schemas.microsoft.com/office/drawing/2014/main" id="{5D1080A5-DD5C-416F-BF38-D8ABDAB843FD}"/>
              </a:ext>
            </a:extLst>
          </p:cNvPr>
          <p:cNvSpPr/>
          <p:nvPr/>
        </p:nvSpPr>
        <p:spPr>
          <a:xfrm rot="12927471">
            <a:off x="264714" y="698248"/>
            <a:ext cx="106045" cy="28257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Ellipse 16">
            <a:extLst>
              <a:ext uri="{FF2B5EF4-FFF2-40B4-BE49-F238E27FC236}">
                <a16:creationId xmlns:a16="http://schemas.microsoft.com/office/drawing/2014/main" id="{C2F25BF2-C74F-4FF4-AB87-D63AEFC5B8AA}"/>
              </a:ext>
            </a:extLst>
          </p:cNvPr>
          <p:cNvSpPr/>
          <p:nvPr/>
        </p:nvSpPr>
        <p:spPr>
          <a:xfrm rot="13734351">
            <a:off x="190307" y="604037"/>
            <a:ext cx="88900" cy="21272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Ellipse 16">
            <a:extLst>
              <a:ext uri="{FF2B5EF4-FFF2-40B4-BE49-F238E27FC236}">
                <a16:creationId xmlns:a16="http://schemas.microsoft.com/office/drawing/2014/main" id="{8E501BEB-22D9-4ED7-B66F-8F1A15861FD3}"/>
              </a:ext>
            </a:extLst>
          </p:cNvPr>
          <p:cNvSpPr/>
          <p:nvPr/>
        </p:nvSpPr>
        <p:spPr>
          <a:xfrm rot="12079695">
            <a:off x="465735" y="688207"/>
            <a:ext cx="76835" cy="170180"/>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Zone de texte 15">
            <a:extLst>
              <a:ext uri="{FF2B5EF4-FFF2-40B4-BE49-F238E27FC236}">
                <a16:creationId xmlns:a16="http://schemas.microsoft.com/office/drawing/2014/main" id="{DF2C0A90-24D0-4E2D-9FA4-F85168397937}"/>
              </a:ext>
            </a:extLst>
          </p:cNvPr>
          <p:cNvSpPr txBox="1">
            <a:spLocks noChangeArrowheads="1"/>
          </p:cNvSpPr>
          <p:nvPr/>
        </p:nvSpPr>
        <p:spPr bwMode="auto">
          <a:xfrm>
            <a:off x="247711" y="157299"/>
            <a:ext cx="5686137" cy="556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buClrTx/>
            </a:pPr>
            <a:r>
              <a:rPr lang="en-US" sz="2400" b="1" dirty="0">
                <a:solidFill>
                  <a:srgbClr val="CECBCB"/>
                </a:solidFill>
                <a:latin typeface="Amatic SC" pitchFamily="2" charset="0"/>
                <a:ea typeface="Yu Mincho" panose="02020400000000000000" pitchFamily="18" charset="-128"/>
                <a:cs typeface="Arial" panose="020B0604020202020204" pitchFamily="34" charset="0"/>
              </a:rPr>
              <a:t>Maintain an effective data backup strategy </a:t>
            </a:r>
          </a:p>
        </p:txBody>
      </p:sp>
      <p:sp>
        <p:nvSpPr>
          <p:cNvPr id="9" name="Rectangle : coins arrondis 8">
            <a:extLst>
              <a:ext uri="{FF2B5EF4-FFF2-40B4-BE49-F238E27FC236}">
                <a16:creationId xmlns:a16="http://schemas.microsoft.com/office/drawing/2014/main" id="{3E9D0D02-3F79-47B1-BD02-3C9D5C1EE17B}"/>
              </a:ext>
            </a:extLst>
          </p:cNvPr>
          <p:cNvSpPr/>
          <p:nvPr/>
        </p:nvSpPr>
        <p:spPr>
          <a:xfrm>
            <a:off x="348834" y="192240"/>
            <a:ext cx="5710811" cy="460792"/>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Ellipse 16">
            <a:extLst>
              <a:ext uri="{FF2B5EF4-FFF2-40B4-BE49-F238E27FC236}">
                <a16:creationId xmlns:a16="http://schemas.microsoft.com/office/drawing/2014/main" id="{EFE23C12-4403-444C-B9BB-8143AC3CD64F}"/>
              </a:ext>
            </a:extLst>
          </p:cNvPr>
          <p:cNvSpPr/>
          <p:nvPr/>
        </p:nvSpPr>
        <p:spPr>
          <a:xfrm rot="2796290">
            <a:off x="6395396" y="67950"/>
            <a:ext cx="106045" cy="28257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Ellipse 16">
            <a:extLst>
              <a:ext uri="{FF2B5EF4-FFF2-40B4-BE49-F238E27FC236}">
                <a16:creationId xmlns:a16="http://schemas.microsoft.com/office/drawing/2014/main" id="{211D56EC-480F-40E7-BD36-6F88FFF250F9}"/>
              </a:ext>
            </a:extLst>
          </p:cNvPr>
          <p:cNvSpPr/>
          <p:nvPr/>
        </p:nvSpPr>
        <p:spPr>
          <a:xfrm rot="1910527">
            <a:off x="6279128" y="56283"/>
            <a:ext cx="88900" cy="21272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Ellipse 16">
            <a:extLst>
              <a:ext uri="{FF2B5EF4-FFF2-40B4-BE49-F238E27FC236}">
                <a16:creationId xmlns:a16="http://schemas.microsoft.com/office/drawing/2014/main" id="{021E7F41-8431-400A-846C-36B9AE958C6F}"/>
              </a:ext>
            </a:extLst>
          </p:cNvPr>
          <p:cNvSpPr/>
          <p:nvPr/>
        </p:nvSpPr>
        <p:spPr>
          <a:xfrm rot="4131549">
            <a:off x="6424805" y="270034"/>
            <a:ext cx="76835" cy="170180"/>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4" name="Image 13">
            <a:extLst>
              <a:ext uri="{FF2B5EF4-FFF2-40B4-BE49-F238E27FC236}">
                <a16:creationId xmlns:a16="http://schemas.microsoft.com/office/drawing/2014/main" id="{07BA0D27-EA62-45AF-9602-522AE7A49764}"/>
              </a:ext>
            </a:extLst>
          </p:cNvPr>
          <p:cNvPicPr>
            <a:picLocks noChangeAspect="1"/>
          </p:cNvPicPr>
          <p:nvPr/>
        </p:nvPicPr>
        <p:blipFill>
          <a:blip r:embed="rId2"/>
          <a:stretch>
            <a:fillRect/>
          </a:stretch>
        </p:blipFill>
        <p:spPr>
          <a:xfrm rot="10800000">
            <a:off x="4345328" y="1118472"/>
            <a:ext cx="1634669" cy="391938"/>
          </a:xfrm>
          <a:prstGeom prst="rect">
            <a:avLst/>
          </a:prstGeom>
        </p:spPr>
      </p:pic>
      <p:sp>
        <p:nvSpPr>
          <p:cNvPr id="19" name="ZoneTexte 18">
            <a:extLst>
              <a:ext uri="{FF2B5EF4-FFF2-40B4-BE49-F238E27FC236}">
                <a16:creationId xmlns:a16="http://schemas.microsoft.com/office/drawing/2014/main" id="{D4727F61-E2EA-4F31-A4CF-944368B07631}"/>
              </a:ext>
            </a:extLst>
          </p:cNvPr>
          <p:cNvSpPr txBox="1"/>
          <p:nvPr/>
        </p:nvSpPr>
        <p:spPr>
          <a:xfrm>
            <a:off x="3387244" y="635700"/>
            <a:ext cx="2639890" cy="461665"/>
          </a:xfrm>
          <a:prstGeom prst="rect">
            <a:avLst/>
          </a:prstGeom>
          <a:noFill/>
        </p:spPr>
        <p:txBody>
          <a:bodyPr wrap="square">
            <a:spAutoFit/>
          </a:bodyPr>
          <a:lstStyle/>
          <a:p>
            <a:pPr algn="ctr" eaLnBrk="0" fontAlgn="base" hangingPunct="0">
              <a:spcBef>
                <a:spcPct val="0"/>
              </a:spcBef>
              <a:spcAft>
                <a:spcPct val="0"/>
              </a:spcAft>
              <a:buClrTx/>
            </a:pPr>
            <a:r>
              <a:rPr lang="en-US" sz="2400" b="1" dirty="0">
                <a:solidFill>
                  <a:schemeClr val="tx2">
                    <a:lumMod val="50000"/>
                  </a:schemeClr>
                </a:solidFill>
                <a:latin typeface="Amatic SC" pitchFamily="2" charset="0"/>
                <a:ea typeface="Yu Mincho" panose="02020400000000000000" pitchFamily="18" charset="-128"/>
                <a:cs typeface="Arial" panose="020B0604020202020204" pitchFamily="34" charset="0"/>
              </a:rPr>
              <a:t>Administrative Tasks (p 97)  </a:t>
            </a:r>
          </a:p>
        </p:txBody>
      </p:sp>
      <p:sp>
        <p:nvSpPr>
          <p:cNvPr id="20" name="Rectangle 19">
            <a:extLst>
              <a:ext uri="{FF2B5EF4-FFF2-40B4-BE49-F238E27FC236}">
                <a16:creationId xmlns:a16="http://schemas.microsoft.com/office/drawing/2014/main" id="{6067AC09-2727-4318-AD13-A49CECC96399}"/>
              </a:ext>
            </a:extLst>
          </p:cNvPr>
          <p:cNvSpPr/>
          <p:nvPr/>
        </p:nvSpPr>
        <p:spPr>
          <a:xfrm>
            <a:off x="125382" y="955474"/>
            <a:ext cx="4522927" cy="584775"/>
          </a:xfrm>
          <a:prstGeom prst="rect">
            <a:avLst/>
          </a:prstGeom>
          <a:noFill/>
        </p:spPr>
        <p:txBody>
          <a:bodyPr wrap="square" lIns="91440" tIns="45720" rIns="91440" bIns="45720">
            <a:spAutoFit/>
          </a:bodyPr>
          <a:lstStyle/>
          <a:p>
            <a:r>
              <a:rPr lang="fr-FR"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TYPE OF</a:t>
            </a:r>
            <a:endParaRPr lang="fr-FR"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21" name="Image 20">
            <a:extLst>
              <a:ext uri="{FF2B5EF4-FFF2-40B4-BE49-F238E27FC236}">
                <a16:creationId xmlns:a16="http://schemas.microsoft.com/office/drawing/2014/main" id="{4CD03A7A-8952-47AD-BEF4-ABB88B842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75275">
            <a:off x="3579033" y="1149697"/>
            <a:ext cx="311573" cy="244214"/>
          </a:xfrm>
          <a:prstGeom prst="rect">
            <a:avLst/>
          </a:prstGeom>
        </p:spPr>
      </p:pic>
      <p:sp>
        <p:nvSpPr>
          <p:cNvPr id="22" name="Rectangle 21">
            <a:extLst>
              <a:ext uri="{FF2B5EF4-FFF2-40B4-BE49-F238E27FC236}">
                <a16:creationId xmlns:a16="http://schemas.microsoft.com/office/drawing/2014/main" id="{7F1C6B93-7CE7-4D06-9D06-2383C575FB0A}"/>
              </a:ext>
            </a:extLst>
          </p:cNvPr>
          <p:cNvSpPr/>
          <p:nvPr/>
        </p:nvSpPr>
        <p:spPr>
          <a:xfrm>
            <a:off x="1958420" y="794884"/>
            <a:ext cx="1574470" cy="830997"/>
          </a:xfrm>
          <a:prstGeom prst="rect">
            <a:avLst/>
          </a:prstGeom>
          <a:noFill/>
        </p:spPr>
        <p:txBody>
          <a:bodyPr wrap="none" lIns="91440" tIns="45720" rIns="91440" bIns="45720">
            <a:spAutoFit/>
          </a:bodyPr>
          <a:lstStyle/>
          <a:p>
            <a:pPr algn="ctr"/>
            <a:r>
              <a:rPr lang="fr-FR" sz="4800" dirty="0">
                <a:solidFill>
                  <a:schemeClr val="bg2"/>
                </a:solidFill>
                <a:latin typeface="+mj-lt"/>
              </a:rPr>
              <a:t>Backups</a:t>
            </a:r>
          </a:p>
        </p:txBody>
      </p:sp>
      <p:sp>
        <p:nvSpPr>
          <p:cNvPr id="24" name="Rectangle 34">
            <a:extLst>
              <a:ext uri="{FF2B5EF4-FFF2-40B4-BE49-F238E27FC236}">
                <a16:creationId xmlns:a16="http://schemas.microsoft.com/office/drawing/2014/main" id="{8FDF6B4A-250A-46B9-9BC6-16F402704FC6}"/>
              </a:ext>
            </a:extLst>
          </p:cNvPr>
          <p:cNvSpPr>
            <a:spLocks noChangeArrowheads="1"/>
          </p:cNvSpPr>
          <p:nvPr/>
        </p:nvSpPr>
        <p:spPr bwMode="auto">
          <a:xfrm>
            <a:off x="776937" y="1533270"/>
            <a:ext cx="1961059"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200" b="0" i="0" u="none" strike="noStrike" cap="none" normalizeH="0" baseline="0" dirty="0">
                <a:ln>
                  <a:noFill/>
                </a:ln>
                <a:solidFill>
                  <a:srgbClr val="BFD6EB"/>
                </a:solidFill>
                <a:effectLst/>
                <a:latin typeface="Pumpkin Story" panose="02000500000000000000" pitchFamily="2" charset="0"/>
                <a:ea typeface="Yu Mincho" panose="02020400000000000000" pitchFamily="18" charset="-128"/>
                <a:cs typeface="Arial" panose="020B0604020202020204" pitchFamily="34" charset="0"/>
              </a:rPr>
              <a:t>FULL BACKUP</a:t>
            </a:r>
            <a:endParaRPr kumimoji="0" lang="fr-FR" altLang="en-US" sz="1800" b="0" i="0" u="none" strike="noStrike" cap="none" normalizeH="0" baseline="0" dirty="0">
              <a:ln>
                <a:noFill/>
              </a:ln>
              <a:solidFill>
                <a:srgbClr val="BFD6EB"/>
              </a:solidFill>
              <a:effectLst/>
              <a:latin typeface="Arial" panose="020B0604020202020204" pitchFamily="34" charset="0"/>
            </a:endParaRPr>
          </a:p>
        </p:txBody>
      </p:sp>
      <p:cxnSp>
        <p:nvCxnSpPr>
          <p:cNvPr id="26" name="Connecteur droit 25">
            <a:extLst>
              <a:ext uri="{FF2B5EF4-FFF2-40B4-BE49-F238E27FC236}">
                <a16:creationId xmlns:a16="http://schemas.microsoft.com/office/drawing/2014/main" id="{6F7F3557-9DA9-4522-A2E2-396C6F321DF6}"/>
              </a:ext>
            </a:extLst>
          </p:cNvPr>
          <p:cNvCxnSpPr>
            <a:cxnSpLocks/>
          </p:cNvCxnSpPr>
          <p:nvPr/>
        </p:nvCxnSpPr>
        <p:spPr>
          <a:xfrm>
            <a:off x="176182" y="1765438"/>
            <a:ext cx="709068"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2FA7B45C-3241-4B04-AF9B-96AFAC2B75FD}"/>
              </a:ext>
            </a:extLst>
          </p:cNvPr>
          <p:cNvCxnSpPr>
            <a:cxnSpLocks/>
          </p:cNvCxnSpPr>
          <p:nvPr/>
        </p:nvCxnSpPr>
        <p:spPr>
          <a:xfrm>
            <a:off x="2601882" y="1765438"/>
            <a:ext cx="709068"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sp>
        <p:nvSpPr>
          <p:cNvPr id="29" name="Rectangle 34">
            <a:extLst>
              <a:ext uri="{FF2B5EF4-FFF2-40B4-BE49-F238E27FC236}">
                <a16:creationId xmlns:a16="http://schemas.microsoft.com/office/drawing/2014/main" id="{31B0BFEA-3D4E-4AFC-BB5F-33D390D51D4E}"/>
              </a:ext>
            </a:extLst>
          </p:cNvPr>
          <p:cNvSpPr>
            <a:spLocks noChangeArrowheads="1"/>
          </p:cNvSpPr>
          <p:nvPr/>
        </p:nvSpPr>
        <p:spPr bwMode="auto">
          <a:xfrm>
            <a:off x="3556000" y="1545148"/>
            <a:ext cx="29793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200" dirty="0">
                <a:solidFill>
                  <a:srgbClr val="BFD6EB"/>
                </a:solidFill>
                <a:latin typeface="Pumpkin Story" panose="02000500000000000000" pitchFamily="2" charset="0"/>
                <a:ea typeface="Yu Mincho" panose="02020400000000000000" pitchFamily="18" charset="-128"/>
                <a:cs typeface="Arial" panose="020B0604020202020204" pitchFamily="34" charset="0"/>
              </a:rPr>
              <a:t>DIFFERENTIAL </a:t>
            </a:r>
            <a:r>
              <a:rPr kumimoji="0" lang="fr-FR" altLang="en-US" sz="2200" b="0" i="0" u="none" strike="noStrike" cap="none" normalizeH="0" baseline="0" dirty="0">
                <a:ln>
                  <a:noFill/>
                </a:ln>
                <a:solidFill>
                  <a:srgbClr val="BFD6EB"/>
                </a:solidFill>
                <a:effectLst/>
                <a:latin typeface="Pumpkin Story" panose="02000500000000000000" pitchFamily="2" charset="0"/>
                <a:ea typeface="Yu Mincho" panose="02020400000000000000" pitchFamily="18" charset="-128"/>
                <a:cs typeface="Arial" panose="020B0604020202020204" pitchFamily="34" charset="0"/>
              </a:rPr>
              <a:t>BACKUP</a:t>
            </a:r>
            <a:endParaRPr kumimoji="0" lang="fr-FR" altLang="en-US" sz="1800" b="0" i="0" u="none" strike="noStrike" cap="none" normalizeH="0" baseline="0" dirty="0">
              <a:ln>
                <a:noFill/>
              </a:ln>
              <a:solidFill>
                <a:srgbClr val="BFD6EB"/>
              </a:solidFill>
              <a:effectLst/>
              <a:latin typeface="Arial" panose="020B0604020202020204" pitchFamily="34" charset="0"/>
            </a:endParaRPr>
          </a:p>
        </p:txBody>
      </p:sp>
      <p:cxnSp>
        <p:nvCxnSpPr>
          <p:cNvPr id="30" name="Connecteur droit 29">
            <a:extLst>
              <a:ext uri="{FF2B5EF4-FFF2-40B4-BE49-F238E27FC236}">
                <a16:creationId xmlns:a16="http://schemas.microsoft.com/office/drawing/2014/main" id="{20FEE5BB-9A7B-4119-96BF-FCDE9873733E}"/>
              </a:ext>
            </a:extLst>
          </p:cNvPr>
          <p:cNvCxnSpPr>
            <a:cxnSpLocks/>
          </p:cNvCxnSpPr>
          <p:nvPr/>
        </p:nvCxnSpPr>
        <p:spPr>
          <a:xfrm>
            <a:off x="3465320" y="1777172"/>
            <a:ext cx="269499"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02F43880-CB3A-406B-ACB0-E4E557E6867C}"/>
              </a:ext>
            </a:extLst>
          </p:cNvPr>
          <p:cNvCxnSpPr>
            <a:cxnSpLocks/>
          </p:cNvCxnSpPr>
          <p:nvPr/>
        </p:nvCxnSpPr>
        <p:spPr>
          <a:xfrm>
            <a:off x="6370003" y="1777172"/>
            <a:ext cx="230085"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sp>
        <p:nvSpPr>
          <p:cNvPr id="35" name="Rectangle : coins arrondis 34">
            <a:extLst>
              <a:ext uri="{FF2B5EF4-FFF2-40B4-BE49-F238E27FC236}">
                <a16:creationId xmlns:a16="http://schemas.microsoft.com/office/drawing/2014/main" id="{E395105A-952D-4B9A-AA7B-981695B58137}"/>
              </a:ext>
            </a:extLst>
          </p:cNvPr>
          <p:cNvSpPr/>
          <p:nvPr/>
        </p:nvSpPr>
        <p:spPr>
          <a:xfrm>
            <a:off x="154768" y="1907513"/>
            <a:ext cx="3156182" cy="1724687"/>
          </a:xfrm>
          <a:prstGeom prst="roundRect">
            <a:avLst>
              <a:gd name="adj" fmla="val 6615"/>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i="0" dirty="0">
                <a:solidFill>
                  <a:srgbClr val="000000"/>
                </a:solidFill>
                <a:effectLst/>
                <a:latin typeface="Consolas" panose="020B0609020204030204" pitchFamily="49" charset="0"/>
              </a:rPr>
              <a:t>Backs up </a:t>
            </a:r>
            <a:r>
              <a:rPr lang="en-US" sz="1200" b="1" i="0" dirty="0">
                <a:solidFill>
                  <a:schemeClr val="tx1">
                    <a:lumMod val="20000"/>
                    <a:lumOff val="80000"/>
                  </a:schemeClr>
                </a:solidFill>
                <a:effectLst/>
                <a:latin typeface="Consolas" panose="020B0609020204030204" pitchFamily="49" charset="0"/>
              </a:rPr>
              <a:t>all files</a:t>
            </a:r>
            <a:r>
              <a:rPr lang="en-US" sz="1200" b="1" i="0" dirty="0">
                <a:solidFill>
                  <a:srgbClr val="000000"/>
                </a:solidFill>
                <a:effectLst/>
                <a:latin typeface="Consolas" panose="020B0609020204030204" pitchFamily="49" charset="0"/>
              </a:rPr>
              <a:t>, regardless of whether they were previously backed up or not. This method uses the most media space. In this case it is recommended to use </a:t>
            </a:r>
            <a:r>
              <a:rPr lang="en-US" sz="1200" b="1" i="0" dirty="0">
                <a:solidFill>
                  <a:schemeClr val="tx1">
                    <a:lumMod val="20000"/>
                    <a:lumOff val="80000"/>
                  </a:schemeClr>
                </a:solidFill>
                <a:effectLst/>
                <a:latin typeface="Consolas" panose="020B0609020204030204" pitchFamily="49" charset="0"/>
              </a:rPr>
              <a:t>compression </a:t>
            </a:r>
            <a:r>
              <a:rPr lang="en-US" sz="1200" b="1" i="0" dirty="0">
                <a:solidFill>
                  <a:srgbClr val="000000"/>
                </a:solidFill>
                <a:effectLst/>
                <a:latin typeface="Consolas" panose="020B0609020204030204" pitchFamily="49" charset="0"/>
              </a:rPr>
              <a:t>like </a:t>
            </a:r>
            <a:r>
              <a:rPr lang="en-US" sz="1200" b="1" i="0" dirty="0">
                <a:solidFill>
                  <a:schemeClr val="tx1">
                    <a:lumMod val="20000"/>
                    <a:lumOff val="80000"/>
                  </a:schemeClr>
                </a:solidFill>
                <a:effectLst/>
                <a:latin typeface="Consolas" panose="020B0609020204030204" pitchFamily="49" charset="0"/>
              </a:rPr>
              <a:t>gzip</a:t>
            </a:r>
            <a:r>
              <a:rPr lang="en-US" sz="1200" b="1" i="0" dirty="0">
                <a:solidFill>
                  <a:srgbClr val="000000"/>
                </a:solidFill>
                <a:effectLst/>
                <a:latin typeface="Consolas" panose="020B0609020204030204" pitchFamily="49" charset="0"/>
              </a:rPr>
              <a:t> or other methods to </a:t>
            </a:r>
            <a:r>
              <a:rPr lang="en-US" sz="1200" b="1" i="0" dirty="0">
                <a:solidFill>
                  <a:schemeClr val="tx1">
                    <a:lumMod val="20000"/>
                    <a:lumOff val="80000"/>
                  </a:schemeClr>
                </a:solidFill>
                <a:effectLst/>
                <a:latin typeface="Consolas" panose="020B0609020204030204" pitchFamily="49" charset="0"/>
              </a:rPr>
              <a:t>reduce the media space needed.</a:t>
            </a:r>
            <a:r>
              <a:rPr lang="en-US" sz="1000" b="1" dirty="0">
                <a:solidFill>
                  <a:schemeClr val="tx1">
                    <a:lumMod val="20000"/>
                    <a:lumOff val="80000"/>
                  </a:schemeClr>
                </a:solidFill>
                <a:latin typeface="Consolas" panose="020B0609020204030204" pitchFamily="49" charset="0"/>
              </a:rPr>
              <a:t> </a:t>
            </a:r>
            <a:endParaRPr lang="en-US" sz="800" b="1" dirty="0">
              <a:solidFill>
                <a:schemeClr val="tx1">
                  <a:lumMod val="20000"/>
                  <a:lumOff val="80000"/>
                </a:schemeClr>
              </a:solidFill>
              <a:latin typeface="Consolas" panose="020B0609020204030204" pitchFamily="49" charset="0"/>
            </a:endParaRPr>
          </a:p>
        </p:txBody>
      </p:sp>
      <p:sp>
        <p:nvSpPr>
          <p:cNvPr id="36" name="Rectangle : coins arrondis 35">
            <a:extLst>
              <a:ext uri="{FF2B5EF4-FFF2-40B4-BE49-F238E27FC236}">
                <a16:creationId xmlns:a16="http://schemas.microsoft.com/office/drawing/2014/main" id="{651515EF-CF1A-44DE-9EAE-FA1CE8E61EAA}"/>
              </a:ext>
            </a:extLst>
          </p:cNvPr>
          <p:cNvSpPr/>
          <p:nvPr/>
        </p:nvSpPr>
        <p:spPr>
          <a:xfrm>
            <a:off x="3431329" y="1926912"/>
            <a:ext cx="3156182" cy="1278253"/>
          </a:xfrm>
          <a:prstGeom prst="roundRect">
            <a:avLst>
              <a:gd name="adj" fmla="val 6615"/>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solidFill>
                  <a:srgbClr val="000000"/>
                </a:solidFill>
                <a:latin typeface="Consolas" panose="020B0609020204030204" pitchFamily="49" charset="0"/>
              </a:rPr>
              <a:t>Saves </a:t>
            </a:r>
            <a:r>
              <a:rPr lang="en-US" sz="1200" b="1" dirty="0">
                <a:solidFill>
                  <a:schemeClr val="tx1">
                    <a:lumMod val="20000"/>
                    <a:lumOff val="80000"/>
                  </a:schemeClr>
                </a:solidFill>
                <a:latin typeface="Consolas" panose="020B0609020204030204" pitchFamily="49" charset="0"/>
              </a:rPr>
              <a:t>only files that have been modified or created since the last Full Backup.</a:t>
            </a:r>
            <a:r>
              <a:rPr lang="en-US" sz="1200" b="1" dirty="0">
                <a:solidFill>
                  <a:srgbClr val="000000"/>
                </a:solidFill>
                <a:latin typeface="Consolas" panose="020B0609020204030204" pitchFamily="49" charset="0"/>
              </a:rPr>
              <a:t> Normally a</a:t>
            </a:r>
            <a:br>
              <a:rPr lang="en-US" sz="1200" b="1" dirty="0">
                <a:solidFill>
                  <a:srgbClr val="000000"/>
                </a:solidFill>
                <a:latin typeface="Consolas" panose="020B0609020204030204" pitchFamily="49" charset="0"/>
              </a:rPr>
            </a:br>
            <a:r>
              <a:rPr lang="en-US" sz="1200" b="1" dirty="0">
                <a:solidFill>
                  <a:schemeClr val="accent1">
                    <a:lumMod val="40000"/>
                    <a:lumOff val="60000"/>
                  </a:schemeClr>
                </a:solidFill>
                <a:latin typeface="Consolas" panose="020B0609020204030204" pitchFamily="49" charset="0"/>
              </a:rPr>
              <a:t>Full backup (1) </a:t>
            </a:r>
            <a:r>
              <a:rPr lang="en-US" sz="1200" b="1" dirty="0">
                <a:solidFill>
                  <a:srgbClr val="000000"/>
                </a:solidFill>
                <a:latin typeface="Consolas" panose="020B0609020204030204" pitchFamily="49" charset="0"/>
              </a:rPr>
              <a:t>is made and then regular </a:t>
            </a:r>
            <a:r>
              <a:rPr lang="en-US" sz="1200" b="1" dirty="0">
                <a:solidFill>
                  <a:schemeClr val="accent1">
                    <a:lumMod val="40000"/>
                    <a:lumOff val="60000"/>
                  </a:schemeClr>
                </a:solidFill>
                <a:latin typeface="Consolas" panose="020B0609020204030204" pitchFamily="49" charset="0"/>
              </a:rPr>
              <a:t>differential Backups (2) </a:t>
            </a:r>
            <a:r>
              <a:rPr lang="en-US" sz="1200" b="1" dirty="0">
                <a:solidFill>
                  <a:srgbClr val="000000"/>
                </a:solidFill>
                <a:latin typeface="Consolas" panose="020B0609020204030204" pitchFamily="49" charset="0"/>
              </a:rPr>
              <a:t>are performed. </a:t>
            </a:r>
            <a:endParaRPr lang="en-US" sz="1050" b="1" dirty="0">
              <a:solidFill>
                <a:schemeClr val="tx2">
                  <a:lumMod val="10000"/>
                </a:schemeClr>
              </a:solidFill>
              <a:latin typeface="Consolas" panose="020B0609020204030204" pitchFamily="49" charset="0"/>
            </a:endParaRPr>
          </a:p>
        </p:txBody>
      </p:sp>
      <p:sp>
        <p:nvSpPr>
          <p:cNvPr id="37" name="ZoneTexte 36">
            <a:extLst>
              <a:ext uri="{FF2B5EF4-FFF2-40B4-BE49-F238E27FC236}">
                <a16:creationId xmlns:a16="http://schemas.microsoft.com/office/drawing/2014/main" id="{499244D8-BF46-46BD-BA77-47646EF111B6}"/>
              </a:ext>
            </a:extLst>
          </p:cNvPr>
          <p:cNvSpPr txBox="1"/>
          <p:nvPr/>
        </p:nvSpPr>
        <p:spPr>
          <a:xfrm>
            <a:off x="3465320" y="3312304"/>
            <a:ext cx="3122191" cy="1061829"/>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r>
              <a:rPr lang="en-US" sz="1050" b="1" u="sng" dirty="0">
                <a:solidFill>
                  <a:srgbClr val="00B050"/>
                </a:solidFill>
                <a:latin typeface="Consolas" panose="020B0609020204030204" pitchFamily="49" charset="0"/>
              </a:rPr>
              <a:t>Advantages: </a:t>
            </a:r>
            <a:r>
              <a:rPr lang="en-US" sz="1050" b="1" dirty="0">
                <a:solidFill>
                  <a:srgbClr val="00B050"/>
                </a:solidFill>
                <a:latin typeface="Consolas" panose="020B0609020204030204" pitchFamily="49" charset="0"/>
              </a:rPr>
              <a:t>Only the full backup and the last good differential backup are needed to restore the whole of the data.</a:t>
            </a:r>
            <a:br>
              <a:rPr lang="en-US" sz="1050" dirty="0">
                <a:solidFill>
                  <a:schemeClr val="accent6">
                    <a:lumMod val="75000"/>
                  </a:schemeClr>
                </a:solidFill>
                <a:latin typeface="Consolas" panose="020B0609020204030204" pitchFamily="49" charset="0"/>
              </a:rPr>
            </a:br>
            <a:r>
              <a:rPr lang="en-US" sz="1050" b="1" u="sng" dirty="0">
                <a:solidFill>
                  <a:schemeClr val="accent2">
                    <a:lumMod val="50000"/>
                  </a:schemeClr>
                </a:solidFill>
                <a:latin typeface="Consolas" panose="020B0609020204030204" pitchFamily="49" charset="0"/>
              </a:rPr>
              <a:t>Disadvantages: </a:t>
            </a:r>
            <a:r>
              <a:rPr lang="en-US" sz="1050" b="1" dirty="0">
                <a:solidFill>
                  <a:schemeClr val="accent2">
                    <a:lumMod val="50000"/>
                  </a:schemeClr>
                </a:solidFill>
                <a:latin typeface="Consolas" panose="020B0609020204030204" pitchFamily="49" charset="0"/>
              </a:rPr>
              <a:t>Takes longer to make than incremental backups and needs larger media </a:t>
            </a:r>
          </a:p>
        </p:txBody>
      </p:sp>
      <p:sp>
        <p:nvSpPr>
          <p:cNvPr id="38" name="Rectangle 34">
            <a:extLst>
              <a:ext uri="{FF2B5EF4-FFF2-40B4-BE49-F238E27FC236}">
                <a16:creationId xmlns:a16="http://schemas.microsoft.com/office/drawing/2014/main" id="{C9F66462-ECB1-4B61-85B9-5B66EAAEC81B}"/>
              </a:ext>
            </a:extLst>
          </p:cNvPr>
          <p:cNvSpPr>
            <a:spLocks noChangeArrowheads="1"/>
          </p:cNvSpPr>
          <p:nvPr/>
        </p:nvSpPr>
        <p:spPr bwMode="auto">
          <a:xfrm>
            <a:off x="416589" y="3631742"/>
            <a:ext cx="275595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200" dirty="0">
                <a:solidFill>
                  <a:srgbClr val="BFD6EB"/>
                </a:solidFill>
                <a:latin typeface="Pumpkin Story" panose="02000500000000000000" pitchFamily="2" charset="0"/>
                <a:ea typeface="Yu Mincho" panose="02020400000000000000" pitchFamily="18" charset="-128"/>
                <a:cs typeface="Arial" panose="020B0604020202020204" pitchFamily="34" charset="0"/>
              </a:rPr>
              <a:t>INCREMENTAL </a:t>
            </a:r>
            <a:r>
              <a:rPr kumimoji="0" lang="fr-FR" altLang="en-US" sz="2200" b="0" i="0" u="none" strike="noStrike" cap="none" normalizeH="0" baseline="0" dirty="0">
                <a:ln>
                  <a:noFill/>
                </a:ln>
                <a:solidFill>
                  <a:srgbClr val="BFD6EB"/>
                </a:solidFill>
                <a:effectLst/>
                <a:latin typeface="Pumpkin Story" panose="02000500000000000000" pitchFamily="2" charset="0"/>
                <a:ea typeface="Yu Mincho" panose="02020400000000000000" pitchFamily="18" charset="-128"/>
                <a:cs typeface="Arial" panose="020B0604020202020204" pitchFamily="34" charset="0"/>
              </a:rPr>
              <a:t>BACKUP</a:t>
            </a:r>
            <a:endParaRPr kumimoji="0" lang="fr-FR" altLang="en-US" sz="1800" b="0" i="0" u="none" strike="noStrike" cap="none" normalizeH="0" baseline="0" dirty="0">
              <a:ln>
                <a:noFill/>
              </a:ln>
              <a:solidFill>
                <a:srgbClr val="BFD6EB"/>
              </a:solidFill>
              <a:effectLst/>
              <a:latin typeface="Arial" panose="020B0604020202020204" pitchFamily="34" charset="0"/>
            </a:endParaRPr>
          </a:p>
        </p:txBody>
      </p:sp>
      <p:cxnSp>
        <p:nvCxnSpPr>
          <p:cNvPr id="39" name="Connecteur droit 38">
            <a:extLst>
              <a:ext uri="{FF2B5EF4-FFF2-40B4-BE49-F238E27FC236}">
                <a16:creationId xmlns:a16="http://schemas.microsoft.com/office/drawing/2014/main" id="{86E433C9-299D-4A00-B5C1-AC3C8513874C}"/>
              </a:ext>
            </a:extLst>
          </p:cNvPr>
          <p:cNvCxnSpPr>
            <a:cxnSpLocks/>
          </p:cNvCxnSpPr>
          <p:nvPr/>
        </p:nvCxnSpPr>
        <p:spPr>
          <a:xfrm>
            <a:off x="176182" y="3855921"/>
            <a:ext cx="261236"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C8A94B09-A386-4C7C-B675-892A6A7052C2}"/>
              </a:ext>
            </a:extLst>
          </p:cNvPr>
          <p:cNvCxnSpPr>
            <a:cxnSpLocks/>
          </p:cNvCxnSpPr>
          <p:nvPr/>
        </p:nvCxnSpPr>
        <p:spPr>
          <a:xfrm>
            <a:off x="3126921" y="3855921"/>
            <a:ext cx="184029"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sp>
        <p:nvSpPr>
          <p:cNvPr id="41" name="Rectangle : coins arrondis 40">
            <a:extLst>
              <a:ext uri="{FF2B5EF4-FFF2-40B4-BE49-F238E27FC236}">
                <a16:creationId xmlns:a16="http://schemas.microsoft.com/office/drawing/2014/main" id="{8536B00F-92C1-4C20-AB17-9A2A31F4589F}"/>
              </a:ext>
            </a:extLst>
          </p:cNvPr>
          <p:cNvSpPr/>
          <p:nvPr/>
        </p:nvSpPr>
        <p:spPr>
          <a:xfrm>
            <a:off x="154768" y="4079644"/>
            <a:ext cx="3156182" cy="925066"/>
          </a:xfrm>
          <a:prstGeom prst="roundRect">
            <a:avLst>
              <a:gd name="adj" fmla="val 6615"/>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solidFill>
                  <a:srgbClr val="000000"/>
                </a:solidFill>
                <a:latin typeface="Consolas" panose="020B0609020204030204" pitchFamily="49" charset="0"/>
              </a:rPr>
              <a:t>Saves only the files that have been changed or created since the last backup (Full or</a:t>
            </a:r>
            <a:br>
              <a:rPr lang="en-US" sz="1200" b="1" dirty="0">
                <a:solidFill>
                  <a:srgbClr val="000000"/>
                </a:solidFill>
                <a:latin typeface="Consolas" panose="020B0609020204030204" pitchFamily="49" charset="0"/>
              </a:rPr>
            </a:br>
            <a:r>
              <a:rPr lang="en-US" sz="1200" b="1" dirty="0">
                <a:solidFill>
                  <a:srgbClr val="000000"/>
                </a:solidFill>
                <a:latin typeface="Consolas" panose="020B0609020204030204" pitchFamily="49" charset="0"/>
              </a:rPr>
              <a:t>Differential). </a:t>
            </a:r>
          </a:p>
        </p:txBody>
      </p:sp>
      <p:sp>
        <p:nvSpPr>
          <p:cNvPr id="44" name="ZoneTexte 43">
            <a:extLst>
              <a:ext uri="{FF2B5EF4-FFF2-40B4-BE49-F238E27FC236}">
                <a16:creationId xmlns:a16="http://schemas.microsoft.com/office/drawing/2014/main" id="{FFF9E11B-99D2-4E15-BF26-4373EA4AAC0A}"/>
              </a:ext>
            </a:extLst>
          </p:cNvPr>
          <p:cNvSpPr txBox="1"/>
          <p:nvPr/>
        </p:nvSpPr>
        <p:spPr>
          <a:xfrm>
            <a:off x="149874" y="5072938"/>
            <a:ext cx="3156182" cy="170816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r>
              <a:rPr lang="en-US" sz="1050" b="1" u="sng" dirty="0">
                <a:solidFill>
                  <a:srgbClr val="00B050"/>
                </a:solidFill>
                <a:latin typeface="Consolas" panose="020B0609020204030204" pitchFamily="49" charset="0"/>
              </a:rPr>
              <a:t>Advantages:</a:t>
            </a:r>
            <a:r>
              <a:rPr lang="en-US" sz="1050" b="1" dirty="0">
                <a:solidFill>
                  <a:srgbClr val="00B050"/>
                </a:solidFill>
                <a:latin typeface="Consolas" panose="020B0609020204030204" pitchFamily="49" charset="0"/>
              </a:rPr>
              <a:t> Shorter to make than the differential backups and needs smaller media size.</a:t>
            </a:r>
            <a:br>
              <a:rPr lang="en-US" sz="1050" b="1" dirty="0">
                <a:solidFill>
                  <a:srgbClr val="00B050"/>
                </a:solidFill>
                <a:latin typeface="Consolas" panose="020B0609020204030204" pitchFamily="49" charset="0"/>
              </a:rPr>
            </a:br>
            <a:r>
              <a:rPr lang="en-US" sz="1050" b="1" u="sng" dirty="0">
                <a:solidFill>
                  <a:schemeClr val="accent2">
                    <a:lumMod val="50000"/>
                  </a:schemeClr>
                </a:solidFill>
                <a:latin typeface="Consolas" panose="020B0609020204030204" pitchFamily="49" charset="0"/>
              </a:rPr>
              <a:t>Disadvantages:</a:t>
            </a:r>
            <a:r>
              <a:rPr lang="en-US" sz="1050" b="1" dirty="0">
                <a:solidFill>
                  <a:schemeClr val="accent2">
                    <a:lumMod val="50000"/>
                  </a:schemeClr>
                </a:solidFill>
                <a:latin typeface="Consolas" panose="020B0609020204030204" pitchFamily="49" charset="0"/>
              </a:rPr>
              <a:t> All of the incremental backups, up to the last known good one, and the full backup are needed for restoring the whole data. If one of the incremental backups has some media fault, the entire backup may be unreliable. </a:t>
            </a:r>
          </a:p>
        </p:txBody>
      </p:sp>
      <p:sp>
        <p:nvSpPr>
          <p:cNvPr id="45" name="Rectangle : coins arrondis 44">
            <a:extLst>
              <a:ext uri="{FF2B5EF4-FFF2-40B4-BE49-F238E27FC236}">
                <a16:creationId xmlns:a16="http://schemas.microsoft.com/office/drawing/2014/main" id="{627C40BB-A108-4FE6-BDD6-EA6016BA7A6C}"/>
              </a:ext>
            </a:extLst>
          </p:cNvPr>
          <p:cNvSpPr/>
          <p:nvPr/>
        </p:nvSpPr>
        <p:spPr>
          <a:xfrm>
            <a:off x="3476098" y="4538109"/>
            <a:ext cx="3158508" cy="1168961"/>
          </a:xfrm>
          <a:prstGeom prst="roundRect">
            <a:avLst>
              <a:gd name="adj" fmla="val 6017"/>
            </a:avLst>
          </a:prstGeom>
          <a:solidFill>
            <a:srgbClr val="FE9C8F">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6" name="Rectangle : coins arrondis 45">
            <a:extLst>
              <a:ext uri="{FF2B5EF4-FFF2-40B4-BE49-F238E27FC236}">
                <a16:creationId xmlns:a16="http://schemas.microsoft.com/office/drawing/2014/main" id="{ED79E161-1BEF-461B-814F-D9C5DDADD5EB}"/>
              </a:ext>
            </a:extLst>
          </p:cNvPr>
          <p:cNvSpPr/>
          <p:nvPr/>
        </p:nvSpPr>
        <p:spPr>
          <a:xfrm>
            <a:off x="3418313" y="4468260"/>
            <a:ext cx="3117050" cy="1238817"/>
          </a:xfrm>
          <a:prstGeom prst="roundRect">
            <a:avLst>
              <a:gd name="adj" fmla="val 6017"/>
            </a:avLst>
          </a:prstGeom>
          <a:solidFill>
            <a:srgbClr val="FFEDEB">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47" name="Rectangle : coins arrondis 72">
            <a:extLst>
              <a:ext uri="{FF2B5EF4-FFF2-40B4-BE49-F238E27FC236}">
                <a16:creationId xmlns:a16="http://schemas.microsoft.com/office/drawing/2014/main" id="{75C3E9F7-994F-4E62-BF9B-118D895447CE}"/>
              </a:ext>
            </a:extLst>
          </p:cNvPr>
          <p:cNvSpPr>
            <a:spLocks noChangeArrowheads="1"/>
          </p:cNvSpPr>
          <p:nvPr/>
        </p:nvSpPr>
        <p:spPr bwMode="auto">
          <a:xfrm>
            <a:off x="3387244" y="4605389"/>
            <a:ext cx="3100947" cy="1101689"/>
          </a:xfrm>
          <a:prstGeom prst="roundRect">
            <a:avLst>
              <a:gd name="adj" fmla="val 6019"/>
            </a:avLst>
          </a:prstGeom>
          <a:noFill/>
          <a:ln w="28575">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l" defTabSz="914400" eaLnBrk="0" fontAlgn="base" latinLnBrk="0" hangingPunct="0">
              <a:lnSpc>
                <a:spcPct val="100000"/>
              </a:lnSpc>
              <a:spcBef>
                <a:spcPct val="0"/>
              </a:spcBef>
              <a:spcAft>
                <a:spcPct val="0"/>
              </a:spcAft>
              <a:buClrTx/>
              <a:buSzTx/>
              <a:tabLst/>
            </a:pPr>
            <a:endParaRPr lang="en-US" sz="900" b="0" i="0" dirty="0">
              <a:solidFill>
                <a:srgbClr val="000000"/>
              </a:solidFill>
              <a:effectLst/>
              <a:latin typeface="Consolas" panose="020B0609020204030204" pitchFamily="49" charset="0"/>
            </a:endParaRPr>
          </a:p>
          <a:p>
            <a:pPr marL="0" marR="0" lvl="0" indent="0" algn="l" defTabSz="914400" eaLnBrk="0" fontAlgn="base" latinLnBrk="0" hangingPunct="0">
              <a:lnSpc>
                <a:spcPct val="100000"/>
              </a:lnSpc>
              <a:spcBef>
                <a:spcPct val="0"/>
              </a:spcBef>
              <a:spcAft>
                <a:spcPct val="0"/>
              </a:spcAft>
              <a:buClrTx/>
              <a:buSzTx/>
              <a:tabLst/>
            </a:pPr>
            <a:endParaRPr lang="en-US" sz="900" dirty="0">
              <a:latin typeface="Consolas" panose="020B0609020204030204" pitchFamily="49" charset="0"/>
            </a:endParaRPr>
          </a:p>
          <a:p>
            <a:pPr marL="171450" marR="0" lvl="0" indent="-1714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lang="en-US" sz="1100" dirty="0">
                <a:solidFill>
                  <a:schemeClr val="tx2">
                    <a:lumMod val="10000"/>
                  </a:schemeClr>
                </a:solidFill>
                <a:latin typeface="Consolas" panose="020B0609020204030204" pitchFamily="49" charset="0"/>
                <a:ea typeface="+mn-ea"/>
                <a:cs typeface="+mn-cs"/>
              </a:rPr>
              <a:t>Normally a </a:t>
            </a:r>
            <a:r>
              <a:rPr lang="en-US" sz="1100" b="1" dirty="0">
                <a:solidFill>
                  <a:schemeClr val="tx2">
                    <a:lumMod val="10000"/>
                  </a:schemeClr>
                </a:solidFill>
                <a:latin typeface="Consolas" panose="020B0609020204030204" pitchFamily="49" charset="0"/>
                <a:ea typeface="+mn-ea"/>
                <a:cs typeface="+mn-cs"/>
              </a:rPr>
              <a:t>full backup</a:t>
            </a:r>
            <a:r>
              <a:rPr lang="en-US" sz="1100" dirty="0">
                <a:solidFill>
                  <a:schemeClr val="tx2">
                    <a:lumMod val="10000"/>
                  </a:schemeClr>
                </a:solidFill>
                <a:latin typeface="Consolas" panose="020B0609020204030204" pitchFamily="49" charset="0"/>
                <a:ea typeface="+mn-ea"/>
                <a:cs typeface="+mn-cs"/>
              </a:rPr>
              <a:t> is coupled with either </a:t>
            </a:r>
            <a:r>
              <a:rPr lang="en-US" sz="1100" b="1" dirty="0">
                <a:solidFill>
                  <a:schemeClr val="tx2">
                    <a:lumMod val="10000"/>
                  </a:schemeClr>
                </a:solidFill>
                <a:latin typeface="Consolas" panose="020B0609020204030204" pitchFamily="49" charset="0"/>
                <a:ea typeface="+mn-ea"/>
                <a:cs typeface="+mn-cs"/>
              </a:rPr>
              <a:t>periodic differential backups </a:t>
            </a:r>
            <a:r>
              <a:rPr lang="en-US" sz="1100" dirty="0">
                <a:solidFill>
                  <a:schemeClr val="tx2">
                    <a:lumMod val="10000"/>
                  </a:schemeClr>
                </a:solidFill>
                <a:latin typeface="Consolas" panose="020B0609020204030204" pitchFamily="49" charset="0"/>
                <a:ea typeface="+mn-ea"/>
                <a:cs typeface="+mn-cs"/>
              </a:rPr>
              <a:t>or</a:t>
            </a:r>
            <a:r>
              <a:rPr lang="en-US" sz="1100" b="1" dirty="0">
                <a:solidFill>
                  <a:schemeClr val="tx2">
                    <a:lumMod val="10000"/>
                  </a:schemeClr>
                </a:solidFill>
                <a:latin typeface="Consolas" panose="020B0609020204030204" pitchFamily="49" charset="0"/>
                <a:ea typeface="+mn-ea"/>
                <a:cs typeface="+mn-cs"/>
              </a:rPr>
              <a:t> periodic incremental backups </a:t>
            </a:r>
            <a:endParaRPr lang="en-US" altLang="en-US" sz="1100" b="1" dirty="0">
              <a:solidFill>
                <a:schemeClr val="tx2">
                  <a:lumMod val="10000"/>
                </a:schemeClr>
              </a:solidFill>
              <a:latin typeface="Consolas" panose="020B0609020204030204" pitchFamily="49" charset="0"/>
              <a:ea typeface="+mn-ea"/>
              <a:cs typeface="+mn-cs"/>
            </a:endParaRPr>
          </a:p>
        </p:txBody>
      </p:sp>
      <p:sp>
        <p:nvSpPr>
          <p:cNvPr id="48" name="Rectangle 79">
            <a:extLst>
              <a:ext uri="{FF2B5EF4-FFF2-40B4-BE49-F238E27FC236}">
                <a16:creationId xmlns:a16="http://schemas.microsoft.com/office/drawing/2014/main" id="{9DAE360E-4F6D-4717-B728-BD7CA4FAC451}"/>
              </a:ext>
            </a:extLst>
          </p:cNvPr>
          <p:cNvSpPr>
            <a:spLocks noChangeArrowheads="1"/>
          </p:cNvSpPr>
          <p:nvPr/>
        </p:nvSpPr>
        <p:spPr bwMode="auto">
          <a:xfrm>
            <a:off x="3816691" y="4578148"/>
            <a:ext cx="2691945" cy="44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pPr>
            <a:r>
              <a:rPr kumimoji="0" lang="fr-FR" altLang="en-US" sz="2400" b="0" i="0" u="none" strike="noStrike" cap="none" normalizeH="0" baseline="0" dirty="0">
                <a:ln>
                  <a:noFill/>
                </a:ln>
                <a:solidFill>
                  <a:srgbClr val="FFFFFF"/>
                </a:solidFill>
                <a:effectLst/>
                <a:latin typeface="Pumpkin Story" panose="02000500000000000000" pitchFamily="2" charset="0"/>
                <a:ea typeface="Yu Mincho" panose="02020400000000000000" pitchFamily="18" charset="-128"/>
                <a:cs typeface="Arial" panose="020B0604020202020204" pitchFamily="34" charset="0"/>
              </a:rPr>
              <a:t>NOTE</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pic>
        <p:nvPicPr>
          <p:cNvPr id="49" name="Image 48">
            <a:extLst>
              <a:ext uri="{FF2B5EF4-FFF2-40B4-BE49-F238E27FC236}">
                <a16:creationId xmlns:a16="http://schemas.microsoft.com/office/drawing/2014/main" id="{CC49F10B-E61E-4DF5-9344-6C230C28ACA8}"/>
              </a:ext>
            </a:extLst>
          </p:cNvPr>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rot="20328124">
            <a:off x="3897464" y="4433844"/>
            <a:ext cx="504190" cy="473714"/>
          </a:xfrm>
          <a:prstGeom prst="rect">
            <a:avLst/>
          </a:prstGeom>
        </p:spPr>
      </p:pic>
      <p:sp>
        <p:nvSpPr>
          <p:cNvPr id="50" name="Rectangle 49">
            <a:extLst>
              <a:ext uri="{FF2B5EF4-FFF2-40B4-BE49-F238E27FC236}">
                <a16:creationId xmlns:a16="http://schemas.microsoft.com/office/drawing/2014/main" id="{C51E505B-1742-419E-BCAA-A6AC6C38A2DF}"/>
              </a:ext>
            </a:extLst>
          </p:cNvPr>
          <p:cNvSpPr/>
          <p:nvPr/>
        </p:nvSpPr>
        <p:spPr>
          <a:xfrm>
            <a:off x="3306056" y="5747109"/>
            <a:ext cx="3463744" cy="584775"/>
          </a:xfrm>
          <a:prstGeom prst="rect">
            <a:avLst/>
          </a:prstGeom>
          <a:noFill/>
        </p:spPr>
        <p:txBody>
          <a:bodyPr wrap="square" lIns="91440" tIns="45720" rIns="91440" bIns="45720">
            <a:spAutoFit/>
          </a:bodyPr>
          <a:lstStyle/>
          <a:p>
            <a:r>
              <a:rPr lang="fr-FR"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RESTAURING</a:t>
            </a:r>
            <a:endParaRPr lang="fr-FR"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1" name="Rectangle 50">
            <a:extLst>
              <a:ext uri="{FF2B5EF4-FFF2-40B4-BE49-F238E27FC236}">
                <a16:creationId xmlns:a16="http://schemas.microsoft.com/office/drawing/2014/main" id="{8BF41E70-A40C-4061-A29D-7866C28E5329}"/>
              </a:ext>
            </a:extLst>
          </p:cNvPr>
          <p:cNvSpPr/>
          <p:nvPr/>
        </p:nvSpPr>
        <p:spPr>
          <a:xfrm>
            <a:off x="3306056" y="5896764"/>
            <a:ext cx="931666" cy="830997"/>
          </a:xfrm>
          <a:prstGeom prst="rect">
            <a:avLst/>
          </a:prstGeom>
          <a:noFill/>
        </p:spPr>
        <p:txBody>
          <a:bodyPr wrap="none" lIns="91440" tIns="45720" rIns="91440" bIns="45720">
            <a:spAutoFit/>
          </a:bodyPr>
          <a:lstStyle/>
          <a:p>
            <a:pPr algn="ctr"/>
            <a:r>
              <a:rPr lang="fr-FR" sz="4800" dirty="0">
                <a:solidFill>
                  <a:schemeClr val="bg2"/>
                </a:solidFill>
                <a:latin typeface="+mj-lt"/>
              </a:rPr>
              <a:t>data</a:t>
            </a:r>
          </a:p>
        </p:txBody>
      </p:sp>
      <p:pic>
        <p:nvPicPr>
          <p:cNvPr id="52" name="Image 51">
            <a:extLst>
              <a:ext uri="{FF2B5EF4-FFF2-40B4-BE49-F238E27FC236}">
                <a16:creationId xmlns:a16="http://schemas.microsoft.com/office/drawing/2014/main" id="{64CBF165-23F8-45F4-80B5-05E9B32A9A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75275">
            <a:off x="4259825" y="6259135"/>
            <a:ext cx="311573" cy="244214"/>
          </a:xfrm>
          <a:prstGeom prst="rect">
            <a:avLst/>
          </a:prstGeom>
        </p:spPr>
      </p:pic>
      <p:sp>
        <p:nvSpPr>
          <p:cNvPr id="53" name="Rectangle 34">
            <a:extLst>
              <a:ext uri="{FF2B5EF4-FFF2-40B4-BE49-F238E27FC236}">
                <a16:creationId xmlns:a16="http://schemas.microsoft.com/office/drawing/2014/main" id="{AA450074-BE5D-43E6-A37B-A580F76AED18}"/>
              </a:ext>
            </a:extLst>
          </p:cNvPr>
          <p:cNvSpPr>
            <a:spLocks noChangeArrowheads="1"/>
          </p:cNvSpPr>
          <p:nvPr/>
        </p:nvSpPr>
        <p:spPr bwMode="auto">
          <a:xfrm>
            <a:off x="6707576" y="10356"/>
            <a:ext cx="321806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000" dirty="0">
                <a:solidFill>
                  <a:srgbClr val="BFD6EB"/>
                </a:solidFill>
                <a:latin typeface="Pumpkin Story" panose="02000500000000000000" pitchFamily="2" charset="0"/>
                <a:ea typeface="Yu Mincho" panose="02020400000000000000" pitchFamily="18" charset="-128"/>
                <a:cs typeface="Arial" panose="020B0604020202020204" pitchFamily="34" charset="0"/>
              </a:rPr>
              <a:t>WITH DIFFERENTIAL </a:t>
            </a:r>
            <a:r>
              <a:rPr kumimoji="0" lang="fr-FR" altLang="en-US" sz="2000" b="0" i="0" u="none" strike="noStrike" cap="none" normalizeH="0" baseline="0" dirty="0">
                <a:ln>
                  <a:noFill/>
                </a:ln>
                <a:solidFill>
                  <a:srgbClr val="BFD6EB"/>
                </a:solidFill>
                <a:effectLst/>
                <a:latin typeface="Pumpkin Story" panose="02000500000000000000" pitchFamily="2" charset="0"/>
                <a:ea typeface="Yu Mincho" panose="02020400000000000000" pitchFamily="18" charset="-128"/>
                <a:cs typeface="Arial" panose="020B0604020202020204" pitchFamily="34" charset="0"/>
              </a:rPr>
              <a:t>BACKUP</a:t>
            </a:r>
            <a:endParaRPr kumimoji="0" lang="fr-FR" altLang="en-US" sz="1600" b="0" i="0" u="none" strike="noStrike" cap="none" normalizeH="0" baseline="0" dirty="0">
              <a:ln>
                <a:noFill/>
              </a:ln>
              <a:solidFill>
                <a:srgbClr val="BFD6EB"/>
              </a:solidFill>
              <a:effectLst/>
              <a:latin typeface="Arial" panose="020B0604020202020204" pitchFamily="34" charset="0"/>
            </a:endParaRPr>
          </a:p>
        </p:txBody>
      </p:sp>
      <p:cxnSp>
        <p:nvCxnSpPr>
          <p:cNvPr id="55" name="Connecteur droit 54">
            <a:extLst>
              <a:ext uri="{FF2B5EF4-FFF2-40B4-BE49-F238E27FC236}">
                <a16:creationId xmlns:a16="http://schemas.microsoft.com/office/drawing/2014/main" id="{B3DF9B73-269A-43FB-A0E6-26DF964295A0}"/>
              </a:ext>
            </a:extLst>
          </p:cNvPr>
          <p:cNvCxnSpPr>
            <a:cxnSpLocks/>
            <a:stCxn id="53" idx="3"/>
          </p:cNvCxnSpPr>
          <p:nvPr/>
        </p:nvCxnSpPr>
        <p:spPr>
          <a:xfrm>
            <a:off x="9925643" y="225463"/>
            <a:ext cx="2140975" cy="20285"/>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sp>
        <p:nvSpPr>
          <p:cNvPr id="56" name="Rectangle : coins arrondis 55">
            <a:extLst>
              <a:ext uri="{FF2B5EF4-FFF2-40B4-BE49-F238E27FC236}">
                <a16:creationId xmlns:a16="http://schemas.microsoft.com/office/drawing/2014/main" id="{A32AD548-0954-45CB-BFE9-D71005EE1BEB}"/>
              </a:ext>
            </a:extLst>
          </p:cNvPr>
          <p:cNvSpPr/>
          <p:nvPr/>
        </p:nvSpPr>
        <p:spPr>
          <a:xfrm>
            <a:off x="6821608" y="392121"/>
            <a:ext cx="5274395" cy="765530"/>
          </a:xfrm>
          <a:prstGeom prst="roundRect">
            <a:avLst>
              <a:gd name="adj" fmla="val 6615"/>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100" b="1" dirty="0">
                <a:solidFill>
                  <a:srgbClr val="000000"/>
                </a:solidFill>
                <a:latin typeface="Consolas" panose="020B0609020204030204" pitchFamily="49" charset="0"/>
              </a:rPr>
              <a:t>The Full backup and the last good differential backup is needed.</a:t>
            </a:r>
            <a:br>
              <a:rPr lang="en-US" sz="1100" b="1" dirty="0">
                <a:solidFill>
                  <a:srgbClr val="000000"/>
                </a:solidFill>
                <a:latin typeface="Consolas" panose="020B0609020204030204" pitchFamily="49" charset="0"/>
              </a:rPr>
            </a:br>
            <a:r>
              <a:rPr lang="en-US" sz="1100" b="1" dirty="0">
                <a:solidFill>
                  <a:schemeClr val="accent1">
                    <a:lumMod val="40000"/>
                    <a:lumOff val="60000"/>
                  </a:schemeClr>
                </a:solidFill>
                <a:latin typeface="Consolas" panose="020B0609020204030204" pitchFamily="49" charset="0"/>
              </a:rPr>
              <a:t>1 - </a:t>
            </a:r>
            <a:r>
              <a:rPr lang="en-US" sz="1100" b="1" dirty="0">
                <a:solidFill>
                  <a:srgbClr val="000000"/>
                </a:solidFill>
                <a:latin typeface="Consolas" panose="020B0609020204030204" pitchFamily="49" charset="0"/>
              </a:rPr>
              <a:t>Read the full backup </a:t>
            </a:r>
          </a:p>
          <a:p>
            <a:r>
              <a:rPr lang="en-US" sz="1100" b="1" dirty="0">
                <a:solidFill>
                  <a:schemeClr val="accent1">
                    <a:lumMod val="40000"/>
                    <a:lumOff val="60000"/>
                  </a:schemeClr>
                </a:solidFill>
                <a:latin typeface="Consolas" panose="020B0609020204030204" pitchFamily="49" charset="0"/>
              </a:rPr>
              <a:t>2 - </a:t>
            </a:r>
            <a:r>
              <a:rPr lang="en-US" sz="1100" b="1" dirty="0">
                <a:solidFill>
                  <a:srgbClr val="000000"/>
                </a:solidFill>
                <a:latin typeface="Consolas" panose="020B0609020204030204" pitchFamily="49" charset="0"/>
              </a:rPr>
              <a:t>Read last good differential backup.</a:t>
            </a:r>
            <a:r>
              <a:rPr lang="en-US" sz="1200" b="1" dirty="0">
                <a:solidFill>
                  <a:srgbClr val="000000"/>
                </a:solidFill>
                <a:latin typeface="Consolas" panose="020B0609020204030204" pitchFamily="49" charset="0"/>
              </a:rPr>
              <a:t> </a:t>
            </a:r>
          </a:p>
        </p:txBody>
      </p:sp>
      <p:sp>
        <p:nvSpPr>
          <p:cNvPr id="58" name="Rectangle 34">
            <a:extLst>
              <a:ext uri="{FF2B5EF4-FFF2-40B4-BE49-F238E27FC236}">
                <a16:creationId xmlns:a16="http://schemas.microsoft.com/office/drawing/2014/main" id="{3F098325-609A-4988-8393-A1C470585210}"/>
              </a:ext>
            </a:extLst>
          </p:cNvPr>
          <p:cNvSpPr>
            <a:spLocks noChangeArrowheads="1"/>
          </p:cNvSpPr>
          <p:nvPr/>
        </p:nvSpPr>
        <p:spPr bwMode="auto">
          <a:xfrm>
            <a:off x="6712860" y="1114740"/>
            <a:ext cx="3270214"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000" dirty="0">
                <a:solidFill>
                  <a:srgbClr val="BFD6EB"/>
                </a:solidFill>
                <a:latin typeface="Pumpkin Story" panose="02000500000000000000" pitchFamily="2" charset="0"/>
                <a:ea typeface="Yu Mincho" panose="02020400000000000000" pitchFamily="18" charset="-128"/>
                <a:cs typeface="Arial" panose="020B0604020202020204" pitchFamily="34" charset="0"/>
              </a:rPr>
              <a:t>WITH INCREMENTAL </a:t>
            </a:r>
            <a:r>
              <a:rPr kumimoji="0" lang="fr-FR" altLang="en-US" sz="2000" b="0" i="0" u="none" strike="noStrike" cap="none" normalizeH="0" baseline="0" dirty="0">
                <a:ln>
                  <a:noFill/>
                </a:ln>
                <a:solidFill>
                  <a:srgbClr val="BFD6EB"/>
                </a:solidFill>
                <a:effectLst/>
                <a:latin typeface="Pumpkin Story" panose="02000500000000000000" pitchFamily="2" charset="0"/>
                <a:ea typeface="Yu Mincho" panose="02020400000000000000" pitchFamily="18" charset="-128"/>
                <a:cs typeface="Arial" panose="020B0604020202020204" pitchFamily="34" charset="0"/>
              </a:rPr>
              <a:t>BACKUP</a:t>
            </a:r>
            <a:endParaRPr kumimoji="0" lang="fr-FR" altLang="en-US" sz="1600" b="0" i="0" u="none" strike="noStrike" cap="none" normalizeH="0" baseline="0" dirty="0">
              <a:ln>
                <a:noFill/>
              </a:ln>
              <a:solidFill>
                <a:srgbClr val="BFD6EB"/>
              </a:solidFill>
              <a:effectLst/>
              <a:latin typeface="Arial" panose="020B0604020202020204" pitchFamily="34" charset="0"/>
            </a:endParaRPr>
          </a:p>
        </p:txBody>
      </p:sp>
      <p:cxnSp>
        <p:nvCxnSpPr>
          <p:cNvPr id="59" name="Connecteur droit 58">
            <a:extLst>
              <a:ext uri="{FF2B5EF4-FFF2-40B4-BE49-F238E27FC236}">
                <a16:creationId xmlns:a16="http://schemas.microsoft.com/office/drawing/2014/main" id="{2631E202-17C5-4FE3-9C77-EB2AA4C772C3}"/>
              </a:ext>
            </a:extLst>
          </p:cNvPr>
          <p:cNvCxnSpPr>
            <a:cxnSpLocks/>
            <a:stCxn id="58" idx="3"/>
          </p:cNvCxnSpPr>
          <p:nvPr/>
        </p:nvCxnSpPr>
        <p:spPr>
          <a:xfrm>
            <a:off x="9983074" y="1329847"/>
            <a:ext cx="2088827"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sp>
        <p:nvSpPr>
          <p:cNvPr id="60" name="Rectangle : coins arrondis 59">
            <a:extLst>
              <a:ext uri="{FF2B5EF4-FFF2-40B4-BE49-F238E27FC236}">
                <a16:creationId xmlns:a16="http://schemas.microsoft.com/office/drawing/2014/main" id="{2F905AC9-0F6E-471A-B0E2-BA3C92FC0791}"/>
              </a:ext>
            </a:extLst>
          </p:cNvPr>
          <p:cNvSpPr/>
          <p:nvPr/>
        </p:nvSpPr>
        <p:spPr>
          <a:xfrm>
            <a:off x="6879038" y="1496504"/>
            <a:ext cx="5222247" cy="889979"/>
          </a:xfrm>
          <a:prstGeom prst="roundRect">
            <a:avLst>
              <a:gd name="adj" fmla="val 6615"/>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100" b="1" dirty="0">
                <a:solidFill>
                  <a:srgbClr val="000000"/>
                </a:solidFill>
                <a:latin typeface="Consolas" panose="020B0609020204030204" pitchFamily="49" charset="0"/>
              </a:rPr>
              <a:t>The Full backup and ALL of the incremental backup are needed.</a:t>
            </a:r>
            <a:br>
              <a:rPr lang="en-US" sz="1100" b="1" dirty="0">
                <a:solidFill>
                  <a:srgbClr val="000000"/>
                </a:solidFill>
                <a:latin typeface="Consolas" panose="020B0609020204030204" pitchFamily="49" charset="0"/>
              </a:rPr>
            </a:br>
            <a:r>
              <a:rPr lang="en-US" sz="1100" b="1" dirty="0">
                <a:solidFill>
                  <a:schemeClr val="accent1">
                    <a:lumMod val="40000"/>
                    <a:lumOff val="60000"/>
                  </a:schemeClr>
                </a:solidFill>
                <a:latin typeface="Consolas" panose="020B0609020204030204" pitchFamily="49" charset="0"/>
              </a:rPr>
              <a:t>1 - </a:t>
            </a:r>
            <a:r>
              <a:rPr lang="en-US" sz="1100" b="1" dirty="0">
                <a:solidFill>
                  <a:srgbClr val="000000"/>
                </a:solidFill>
                <a:latin typeface="Consolas" panose="020B0609020204030204" pitchFamily="49" charset="0"/>
              </a:rPr>
              <a:t>Read the Full Backup</a:t>
            </a:r>
            <a:br>
              <a:rPr lang="en-US" sz="1100" b="1" dirty="0">
                <a:solidFill>
                  <a:srgbClr val="000000"/>
                </a:solidFill>
                <a:latin typeface="Consolas" panose="020B0609020204030204" pitchFamily="49" charset="0"/>
              </a:rPr>
            </a:br>
            <a:r>
              <a:rPr lang="en-US" sz="1100" b="1" dirty="0">
                <a:solidFill>
                  <a:schemeClr val="accent1">
                    <a:lumMod val="40000"/>
                    <a:lumOff val="60000"/>
                  </a:schemeClr>
                </a:solidFill>
                <a:latin typeface="Consolas" panose="020B0609020204030204" pitchFamily="49" charset="0"/>
              </a:rPr>
              <a:t>2 - </a:t>
            </a:r>
            <a:r>
              <a:rPr lang="en-US" sz="1100" b="1" dirty="0">
                <a:solidFill>
                  <a:srgbClr val="000000"/>
                </a:solidFill>
                <a:latin typeface="Consolas" panose="020B0609020204030204" pitchFamily="49" charset="0"/>
              </a:rPr>
              <a:t>Read sequentially each incremental backup up to the last good one. </a:t>
            </a:r>
          </a:p>
        </p:txBody>
      </p:sp>
      <p:sp>
        <p:nvSpPr>
          <p:cNvPr id="61" name="Rectangle 60">
            <a:extLst>
              <a:ext uri="{FF2B5EF4-FFF2-40B4-BE49-F238E27FC236}">
                <a16:creationId xmlns:a16="http://schemas.microsoft.com/office/drawing/2014/main" id="{08014D82-467A-4710-9309-4A21C4285CA8}"/>
              </a:ext>
            </a:extLst>
          </p:cNvPr>
          <p:cNvSpPr/>
          <p:nvPr/>
        </p:nvSpPr>
        <p:spPr>
          <a:xfrm>
            <a:off x="6643191" y="2364165"/>
            <a:ext cx="3463744" cy="584775"/>
          </a:xfrm>
          <a:prstGeom prst="rect">
            <a:avLst/>
          </a:prstGeom>
          <a:noFill/>
        </p:spPr>
        <p:txBody>
          <a:bodyPr wrap="square" lIns="91440" tIns="45720" rIns="91440" bIns="45720">
            <a:spAutoFit/>
          </a:bodyPr>
          <a:lstStyle/>
          <a:p>
            <a:r>
              <a:rPr lang="fr-FR"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BACK UP MEDIA</a:t>
            </a:r>
            <a:endParaRPr lang="fr-FR"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2" name="Rectangle 61">
            <a:extLst>
              <a:ext uri="{FF2B5EF4-FFF2-40B4-BE49-F238E27FC236}">
                <a16:creationId xmlns:a16="http://schemas.microsoft.com/office/drawing/2014/main" id="{CD1CC239-0360-418B-9C1A-F44E6DCB8C3B}"/>
              </a:ext>
            </a:extLst>
          </p:cNvPr>
          <p:cNvSpPr/>
          <p:nvPr/>
        </p:nvSpPr>
        <p:spPr>
          <a:xfrm>
            <a:off x="9954451" y="2227119"/>
            <a:ext cx="1910444" cy="830997"/>
          </a:xfrm>
          <a:prstGeom prst="rect">
            <a:avLst/>
          </a:prstGeom>
          <a:noFill/>
        </p:spPr>
        <p:txBody>
          <a:bodyPr wrap="square" lIns="91440" tIns="45720" rIns="91440" bIns="45720">
            <a:spAutoFit/>
          </a:bodyPr>
          <a:lstStyle/>
          <a:p>
            <a:pPr algn="ctr"/>
            <a:r>
              <a:rPr lang="fr-FR" sz="4800" dirty="0">
                <a:solidFill>
                  <a:schemeClr val="bg2"/>
                </a:solidFill>
                <a:latin typeface="+mj-lt"/>
              </a:rPr>
              <a:t>device files</a:t>
            </a:r>
          </a:p>
        </p:txBody>
      </p:sp>
      <p:sp>
        <p:nvSpPr>
          <p:cNvPr id="68" name="Rectangle 67">
            <a:extLst>
              <a:ext uri="{FF2B5EF4-FFF2-40B4-BE49-F238E27FC236}">
                <a16:creationId xmlns:a16="http://schemas.microsoft.com/office/drawing/2014/main" id="{C69653E8-5799-4194-ADB1-7C77FC34BBDC}"/>
              </a:ext>
            </a:extLst>
          </p:cNvPr>
          <p:cNvSpPr/>
          <p:nvPr/>
        </p:nvSpPr>
        <p:spPr>
          <a:xfrm>
            <a:off x="7225825" y="3536993"/>
            <a:ext cx="4517599" cy="12284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Image 62">
            <a:extLst>
              <a:ext uri="{FF2B5EF4-FFF2-40B4-BE49-F238E27FC236}">
                <a16:creationId xmlns:a16="http://schemas.microsoft.com/office/drawing/2014/main" id="{34C36B38-A82C-4768-A46B-919F56945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75275">
            <a:off x="11810131" y="2490344"/>
            <a:ext cx="311573" cy="244214"/>
          </a:xfrm>
          <a:prstGeom prst="rect">
            <a:avLst/>
          </a:prstGeom>
        </p:spPr>
      </p:pic>
      <p:sp>
        <p:nvSpPr>
          <p:cNvPr id="65" name="ZoneTexte 64">
            <a:extLst>
              <a:ext uri="{FF2B5EF4-FFF2-40B4-BE49-F238E27FC236}">
                <a16:creationId xmlns:a16="http://schemas.microsoft.com/office/drawing/2014/main" id="{7373C243-4BC0-4611-A80C-F0C44390EF6A}"/>
              </a:ext>
            </a:extLst>
          </p:cNvPr>
          <p:cNvSpPr txBox="1"/>
          <p:nvPr/>
        </p:nvSpPr>
        <p:spPr>
          <a:xfrm>
            <a:off x="6838830" y="2948940"/>
            <a:ext cx="5239950" cy="415498"/>
          </a:xfrm>
          <a:prstGeom prst="rect">
            <a:avLst/>
          </a:prstGeom>
          <a:noFill/>
        </p:spPr>
        <p:txBody>
          <a:bodyPr wrap="square">
            <a:spAutoFit/>
          </a:bodyPr>
          <a:lstStyle/>
          <a:p>
            <a:r>
              <a:rPr lang="en-US" sz="1050" b="1" dirty="0">
                <a:solidFill>
                  <a:schemeClr val="tx1">
                    <a:lumMod val="50000"/>
                  </a:schemeClr>
                </a:solidFill>
                <a:latin typeface="Consolas" panose="020B0609020204030204" pitchFamily="49" charset="0"/>
                <a:ea typeface="+mn-ea"/>
                <a:cs typeface="+mn-cs"/>
              </a:rPr>
              <a:t>To create backups, external media devices are needed. Here are some common ones used under Linux: </a:t>
            </a:r>
          </a:p>
        </p:txBody>
      </p:sp>
      <p:graphicFrame>
        <p:nvGraphicFramePr>
          <p:cNvPr id="66" name="Tableau 65">
            <a:extLst>
              <a:ext uri="{FF2B5EF4-FFF2-40B4-BE49-F238E27FC236}">
                <a16:creationId xmlns:a16="http://schemas.microsoft.com/office/drawing/2014/main" id="{6C66D916-DCFB-4915-A0A9-3D1CDC041F4E}"/>
              </a:ext>
            </a:extLst>
          </p:cNvPr>
          <p:cNvGraphicFramePr>
            <a:graphicFrameLocks noGrp="1"/>
          </p:cNvGraphicFramePr>
          <p:nvPr>
            <p:extLst>
              <p:ext uri="{D42A27DB-BD31-4B8C-83A1-F6EECF244321}">
                <p14:modId xmlns:p14="http://schemas.microsoft.com/office/powerpoint/2010/main" val="608995217"/>
              </p:ext>
            </p:extLst>
          </p:nvPr>
        </p:nvGraphicFramePr>
        <p:xfrm>
          <a:off x="7147932" y="3429000"/>
          <a:ext cx="4505092" cy="1228482"/>
        </p:xfrm>
        <a:graphic>
          <a:graphicData uri="http://schemas.openxmlformats.org/drawingml/2006/table">
            <a:tbl>
              <a:tblPr>
                <a:tableStyleId>{C4B1156A-380E-4F78-BDF5-A606A8083BF9}</a:tableStyleId>
              </a:tblPr>
              <a:tblGrid>
                <a:gridCol w="1137424">
                  <a:extLst>
                    <a:ext uri="{9D8B030D-6E8A-4147-A177-3AD203B41FA5}">
                      <a16:colId xmlns:a16="http://schemas.microsoft.com/office/drawing/2014/main" val="3968199846"/>
                    </a:ext>
                  </a:extLst>
                </a:gridCol>
                <a:gridCol w="3367668">
                  <a:extLst>
                    <a:ext uri="{9D8B030D-6E8A-4147-A177-3AD203B41FA5}">
                      <a16:colId xmlns:a16="http://schemas.microsoft.com/office/drawing/2014/main" val="4122970139"/>
                    </a:ext>
                  </a:extLst>
                </a:gridCol>
              </a:tblGrid>
              <a:tr h="221699">
                <a:tc>
                  <a:txBody>
                    <a:bodyPr/>
                    <a:lstStyle/>
                    <a:p>
                      <a:pPr marR="0" algn="ctr" rtl="0" eaLnBrk="1" hangingPunct="1">
                        <a:lnSpc>
                          <a:spcPct val="100000"/>
                        </a:lnSpc>
                        <a:spcBef>
                          <a:spcPts val="0"/>
                        </a:spcBef>
                        <a:spcAft>
                          <a:spcPts val="0"/>
                        </a:spcAft>
                        <a:buClr>
                          <a:srgbClr val="000000"/>
                        </a:buClr>
                        <a:buFont typeface="Arial"/>
                      </a:pPr>
                      <a:r>
                        <a:rPr lang="en-US" sz="1000" b="1" u="none" strike="noStrike" cap="none" dirty="0">
                          <a:solidFill>
                            <a:schemeClr val="accent4">
                              <a:lumMod val="75000"/>
                            </a:schemeClr>
                          </a:solidFill>
                          <a:effectLst/>
                          <a:latin typeface="Consolas" panose="020B0609020204030204" pitchFamily="49" charset="0"/>
                          <a:sym typeface="Arial"/>
                        </a:rPr>
                        <a:t>/dev/st0 </a:t>
                      </a:r>
                      <a:endParaRPr lang="en-US" sz="1000" b="1" i="0" u="none" strike="noStrike" cap="none" dirty="0">
                        <a:solidFill>
                          <a:schemeClr val="accent4">
                            <a:lumMod val="75000"/>
                          </a:schemeClr>
                        </a:solidFill>
                        <a:effectLst/>
                        <a:latin typeface="Consolas" panose="020B0609020204030204" pitchFamily="49" charset="0"/>
                        <a:ea typeface="+mn-ea"/>
                        <a:cs typeface="+mn-cs"/>
                        <a:sym typeface="Arial"/>
                      </a:endParaRPr>
                    </a:p>
                  </a:txBody>
                  <a:tcPr anchor="ctr"/>
                </a:tc>
                <a:tc>
                  <a:txBody>
                    <a:bodyPr/>
                    <a:lstStyle/>
                    <a:p>
                      <a:pPr marR="0" algn="l" rtl="0" eaLnBrk="1" hangingPunct="1">
                        <a:lnSpc>
                          <a:spcPct val="100000"/>
                        </a:lnSpc>
                        <a:spcBef>
                          <a:spcPts val="0"/>
                        </a:spcBef>
                        <a:spcAft>
                          <a:spcPts val="0"/>
                        </a:spcAft>
                        <a:buClr>
                          <a:srgbClr val="000000"/>
                        </a:buClr>
                        <a:buFont typeface="Arial"/>
                      </a:pPr>
                      <a:r>
                        <a:rPr lang="en-US" sz="1050" b="0" u="none" strike="noStrike" cap="none" dirty="0">
                          <a:solidFill>
                            <a:schemeClr val="tx1">
                              <a:lumMod val="50000"/>
                            </a:schemeClr>
                          </a:solidFill>
                          <a:latin typeface="Consolas" panose="020B0609020204030204" pitchFamily="49" charset="0"/>
                          <a:sym typeface="Arial"/>
                        </a:rPr>
                        <a:t>First SCSI Tape Drive</a:t>
                      </a:r>
                      <a:endParaRPr lang="en-US" sz="1050" b="0" i="0" u="none" strike="noStrike" cap="none" dirty="0">
                        <a:solidFill>
                          <a:schemeClr val="tx1">
                            <a:lumMod val="50000"/>
                          </a:schemeClr>
                        </a:solidFill>
                        <a:latin typeface="Consolas" panose="020B0609020204030204" pitchFamily="49" charset="0"/>
                        <a:ea typeface="+mn-ea"/>
                        <a:cs typeface="+mn-cs"/>
                        <a:sym typeface="Arial"/>
                      </a:endParaRPr>
                    </a:p>
                  </a:txBody>
                  <a:tcPr anchor="ctr">
                    <a:solidFill>
                      <a:srgbClr val="F2F2F2"/>
                    </a:solidFill>
                  </a:tcPr>
                </a:tc>
                <a:extLst>
                  <a:ext uri="{0D108BD9-81ED-4DB2-BD59-A6C34878D82A}">
                    <a16:rowId xmlns:a16="http://schemas.microsoft.com/office/drawing/2014/main" val="2429444531"/>
                  </a:ext>
                </a:extLst>
              </a:tr>
              <a:tr h="362781">
                <a:tc>
                  <a:txBody>
                    <a:bodyPr/>
                    <a:lstStyle/>
                    <a:p>
                      <a:pPr marR="0" algn="ctr" rtl="0" eaLnBrk="1" hangingPunct="1">
                        <a:lnSpc>
                          <a:spcPct val="100000"/>
                        </a:lnSpc>
                        <a:spcBef>
                          <a:spcPts val="0"/>
                        </a:spcBef>
                        <a:spcAft>
                          <a:spcPts val="0"/>
                        </a:spcAft>
                        <a:buClr>
                          <a:srgbClr val="000000"/>
                        </a:buClr>
                        <a:buFont typeface="Arial"/>
                      </a:pPr>
                      <a:r>
                        <a:rPr lang="en-US" sz="1000" b="1" u="none" strike="noStrike" cap="none" dirty="0">
                          <a:solidFill>
                            <a:schemeClr val="accent4">
                              <a:lumMod val="75000"/>
                            </a:schemeClr>
                          </a:solidFill>
                          <a:effectLst/>
                          <a:latin typeface="Consolas" panose="020B0609020204030204" pitchFamily="49" charset="0"/>
                          <a:sym typeface="Arial"/>
                        </a:rPr>
                        <a:t>/dev/ft0 </a:t>
                      </a:r>
                      <a:endParaRPr lang="en-US" sz="1000" b="1" i="0" u="none" strike="noStrike" cap="none" dirty="0">
                        <a:solidFill>
                          <a:schemeClr val="accent4">
                            <a:lumMod val="75000"/>
                          </a:schemeClr>
                        </a:solidFill>
                        <a:effectLst/>
                        <a:latin typeface="Consolas" panose="020B0609020204030204" pitchFamily="49" charset="0"/>
                        <a:ea typeface="+mn-ea"/>
                        <a:cs typeface="+mn-cs"/>
                        <a:sym typeface="Arial"/>
                      </a:endParaRPr>
                    </a:p>
                  </a:txBody>
                  <a:tcPr anchor="ctr"/>
                </a:tc>
                <a:tc>
                  <a:txBody>
                    <a:bodyPr/>
                    <a:lstStyle/>
                    <a:p>
                      <a:pPr marR="0" algn="l" rtl="0" eaLnBrk="1" hangingPunct="1">
                        <a:lnSpc>
                          <a:spcPct val="100000"/>
                        </a:lnSpc>
                        <a:spcBef>
                          <a:spcPts val="0"/>
                        </a:spcBef>
                        <a:spcAft>
                          <a:spcPts val="0"/>
                        </a:spcAft>
                        <a:buClr>
                          <a:srgbClr val="000000"/>
                        </a:buClr>
                        <a:buFont typeface="Arial"/>
                      </a:pPr>
                      <a:r>
                        <a:rPr lang="en-US" sz="1050" b="0" u="none" strike="noStrike" cap="none" dirty="0">
                          <a:solidFill>
                            <a:schemeClr val="tx1">
                              <a:lumMod val="50000"/>
                            </a:schemeClr>
                          </a:solidFill>
                          <a:latin typeface="Consolas" panose="020B0609020204030204" pitchFamily="49" charset="0"/>
                          <a:sym typeface="Arial"/>
                        </a:rPr>
                        <a:t>First floppy-controller tape drive</a:t>
                      </a:r>
                      <a:endParaRPr lang="en-US" sz="1050" b="0" i="0" u="none" strike="noStrike" cap="none" dirty="0">
                        <a:solidFill>
                          <a:schemeClr val="tx1">
                            <a:lumMod val="50000"/>
                          </a:schemeClr>
                        </a:solidFill>
                        <a:latin typeface="Consolas" panose="020B0609020204030204" pitchFamily="49" charset="0"/>
                        <a:ea typeface="+mn-ea"/>
                        <a:cs typeface="+mn-cs"/>
                        <a:sym typeface="Arial"/>
                      </a:endParaRPr>
                    </a:p>
                  </a:txBody>
                  <a:tcPr anchor="ctr">
                    <a:solidFill>
                      <a:srgbClr val="F2F2F2"/>
                    </a:solidFill>
                  </a:tcPr>
                </a:tc>
                <a:extLst>
                  <a:ext uri="{0D108BD9-81ED-4DB2-BD59-A6C34878D82A}">
                    <a16:rowId xmlns:a16="http://schemas.microsoft.com/office/drawing/2014/main" val="305283480"/>
                  </a:ext>
                </a:extLst>
              </a:tr>
              <a:tr h="221699">
                <a:tc>
                  <a:txBody>
                    <a:bodyPr/>
                    <a:lstStyle/>
                    <a:p>
                      <a:pPr marR="0" algn="ctr" rtl="0" eaLnBrk="1" hangingPunct="1">
                        <a:lnSpc>
                          <a:spcPct val="100000"/>
                        </a:lnSpc>
                        <a:spcBef>
                          <a:spcPts val="0"/>
                        </a:spcBef>
                        <a:spcAft>
                          <a:spcPts val="0"/>
                        </a:spcAft>
                        <a:buClr>
                          <a:srgbClr val="000000"/>
                        </a:buClr>
                        <a:buFont typeface="Arial"/>
                      </a:pPr>
                      <a:r>
                        <a:rPr lang="en-US" sz="1000" b="1" u="none" strike="noStrike" cap="none" dirty="0">
                          <a:solidFill>
                            <a:schemeClr val="accent4">
                              <a:lumMod val="75000"/>
                            </a:schemeClr>
                          </a:solidFill>
                          <a:effectLst/>
                          <a:latin typeface="Consolas" panose="020B0609020204030204" pitchFamily="49" charset="0"/>
                          <a:sym typeface="Arial"/>
                        </a:rPr>
                        <a:t>/dev/fd0 </a:t>
                      </a:r>
                      <a:endParaRPr lang="en-US" sz="1000" b="1" i="0" u="none" strike="noStrike" cap="none" dirty="0">
                        <a:solidFill>
                          <a:schemeClr val="accent4">
                            <a:lumMod val="75000"/>
                          </a:schemeClr>
                        </a:solidFill>
                        <a:effectLst/>
                        <a:latin typeface="Consolas" panose="020B0609020204030204" pitchFamily="49" charset="0"/>
                        <a:ea typeface="+mn-ea"/>
                        <a:cs typeface="+mn-cs"/>
                        <a:sym typeface="Arial"/>
                      </a:endParaRPr>
                    </a:p>
                  </a:txBody>
                  <a:tcPr anchor="ctr"/>
                </a:tc>
                <a:tc>
                  <a:txBody>
                    <a:bodyPr/>
                    <a:lstStyle/>
                    <a:p>
                      <a:pPr marR="0" algn="l" rtl="0" eaLnBrk="1" hangingPunct="1">
                        <a:lnSpc>
                          <a:spcPct val="100000"/>
                        </a:lnSpc>
                        <a:spcBef>
                          <a:spcPts val="0"/>
                        </a:spcBef>
                        <a:spcAft>
                          <a:spcPts val="0"/>
                        </a:spcAft>
                        <a:buClr>
                          <a:srgbClr val="000000"/>
                        </a:buClr>
                        <a:buFont typeface="Arial"/>
                      </a:pPr>
                      <a:r>
                        <a:rPr lang="en-US" sz="1050" b="0" u="none" strike="noStrike" cap="none" dirty="0">
                          <a:solidFill>
                            <a:schemeClr val="tx1">
                              <a:lumMod val="50000"/>
                            </a:schemeClr>
                          </a:solidFill>
                          <a:latin typeface="Consolas" panose="020B0609020204030204" pitchFamily="49" charset="0"/>
                          <a:sym typeface="Arial"/>
                        </a:rPr>
                        <a:t>First floppy disk drive</a:t>
                      </a:r>
                      <a:endParaRPr lang="en-US" sz="1050" b="0" i="0" u="none" strike="noStrike" cap="none" dirty="0">
                        <a:solidFill>
                          <a:schemeClr val="tx1">
                            <a:lumMod val="50000"/>
                          </a:schemeClr>
                        </a:solidFill>
                        <a:latin typeface="Consolas" panose="020B0609020204030204" pitchFamily="49" charset="0"/>
                        <a:ea typeface="+mn-ea"/>
                        <a:cs typeface="+mn-cs"/>
                        <a:sym typeface="Arial"/>
                      </a:endParaRPr>
                    </a:p>
                  </a:txBody>
                  <a:tcPr anchor="ctr">
                    <a:solidFill>
                      <a:srgbClr val="F2F2F2"/>
                    </a:solidFill>
                  </a:tcPr>
                </a:tc>
                <a:extLst>
                  <a:ext uri="{0D108BD9-81ED-4DB2-BD59-A6C34878D82A}">
                    <a16:rowId xmlns:a16="http://schemas.microsoft.com/office/drawing/2014/main" val="2686400693"/>
                  </a:ext>
                </a:extLst>
              </a:tr>
              <a:tr h="362781">
                <a:tc>
                  <a:txBody>
                    <a:bodyPr/>
                    <a:lstStyle/>
                    <a:p>
                      <a:pPr marR="0" algn="ctr" rtl="0" eaLnBrk="1" hangingPunct="1">
                        <a:lnSpc>
                          <a:spcPct val="100000"/>
                        </a:lnSpc>
                        <a:spcBef>
                          <a:spcPts val="0"/>
                        </a:spcBef>
                        <a:spcAft>
                          <a:spcPts val="0"/>
                        </a:spcAft>
                        <a:buClr>
                          <a:srgbClr val="000000"/>
                        </a:buClr>
                        <a:buFont typeface="Arial"/>
                      </a:pPr>
                      <a:r>
                        <a:rPr lang="en-US" sz="1000" b="1" u="none" strike="noStrike" cap="none">
                          <a:solidFill>
                            <a:schemeClr val="accent4">
                              <a:lumMod val="75000"/>
                            </a:schemeClr>
                          </a:solidFill>
                          <a:effectLst/>
                          <a:latin typeface="Consolas" panose="020B0609020204030204" pitchFamily="49" charset="0"/>
                          <a:sym typeface="Arial"/>
                        </a:rPr>
                        <a:t>/dev/hdx </a:t>
                      </a:r>
                      <a:endParaRPr lang="en-US" sz="1000" b="1" i="0" u="none" strike="noStrike" cap="none">
                        <a:solidFill>
                          <a:schemeClr val="accent4">
                            <a:lumMod val="75000"/>
                          </a:schemeClr>
                        </a:solidFill>
                        <a:effectLst/>
                        <a:latin typeface="Consolas" panose="020B0609020204030204" pitchFamily="49" charset="0"/>
                        <a:ea typeface="+mn-ea"/>
                        <a:cs typeface="+mn-cs"/>
                        <a:sym typeface="Arial"/>
                      </a:endParaRPr>
                    </a:p>
                  </a:txBody>
                  <a:tcPr anchor="ctr"/>
                </a:tc>
                <a:tc>
                  <a:txBody>
                    <a:bodyPr/>
                    <a:lstStyle/>
                    <a:p>
                      <a:pPr marR="0" algn="l" rtl="0" eaLnBrk="1" hangingPunct="1">
                        <a:lnSpc>
                          <a:spcPct val="100000"/>
                        </a:lnSpc>
                        <a:spcBef>
                          <a:spcPts val="0"/>
                        </a:spcBef>
                        <a:spcAft>
                          <a:spcPts val="0"/>
                        </a:spcAft>
                        <a:buClr>
                          <a:srgbClr val="000000"/>
                        </a:buClr>
                        <a:buFont typeface="Arial"/>
                      </a:pPr>
                      <a:r>
                        <a:rPr lang="en-US" sz="1050" b="0" u="none" strike="noStrike" cap="none" dirty="0">
                          <a:solidFill>
                            <a:schemeClr val="tx1">
                              <a:lumMod val="50000"/>
                            </a:schemeClr>
                          </a:solidFill>
                          <a:latin typeface="Consolas" panose="020B0609020204030204" pitchFamily="49" charset="0"/>
                          <a:sym typeface="Arial"/>
                        </a:rPr>
                        <a:t>May be an ATAPI Zip or other removable disk</a:t>
                      </a:r>
                      <a:endParaRPr lang="en-US" sz="1050" b="0" i="0" u="none" strike="noStrike" cap="none" dirty="0">
                        <a:solidFill>
                          <a:schemeClr val="tx1">
                            <a:lumMod val="50000"/>
                          </a:schemeClr>
                        </a:solidFill>
                        <a:latin typeface="Consolas" panose="020B0609020204030204" pitchFamily="49" charset="0"/>
                        <a:ea typeface="+mn-ea"/>
                        <a:cs typeface="+mn-cs"/>
                        <a:sym typeface="Arial"/>
                      </a:endParaRPr>
                    </a:p>
                  </a:txBody>
                  <a:tcPr anchor="ctr">
                    <a:solidFill>
                      <a:srgbClr val="F2F2F2"/>
                    </a:solidFill>
                  </a:tcPr>
                </a:tc>
                <a:extLst>
                  <a:ext uri="{0D108BD9-81ED-4DB2-BD59-A6C34878D82A}">
                    <a16:rowId xmlns:a16="http://schemas.microsoft.com/office/drawing/2014/main" val="2665801100"/>
                  </a:ext>
                </a:extLst>
              </a:tr>
            </a:tbl>
          </a:graphicData>
        </a:graphic>
      </p:graphicFrame>
      <p:sp>
        <p:nvSpPr>
          <p:cNvPr id="74" name="Rectangle 73">
            <a:extLst>
              <a:ext uri="{FF2B5EF4-FFF2-40B4-BE49-F238E27FC236}">
                <a16:creationId xmlns:a16="http://schemas.microsoft.com/office/drawing/2014/main" id="{D72C8B68-1B66-4A60-8A97-F86B6C88C82E}"/>
              </a:ext>
            </a:extLst>
          </p:cNvPr>
          <p:cNvSpPr/>
          <p:nvPr/>
        </p:nvSpPr>
        <p:spPr>
          <a:xfrm>
            <a:off x="6702570" y="4785983"/>
            <a:ext cx="3463744" cy="584775"/>
          </a:xfrm>
          <a:prstGeom prst="rect">
            <a:avLst/>
          </a:prstGeom>
          <a:noFill/>
        </p:spPr>
        <p:txBody>
          <a:bodyPr wrap="square" lIns="91440" tIns="45720" rIns="91440" bIns="45720">
            <a:spAutoFit/>
          </a:bodyPr>
          <a:lstStyle/>
          <a:p>
            <a:r>
              <a:rPr lang="fr-FR"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BASIC BACKUP</a:t>
            </a:r>
            <a:endParaRPr lang="fr-FR"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75" name="Rectangle 74">
            <a:extLst>
              <a:ext uri="{FF2B5EF4-FFF2-40B4-BE49-F238E27FC236}">
                <a16:creationId xmlns:a16="http://schemas.microsoft.com/office/drawing/2014/main" id="{58F74C40-0014-4E9F-A3A0-4A4BABD8BBAC}"/>
              </a:ext>
            </a:extLst>
          </p:cNvPr>
          <p:cNvSpPr/>
          <p:nvPr/>
        </p:nvSpPr>
        <p:spPr>
          <a:xfrm>
            <a:off x="9877584" y="4605389"/>
            <a:ext cx="1910444" cy="830997"/>
          </a:xfrm>
          <a:prstGeom prst="rect">
            <a:avLst/>
          </a:prstGeom>
          <a:noFill/>
        </p:spPr>
        <p:txBody>
          <a:bodyPr wrap="square" lIns="91440" tIns="45720" rIns="91440" bIns="45720">
            <a:spAutoFit/>
          </a:bodyPr>
          <a:lstStyle/>
          <a:p>
            <a:pPr algn="ctr"/>
            <a:r>
              <a:rPr lang="fr-FR" sz="4800" dirty="0">
                <a:solidFill>
                  <a:schemeClr val="bg2"/>
                </a:solidFill>
                <a:latin typeface="+mj-lt"/>
              </a:rPr>
              <a:t>programs</a:t>
            </a:r>
          </a:p>
        </p:txBody>
      </p:sp>
      <p:pic>
        <p:nvPicPr>
          <p:cNvPr id="76" name="Image 75">
            <a:extLst>
              <a:ext uri="{FF2B5EF4-FFF2-40B4-BE49-F238E27FC236}">
                <a16:creationId xmlns:a16="http://schemas.microsoft.com/office/drawing/2014/main" id="{CB90AA0B-98EB-42AA-BBA4-2A994A238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75275">
            <a:off x="11824906" y="4912162"/>
            <a:ext cx="311573" cy="244214"/>
          </a:xfrm>
          <a:prstGeom prst="rect">
            <a:avLst/>
          </a:prstGeom>
        </p:spPr>
      </p:pic>
      <p:sp>
        <p:nvSpPr>
          <p:cNvPr id="77" name="Rectangle 76">
            <a:extLst>
              <a:ext uri="{FF2B5EF4-FFF2-40B4-BE49-F238E27FC236}">
                <a16:creationId xmlns:a16="http://schemas.microsoft.com/office/drawing/2014/main" id="{23F17A2E-B294-45C8-B42E-DB4630F54358}"/>
              </a:ext>
            </a:extLst>
          </p:cNvPr>
          <p:cNvSpPr/>
          <p:nvPr/>
        </p:nvSpPr>
        <p:spPr>
          <a:xfrm>
            <a:off x="6821608" y="5494426"/>
            <a:ext cx="5267059"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8" name="Rectangle : coins arrondis 77">
            <a:extLst>
              <a:ext uri="{FF2B5EF4-FFF2-40B4-BE49-F238E27FC236}">
                <a16:creationId xmlns:a16="http://schemas.microsoft.com/office/drawing/2014/main" id="{6C54A492-88B8-4E93-A7BC-08A373B8D80F}"/>
              </a:ext>
            </a:extLst>
          </p:cNvPr>
          <p:cNvSpPr/>
          <p:nvPr/>
        </p:nvSpPr>
        <p:spPr>
          <a:xfrm>
            <a:off x="9960777" y="5448719"/>
            <a:ext cx="2031277"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9" name="Rectangle : coins arrondis 78">
            <a:extLst>
              <a:ext uri="{FF2B5EF4-FFF2-40B4-BE49-F238E27FC236}">
                <a16:creationId xmlns:a16="http://schemas.microsoft.com/office/drawing/2014/main" id="{C2BA4945-B2DC-4BA0-876A-4C303DCCD981}"/>
              </a:ext>
            </a:extLst>
          </p:cNvPr>
          <p:cNvSpPr/>
          <p:nvPr/>
        </p:nvSpPr>
        <p:spPr>
          <a:xfrm>
            <a:off x="10008433" y="5539524"/>
            <a:ext cx="1885088"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0" name="Zone de texte 1323">
            <a:extLst>
              <a:ext uri="{FF2B5EF4-FFF2-40B4-BE49-F238E27FC236}">
                <a16:creationId xmlns:a16="http://schemas.microsoft.com/office/drawing/2014/main" id="{10B7FD0A-F2CF-4A40-A16C-24A1560B0634}"/>
              </a:ext>
            </a:extLst>
          </p:cNvPr>
          <p:cNvSpPr txBox="1">
            <a:spLocks noChangeArrowheads="1"/>
          </p:cNvSpPr>
          <p:nvPr/>
        </p:nvSpPr>
        <p:spPr bwMode="auto">
          <a:xfrm>
            <a:off x="10003742" y="5464557"/>
            <a:ext cx="193293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CECBCB"/>
                </a:solidFill>
                <a:effectLst/>
                <a:latin typeface="Amatic SC" pitchFamily="2" charset="0"/>
                <a:ea typeface="Yu Mincho" panose="02020400000000000000" pitchFamily="18" charset="-128"/>
                <a:cs typeface="Arial" panose="020B0604020202020204" pitchFamily="34" charset="0"/>
              </a:rPr>
              <a:t>TAR (Tape Archive)</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81" name="Rectangle : coins arrondis 80">
            <a:extLst>
              <a:ext uri="{FF2B5EF4-FFF2-40B4-BE49-F238E27FC236}">
                <a16:creationId xmlns:a16="http://schemas.microsoft.com/office/drawing/2014/main" id="{A1C3FCAF-330F-4963-9734-D0CD616545C9}"/>
              </a:ext>
            </a:extLst>
          </p:cNvPr>
          <p:cNvSpPr/>
          <p:nvPr/>
        </p:nvSpPr>
        <p:spPr>
          <a:xfrm>
            <a:off x="6778090" y="6079298"/>
            <a:ext cx="5300689" cy="624802"/>
          </a:xfrm>
          <a:prstGeom prst="roundRect">
            <a:avLst>
              <a:gd name="adj" fmla="val 6632"/>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solidFill>
                  <a:srgbClr val="000000"/>
                </a:solidFill>
                <a:latin typeface="Consolas" panose="020B0609020204030204" pitchFamily="49" charset="0"/>
              </a:rPr>
              <a:t>Recursively creates archives of files and directories including file properties. It requires at least one mode option to function properly. </a:t>
            </a:r>
            <a:r>
              <a:rPr lang="en-US" sz="1100" b="1" dirty="0">
                <a:solidFill>
                  <a:schemeClr val="accent1">
                    <a:lumMod val="40000"/>
                    <a:lumOff val="60000"/>
                  </a:schemeClr>
                </a:solidFill>
                <a:latin typeface="Consolas" panose="020B0609020204030204" pitchFamily="49" charset="0"/>
              </a:rPr>
              <a:t>Basic Mode options: </a:t>
            </a:r>
          </a:p>
        </p:txBody>
      </p:sp>
    </p:spTree>
    <p:extLst>
      <p:ext uri="{BB962C8B-B14F-4D97-AF65-F5344CB8AC3E}">
        <p14:creationId xmlns:p14="http://schemas.microsoft.com/office/powerpoint/2010/main" val="844396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6A2D2-637D-4C69-90F6-22810AF861C1}"/>
              </a:ext>
            </a:extLst>
          </p:cNvPr>
          <p:cNvSpPr/>
          <p:nvPr/>
        </p:nvSpPr>
        <p:spPr>
          <a:xfrm>
            <a:off x="207669" y="314289"/>
            <a:ext cx="4517599" cy="75438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au 5">
            <a:extLst>
              <a:ext uri="{FF2B5EF4-FFF2-40B4-BE49-F238E27FC236}">
                <a16:creationId xmlns:a16="http://schemas.microsoft.com/office/drawing/2014/main" id="{B63851CD-4BCD-4583-A0E4-6D9682D045BB}"/>
              </a:ext>
            </a:extLst>
          </p:cNvPr>
          <p:cNvGraphicFramePr>
            <a:graphicFrameLocks noGrp="1"/>
          </p:cNvGraphicFramePr>
          <p:nvPr>
            <p:extLst>
              <p:ext uri="{D42A27DB-BD31-4B8C-83A1-F6EECF244321}">
                <p14:modId xmlns:p14="http://schemas.microsoft.com/office/powerpoint/2010/main" val="1118475999"/>
              </p:ext>
            </p:extLst>
          </p:nvPr>
        </p:nvGraphicFramePr>
        <p:xfrm>
          <a:off x="129776" y="206296"/>
          <a:ext cx="4505092" cy="754380"/>
        </p:xfrm>
        <a:graphic>
          <a:graphicData uri="http://schemas.openxmlformats.org/drawingml/2006/table">
            <a:tbl>
              <a:tblPr>
                <a:tableStyleId>{C4B1156A-380E-4F78-BDF5-A606A8083BF9}</a:tableStyleId>
              </a:tblPr>
              <a:tblGrid>
                <a:gridCol w="1137424">
                  <a:extLst>
                    <a:ext uri="{9D8B030D-6E8A-4147-A177-3AD203B41FA5}">
                      <a16:colId xmlns:a16="http://schemas.microsoft.com/office/drawing/2014/main" val="3968199846"/>
                    </a:ext>
                  </a:extLst>
                </a:gridCol>
                <a:gridCol w="3367668">
                  <a:extLst>
                    <a:ext uri="{9D8B030D-6E8A-4147-A177-3AD203B41FA5}">
                      <a16:colId xmlns:a16="http://schemas.microsoft.com/office/drawing/2014/main" val="4122970139"/>
                    </a:ext>
                  </a:extLst>
                </a:gridCol>
              </a:tblGrid>
              <a:tr h="14414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-c</a:t>
                      </a:r>
                    </a:p>
                  </a:txBody>
                  <a:tcPr anchor="ctr"/>
                </a:tc>
                <a:tc>
                  <a:txBody>
                    <a:bodyPr/>
                    <a:lstStyle/>
                    <a:p>
                      <a:r>
                        <a:rPr lang="en-US" sz="1050" b="0" i="0" dirty="0">
                          <a:solidFill>
                            <a:srgbClr val="000000"/>
                          </a:solidFill>
                          <a:effectLst/>
                          <a:latin typeface="Consolas" panose="020B0609020204030204" pitchFamily="49" charset="0"/>
                        </a:rPr>
                        <a:t>Create a new archive.</a:t>
                      </a:r>
                      <a:endParaRPr lang="en-US" sz="1050" dirty="0">
                        <a:effectLst/>
                        <a:latin typeface="Consolas" panose="020B0609020204030204" pitchFamily="49" charset="0"/>
                      </a:endParaRPr>
                    </a:p>
                  </a:txBody>
                  <a:tcPr anchor="ctr">
                    <a:solidFill>
                      <a:srgbClr val="F2F2F2"/>
                    </a:solidFill>
                  </a:tcPr>
                </a:tc>
                <a:extLst>
                  <a:ext uri="{0D108BD9-81ED-4DB2-BD59-A6C34878D82A}">
                    <a16:rowId xmlns:a16="http://schemas.microsoft.com/office/drawing/2014/main" val="2429444531"/>
                  </a:ext>
                </a:extLst>
              </a:tr>
              <a:tr h="207951">
                <a:tc>
                  <a:txBody>
                    <a:bodyPr/>
                    <a:lstStyle/>
                    <a:p>
                      <a:pPr marR="0" algn="ctr" rtl="0" eaLnBrk="1" hangingPunct="1">
                        <a:lnSpc>
                          <a:spcPct val="100000"/>
                        </a:lnSpc>
                        <a:spcBef>
                          <a:spcPts val="0"/>
                        </a:spcBef>
                        <a:spcAft>
                          <a:spcPts val="0"/>
                        </a:spcAft>
                        <a:buClr>
                          <a:srgbClr val="000000"/>
                        </a:buClr>
                        <a:buFont typeface="Arial"/>
                      </a:pPr>
                      <a:r>
                        <a:rPr lang="en-US" sz="1000" b="1" u="none" strike="noStrike" cap="none" dirty="0">
                          <a:solidFill>
                            <a:schemeClr val="accent4">
                              <a:lumMod val="75000"/>
                            </a:schemeClr>
                          </a:solidFill>
                          <a:effectLst/>
                          <a:latin typeface="Consolas" panose="020B0609020204030204" pitchFamily="49" charset="0"/>
                          <a:sym typeface="Arial"/>
                        </a:rPr>
                        <a:t>-t </a:t>
                      </a:r>
                      <a:endParaRPr lang="en-US" sz="1000" b="1" i="0" u="none" strike="noStrike" cap="none" dirty="0">
                        <a:solidFill>
                          <a:schemeClr val="accent4">
                            <a:lumMod val="75000"/>
                          </a:schemeClr>
                        </a:solidFill>
                        <a:effectLst/>
                        <a:latin typeface="Consolas" panose="020B0609020204030204" pitchFamily="49" charset="0"/>
                        <a:ea typeface="+mn-ea"/>
                        <a:cs typeface="+mn-cs"/>
                        <a:sym typeface="Arial"/>
                      </a:endParaRPr>
                    </a:p>
                  </a:txBody>
                  <a:tcPr anchor="ctr"/>
                </a:tc>
                <a:tc>
                  <a:txBody>
                    <a:bodyPr/>
                    <a:lstStyle/>
                    <a:p>
                      <a:r>
                        <a:rPr lang="en-US" sz="1050" b="0" i="0" dirty="0">
                          <a:solidFill>
                            <a:srgbClr val="000000"/>
                          </a:solidFill>
                          <a:effectLst/>
                          <a:latin typeface="Consolas" panose="020B0609020204030204" pitchFamily="49" charset="0"/>
                        </a:rPr>
                        <a:t>List the content of the archive</a:t>
                      </a:r>
                      <a:endParaRPr lang="en-US" sz="1050" dirty="0">
                        <a:effectLst/>
                        <a:latin typeface="Consolas" panose="020B0609020204030204" pitchFamily="49" charset="0"/>
                      </a:endParaRPr>
                    </a:p>
                  </a:txBody>
                  <a:tcPr anchor="ctr">
                    <a:solidFill>
                      <a:srgbClr val="F2F2F2"/>
                    </a:solidFill>
                  </a:tcPr>
                </a:tc>
                <a:extLst>
                  <a:ext uri="{0D108BD9-81ED-4DB2-BD59-A6C34878D82A}">
                    <a16:rowId xmlns:a16="http://schemas.microsoft.com/office/drawing/2014/main" val="305283480"/>
                  </a:ext>
                </a:extLst>
              </a:tr>
              <a:tr h="144140">
                <a:tc>
                  <a:txBody>
                    <a:bodyPr/>
                    <a:lstStyle/>
                    <a:p>
                      <a:pPr marR="0" algn="ctr" rtl="0" eaLnBrk="1" hangingPunct="1">
                        <a:lnSpc>
                          <a:spcPct val="100000"/>
                        </a:lnSpc>
                        <a:spcBef>
                          <a:spcPts val="0"/>
                        </a:spcBef>
                        <a:spcAft>
                          <a:spcPts val="0"/>
                        </a:spcAft>
                        <a:buClr>
                          <a:srgbClr val="000000"/>
                        </a:buClr>
                        <a:buFont typeface="Arial"/>
                      </a:pPr>
                      <a:r>
                        <a:rPr lang="en-US" sz="1000" b="1" u="none" strike="noStrike" cap="none" dirty="0">
                          <a:solidFill>
                            <a:schemeClr val="accent4">
                              <a:lumMod val="75000"/>
                            </a:schemeClr>
                          </a:solidFill>
                          <a:effectLst/>
                          <a:latin typeface="Consolas" panose="020B0609020204030204" pitchFamily="49" charset="0"/>
                          <a:sym typeface="Arial"/>
                        </a:rPr>
                        <a:t>-x </a:t>
                      </a:r>
                      <a:endParaRPr lang="en-US" sz="1000" b="1" i="0" u="none" strike="noStrike" cap="none" dirty="0">
                        <a:solidFill>
                          <a:schemeClr val="accent4">
                            <a:lumMod val="75000"/>
                          </a:schemeClr>
                        </a:solidFill>
                        <a:effectLst/>
                        <a:latin typeface="Consolas" panose="020B0609020204030204" pitchFamily="49" charset="0"/>
                        <a:ea typeface="+mn-ea"/>
                        <a:cs typeface="+mn-cs"/>
                        <a:sym typeface="Arial"/>
                      </a:endParaRPr>
                    </a:p>
                  </a:txBody>
                  <a:tcPr anchor="ctr"/>
                </a:tc>
                <a:tc>
                  <a:txBody>
                    <a:bodyPr/>
                    <a:lstStyle/>
                    <a:p>
                      <a:r>
                        <a:rPr lang="en-US" sz="1050" b="0" i="0" dirty="0">
                          <a:solidFill>
                            <a:srgbClr val="000000"/>
                          </a:solidFill>
                          <a:effectLst/>
                          <a:latin typeface="Consolas" panose="020B0609020204030204" pitchFamily="49" charset="0"/>
                        </a:rPr>
                        <a:t>Extract files from the archive</a:t>
                      </a:r>
                      <a:endParaRPr lang="en-US" sz="1050" dirty="0">
                        <a:effectLst/>
                        <a:latin typeface="Consolas" panose="020B0609020204030204" pitchFamily="49" charset="0"/>
                      </a:endParaRPr>
                    </a:p>
                  </a:txBody>
                  <a:tcPr anchor="ctr">
                    <a:solidFill>
                      <a:srgbClr val="F2F2F2"/>
                    </a:solidFill>
                  </a:tcPr>
                </a:tc>
                <a:extLst>
                  <a:ext uri="{0D108BD9-81ED-4DB2-BD59-A6C34878D82A}">
                    <a16:rowId xmlns:a16="http://schemas.microsoft.com/office/drawing/2014/main" val="2686400693"/>
                  </a:ext>
                </a:extLst>
              </a:tr>
            </a:tbl>
          </a:graphicData>
        </a:graphic>
      </p:graphicFrame>
      <p:sp>
        <p:nvSpPr>
          <p:cNvPr id="13" name="Rectangle 12">
            <a:extLst>
              <a:ext uri="{FF2B5EF4-FFF2-40B4-BE49-F238E27FC236}">
                <a16:creationId xmlns:a16="http://schemas.microsoft.com/office/drawing/2014/main" id="{A49B718D-989C-473E-8ACF-3CFEE7356356}"/>
              </a:ext>
            </a:extLst>
          </p:cNvPr>
          <p:cNvSpPr/>
          <p:nvPr/>
        </p:nvSpPr>
        <p:spPr>
          <a:xfrm>
            <a:off x="290400" y="1684766"/>
            <a:ext cx="4517599" cy="4754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ZoneTexte 8">
            <a:extLst>
              <a:ext uri="{FF2B5EF4-FFF2-40B4-BE49-F238E27FC236}">
                <a16:creationId xmlns:a16="http://schemas.microsoft.com/office/drawing/2014/main" id="{83A0037D-F083-4099-8D14-38EE4E72298E}"/>
              </a:ext>
            </a:extLst>
          </p:cNvPr>
          <p:cNvSpPr txBox="1"/>
          <p:nvPr/>
        </p:nvSpPr>
        <p:spPr>
          <a:xfrm>
            <a:off x="129776" y="1176663"/>
            <a:ext cx="3818059" cy="400110"/>
          </a:xfrm>
          <a:prstGeom prst="rect">
            <a:avLst/>
          </a:prstGeom>
          <a:noFill/>
        </p:spPr>
        <p:txBody>
          <a:bodyPr wrap="square">
            <a:spAutoFit/>
          </a:bodyPr>
          <a:lstStyle/>
          <a:p>
            <a:r>
              <a:rPr lang="en-US" sz="2000" dirty="0">
                <a:solidFill>
                  <a:schemeClr val="accent1"/>
                </a:solidFill>
                <a:latin typeface="Pumpkin Story" panose="02000500000000000000" pitchFamily="2" charset="0"/>
                <a:ea typeface="Yu Mincho" panose="02020400000000000000" pitchFamily="18" charset="-128"/>
                <a:cs typeface="Arial" panose="020B0604020202020204" pitchFamily="34" charset="0"/>
              </a:rPr>
              <a:t>Common Options :</a:t>
            </a:r>
          </a:p>
        </p:txBody>
      </p:sp>
      <p:graphicFrame>
        <p:nvGraphicFramePr>
          <p:cNvPr id="12" name="Tableau 11">
            <a:extLst>
              <a:ext uri="{FF2B5EF4-FFF2-40B4-BE49-F238E27FC236}">
                <a16:creationId xmlns:a16="http://schemas.microsoft.com/office/drawing/2014/main" id="{534DAB9F-48F9-456A-B3DF-C779355A8B8A}"/>
              </a:ext>
            </a:extLst>
          </p:cNvPr>
          <p:cNvGraphicFramePr>
            <a:graphicFrameLocks noGrp="1"/>
          </p:cNvGraphicFramePr>
          <p:nvPr>
            <p:extLst>
              <p:ext uri="{D42A27DB-BD31-4B8C-83A1-F6EECF244321}">
                <p14:modId xmlns:p14="http://schemas.microsoft.com/office/powerpoint/2010/main" val="1861935930"/>
              </p:ext>
            </p:extLst>
          </p:nvPr>
        </p:nvGraphicFramePr>
        <p:xfrm>
          <a:off x="129776" y="1576773"/>
          <a:ext cx="4595492" cy="4754880"/>
        </p:xfrm>
        <a:graphic>
          <a:graphicData uri="http://schemas.openxmlformats.org/drawingml/2006/table">
            <a:tbl>
              <a:tblPr>
                <a:tableStyleId>{C4B1156A-380E-4F78-BDF5-A606A8083BF9}</a:tableStyleId>
              </a:tblPr>
              <a:tblGrid>
                <a:gridCol w="950083">
                  <a:extLst>
                    <a:ext uri="{9D8B030D-6E8A-4147-A177-3AD203B41FA5}">
                      <a16:colId xmlns:a16="http://schemas.microsoft.com/office/drawing/2014/main" val="3968199846"/>
                    </a:ext>
                  </a:extLst>
                </a:gridCol>
                <a:gridCol w="3645409">
                  <a:extLst>
                    <a:ext uri="{9D8B030D-6E8A-4147-A177-3AD203B41FA5}">
                      <a16:colId xmlns:a16="http://schemas.microsoft.com/office/drawing/2014/main" val="4122970139"/>
                    </a:ext>
                  </a:extLst>
                </a:gridCol>
              </a:tblGrid>
              <a:tr h="14414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-f tarfile</a:t>
                      </a:r>
                    </a:p>
                  </a:txBody>
                  <a:tcPr anchor="ctr"/>
                </a:tc>
                <a:tc>
                  <a:txBody>
                    <a:bodyPr/>
                    <a:lstStyle/>
                    <a:p>
                      <a:r>
                        <a:rPr lang="en-US" sz="900" b="0" i="0" dirty="0">
                          <a:solidFill>
                            <a:schemeClr val="tx1"/>
                          </a:solidFill>
                          <a:effectLst/>
                          <a:latin typeface="Consolas" panose="020B0609020204030204" pitchFamily="49" charset="0"/>
                        </a:rPr>
                        <a:t>Unless tar is using standard I/O, use the 'f' option with tar </a:t>
                      </a:r>
                      <a:r>
                        <a:rPr lang="en-US" sz="900" b="1" i="0" dirty="0">
                          <a:solidFill>
                            <a:schemeClr val="tx1">
                              <a:lumMod val="75000"/>
                            </a:schemeClr>
                          </a:solidFill>
                          <a:effectLst/>
                          <a:latin typeface="Consolas" panose="020B0609020204030204" pitchFamily="49" charset="0"/>
                        </a:rPr>
                        <a:t>to specify the tarfile</a:t>
                      </a:r>
                      <a:r>
                        <a:rPr lang="en-US" sz="900" b="0" i="0" dirty="0">
                          <a:solidFill>
                            <a:schemeClr val="tx1"/>
                          </a:solidFill>
                          <a:effectLst/>
                          <a:latin typeface="Consolas" panose="020B0609020204030204" pitchFamily="49" charset="0"/>
                        </a:rPr>
                        <a:t>. This might be simply a regular file or it may be a device such as /dev/st0.</a:t>
                      </a:r>
                      <a:endParaRPr lang="en-US" sz="900" dirty="0">
                        <a:solidFill>
                          <a:schemeClr val="tx1"/>
                        </a:solidFill>
                        <a:effectLst/>
                        <a:latin typeface="Consolas" panose="020B0609020204030204" pitchFamily="49" charset="0"/>
                      </a:endParaRPr>
                    </a:p>
                  </a:txBody>
                  <a:tcPr anchor="ctr">
                    <a:solidFill>
                      <a:srgbClr val="F2F2F2"/>
                    </a:solidFill>
                  </a:tcPr>
                </a:tc>
                <a:extLst>
                  <a:ext uri="{0D108BD9-81ED-4DB2-BD59-A6C34878D82A}">
                    <a16:rowId xmlns:a16="http://schemas.microsoft.com/office/drawing/2014/main" val="2429444531"/>
                  </a:ext>
                </a:extLst>
              </a:tr>
              <a:tr h="207951">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-v</a:t>
                      </a:r>
                    </a:p>
                  </a:txBody>
                  <a:tcPr anchor="ctr"/>
                </a:tc>
                <a:tc>
                  <a:txBody>
                    <a:bodyPr/>
                    <a:lstStyle/>
                    <a:p>
                      <a:r>
                        <a:rPr lang="en-US" sz="900" b="1" i="0" dirty="0">
                          <a:solidFill>
                            <a:schemeClr val="tx1">
                              <a:lumMod val="75000"/>
                            </a:schemeClr>
                          </a:solidFill>
                          <a:effectLst/>
                          <a:latin typeface="Consolas" panose="020B0609020204030204" pitchFamily="49" charset="0"/>
                        </a:rPr>
                        <a:t>Verbose mode</a:t>
                      </a:r>
                      <a:r>
                        <a:rPr lang="en-US" sz="900" b="0" i="0" dirty="0">
                          <a:solidFill>
                            <a:schemeClr val="tx1"/>
                          </a:solidFill>
                          <a:effectLst/>
                          <a:latin typeface="Consolas" panose="020B0609020204030204" pitchFamily="49" charset="0"/>
                        </a:rPr>
                        <a:t>. By default, tar runs silently. When 'v' is specified, tar reports each file as it is transferred.</a:t>
                      </a:r>
                      <a:endParaRPr lang="en-US" sz="900" dirty="0">
                        <a:solidFill>
                          <a:schemeClr val="tx1"/>
                        </a:solidFill>
                        <a:effectLst/>
                        <a:latin typeface="Consolas" panose="020B0609020204030204" pitchFamily="49" charset="0"/>
                      </a:endParaRPr>
                    </a:p>
                  </a:txBody>
                  <a:tcPr anchor="ctr">
                    <a:solidFill>
                      <a:srgbClr val="F2F2F2"/>
                    </a:solidFill>
                  </a:tcPr>
                </a:tc>
                <a:extLst>
                  <a:ext uri="{0D108BD9-81ED-4DB2-BD59-A6C34878D82A}">
                    <a16:rowId xmlns:a16="http://schemas.microsoft.com/office/drawing/2014/main" val="305283480"/>
                  </a:ext>
                </a:extLst>
              </a:tr>
              <a:tr h="144140">
                <a:tc>
                  <a:txBody>
                    <a:bodyPr/>
                    <a:lstStyle/>
                    <a:p>
                      <a:pPr marR="0" algn="ctr" rtl="0" eaLnBrk="1" hangingPunct="1">
                        <a:lnSpc>
                          <a:spcPct val="100000"/>
                        </a:lnSpc>
                        <a:spcBef>
                          <a:spcPts val="0"/>
                        </a:spcBef>
                        <a:spcAft>
                          <a:spcPts val="0"/>
                        </a:spcAft>
                        <a:buClr>
                          <a:srgbClr val="000000"/>
                        </a:buClr>
                        <a:buFont typeface="Arial"/>
                      </a:pPr>
                      <a:r>
                        <a:rPr lang="en-US" sz="1000" b="1" u="none" strike="noStrike" cap="none" dirty="0">
                          <a:solidFill>
                            <a:schemeClr val="accent4">
                              <a:lumMod val="75000"/>
                            </a:schemeClr>
                          </a:solidFill>
                          <a:effectLst/>
                          <a:latin typeface="Consolas" panose="020B0609020204030204" pitchFamily="49" charset="0"/>
                          <a:sym typeface="Arial"/>
                        </a:rPr>
                        <a:t>-w </a:t>
                      </a:r>
                      <a:endParaRPr lang="en-US" sz="1000" b="1" i="0" u="none" strike="noStrike" cap="none" dirty="0">
                        <a:solidFill>
                          <a:schemeClr val="accent4">
                            <a:lumMod val="75000"/>
                          </a:schemeClr>
                        </a:solidFill>
                        <a:effectLst/>
                        <a:latin typeface="Consolas" panose="020B0609020204030204" pitchFamily="49" charset="0"/>
                        <a:ea typeface="+mn-ea"/>
                        <a:cs typeface="+mn-cs"/>
                        <a:sym typeface="Arial"/>
                      </a:endParaRPr>
                    </a:p>
                  </a:txBody>
                  <a:tcPr anchor="ctr"/>
                </a:tc>
                <a:tc>
                  <a:txBody>
                    <a:bodyPr/>
                    <a:lstStyle/>
                    <a:p>
                      <a:r>
                        <a:rPr lang="en-US" sz="900" b="1" i="0" dirty="0">
                          <a:solidFill>
                            <a:schemeClr val="tx1">
                              <a:lumMod val="75000"/>
                            </a:schemeClr>
                          </a:solidFill>
                          <a:effectLst/>
                          <a:latin typeface="Consolas" panose="020B0609020204030204" pitchFamily="49" charset="0"/>
                        </a:rPr>
                        <a:t>Interactive mode. </a:t>
                      </a:r>
                      <a:r>
                        <a:rPr lang="en-US" sz="900" b="0" i="0" dirty="0">
                          <a:solidFill>
                            <a:schemeClr val="tx1"/>
                          </a:solidFill>
                          <a:effectLst/>
                          <a:latin typeface="Consolas" panose="020B0609020204030204" pitchFamily="49" charset="0"/>
                        </a:rPr>
                        <a:t>In this mode, tar asks for confirmation before archiving or restoring files. This option is useful only for </a:t>
                      </a:r>
                      <a:r>
                        <a:rPr lang="en-US" sz="900" b="1" i="0" dirty="0">
                          <a:solidFill>
                            <a:schemeClr val="tx1">
                              <a:lumMod val="75000"/>
                            </a:schemeClr>
                          </a:solidFill>
                          <a:effectLst/>
                          <a:latin typeface="Consolas" panose="020B0609020204030204" pitchFamily="49" charset="0"/>
                        </a:rPr>
                        <a:t>small archives.</a:t>
                      </a:r>
                      <a:endParaRPr lang="en-US" sz="900" b="1" dirty="0">
                        <a:solidFill>
                          <a:schemeClr val="tx1">
                            <a:lumMod val="75000"/>
                          </a:schemeClr>
                        </a:solidFill>
                        <a:effectLst/>
                        <a:latin typeface="Consolas" panose="020B0609020204030204" pitchFamily="49" charset="0"/>
                      </a:endParaRPr>
                    </a:p>
                  </a:txBody>
                  <a:tcPr anchor="ctr">
                    <a:solidFill>
                      <a:srgbClr val="F2F2F2"/>
                    </a:solidFill>
                  </a:tcPr>
                </a:tc>
                <a:extLst>
                  <a:ext uri="{0D108BD9-81ED-4DB2-BD59-A6C34878D82A}">
                    <a16:rowId xmlns:a16="http://schemas.microsoft.com/office/drawing/2014/main" val="2686400693"/>
                  </a:ext>
                </a:extLst>
              </a:tr>
              <a:tr h="14414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-z</a:t>
                      </a:r>
                    </a:p>
                  </a:txBody>
                  <a:tcPr anchor="ctr"/>
                </a:tc>
                <a:tc>
                  <a:txBody>
                    <a:bodyPr/>
                    <a:lstStyle/>
                    <a:p>
                      <a:r>
                        <a:rPr lang="en-US" sz="900" b="1" i="0" dirty="0">
                          <a:solidFill>
                            <a:schemeClr val="tx1">
                              <a:lumMod val="75000"/>
                            </a:schemeClr>
                          </a:solidFill>
                          <a:effectLst/>
                          <a:latin typeface="Consolas" panose="020B0609020204030204" pitchFamily="49" charset="0"/>
                        </a:rPr>
                        <a:t>Enable compression.</a:t>
                      </a:r>
                      <a:r>
                        <a:rPr lang="en-US" sz="900" b="0" i="0" dirty="0">
                          <a:solidFill>
                            <a:schemeClr val="tx1"/>
                          </a:solidFill>
                          <a:effectLst/>
                          <a:latin typeface="Consolas" panose="020B0609020204030204" pitchFamily="49" charset="0"/>
                        </a:rPr>
                        <a:t> When using 'z', data is filtered through the gzip compression program prior to being written to the tarfile, saving additional space. The savings can be substantial, at times better than an order of magnitude depending on the data being compressed</a:t>
                      </a:r>
                      <a:r>
                        <a:rPr lang="en-US" sz="900" dirty="0">
                          <a:solidFill>
                            <a:schemeClr val="tx1"/>
                          </a:solidFill>
                          <a:latin typeface="Consolas" panose="020B0609020204030204" pitchFamily="49" charset="0"/>
                        </a:rPr>
                        <a:t>. An archive created using the 'z' option must also be listed and extracted with 'z';</a:t>
                      </a:r>
                      <a:br>
                        <a:rPr lang="en-US" sz="900" dirty="0">
                          <a:solidFill>
                            <a:schemeClr val="tx1"/>
                          </a:solidFill>
                          <a:latin typeface="Consolas" panose="020B0609020204030204" pitchFamily="49" charset="0"/>
                        </a:rPr>
                      </a:br>
                      <a:r>
                        <a:rPr lang="en-US" sz="900" dirty="0">
                          <a:solidFill>
                            <a:schemeClr val="tx1"/>
                          </a:solidFill>
                          <a:latin typeface="Consolas" panose="020B0609020204030204" pitchFamily="49" charset="0"/>
                        </a:rPr>
                        <a:t>tar will not recognize a compressed file as a valid archive without the 'z' option. Tarfiles created with this option will have the </a:t>
                      </a:r>
                      <a:r>
                        <a:rPr lang="en-US" sz="900" b="1" dirty="0">
                          <a:solidFill>
                            <a:schemeClr val="tx1">
                              <a:lumMod val="75000"/>
                            </a:schemeClr>
                          </a:solidFill>
                          <a:latin typeface="Consolas" panose="020B0609020204030204" pitchFamily="49" charset="0"/>
                        </a:rPr>
                        <a:t>.tar.gz file extension</a:t>
                      </a:r>
                      <a:r>
                        <a:rPr lang="en-US" sz="900" dirty="0">
                          <a:solidFill>
                            <a:schemeClr val="tx1"/>
                          </a:solidFill>
                          <a:latin typeface="Consolas" panose="020B0609020204030204" pitchFamily="49" charset="0"/>
                        </a:rPr>
                        <a:t>.</a:t>
                      </a:r>
                      <a:endParaRPr lang="en-US" sz="900" dirty="0">
                        <a:solidFill>
                          <a:schemeClr val="tx1"/>
                        </a:solidFill>
                        <a:effectLst/>
                        <a:latin typeface="Consolas" panose="020B0609020204030204" pitchFamily="49" charset="0"/>
                      </a:endParaRPr>
                    </a:p>
                  </a:txBody>
                  <a:tcPr anchor="ctr">
                    <a:solidFill>
                      <a:srgbClr val="F2F2F2"/>
                    </a:solidFill>
                  </a:tcPr>
                </a:tc>
                <a:extLst>
                  <a:ext uri="{0D108BD9-81ED-4DB2-BD59-A6C34878D82A}">
                    <a16:rowId xmlns:a16="http://schemas.microsoft.com/office/drawing/2014/main" val="978969512"/>
                  </a:ext>
                </a:extLst>
              </a:tr>
              <a:tr h="14414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-j</a:t>
                      </a:r>
                    </a:p>
                  </a:txBody>
                  <a:tcPr anchor="ctr"/>
                </a:tc>
                <a:tc>
                  <a:txBody>
                    <a:bodyPr/>
                    <a:lstStyle/>
                    <a:p>
                      <a:r>
                        <a:rPr lang="en-US" sz="900" b="1" dirty="0">
                          <a:solidFill>
                            <a:schemeClr val="tx1">
                              <a:lumMod val="75000"/>
                            </a:schemeClr>
                          </a:solidFill>
                          <a:latin typeface="Consolas" panose="020B0609020204030204" pitchFamily="49" charset="0"/>
                        </a:rPr>
                        <a:t>BZ2 Compression.</a:t>
                      </a:r>
                      <a:r>
                        <a:rPr lang="en-US" sz="900" dirty="0">
                          <a:solidFill>
                            <a:schemeClr val="tx1"/>
                          </a:solidFill>
                          <a:latin typeface="Consolas" panose="020B0609020204030204" pitchFamily="49" charset="0"/>
                        </a:rPr>
                        <a:t> Similar to the 'z' compression except that it’s compression method is a bit more efficient on the media space used. The filename of the archive should then have </a:t>
                      </a:r>
                      <a:r>
                        <a:rPr lang="en-US" sz="900" b="1" dirty="0">
                          <a:solidFill>
                            <a:schemeClr val="tx1">
                              <a:lumMod val="75000"/>
                            </a:schemeClr>
                          </a:solidFill>
                          <a:latin typeface="Consolas" panose="020B0609020204030204" pitchFamily="49" charset="0"/>
                        </a:rPr>
                        <a:t>the extension .tar.bz2</a:t>
                      </a:r>
                      <a:endParaRPr lang="en-US" sz="900" b="1" dirty="0">
                        <a:solidFill>
                          <a:schemeClr val="tx1">
                            <a:lumMod val="75000"/>
                          </a:schemeClr>
                        </a:solidFill>
                        <a:effectLst/>
                        <a:latin typeface="Consolas" panose="020B0609020204030204" pitchFamily="49" charset="0"/>
                      </a:endParaRPr>
                    </a:p>
                  </a:txBody>
                  <a:tcPr anchor="ctr">
                    <a:solidFill>
                      <a:srgbClr val="F2F2F2"/>
                    </a:solidFill>
                  </a:tcPr>
                </a:tc>
                <a:extLst>
                  <a:ext uri="{0D108BD9-81ED-4DB2-BD59-A6C34878D82A}">
                    <a16:rowId xmlns:a16="http://schemas.microsoft.com/office/drawing/2014/main" val="35398922"/>
                  </a:ext>
                </a:extLst>
              </a:tr>
              <a:tr h="14414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-N date</a:t>
                      </a:r>
                    </a:p>
                  </a:txBody>
                  <a:tcPr anchor="ctr"/>
                </a:tc>
                <a:tc>
                  <a:txBody>
                    <a:bodyPr/>
                    <a:lstStyle/>
                    <a:p>
                      <a:r>
                        <a:rPr lang="en-US" sz="900" dirty="0">
                          <a:solidFill>
                            <a:schemeClr val="tx1"/>
                          </a:solidFill>
                          <a:latin typeface="Consolas" panose="020B0609020204030204" pitchFamily="49" charset="0"/>
                        </a:rPr>
                        <a:t>Store only </a:t>
                      </a:r>
                      <a:r>
                        <a:rPr lang="en-US" sz="900" b="1" dirty="0">
                          <a:solidFill>
                            <a:schemeClr val="tx1">
                              <a:lumMod val="75000"/>
                            </a:schemeClr>
                          </a:solidFill>
                          <a:latin typeface="Consolas" panose="020B0609020204030204" pitchFamily="49" charset="0"/>
                        </a:rPr>
                        <a:t>files newer than the date specified. </a:t>
                      </a:r>
                      <a:r>
                        <a:rPr lang="en-US" sz="900" dirty="0">
                          <a:solidFill>
                            <a:schemeClr val="tx1"/>
                          </a:solidFill>
                          <a:latin typeface="Consolas" panose="020B0609020204030204" pitchFamily="49" charset="0"/>
                        </a:rPr>
                        <a:t>This option can be used to construct an </a:t>
                      </a:r>
                      <a:r>
                        <a:rPr lang="en-US" sz="900" b="1" dirty="0">
                          <a:solidFill>
                            <a:schemeClr val="tx1">
                              <a:lumMod val="75000"/>
                            </a:schemeClr>
                          </a:solidFill>
                          <a:latin typeface="Consolas" panose="020B0609020204030204" pitchFamily="49" charset="0"/>
                        </a:rPr>
                        <a:t>incremental or differential backup scheme.</a:t>
                      </a:r>
                      <a:endParaRPr lang="en-US" sz="900" b="1" dirty="0">
                        <a:solidFill>
                          <a:schemeClr val="tx1">
                            <a:lumMod val="75000"/>
                          </a:schemeClr>
                        </a:solidFill>
                        <a:effectLst/>
                        <a:latin typeface="Consolas" panose="020B0609020204030204" pitchFamily="49" charset="0"/>
                      </a:endParaRPr>
                    </a:p>
                  </a:txBody>
                  <a:tcPr anchor="ctr">
                    <a:solidFill>
                      <a:srgbClr val="F2F2F2"/>
                    </a:solidFill>
                  </a:tcPr>
                </a:tc>
                <a:extLst>
                  <a:ext uri="{0D108BD9-81ED-4DB2-BD59-A6C34878D82A}">
                    <a16:rowId xmlns:a16="http://schemas.microsoft.com/office/drawing/2014/main" val="1366950666"/>
                  </a:ext>
                </a:extLst>
              </a:tr>
              <a:tr h="144140">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-V “label”</a:t>
                      </a:r>
                    </a:p>
                  </a:txBody>
                  <a:tcPr anchor="ctr"/>
                </a:tc>
                <a:tc>
                  <a:txBody>
                    <a:bodyPr/>
                    <a:lstStyle/>
                    <a:p>
                      <a:r>
                        <a:rPr lang="en-US" sz="900" b="1" dirty="0">
                          <a:solidFill>
                            <a:schemeClr val="tx1">
                              <a:lumMod val="75000"/>
                            </a:schemeClr>
                          </a:solidFill>
                          <a:latin typeface="Consolas" panose="020B0609020204030204" pitchFamily="49" charset="0"/>
                        </a:rPr>
                        <a:t>Adds a label to the .tar archive. </a:t>
                      </a:r>
                      <a:r>
                        <a:rPr lang="en-US" sz="900" dirty="0">
                          <a:solidFill>
                            <a:schemeClr val="tx1"/>
                          </a:solidFill>
                          <a:latin typeface="Consolas" panose="020B0609020204030204" pitchFamily="49" charset="0"/>
                        </a:rPr>
                        <a:t>Quotes are required to prevent the label from being interpreted as a filename. A label is handy if you find </a:t>
                      </a:r>
                      <a:r>
                        <a:rPr lang="en-US" sz="900" b="1" dirty="0">
                          <a:solidFill>
                            <a:schemeClr val="tx1">
                              <a:lumMod val="75000"/>
                            </a:schemeClr>
                          </a:solidFill>
                          <a:latin typeface="Consolas" panose="020B0609020204030204" pitchFamily="49" charset="0"/>
                        </a:rPr>
                        <a:t>an unmarked tape or poorly named tarfile </a:t>
                      </a:r>
                      <a:endParaRPr lang="en-US" sz="900" b="1" dirty="0">
                        <a:solidFill>
                          <a:schemeClr val="tx1">
                            <a:lumMod val="75000"/>
                          </a:schemeClr>
                        </a:solidFill>
                        <a:effectLst/>
                        <a:latin typeface="Consolas" panose="020B0609020204030204" pitchFamily="49" charset="0"/>
                      </a:endParaRPr>
                    </a:p>
                  </a:txBody>
                  <a:tcPr anchor="ctr">
                    <a:solidFill>
                      <a:srgbClr val="F2F2F2"/>
                    </a:solidFill>
                  </a:tcPr>
                </a:tc>
                <a:extLst>
                  <a:ext uri="{0D108BD9-81ED-4DB2-BD59-A6C34878D82A}">
                    <a16:rowId xmlns:a16="http://schemas.microsoft.com/office/drawing/2014/main" val="2287023509"/>
                  </a:ext>
                </a:extLst>
              </a:tr>
            </a:tbl>
          </a:graphicData>
        </a:graphic>
      </p:graphicFrame>
      <p:sp>
        <p:nvSpPr>
          <p:cNvPr id="14" name="Rectangle 13">
            <a:extLst>
              <a:ext uri="{FF2B5EF4-FFF2-40B4-BE49-F238E27FC236}">
                <a16:creationId xmlns:a16="http://schemas.microsoft.com/office/drawing/2014/main" id="{8736FA6F-CC20-4F1C-9F8D-83E4341F9503}"/>
              </a:ext>
            </a:extLst>
          </p:cNvPr>
          <p:cNvSpPr/>
          <p:nvPr/>
        </p:nvSpPr>
        <p:spPr>
          <a:xfrm>
            <a:off x="4925061" y="119344"/>
            <a:ext cx="3278414"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ectangle : coins arrondis 14">
            <a:extLst>
              <a:ext uri="{FF2B5EF4-FFF2-40B4-BE49-F238E27FC236}">
                <a16:creationId xmlns:a16="http://schemas.microsoft.com/office/drawing/2014/main" id="{4CCBCDE9-EF7A-45A6-B791-BE4D4E109B6D}"/>
              </a:ext>
            </a:extLst>
          </p:cNvPr>
          <p:cNvSpPr/>
          <p:nvPr/>
        </p:nvSpPr>
        <p:spPr>
          <a:xfrm>
            <a:off x="6964628" y="66488"/>
            <a:ext cx="1053737"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ectangle : coins arrondis 15">
            <a:extLst>
              <a:ext uri="{FF2B5EF4-FFF2-40B4-BE49-F238E27FC236}">
                <a16:creationId xmlns:a16="http://schemas.microsoft.com/office/drawing/2014/main" id="{B5090BB4-8790-4D4D-A217-1616583CAA6F}"/>
              </a:ext>
            </a:extLst>
          </p:cNvPr>
          <p:cNvSpPr/>
          <p:nvPr/>
        </p:nvSpPr>
        <p:spPr>
          <a:xfrm>
            <a:off x="7036526" y="157293"/>
            <a:ext cx="938501"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Zone de texte 1323">
            <a:extLst>
              <a:ext uri="{FF2B5EF4-FFF2-40B4-BE49-F238E27FC236}">
                <a16:creationId xmlns:a16="http://schemas.microsoft.com/office/drawing/2014/main" id="{1DC28A58-630B-4532-A5A0-FAD909E18056}"/>
              </a:ext>
            </a:extLst>
          </p:cNvPr>
          <p:cNvSpPr txBox="1">
            <a:spLocks noChangeArrowheads="1"/>
          </p:cNvSpPr>
          <p:nvPr/>
        </p:nvSpPr>
        <p:spPr bwMode="auto">
          <a:xfrm>
            <a:off x="6978907" y="81396"/>
            <a:ext cx="105373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CECBCB"/>
                </a:solidFill>
                <a:effectLst/>
                <a:latin typeface="Amatic SC" pitchFamily="2" charset="0"/>
                <a:ea typeface="Yu Mincho" panose="02020400000000000000" pitchFamily="18" charset="-128"/>
                <a:cs typeface="Arial" panose="020B0604020202020204" pitchFamily="34" charset="0"/>
              </a:rPr>
              <a:t>DUMP</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 coins arrondis 17">
            <a:extLst>
              <a:ext uri="{FF2B5EF4-FFF2-40B4-BE49-F238E27FC236}">
                <a16:creationId xmlns:a16="http://schemas.microsoft.com/office/drawing/2014/main" id="{EA46D2F6-DCC1-4FFB-98C4-647E876DC2AF}"/>
              </a:ext>
            </a:extLst>
          </p:cNvPr>
          <p:cNvSpPr/>
          <p:nvPr/>
        </p:nvSpPr>
        <p:spPr>
          <a:xfrm>
            <a:off x="4881542" y="704216"/>
            <a:ext cx="3299347" cy="3650070"/>
          </a:xfrm>
          <a:prstGeom prst="roundRect">
            <a:avLst>
              <a:gd name="adj" fmla="val 2672"/>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100" b="1" dirty="0">
                <a:solidFill>
                  <a:srgbClr val="000000"/>
                </a:solidFill>
                <a:latin typeface="Consolas" panose="020B0609020204030204" pitchFamily="49" charset="0"/>
              </a:rPr>
              <a:t>From the BSD UNIX world, dump allows you to backup a whole partition or a full directory. But Linux dump is unique and written specially for ext2. Now a version for ReiserFS is also available.</a:t>
            </a:r>
          </a:p>
          <a:p>
            <a:r>
              <a:rPr lang="en-US" sz="1100" b="1" dirty="0">
                <a:solidFill>
                  <a:srgbClr val="000000"/>
                </a:solidFill>
                <a:latin typeface="Consolas" panose="020B0609020204030204" pitchFamily="49" charset="0"/>
              </a:rPr>
              <a:t>dump searches through files and decides which ones should be written.</a:t>
            </a:r>
            <a:br>
              <a:rPr lang="en-US" sz="1100" b="1" dirty="0">
                <a:solidFill>
                  <a:srgbClr val="000000"/>
                </a:solidFill>
                <a:latin typeface="Consolas" panose="020B0609020204030204" pitchFamily="49" charset="0"/>
              </a:rPr>
            </a:br>
            <a:r>
              <a:rPr lang="en-US" sz="1100" b="1" dirty="0">
                <a:solidFill>
                  <a:srgbClr val="F2E6E6"/>
                </a:solidFill>
                <a:latin typeface="Consolas" panose="020B0609020204030204" pitchFamily="49" charset="0"/>
              </a:rPr>
              <a:t>Output of dump:</a:t>
            </a:r>
            <a:br>
              <a:rPr lang="en-US" sz="1100" b="1" dirty="0">
                <a:solidFill>
                  <a:srgbClr val="F2E6E6"/>
                </a:solidFill>
                <a:latin typeface="Consolas" panose="020B0609020204030204" pitchFamily="49" charset="0"/>
              </a:rPr>
            </a:br>
            <a:r>
              <a:rPr lang="en-US" sz="1100" b="1" dirty="0">
                <a:solidFill>
                  <a:srgbClr val="000000"/>
                </a:solidFill>
                <a:latin typeface="Consolas" panose="020B0609020204030204" pitchFamily="49" charset="0"/>
              </a:rPr>
              <a:t>Hard Disk, or Tape or File(Option -f)</a:t>
            </a:r>
            <a:br>
              <a:rPr lang="en-US" sz="1100" b="1" dirty="0">
                <a:solidFill>
                  <a:srgbClr val="000000"/>
                </a:solidFill>
                <a:latin typeface="Consolas" panose="020B0609020204030204" pitchFamily="49" charset="0"/>
              </a:rPr>
            </a:br>
            <a:r>
              <a:rPr lang="en-US" sz="1100" b="1" dirty="0">
                <a:solidFill>
                  <a:srgbClr val="F2E6E6"/>
                </a:solidFill>
                <a:latin typeface="Consolas" panose="020B0609020204030204" pitchFamily="49" charset="0"/>
              </a:rPr>
              <a:t>Feature:</a:t>
            </a:r>
            <a:br>
              <a:rPr lang="en-US" sz="1100" b="1" dirty="0">
                <a:solidFill>
                  <a:srgbClr val="000000"/>
                </a:solidFill>
                <a:latin typeface="Consolas" panose="020B0609020204030204" pitchFamily="49" charset="0"/>
              </a:rPr>
            </a:br>
            <a:r>
              <a:rPr lang="en-US" sz="1100" b="1" dirty="0">
                <a:solidFill>
                  <a:srgbClr val="000000"/>
                </a:solidFill>
                <a:latin typeface="Consolas" panose="020B0609020204030204" pitchFamily="49" charset="0"/>
              </a:rPr>
              <a:t>Span files on multiple medias.(medium change).</a:t>
            </a:r>
            <a:br>
              <a:rPr lang="en-US" sz="1100" b="1" dirty="0">
                <a:solidFill>
                  <a:srgbClr val="000000"/>
                </a:solidFill>
                <a:latin typeface="Consolas" panose="020B0609020204030204" pitchFamily="49" charset="0"/>
              </a:rPr>
            </a:br>
            <a:r>
              <a:rPr lang="en-US" sz="1100" b="1" dirty="0">
                <a:solidFill>
                  <a:srgbClr val="F2E6E6"/>
                </a:solidFill>
                <a:latin typeface="Consolas" panose="020B0609020204030204" pitchFamily="49" charset="0"/>
              </a:rPr>
              <a:t>Max. Backup Levels: </a:t>
            </a:r>
            <a:r>
              <a:rPr lang="en-US" sz="1100" b="1" dirty="0">
                <a:solidFill>
                  <a:srgbClr val="000000"/>
                </a:solidFill>
                <a:latin typeface="Consolas" panose="020B0609020204030204" pitchFamily="49" charset="0"/>
              </a:rPr>
              <a:t>10 (0-9)</a:t>
            </a:r>
            <a:br>
              <a:rPr lang="en-US" sz="1100" b="1" dirty="0">
                <a:solidFill>
                  <a:srgbClr val="000000"/>
                </a:solidFill>
                <a:latin typeface="Consolas" panose="020B0609020204030204" pitchFamily="49" charset="0"/>
              </a:rPr>
            </a:br>
            <a:r>
              <a:rPr lang="en-US" sz="1100" b="1" dirty="0">
                <a:solidFill>
                  <a:schemeClr val="accent6">
                    <a:lumMod val="40000"/>
                    <a:lumOff val="60000"/>
                  </a:schemeClr>
                </a:solidFill>
                <a:latin typeface="Consolas" panose="020B0609020204030204" pitchFamily="49" charset="0"/>
              </a:rPr>
              <a:t>Level 0:</a:t>
            </a:r>
            <a:r>
              <a:rPr lang="en-US" sz="1100" b="1" dirty="0">
                <a:solidFill>
                  <a:srgbClr val="000000"/>
                </a:solidFill>
                <a:latin typeface="Consolas" panose="020B0609020204030204" pitchFamily="49" charset="0"/>
              </a:rPr>
              <a:t> Full backup</a:t>
            </a:r>
            <a:br>
              <a:rPr lang="en-US" sz="1100" b="1" dirty="0">
                <a:solidFill>
                  <a:srgbClr val="000000"/>
                </a:solidFill>
                <a:latin typeface="Consolas" panose="020B0609020204030204" pitchFamily="49" charset="0"/>
              </a:rPr>
            </a:br>
            <a:r>
              <a:rPr lang="en-US" sz="1100" b="1" dirty="0">
                <a:solidFill>
                  <a:schemeClr val="accent6">
                    <a:lumMod val="40000"/>
                    <a:lumOff val="60000"/>
                  </a:schemeClr>
                </a:solidFill>
                <a:latin typeface="Consolas" panose="020B0609020204030204" pitchFamily="49" charset="0"/>
              </a:rPr>
              <a:t>Level 1-9: </a:t>
            </a:r>
            <a:r>
              <a:rPr lang="en-US" sz="1100" b="1" dirty="0">
                <a:solidFill>
                  <a:srgbClr val="000000"/>
                </a:solidFill>
                <a:latin typeface="Consolas" panose="020B0609020204030204" pitchFamily="49" charset="0"/>
              </a:rPr>
              <a:t>Incremental backup relative to the lower level backup.</a:t>
            </a:r>
            <a:br>
              <a:rPr lang="en-US" sz="1100" b="1" dirty="0">
                <a:solidFill>
                  <a:srgbClr val="000000"/>
                </a:solidFill>
                <a:latin typeface="Consolas" panose="020B0609020204030204" pitchFamily="49" charset="0"/>
              </a:rPr>
            </a:br>
            <a:r>
              <a:rPr lang="en-US" sz="1100" b="1" dirty="0">
                <a:solidFill>
                  <a:srgbClr val="F2E6E6"/>
                </a:solidFill>
                <a:latin typeface="Consolas" panose="020B0609020204030204" pitchFamily="49" charset="0"/>
              </a:rPr>
              <a:t>Syntax:</a:t>
            </a:r>
            <a:endParaRPr lang="en-US" sz="1100" b="1" dirty="0">
              <a:solidFill>
                <a:srgbClr val="000000"/>
              </a:solidFill>
              <a:latin typeface="Consolas" panose="020B0609020204030204" pitchFamily="49" charset="0"/>
            </a:endParaRPr>
          </a:p>
          <a:p>
            <a:endParaRPr lang="en-US" sz="1100" b="1" dirty="0">
              <a:solidFill>
                <a:srgbClr val="000000"/>
              </a:solidFill>
              <a:latin typeface="Consolas" panose="020B0609020204030204" pitchFamily="49" charset="0"/>
            </a:endParaRPr>
          </a:p>
          <a:p>
            <a:endParaRPr lang="en-US" sz="1100" b="1" dirty="0">
              <a:solidFill>
                <a:srgbClr val="000000"/>
              </a:solidFill>
              <a:latin typeface="Consolas" panose="020B0609020204030204" pitchFamily="49" charset="0"/>
            </a:endParaRPr>
          </a:p>
        </p:txBody>
      </p:sp>
      <p:sp>
        <p:nvSpPr>
          <p:cNvPr id="19" name="Rectangle : coins arrondis 18">
            <a:extLst>
              <a:ext uri="{FF2B5EF4-FFF2-40B4-BE49-F238E27FC236}">
                <a16:creationId xmlns:a16="http://schemas.microsoft.com/office/drawing/2014/main" id="{E9DDCD2C-7053-4ADB-BAFC-FF3A951AE45B}"/>
              </a:ext>
            </a:extLst>
          </p:cNvPr>
          <p:cNvSpPr/>
          <p:nvPr/>
        </p:nvSpPr>
        <p:spPr>
          <a:xfrm>
            <a:off x="4981691" y="3830299"/>
            <a:ext cx="3068371" cy="364575"/>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00" b="1" dirty="0">
                <a:solidFill>
                  <a:schemeClr val="bg1"/>
                </a:solidFill>
                <a:latin typeface="Consolas" panose="020B0609020204030204" pitchFamily="49" charset="0"/>
              </a:rPr>
              <a:t>dump [-level] [-ua] [-f BackupFile] Source</a:t>
            </a:r>
          </a:p>
        </p:txBody>
      </p:sp>
      <p:sp>
        <p:nvSpPr>
          <p:cNvPr id="20" name="ZoneTexte 19">
            <a:extLst>
              <a:ext uri="{FF2B5EF4-FFF2-40B4-BE49-F238E27FC236}">
                <a16:creationId xmlns:a16="http://schemas.microsoft.com/office/drawing/2014/main" id="{EA5C06EA-0637-40EC-8A1E-8283C48F09BF}"/>
              </a:ext>
            </a:extLst>
          </p:cNvPr>
          <p:cNvSpPr txBox="1"/>
          <p:nvPr/>
        </p:nvSpPr>
        <p:spPr>
          <a:xfrm>
            <a:off x="4881542" y="4314377"/>
            <a:ext cx="1327693" cy="400110"/>
          </a:xfrm>
          <a:prstGeom prst="rect">
            <a:avLst/>
          </a:prstGeom>
          <a:noFill/>
        </p:spPr>
        <p:txBody>
          <a:bodyPr wrap="square">
            <a:spAutoFit/>
          </a:bodyPr>
          <a:lstStyle/>
          <a:p>
            <a:r>
              <a:rPr lang="en-US" sz="2000" dirty="0">
                <a:solidFill>
                  <a:schemeClr val="accent1"/>
                </a:solidFill>
                <a:latin typeface="Pumpkin Story" panose="02000500000000000000" pitchFamily="2" charset="0"/>
                <a:ea typeface="Yu Mincho" panose="02020400000000000000" pitchFamily="18" charset="-128"/>
                <a:cs typeface="Arial" panose="020B0604020202020204" pitchFamily="34" charset="0"/>
              </a:rPr>
              <a:t>Options :</a:t>
            </a:r>
          </a:p>
        </p:txBody>
      </p:sp>
      <p:sp>
        <p:nvSpPr>
          <p:cNvPr id="21" name="Rectangle 20">
            <a:extLst>
              <a:ext uri="{FF2B5EF4-FFF2-40B4-BE49-F238E27FC236}">
                <a16:creationId xmlns:a16="http://schemas.microsoft.com/office/drawing/2014/main" id="{57ED1C02-F8B4-4AB8-BB83-A15098A7BBDA}"/>
              </a:ext>
            </a:extLst>
          </p:cNvPr>
          <p:cNvSpPr/>
          <p:nvPr/>
        </p:nvSpPr>
        <p:spPr>
          <a:xfrm>
            <a:off x="4968623" y="4833990"/>
            <a:ext cx="3234613" cy="19575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Tableau 21">
            <a:extLst>
              <a:ext uri="{FF2B5EF4-FFF2-40B4-BE49-F238E27FC236}">
                <a16:creationId xmlns:a16="http://schemas.microsoft.com/office/drawing/2014/main" id="{A0ADD11A-1FD8-4A3C-8524-5DED04AD5367}"/>
              </a:ext>
            </a:extLst>
          </p:cNvPr>
          <p:cNvGraphicFramePr>
            <a:graphicFrameLocks noGrp="1"/>
          </p:cNvGraphicFramePr>
          <p:nvPr>
            <p:extLst>
              <p:ext uri="{D42A27DB-BD31-4B8C-83A1-F6EECF244321}">
                <p14:modId xmlns:p14="http://schemas.microsoft.com/office/powerpoint/2010/main" val="40917305"/>
              </p:ext>
            </p:extLst>
          </p:nvPr>
        </p:nvGraphicFramePr>
        <p:xfrm>
          <a:off x="4882022" y="4691162"/>
          <a:ext cx="3234613" cy="2007294"/>
        </p:xfrm>
        <a:graphic>
          <a:graphicData uri="http://schemas.openxmlformats.org/drawingml/2006/table">
            <a:tbl>
              <a:tblPr>
                <a:tableStyleId>{C4B1156A-380E-4F78-BDF5-A606A8083BF9}</a:tableStyleId>
              </a:tblPr>
              <a:tblGrid>
                <a:gridCol w="1121288">
                  <a:extLst>
                    <a:ext uri="{9D8B030D-6E8A-4147-A177-3AD203B41FA5}">
                      <a16:colId xmlns:a16="http://schemas.microsoft.com/office/drawing/2014/main" val="3968199846"/>
                    </a:ext>
                  </a:extLst>
                </a:gridCol>
                <a:gridCol w="2113325">
                  <a:extLst>
                    <a:ext uri="{9D8B030D-6E8A-4147-A177-3AD203B41FA5}">
                      <a16:colId xmlns:a16="http://schemas.microsoft.com/office/drawing/2014/main" val="4122970139"/>
                    </a:ext>
                  </a:extLst>
                </a:gridCol>
              </a:tblGrid>
              <a:tr h="269934">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-level</a:t>
                      </a:r>
                    </a:p>
                  </a:txBody>
                  <a:tcPr anchor="ctr"/>
                </a:tc>
                <a:tc>
                  <a:txBody>
                    <a:bodyPr/>
                    <a:lstStyle/>
                    <a:p>
                      <a:r>
                        <a:rPr lang="en-US" sz="900" b="1" i="0" u="none" strike="noStrike" cap="none" dirty="0">
                          <a:solidFill>
                            <a:schemeClr val="tx1"/>
                          </a:solidFill>
                          <a:effectLst/>
                          <a:latin typeface="Consolas" panose="020B0609020204030204" pitchFamily="49" charset="0"/>
                          <a:ea typeface="+mn-ea"/>
                          <a:cs typeface="+mn-cs"/>
                          <a:sym typeface="Arial"/>
                        </a:rPr>
                        <a:t>0 </a:t>
                      </a:r>
                      <a:r>
                        <a:rPr lang="en-US" sz="900" b="0" i="0" u="none" strike="noStrike" cap="none" dirty="0">
                          <a:solidFill>
                            <a:schemeClr val="tx1"/>
                          </a:solidFill>
                          <a:effectLst/>
                          <a:latin typeface="Consolas" panose="020B0609020204030204" pitchFamily="49" charset="0"/>
                          <a:ea typeface="+mn-ea"/>
                          <a:cs typeface="+mn-cs"/>
                          <a:sym typeface="Arial"/>
                        </a:rPr>
                        <a:t>to</a:t>
                      </a:r>
                      <a:r>
                        <a:rPr lang="en-US" sz="900" b="1" i="0" u="none" strike="noStrike" cap="none" dirty="0">
                          <a:solidFill>
                            <a:schemeClr val="tx1"/>
                          </a:solidFill>
                          <a:effectLst/>
                          <a:latin typeface="Consolas" panose="020B0609020204030204" pitchFamily="49" charset="0"/>
                          <a:ea typeface="+mn-ea"/>
                          <a:cs typeface="+mn-cs"/>
                          <a:sym typeface="Arial"/>
                        </a:rPr>
                        <a:t> 9</a:t>
                      </a:r>
                    </a:p>
                  </a:txBody>
                  <a:tcPr anchor="ctr">
                    <a:solidFill>
                      <a:srgbClr val="F2F2F2"/>
                    </a:solidFill>
                  </a:tcPr>
                </a:tc>
                <a:extLst>
                  <a:ext uri="{0D108BD9-81ED-4DB2-BD59-A6C34878D82A}">
                    <a16:rowId xmlns:a16="http://schemas.microsoft.com/office/drawing/2014/main" val="2429444531"/>
                  </a:ext>
                </a:extLst>
              </a:tr>
              <a:tr h="416245">
                <a:tc>
                  <a:txBody>
                    <a:bodyPr/>
                    <a:lstStyle/>
                    <a:p>
                      <a:pPr marR="0" algn="ctr" rtl="0" eaLnBrk="1" hangingPunct="1">
                        <a:lnSpc>
                          <a:spcPct val="100000"/>
                        </a:lnSpc>
                        <a:spcBef>
                          <a:spcPts val="0"/>
                        </a:spcBef>
                        <a:spcAft>
                          <a:spcPts val="0"/>
                        </a:spcAft>
                        <a:buClr>
                          <a:srgbClr val="000000"/>
                        </a:buClr>
                        <a:buFont typeface="Arial"/>
                      </a:pPr>
                      <a:r>
                        <a:rPr lang="en-US" sz="1000" b="1" u="none" strike="noStrike" cap="none" dirty="0">
                          <a:solidFill>
                            <a:schemeClr val="accent4">
                              <a:lumMod val="75000"/>
                            </a:schemeClr>
                          </a:solidFill>
                          <a:effectLst/>
                          <a:latin typeface="Consolas" panose="020B0609020204030204" pitchFamily="49" charset="0"/>
                          <a:sym typeface="Arial"/>
                        </a:rPr>
                        <a:t>-u </a:t>
                      </a:r>
                      <a:endParaRPr lang="en-US" sz="1000" b="1" i="0" u="none" strike="noStrike" cap="none" dirty="0">
                        <a:solidFill>
                          <a:schemeClr val="accent4">
                            <a:lumMod val="75000"/>
                          </a:schemeClr>
                        </a:solidFill>
                        <a:effectLst/>
                        <a:latin typeface="Consolas" panose="020B0609020204030204" pitchFamily="49" charset="0"/>
                        <a:ea typeface="+mn-ea"/>
                        <a:cs typeface="+mn-cs"/>
                        <a:sym typeface="Arial"/>
                      </a:endParaRPr>
                    </a:p>
                  </a:txBody>
                  <a:tcPr anchor="ctr"/>
                </a:tc>
                <a:tc>
                  <a:txBody>
                    <a:bodyPr/>
                    <a:lstStyle/>
                    <a:p>
                      <a:r>
                        <a:rPr lang="en-US" sz="900" b="1" i="0" u="none" strike="noStrike" cap="none" dirty="0">
                          <a:solidFill>
                            <a:schemeClr val="tx1"/>
                          </a:solidFill>
                          <a:effectLst/>
                          <a:latin typeface="Consolas" panose="020B0609020204030204" pitchFamily="49" charset="0"/>
                          <a:ea typeface="+mn-ea"/>
                          <a:cs typeface="+mn-cs"/>
                          <a:sym typeface="Arial"/>
                        </a:rPr>
                        <a:t>Update. </a:t>
                      </a:r>
                      <a:r>
                        <a:rPr lang="en-US" sz="900" b="0" i="0" u="none" strike="noStrike" cap="none" dirty="0">
                          <a:solidFill>
                            <a:schemeClr val="tx1"/>
                          </a:solidFill>
                          <a:effectLst/>
                          <a:latin typeface="Consolas" panose="020B0609020204030204" pitchFamily="49" charset="0"/>
                          <a:ea typeface="+mn-ea"/>
                          <a:cs typeface="+mn-cs"/>
                          <a:sym typeface="Arial"/>
                        </a:rPr>
                        <a:t>Uses the file </a:t>
                      </a:r>
                      <a:r>
                        <a:rPr lang="en-US" sz="900" b="1" i="0" u="none" strike="noStrike" cap="none" dirty="0">
                          <a:solidFill>
                            <a:schemeClr val="tx1"/>
                          </a:solidFill>
                          <a:effectLst/>
                          <a:latin typeface="Consolas" panose="020B0609020204030204" pitchFamily="49" charset="0"/>
                          <a:ea typeface="+mn-ea"/>
                          <a:cs typeface="+mn-cs"/>
                          <a:sym typeface="Arial"/>
                        </a:rPr>
                        <a:t>/etc/dumpdates </a:t>
                      </a:r>
                      <a:r>
                        <a:rPr lang="en-US" sz="900" b="0" i="0" u="none" strike="noStrike" cap="none" dirty="0">
                          <a:solidFill>
                            <a:schemeClr val="tx1"/>
                          </a:solidFill>
                          <a:effectLst/>
                          <a:latin typeface="Consolas" panose="020B0609020204030204" pitchFamily="49" charset="0"/>
                          <a:ea typeface="+mn-ea"/>
                          <a:cs typeface="+mn-cs"/>
                          <a:sym typeface="Arial"/>
                        </a:rPr>
                        <a:t>to know which update to do.</a:t>
                      </a:r>
                    </a:p>
                  </a:txBody>
                  <a:tcPr anchor="ctr">
                    <a:solidFill>
                      <a:srgbClr val="F2F2F2"/>
                    </a:solidFill>
                  </a:tcPr>
                </a:tc>
                <a:extLst>
                  <a:ext uri="{0D108BD9-81ED-4DB2-BD59-A6C34878D82A}">
                    <a16:rowId xmlns:a16="http://schemas.microsoft.com/office/drawing/2014/main" val="305283480"/>
                  </a:ext>
                </a:extLst>
              </a:tr>
              <a:tr h="302723">
                <a:tc>
                  <a:txBody>
                    <a:bodyPr/>
                    <a:lstStyle/>
                    <a:p>
                      <a:pPr marR="0" algn="ctr" rtl="0" eaLnBrk="1" hangingPunct="1">
                        <a:lnSpc>
                          <a:spcPct val="100000"/>
                        </a:lnSpc>
                        <a:spcBef>
                          <a:spcPts val="0"/>
                        </a:spcBef>
                        <a:spcAft>
                          <a:spcPts val="0"/>
                        </a:spcAft>
                        <a:buClr>
                          <a:srgbClr val="000000"/>
                        </a:buClr>
                        <a:buFont typeface="Arial"/>
                      </a:pPr>
                      <a:r>
                        <a:rPr lang="en-US" sz="1000" b="1" u="none" strike="noStrike" cap="none" dirty="0">
                          <a:solidFill>
                            <a:schemeClr val="accent4">
                              <a:lumMod val="75000"/>
                            </a:schemeClr>
                          </a:solidFill>
                          <a:effectLst/>
                          <a:latin typeface="Consolas" panose="020B0609020204030204" pitchFamily="49" charset="0"/>
                          <a:sym typeface="Arial"/>
                        </a:rPr>
                        <a:t>-a </a:t>
                      </a:r>
                      <a:endParaRPr lang="en-US" sz="1000" b="1" i="0" u="none" strike="noStrike" cap="none" dirty="0">
                        <a:solidFill>
                          <a:schemeClr val="accent4">
                            <a:lumMod val="75000"/>
                          </a:schemeClr>
                        </a:solidFill>
                        <a:effectLst/>
                        <a:latin typeface="Consolas" panose="020B0609020204030204" pitchFamily="49" charset="0"/>
                        <a:ea typeface="+mn-ea"/>
                        <a:cs typeface="+mn-cs"/>
                        <a:sym typeface="Arial"/>
                      </a:endParaRPr>
                    </a:p>
                  </a:txBody>
                  <a:tcPr anchor="ctr"/>
                </a:tc>
                <a:tc>
                  <a:txBody>
                    <a:bodyPr/>
                    <a:lstStyle/>
                    <a:p>
                      <a:r>
                        <a:rPr lang="en-US" sz="900" b="1" i="0" u="none" strike="noStrike" cap="none" dirty="0">
                          <a:solidFill>
                            <a:schemeClr val="tx1"/>
                          </a:solidFill>
                          <a:effectLst/>
                          <a:latin typeface="Consolas" panose="020B0609020204030204" pitchFamily="49" charset="0"/>
                          <a:ea typeface="+mn-ea"/>
                          <a:cs typeface="+mn-cs"/>
                          <a:sym typeface="Arial"/>
                        </a:rPr>
                        <a:t>Automatically </a:t>
                      </a:r>
                      <a:r>
                        <a:rPr lang="en-US" sz="900" b="0" i="0" u="none" strike="noStrike" cap="none" dirty="0">
                          <a:solidFill>
                            <a:schemeClr val="tx1"/>
                          </a:solidFill>
                          <a:effectLst/>
                          <a:latin typeface="Consolas" panose="020B0609020204030204" pitchFamily="49" charset="0"/>
                          <a:ea typeface="+mn-ea"/>
                          <a:cs typeface="+mn-cs"/>
                          <a:sym typeface="Arial"/>
                        </a:rPr>
                        <a:t>asks for next </a:t>
                      </a:r>
                      <a:r>
                        <a:rPr lang="en-US" sz="900" b="1" i="0" u="none" strike="noStrike" cap="none" dirty="0">
                          <a:solidFill>
                            <a:schemeClr val="tx1"/>
                          </a:solidFill>
                          <a:effectLst/>
                          <a:latin typeface="Consolas" panose="020B0609020204030204" pitchFamily="49" charset="0"/>
                          <a:ea typeface="+mn-ea"/>
                          <a:cs typeface="+mn-cs"/>
                          <a:sym typeface="Arial"/>
                        </a:rPr>
                        <a:t>medium change</a:t>
                      </a:r>
                    </a:p>
                  </a:txBody>
                  <a:tcPr anchor="ctr">
                    <a:solidFill>
                      <a:srgbClr val="F2F2F2"/>
                    </a:solidFill>
                  </a:tcPr>
                </a:tc>
                <a:extLst>
                  <a:ext uri="{0D108BD9-81ED-4DB2-BD59-A6C34878D82A}">
                    <a16:rowId xmlns:a16="http://schemas.microsoft.com/office/drawing/2014/main" val="2686400693"/>
                  </a:ext>
                </a:extLst>
              </a:tr>
              <a:tr h="302723">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-f BackupFile</a:t>
                      </a:r>
                    </a:p>
                  </a:txBody>
                  <a:tcPr anchor="ctr"/>
                </a:tc>
                <a:tc>
                  <a:txBody>
                    <a:bodyPr/>
                    <a:lstStyle/>
                    <a:p>
                      <a:r>
                        <a:rPr lang="en-US" sz="900" b="1" i="0" u="none" strike="noStrike" cap="none" dirty="0">
                          <a:solidFill>
                            <a:schemeClr val="tx1"/>
                          </a:solidFill>
                          <a:effectLst/>
                          <a:latin typeface="Consolas" panose="020B0609020204030204" pitchFamily="49" charset="0"/>
                          <a:ea typeface="+mn-ea"/>
                          <a:cs typeface="+mn-cs"/>
                          <a:sym typeface="Arial"/>
                        </a:rPr>
                        <a:t>Name </a:t>
                      </a:r>
                      <a:r>
                        <a:rPr lang="en-US" sz="900" b="0" i="0" u="none" strike="noStrike" cap="none" dirty="0">
                          <a:solidFill>
                            <a:schemeClr val="tx1"/>
                          </a:solidFill>
                          <a:effectLst/>
                          <a:latin typeface="Consolas" panose="020B0609020204030204" pitchFamily="49" charset="0"/>
                          <a:ea typeface="+mn-ea"/>
                          <a:cs typeface="+mn-cs"/>
                          <a:sym typeface="Arial"/>
                        </a:rPr>
                        <a:t>of destination </a:t>
                      </a:r>
                      <a:r>
                        <a:rPr lang="en-US" sz="900" b="1" i="0" u="none" strike="noStrike" cap="none" dirty="0">
                          <a:solidFill>
                            <a:schemeClr val="tx1"/>
                          </a:solidFill>
                          <a:effectLst/>
                          <a:latin typeface="Consolas" panose="020B0609020204030204" pitchFamily="49" charset="0"/>
                          <a:ea typeface="+mn-ea"/>
                          <a:cs typeface="+mn-cs"/>
                          <a:sym typeface="Arial"/>
                        </a:rPr>
                        <a:t>filename</a:t>
                      </a:r>
                      <a:r>
                        <a:rPr lang="en-US" sz="900" b="0" i="0" u="none" strike="noStrike" cap="none" dirty="0">
                          <a:solidFill>
                            <a:schemeClr val="tx1"/>
                          </a:solidFill>
                          <a:effectLst/>
                          <a:latin typeface="Consolas" panose="020B0609020204030204" pitchFamily="49" charset="0"/>
                          <a:ea typeface="+mn-ea"/>
                          <a:cs typeface="+mn-cs"/>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1" i="0" u="none" strike="noStrike" cap="none" dirty="0">
                          <a:solidFill>
                            <a:schemeClr val="accent4">
                              <a:lumMod val="90000"/>
                            </a:schemeClr>
                          </a:solidFill>
                          <a:effectLst/>
                          <a:latin typeface="Consolas" panose="020B0609020204030204" pitchFamily="49" charset="0"/>
                          <a:ea typeface="+mn-ea"/>
                          <a:cs typeface="+mn-cs"/>
                          <a:sym typeface="Arial"/>
                        </a:rPr>
                        <a:t>Example:</a:t>
                      </a:r>
                      <a:r>
                        <a:rPr lang="en-US" sz="900" b="0" i="0" u="none" strike="noStrike" cap="none" dirty="0">
                          <a:solidFill>
                            <a:schemeClr val="tx1"/>
                          </a:solidFill>
                          <a:effectLst/>
                          <a:latin typeface="Consolas" panose="020B0609020204030204" pitchFamily="49" charset="0"/>
                          <a:ea typeface="+mn-ea"/>
                          <a:cs typeface="+mn-cs"/>
                          <a:sym typeface="Arial"/>
                        </a:rPr>
                        <a:t> </a:t>
                      </a:r>
                      <a:r>
                        <a:rPr lang="en-US" sz="900" b="1" i="0" u="none" strike="noStrike" cap="none" dirty="0">
                          <a:solidFill>
                            <a:schemeClr val="tx1"/>
                          </a:solidFill>
                          <a:effectLst/>
                          <a:latin typeface="Consolas" panose="020B0609020204030204" pitchFamily="49" charset="0"/>
                          <a:ea typeface="+mn-ea"/>
                          <a:cs typeface="+mn-cs"/>
                          <a:sym typeface="Arial"/>
                        </a:rPr>
                        <a:t>/dev/st0 </a:t>
                      </a:r>
                      <a:r>
                        <a:rPr lang="en-US" sz="900" b="0" i="0" u="none" strike="noStrike" cap="none" dirty="0">
                          <a:solidFill>
                            <a:schemeClr val="tx1"/>
                          </a:solidFill>
                          <a:effectLst/>
                          <a:latin typeface="Consolas" panose="020B0609020204030204" pitchFamily="49" charset="0"/>
                          <a:ea typeface="+mn-ea"/>
                          <a:cs typeface="+mn-cs"/>
                          <a:sym typeface="Arial"/>
                        </a:rPr>
                        <a:t>Tape drive.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1" i="0" u="none" strike="noStrike" cap="none" dirty="0">
                          <a:solidFill>
                            <a:schemeClr val="tx1"/>
                          </a:solidFill>
                          <a:effectLst/>
                          <a:latin typeface="Consolas" panose="020B0609020204030204" pitchFamily="49" charset="0"/>
                          <a:ea typeface="+mn-ea"/>
                          <a:cs typeface="+mn-cs"/>
                          <a:sym typeface="Arial"/>
                        </a:rPr>
                        <a:t>/bckp/bckp01.dump  </a:t>
                      </a:r>
                      <a:r>
                        <a:rPr lang="en-US" sz="900" b="0" i="0" u="none" strike="noStrike" cap="none" dirty="0">
                          <a:solidFill>
                            <a:schemeClr val="tx1"/>
                          </a:solidFill>
                          <a:effectLst/>
                          <a:latin typeface="Consolas" panose="020B0609020204030204" pitchFamily="49" charset="0"/>
                          <a:ea typeface="+mn-ea"/>
                          <a:cs typeface="+mn-cs"/>
                          <a:sym typeface="Arial"/>
                        </a:rPr>
                        <a:t>Normal file</a:t>
                      </a:r>
                    </a:p>
                  </a:txBody>
                  <a:tcPr anchor="ctr">
                    <a:solidFill>
                      <a:srgbClr val="F2F2F2"/>
                    </a:solidFill>
                  </a:tcPr>
                </a:tc>
                <a:extLst>
                  <a:ext uri="{0D108BD9-81ED-4DB2-BD59-A6C34878D82A}">
                    <a16:rowId xmlns:a16="http://schemas.microsoft.com/office/drawing/2014/main" val="2223072559"/>
                  </a:ext>
                </a:extLst>
              </a:tr>
              <a:tr h="302723">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Source</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en-US" sz="900" b="1" i="0" u="none" strike="noStrike" cap="none" dirty="0">
                          <a:solidFill>
                            <a:schemeClr val="tx1"/>
                          </a:solidFill>
                          <a:effectLst/>
                          <a:latin typeface="Consolas" panose="020B0609020204030204" pitchFamily="49" charset="0"/>
                          <a:ea typeface="+mn-ea"/>
                          <a:cs typeface="+mn-cs"/>
                          <a:sym typeface="Arial"/>
                        </a:rPr>
                        <a:t>Device</a:t>
                      </a:r>
                      <a:r>
                        <a:rPr lang="en-US" altLang="en-US" sz="900" b="0" i="0" u="none" strike="noStrike" cap="none" dirty="0">
                          <a:solidFill>
                            <a:schemeClr val="tx1"/>
                          </a:solidFill>
                          <a:effectLst/>
                          <a:latin typeface="Consolas" panose="020B0609020204030204" pitchFamily="49" charset="0"/>
                          <a:ea typeface="+mn-ea"/>
                          <a:cs typeface="+mn-cs"/>
                          <a:sym typeface="Arial"/>
                        </a:rPr>
                        <a:t> (partition) or </a:t>
                      </a:r>
                      <a:r>
                        <a:rPr lang="en-US" altLang="en-US" sz="900" b="1" i="0" u="none" strike="noStrike" cap="none" dirty="0">
                          <a:solidFill>
                            <a:schemeClr val="tx1"/>
                          </a:solidFill>
                          <a:effectLst/>
                          <a:latin typeface="Consolas" panose="020B0609020204030204" pitchFamily="49" charset="0"/>
                          <a:ea typeface="+mn-ea"/>
                          <a:cs typeface="+mn-cs"/>
                          <a:sym typeface="Arial"/>
                        </a:rPr>
                        <a:t>directory</a:t>
                      </a:r>
                      <a:r>
                        <a:rPr lang="en-US" altLang="en-US" sz="900" b="0" i="0" u="none" strike="noStrike" cap="none" dirty="0">
                          <a:solidFill>
                            <a:schemeClr val="tx1"/>
                          </a:solidFill>
                          <a:effectLst/>
                          <a:latin typeface="Consolas" panose="020B0609020204030204" pitchFamily="49" charset="0"/>
                          <a:ea typeface="+mn-ea"/>
                          <a:cs typeface="+mn-cs"/>
                          <a:sym typeface="Arial"/>
                        </a:rPr>
                        <a:t> name to </a:t>
                      </a:r>
                      <a:r>
                        <a:rPr lang="en-US" altLang="en-US" sz="900" b="1" i="0" u="none" strike="noStrike" cap="none" dirty="0">
                          <a:solidFill>
                            <a:schemeClr val="tx1"/>
                          </a:solidFill>
                          <a:effectLst/>
                          <a:latin typeface="Consolas" panose="020B0609020204030204" pitchFamily="49" charset="0"/>
                          <a:ea typeface="+mn-ea"/>
                          <a:cs typeface="+mn-cs"/>
                          <a:sym typeface="Arial"/>
                        </a:rPr>
                        <a:t>backup</a:t>
                      </a:r>
                      <a:r>
                        <a:rPr lang="en-US" altLang="en-US" sz="900" b="0" i="0" u="none" strike="noStrike" cap="none" dirty="0">
                          <a:solidFill>
                            <a:schemeClr val="tx1"/>
                          </a:solidFill>
                          <a:effectLst/>
                          <a:latin typeface="Consolas" panose="020B0609020204030204" pitchFamily="49" charset="0"/>
                          <a:ea typeface="+mn-ea"/>
                          <a:cs typeface="+mn-cs"/>
                          <a:sym typeface="Arial"/>
                        </a:rPr>
                        <a:t> </a:t>
                      </a:r>
                    </a:p>
                  </a:txBody>
                  <a:tcPr anchor="ctr">
                    <a:solidFill>
                      <a:srgbClr val="F2F2F2"/>
                    </a:solidFill>
                  </a:tcPr>
                </a:tc>
                <a:extLst>
                  <a:ext uri="{0D108BD9-81ED-4DB2-BD59-A6C34878D82A}">
                    <a16:rowId xmlns:a16="http://schemas.microsoft.com/office/drawing/2014/main" val="803068724"/>
                  </a:ext>
                </a:extLst>
              </a:tr>
            </a:tbl>
          </a:graphicData>
        </a:graphic>
      </p:graphicFrame>
      <p:sp>
        <p:nvSpPr>
          <p:cNvPr id="29" name="ZoneTexte 28">
            <a:extLst>
              <a:ext uri="{FF2B5EF4-FFF2-40B4-BE49-F238E27FC236}">
                <a16:creationId xmlns:a16="http://schemas.microsoft.com/office/drawing/2014/main" id="{1C73DDDD-66E6-4A69-8978-F80A2D5F7E61}"/>
              </a:ext>
            </a:extLst>
          </p:cNvPr>
          <p:cNvSpPr txBox="1"/>
          <p:nvPr/>
        </p:nvSpPr>
        <p:spPr>
          <a:xfrm>
            <a:off x="8337163" y="173301"/>
            <a:ext cx="3725061" cy="2031325"/>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r>
              <a:rPr lang="en-US" sz="1050" b="1" dirty="0">
                <a:solidFill>
                  <a:schemeClr val="accent5">
                    <a:lumMod val="75000"/>
                  </a:schemeClr>
                </a:solidFill>
                <a:latin typeface="Consolas" panose="020B0609020204030204" pitchFamily="49" charset="0"/>
              </a:rPr>
              <a:t>Examples :</a:t>
            </a:r>
          </a:p>
          <a:p>
            <a:pPr marL="171450" indent="-171450">
              <a:buFont typeface="Arial" panose="020B0604020202020204" pitchFamily="34" charset="0"/>
              <a:buChar char="•"/>
            </a:pPr>
            <a:r>
              <a:rPr lang="en-US" sz="1050" dirty="0">
                <a:solidFill>
                  <a:schemeClr val="tx1">
                    <a:lumMod val="50000"/>
                  </a:schemeClr>
                </a:solidFill>
                <a:latin typeface="Consolas" panose="020B0609020204030204" pitchFamily="49" charset="0"/>
              </a:rPr>
              <a:t>The file </a:t>
            </a:r>
            <a:r>
              <a:rPr lang="en-US" sz="1050" b="1" dirty="0">
                <a:solidFill>
                  <a:schemeClr val="tx1">
                    <a:lumMod val="50000"/>
                  </a:schemeClr>
                </a:solidFill>
                <a:latin typeface="Consolas" panose="020B0609020204030204" pitchFamily="49" charset="0"/>
              </a:rPr>
              <a:t>/etc/dumpdates </a:t>
            </a:r>
            <a:r>
              <a:rPr lang="en-US" sz="1050" dirty="0">
                <a:solidFill>
                  <a:schemeClr val="tx1">
                    <a:lumMod val="50000"/>
                  </a:schemeClr>
                </a:solidFill>
                <a:latin typeface="Consolas" panose="020B0609020204030204" pitchFamily="49" charset="0"/>
              </a:rPr>
              <a:t>contains a list of backups already done. Format: </a:t>
            </a:r>
          </a:p>
          <a:p>
            <a:pPr algn="ctr"/>
            <a:r>
              <a:rPr lang="en-US" sz="1050" b="1" dirty="0">
                <a:latin typeface="Consolas" panose="020B0609020204030204" pitchFamily="49" charset="0"/>
              </a:rPr>
              <a:t>Source </a:t>
            </a:r>
            <a:r>
              <a:rPr lang="en-US" sz="1050" b="1" dirty="0">
                <a:solidFill>
                  <a:schemeClr val="accent1"/>
                </a:solidFill>
                <a:latin typeface="Consolas" panose="020B0609020204030204" pitchFamily="49" charset="0"/>
              </a:rPr>
              <a:t>BackupLevel </a:t>
            </a:r>
            <a:r>
              <a:rPr lang="en-US" sz="1050" b="1" dirty="0">
                <a:solidFill>
                  <a:schemeClr val="accent3">
                    <a:lumMod val="75000"/>
                  </a:schemeClr>
                </a:solidFill>
                <a:latin typeface="Consolas" panose="020B0609020204030204" pitchFamily="49" charset="0"/>
              </a:rPr>
              <a:t>Date_Time </a:t>
            </a:r>
          </a:p>
          <a:p>
            <a:pPr algn="ctr"/>
            <a:r>
              <a:rPr lang="en-US" sz="1050" b="1" dirty="0">
                <a:latin typeface="Consolas" panose="020B0609020204030204" pitchFamily="49" charset="0"/>
              </a:rPr>
              <a:t>/dev/sda5 </a:t>
            </a:r>
            <a:r>
              <a:rPr lang="en-US" sz="1050" b="1" dirty="0">
                <a:solidFill>
                  <a:schemeClr val="accent1"/>
                </a:solidFill>
                <a:latin typeface="Consolas" panose="020B0609020204030204" pitchFamily="49" charset="0"/>
              </a:rPr>
              <a:t>0</a:t>
            </a:r>
            <a:r>
              <a:rPr lang="en-US" sz="1050" dirty="0">
                <a:solidFill>
                  <a:schemeClr val="tx1">
                    <a:lumMod val="50000"/>
                  </a:schemeClr>
                </a:solidFill>
                <a:latin typeface="Consolas" panose="020B0609020204030204" pitchFamily="49" charset="0"/>
              </a:rPr>
              <a:t> </a:t>
            </a:r>
            <a:r>
              <a:rPr lang="en-US" sz="1050" b="1" dirty="0">
                <a:solidFill>
                  <a:schemeClr val="accent3">
                    <a:lumMod val="75000"/>
                  </a:schemeClr>
                </a:solidFill>
                <a:latin typeface="Consolas" panose="020B0609020204030204" pitchFamily="49" charset="0"/>
              </a:rPr>
              <a:t>Sat May 18 23:55:32 2003 </a:t>
            </a:r>
          </a:p>
          <a:p>
            <a:pPr algn="ctr"/>
            <a:r>
              <a:rPr lang="en-US" sz="1050" b="1" dirty="0">
                <a:latin typeface="Consolas" panose="020B0609020204030204" pitchFamily="49" charset="0"/>
              </a:rPr>
              <a:t>/dev/sda5 </a:t>
            </a:r>
            <a:r>
              <a:rPr lang="en-US" sz="1050" b="1" dirty="0">
                <a:solidFill>
                  <a:schemeClr val="accent1"/>
                </a:solidFill>
                <a:latin typeface="Consolas" panose="020B0609020204030204" pitchFamily="49" charset="0"/>
              </a:rPr>
              <a:t>1</a:t>
            </a:r>
            <a:r>
              <a:rPr lang="en-US" sz="1050" dirty="0">
                <a:solidFill>
                  <a:schemeClr val="tx1">
                    <a:lumMod val="50000"/>
                  </a:schemeClr>
                </a:solidFill>
                <a:latin typeface="Consolas" panose="020B0609020204030204" pitchFamily="49" charset="0"/>
              </a:rPr>
              <a:t> </a:t>
            </a:r>
            <a:r>
              <a:rPr lang="en-US" sz="1050" b="1" dirty="0">
                <a:solidFill>
                  <a:schemeClr val="accent3">
                    <a:lumMod val="75000"/>
                  </a:schemeClr>
                </a:solidFill>
                <a:latin typeface="Consolas" panose="020B0609020204030204" pitchFamily="49" charset="0"/>
              </a:rPr>
              <a:t>Mon May 10 23:55:32 2003</a:t>
            </a:r>
          </a:p>
          <a:p>
            <a:pPr marL="171450" indent="-171450">
              <a:buFont typeface="Arial" panose="020B0604020202020204" pitchFamily="34" charset="0"/>
              <a:buChar char="•"/>
            </a:pPr>
            <a:r>
              <a:rPr lang="en-US" sz="1050" dirty="0">
                <a:solidFill>
                  <a:schemeClr val="tx1">
                    <a:lumMod val="50000"/>
                  </a:schemeClr>
                </a:solidFill>
                <a:latin typeface="Consolas" panose="020B0609020204030204" pitchFamily="49" charset="0"/>
              </a:rPr>
              <a:t>Shows that on Sat. May 18 a Full backup was made using the command:</a:t>
            </a:r>
          </a:p>
          <a:p>
            <a:pPr algn="ctr"/>
            <a:r>
              <a:rPr lang="en-US" sz="1050" b="1" dirty="0">
                <a:solidFill>
                  <a:schemeClr val="tx1">
                    <a:lumMod val="50000"/>
                  </a:schemeClr>
                </a:solidFill>
                <a:latin typeface="Consolas" panose="020B0609020204030204" pitchFamily="49" charset="0"/>
              </a:rPr>
              <a:t>dump -</a:t>
            </a:r>
            <a:r>
              <a:rPr lang="en-US" sz="1050" b="1" dirty="0">
                <a:solidFill>
                  <a:schemeClr val="accent1"/>
                </a:solidFill>
                <a:latin typeface="Consolas" panose="020B0609020204030204" pitchFamily="49" charset="0"/>
              </a:rPr>
              <a:t>0</a:t>
            </a:r>
            <a:r>
              <a:rPr lang="en-US" sz="1050" b="1" dirty="0">
                <a:solidFill>
                  <a:schemeClr val="tx1">
                    <a:lumMod val="50000"/>
                  </a:schemeClr>
                </a:solidFill>
                <a:latin typeface="Consolas" panose="020B0609020204030204" pitchFamily="49" charset="0"/>
              </a:rPr>
              <a:t>ua -f /dev/tape  /dev/hda5</a:t>
            </a:r>
          </a:p>
          <a:p>
            <a:pPr marL="171450" indent="-171450">
              <a:buFont typeface="Arial" panose="020B0604020202020204" pitchFamily="34" charset="0"/>
              <a:buChar char="•"/>
            </a:pPr>
            <a:r>
              <a:rPr lang="en-US" sz="1050" dirty="0">
                <a:solidFill>
                  <a:schemeClr val="tx1">
                    <a:lumMod val="50000"/>
                  </a:schemeClr>
                </a:solidFill>
                <a:latin typeface="Consolas" panose="020B0609020204030204" pitchFamily="49" charset="0"/>
              </a:rPr>
              <a:t>and an incremental backup relative to the Full backup using the command:</a:t>
            </a:r>
          </a:p>
          <a:p>
            <a:pPr algn="ctr"/>
            <a:r>
              <a:rPr lang="en-US" sz="1050" b="1" dirty="0">
                <a:solidFill>
                  <a:schemeClr val="tx1">
                    <a:lumMod val="50000"/>
                  </a:schemeClr>
                </a:solidFill>
                <a:latin typeface="Consolas" panose="020B0609020204030204" pitchFamily="49" charset="0"/>
              </a:rPr>
              <a:t>dump -</a:t>
            </a:r>
            <a:r>
              <a:rPr lang="en-US" sz="1050" b="1" dirty="0">
                <a:solidFill>
                  <a:schemeClr val="accent1"/>
                </a:solidFill>
                <a:latin typeface="Consolas" panose="020B0609020204030204" pitchFamily="49" charset="0"/>
              </a:rPr>
              <a:t>1</a:t>
            </a:r>
            <a:r>
              <a:rPr lang="en-US" sz="1050" b="1" dirty="0">
                <a:solidFill>
                  <a:schemeClr val="tx1">
                    <a:lumMod val="50000"/>
                  </a:schemeClr>
                </a:solidFill>
                <a:latin typeface="Consolas" panose="020B0609020204030204" pitchFamily="49" charset="0"/>
              </a:rPr>
              <a:t>ua -f /dev/tape  /dev/hda5</a:t>
            </a:r>
          </a:p>
        </p:txBody>
      </p:sp>
      <p:sp>
        <p:nvSpPr>
          <p:cNvPr id="38" name="Rectangle 37">
            <a:extLst>
              <a:ext uri="{FF2B5EF4-FFF2-40B4-BE49-F238E27FC236}">
                <a16:creationId xmlns:a16="http://schemas.microsoft.com/office/drawing/2014/main" id="{22C42000-5196-4563-A3D4-FA88C5F4EFAF}"/>
              </a:ext>
            </a:extLst>
          </p:cNvPr>
          <p:cNvSpPr/>
          <p:nvPr/>
        </p:nvSpPr>
        <p:spPr>
          <a:xfrm>
            <a:off x="8337163" y="2379218"/>
            <a:ext cx="3725060"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Rectangle : coins arrondis 38">
            <a:extLst>
              <a:ext uri="{FF2B5EF4-FFF2-40B4-BE49-F238E27FC236}">
                <a16:creationId xmlns:a16="http://schemas.microsoft.com/office/drawing/2014/main" id="{3AAC58C4-C2D3-4D9F-ACDF-13319955FA4D}"/>
              </a:ext>
            </a:extLst>
          </p:cNvPr>
          <p:cNvSpPr/>
          <p:nvPr/>
        </p:nvSpPr>
        <p:spPr>
          <a:xfrm>
            <a:off x="8573448" y="2304949"/>
            <a:ext cx="1127901"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Rectangle : coins arrondis 39">
            <a:extLst>
              <a:ext uri="{FF2B5EF4-FFF2-40B4-BE49-F238E27FC236}">
                <a16:creationId xmlns:a16="http://schemas.microsoft.com/office/drawing/2014/main" id="{F009C6EB-6CC6-4A2B-952F-B51BE07E52CA}"/>
              </a:ext>
            </a:extLst>
          </p:cNvPr>
          <p:cNvSpPr/>
          <p:nvPr/>
        </p:nvSpPr>
        <p:spPr>
          <a:xfrm>
            <a:off x="8610510" y="2395754"/>
            <a:ext cx="1037158"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Zone de texte 1323">
            <a:extLst>
              <a:ext uri="{FF2B5EF4-FFF2-40B4-BE49-F238E27FC236}">
                <a16:creationId xmlns:a16="http://schemas.microsoft.com/office/drawing/2014/main" id="{E2569589-8DB0-4D23-B8AE-567FF8109213}"/>
              </a:ext>
            </a:extLst>
          </p:cNvPr>
          <p:cNvSpPr txBox="1">
            <a:spLocks noChangeArrowheads="1"/>
          </p:cNvSpPr>
          <p:nvPr/>
        </p:nvSpPr>
        <p:spPr bwMode="auto">
          <a:xfrm>
            <a:off x="8587728" y="2319857"/>
            <a:ext cx="105994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CECBCB"/>
                </a:solidFill>
                <a:effectLst/>
                <a:latin typeface="Amatic SC" pitchFamily="2" charset="0"/>
                <a:ea typeface="Yu Mincho" panose="02020400000000000000" pitchFamily="18" charset="-128"/>
                <a:cs typeface="Arial" panose="020B0604020202020204" pitchFamily="34" charset="0"/>
              </a:rPr>
              <a:t>RESTORE</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42" name="Rectangle : coins arrondis 41">
            <a:extLst>
              <a:ext uri="{FF2B5EF4-FFF2-40B4-BE49-F238E27FC236}">
                <a16:creationId xmlns:a16="http://schemas.microsoft.com/office/drawing/2014/main" id="{419589D7-69B9-49F0-874F-970EA7E43D40}"/>
              </a:ext>
            </a:extLst>
          </p:cNvPr>
          <p:cNvSpPr/>
          <p:nvPr/>
        </p:nvSpPr>
        <p:spPr>
          <a:xfrm>
            <a:off x="8337163" y="2879296"/>
            <a:ext cx="3725060" cy="2563562"/>
          </a:xfrm>
          <a:prstGeom prst="roundRect">
            <a:avLst>
              <a:gd name="adj" fmla="val 2672"/>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100" b="1" dirty="0">
                <a:solidFill>
                  <a:srgbClr val="000000"/>
                </a:solidFill>
                <a:latin typeface="Consolas" panose="020B0609020204030204" pitchFamily="49" charset="0"/>
              </a:rPr>
              <a:t>This program is the counterpart of </a:t>
            </a:r>
            <a:r>
              <a:rPr lang="en-US" sz="1100" b="1" dirty="0">
                <a:solidFill>
                  <a:srgbClr val="F2F2F2"/>
                </a:solidFill>
                <a:latin typeface="Consolas" panose="020B0609020204030204" pitchFamily="49" charset="0"/>
              </a:rPr>
              <a:t>the backup program dump</a:t>
            </a:r>
            <a:r>
              <a:rPr lang="en-US" sz="1100" b="1" dirty="0">
                <a:solidFill>
                  <a:srgbClr val="000000"/>
                </a:solidFill>
                <a:latin typeface="Consolas" panose="020B0609020204030204" pitchFamily="49" charset="0"/>
              </a:rPr>
              <a:t>. It is not only used for restoring but also to compare the backed-up data with the current original data. </a:t>
            </a:r>
          </a:p>
          <a:p>
            <a:r>
              <a:rPr lang="en-US" sz="1100" b="1" dirty="0">
                <a:solidFill>
                  <a:srgbClr val="F2E6E6"/>
                </a:solidFill>
                <a:latin typeface="Consolas" panose="020B0609020204030204" pitchFamily="49" charset="0"/>
              </a:rPr>
              <a:t>Commonly used options are: </a:t>
            </a:r>
            <a:endParaRPr lang="en-US" b="1" dirty="0">
              <a:solidFill>
                <a:srgbClr val="F2E6E6"/>
              </a:solidFill>
              <a:latin typeface="Consolas" panose="020B0609020204030204" pitchFamily="49" charset="0"/>
            </a:endParaRPr>
          </a:p>
          <a:p>
            <a:pPr algn="ctr"/>
            <a:r>
              <a:rPr lang="en-US" sz="1100" b="1" dirty="0">
                <a:solidFill>
                  <a:schemeClr val="tx2">
                    <a:lumMod val="10000"/>
                  </a:schemeClr>
                </a:solidFill>
                <a:highlight>
                  <a:srgbClr val="F8F2F2"/>
                </a:highlight>
                <a:latin typeface="Consolas" panose="020B0609020204030204" pitchFamily="49" charset="0"/>
              </a:rPr>
              <a:t>restore</a:t>
            </a:r>
            <a:r>
              <a:rPr lang="en-US" sz="1100" b="1" dirty="0">
                <a:solidFill>
                  <a:schemeClr val="bg1"/>
                </a:solidFill>
                <a:highlight>
                  <a:srgbClr val="F8F2F2"/>
                </a:highlight>
                <a:latin typeface="Consolas" panose="020B0609020204030204" pitchFamily="49" charset="0"/>
              </a:rPr>
              <a:t> </a:t>
            </a:r>
            <a:r>
              <a:rPr lang="en-US" sz="1100" b="1" dirty="0">
                <a:solidFill>
                  <a:schemeClr val="accent1"/>
                </a:solidFill>
                <a:highlight>
                  <a:srgbClr val="F8F2F2"/>
                </a:highlight>
                <a:latin typeface="Consolas" panose="020B0609020204030204" pitchFamily="49" charset="0"/>
              </a:rPr>
              <a:t>-C </a:t>
            </a:r>
            <a:r>
              <a:rPr lang="en-US" sz="1100" b="1" dirty="0">
                <a:solidFill>
                  <a:schemeClr val="accent3">
                    <a:lumMod val="75000"/>
                  </a:schemeClr>
                </a:solidFill>
                <a:highlight>
                  <a:srgbClr val="F8F2F2"/>
                </a:highlight>
                <a:latin typeface="Consolas" panose="020B0609020204030204" pitchFamily="49" charset="0"/>
              </a:rPr>
              <a:t>-f </a:t>
            </a:r>
            <a:r>
              <a:rPr lang="en-US" sz="1100" b="1" dirty="0">
                <a:solidFill>
                  <a:schemeClr val="tx1"/>
                </a:solidFill>
                <a:highlight>
                  <a:srgbClr val="F8F2F2"/>
                </a:highlight>
                <a:latin typeface="Consolas" panose="020B0609020204030204" pitchFamily="49" charset="0"/>
              </a:rPr>
              <a:t>BackupDevice</a:t>
            </a:r>
          </a:p>
          <a:p>
            <a:pPr marL="171450" indent="-171450">
              <a:buFont typeface="Arial" panose="020B0604020202020204" pitchFamily="34" charset="0"/>
              <a:buChar char="•"/>
            </a:pPr>
            <a:r>
              <a:rPr lang="en-US" sz="1100" b="1" dirty="0">
                <a:solidFill>
                  <a:srgbClr val="000000"/>
                </a:solidFill>
                <a:latin typeface="Consolas" panose="020B0609020204030204" pitchFamily="49" charset="0"/>
              </a:rPr>
              <a:t>Will compare </a:t>
            </a:r>
            <a:r>
              <a:rPr lang="en-US" sz="1100" b="1" dirty="0">
                <a:solidFill>
                  <a:schemeClr val="accent1">
                    <a:lumMod val="60000"/>
                    <a:lumOff val="40000"/>
                  </a:schemeClr>
                </a:solidFill>
                <a:latin typeface="Consolas" panose="020B0609020204030204" pitchFamily="49" charset="0"/>
              </a:rPr>
              <a:t>(-C) </a:t>
            </a:r>
            <a:r>
              <a:rPr lang="en-US" sz="1100" b="1" dirty="0">
                <a:solidFill>
                  <a:srgbClr val="000000"/>
                </a:solidFill>
                <a:latin typeface="Consolas" panose="020B0609020204030204" pitchFamily="49" charset="0"/>
              </a:rPr>
              <a:t>the content of the </a:t>
            </a:r>
            <a:r>
              <a:rPr lang="en-US" sz="1100" b="1" dirty="0">
                <a:solidFill>
                  <a:schemeClr val="tx1"/>
                </a:solidFill>
                <a:latin typeface="Consolas" panose="020B0609020204030204" pitchFamily="49" charset="0"/>
              </a:rPr>
              <a:t>BackupDevice </a:t>
            </a:r>
            <a:r>
              <a:rPr lang="en-US" sz="1100" b="1" dirty="0">
                <a:solidFill>
                  <a:schemeClr val="accent6">
                    <a:lumMod val="40000"/>
                    <a:lumOff val="60000"/>
                  </a:schemeClr>
                </a:solidFill>
                <a:latin typeface="Consolas" panose="020B0609020204030204" pitchFamily="49" charset="0"/>
              </a:rPr>
              <a:t>(</a:t>
            </a:r>
            <a:r>
              <a:rPr lang="en-US" sz="1100" b="1" dirty="0" err="1">
                <a:solidFill>
                  <a:schemeClr val="accent6">
                    <a:lumMod val="40000"/>
                    <a:lumOff val="60000"/>
                  </a:schemeClr>
                </a:solidFill>
                <a:latin typeface="Consolas" panose="020B0609020204030204" pitchFamily="49" charset="0"/>
              </a:rPr>
              <a:t>eg.</a:t>
            </a:r>
            <a:r>
              <a:rPr lang="en-US" sz="1100" b="1" dirty="0">
                <a:solidFill>
                  <a:schemeClr val="accent6">
                    <a:lumMod val="40000"/>
                    <a:lumOff val="60000"/>
                  </a:schemeClr>
                </a:solidFill>
                <a:latin typeface="Consolas" panose="020B0609020204030204" pitchFamily="49" charset="0"/>
              </a:rPr>
              <a:t> /dev/st0) </a:t>
            </a:r>
            <a:r>
              <a:rPr lang="en-US" sz="1100" b="1" dirty="0">
                <a:solidFill>
                  <a:srgbClr val="000000"/>
                </a:solidFill>
                <a:latin typeface="Consolas" panose="020B0609020204030204" pitchFamily="49" charset="0"/>
              </a:rPr>
              <a:t>to </a:t>
            </a:r>
            <a:r>
              <a:rPr lang="en-US" sz="1100" b="1" dirty="0">
                <a:solidFill>
                  <a:schemeClr val="tx2"/>
                </a:solidFill>
                <a:latin typeface="Consolas" panose="020B0609020204030204" pitchFamily="49" charset="0"/>
              </a:rPr>
              <a:t>the original </a:t>
            </a:r>
            <a:r>
              <a:rPr lang="en-US" sz="1100" b="1" dirty="0">
                <a:solidFill>
                  <a:srgbClr val="000000"/>
                </a:solidFill>
                <a:latin typeface="Consolas" panose="020B0609020204030204" pitchFamily="49" charset="0"/>
              </a:rPr>
              <a:t>and </a:t>
            </a:r>
            <a:r>
              <a:rPr lang="en-US" sz="1100" b="1" dirty="0">
                <a:solidFill>
                  <a:schemeClr val="tx2"/>
                </a:solidFill>
                <a:latin typeface="Consolas" panose="020B0609020204030204" pitchFamily="49" charset="0"/>
              </a:rPr>
              <a:t>the differences </a:t>
            </a:r>
            <a:r>
              <a:rPr lang="en-US" sz="1100" b="1" dirty="0">
                <a:solidFill>
                  <a:srgbClr val="000000"/>
                </a:solidFill>
                <a:latin typeface="Consolas" panose="020B0609020204030204" pitchFamily="49" charset="0"/>
              </a:rPr>
              <a:t>will be shown.</a:t>
            </a:r>
          </a:p>
          <a:p>
            <a:pPr algn="ctr"/>
            <a:r>
              <a:rPr lang="en-US" sz="1100" b="1" dirty="0">
                <a:solidFill>
                  <a:srgbClr val="000000"/>
                </a:solidFill>
                <a:highlight>
                  <a:srgbClr val="F8F2F2"/>
                </a:highlight>
                <a:latin typeface="Consolas" panose="020B0609020204030204" pitchFamily="49" charset="0"/>
              </a:rPr>
              <a:t>restore </a:t>
            </a:r>
            <a:r>
              <a:rPr lang="en-US" sz="1100" b="1" dirty="0">
                <a:solidFill>
                  <a:schemeClr val="accent1"/>
                </a:solidFill>
                <a:highlight>
                  <a:srgbClr val="F8F2F2"/>
                </a:highlight>
                <a:latin typeface="Consolas" panose="020B0609020204030204" pitchFamily="49" charset="0"/>
              </a:rPr>
              <a:t>-i </a:t>
            </a:r>
            <a:r>
              <a:rPr lang="en-US" sz="1100" b="1" dirty="0">
                <a:solidFill>
                  <a:schemeClr val="accent3">
                    <a:lumMod val="75000"/>
                  </a:schemeClr>
                </a:solidFill>
                <a:highlight>
                  <a:srgbClr val="F8F2F2"/>
                </a:highlight>
                <a:latin typeface="Consolas" panose="020B0609020204030204" pitchFamily="49" charset="0"/>
              </a:rPr>
              <a:t>-f </a:t>
            </a:r>
            <a:r>
              <a:rPr lang="en-US" sz="1100" b="1" dirty="0">
                <a:solidFill>
                  <a:schemeClr val="tx1"/>
                </a:solidFill>
                <a:highlight>
                  <a:srgbClr val="F8F2F2"/>
                </a:highlight>
                <a:latin typeface="Consolas" panose="020B0609020204030204" pitchFamily="49" charset="0"/>
              </a:rPr>
              <a:t>BackupDevice</a:t>
            </a:r>
          </a:p>
          <a:p>
            <a:pPr marL="171450" indent="-171450">
              <a:buFont typeface="Arial" panose="020B0604020202020204" pitchFamily="34" charset="0"/>
              <a:buChar char="•"/>
            </a:pPr>
            <a:r>
              <a:rPr lang="en-US" sz="1100" b="1" dirty="0">
                <a:solidFill>
                  <a:srgbClr val="000000"/>
                </a:solidFill>
                <a:latin typeface="Consolas" panose="020B0609020204030204" pitchFamily="49" charset="0"/>
              </a:rPr>
              <a:t>Will start in interactive </a:t>
            </a:r>
            <a:r>
              <a:rPr lang="en-US" sz="1100" b="1" dirty="0">
                <a:solidFill>
                  <a:schemeClr val="accent1">
                    <a:lumMod val="60000"/>
                    <a:lumOff val="40000"/>
                  </a:schemeClr>
                </a:solidFill>
                <a:latin typeface="Consolas" panose="020B0609020204030204" pitchFamily="49" charset="0"/>
              </a:rPr>
              <a:t>(-i) </a:t>
            </a:r>
            <a:r>
              <a:rPr lang="en-US" sz="1100" b="1" dirty="0">
                <a:solidFill>
                  <a:srgbClr val="000000"/>
                </a:solidFill>
                <a:latin typeface="Consolas" panose="020B0609020204030204" pitchFamily="49" charset="0"/>
              </a:rPr>
              <a:t>mode and wait for commands relating to the list of files to restore. </a:t>
            </a:r>
          </a:p>
          <a:p>
            <a:pPr marL="171450" indent="-171450" algn="ctr">
              <a:buClr>
                <a:schemeClr val="accent1">
                  <a:lumMod val="20000"/>
                  <a:lumOff val="80000"/>
                </a:schemeClr>
              </a:buClr>
              <a:buFont typeface="Courier New" panose="02070309020205020404" pitchFamily="49" charset="0"/>
              <a:buChar char="o"/>
            </a:pPr>
            <a:r>
              <a:rPr lang="en-US" sz="1100" b="1" dirty="0">
                <a:solidFill>
                  <a:schemeClr val="accent1">
                    <a:lumMod val="20000"/>
                    <a:lumOff val="80000"/>
                  </a:schemeClr>
                </a:solidFill>
                <a:latin typeface="Consolas" panose="020B0609020204030204" pitchFamily="49" charset="0"/>
              </a:rPr>
              <a:t>The most important commands are: </a:t>
            </a:r>
          </a:p>
        </p:txBody>
      </p:sp>
      <p:sp>
        <p:nvSpPr>
          <p:cNvPr id="43" name="Rectangle 42">
            <a:extLst>
              <a:ext uri="{FF2B5EF4-FFF2-40B4-BE49-F238E27FC236}">
                <a16:creationId xmlns:a16="http://schemas.microsoft.com/office/drawing/2014/main" id="{C5A0D5AD-8C36-4EAC-B700-CAD1023DB18A}"/>
              </a:ext>
            </a:extLst>
          </p:cNvPr>
          <p:cNvSpPr/>
          <p:nvPr/>
        </p:nvSpPr>
        <p:spPr>
          <a:xfrm>
            <a:off x="8423764" y="5643620"/>
            <a:ext cx="3638459" cy="10956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4" name="Tableau 43">
            <a:extLst>
              <a:ext uri="{FF2B5EF4-FFF2-40B4-BE49-F238E27FC236}">
                <a16:creationId xmlns:a16="http://schemas.microsoft.com/office/drawing/2014/main" id="{36D1094B-51BE-442A-9F8D-BA02E094D84D}"/>
              </a:ext>
            </a:extLst>
          </p:cNvPr>
          <p:cNvGraphicFramePr>
            <a:graphicFrameLocks noGrp="1"/>
          </p:cNvGraphicFramePr>
          <p:nvPr>
            <p:extLst>
              <p:ext uri="{D42A27DB-BD31-4B8C-83A1-F6EECF244321}">
                <p14:modId xmlns:p14="http://schemas.microsoft.com/office/powerpoint/2010/main" val="3855987891"/>
              </p:ext>
            </p:extLst>
          </p:nvPr>
        </p:nvGraphicFramePr>
        <p:xfrm>
          <a:off x="8337163" y="5518210"/>
          <a:ext cx="3645831" cy="1147765"/>
        </p:xfrm>
        <a:graphic>
          <a:graphicData uri="http://schemas.openxmlformats.org/drawingml/2006/table">
            <a:tbl>
              <a:tblPr>
                <a:tableStyleId>{C4B1156A-380E-4F78-BDF5-A606A8083BF9}</a:tableStyleId>
              </a:tblPr>
              <a:tblGrid>
                <a:gridCol w="1599317">
                  <a:extLst>
                    <a:ext uri="{9D8B030D-6E8A-4147-A177-3AD203B41FA5}">
                      <a16:colId xmlns:a16="http://schemas.microsoft.com/office/drawing/2014/main" val="3968199846"/>
                    </a:ext>
                  </a:extLst>
                </a:gridCol>
                <a:gridCol w="2046514">
                  <a:extLst>
                    <a:ext uri="{9D8B030D-6E8A-4147-A177-3AD203B41FA5}">
                      <a16:colId xmlns:a16="http://schemas.microsoft.com/office/drawing/2014/main" val="4122970139"/>
                    </a:ext>
                  </a:extLst>
                </a:gridCol>
              </a:tblGrid>
              <a:tr h="269934">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cd Directory</a:t>
                      </a:r>
                    </a:p>
                  </a:txBody>
                  <a:tcPr anchor="ctr"/>
                </a:tc>
                <a:tc>
                  <a:txBody>
                    <a:bodyPr/>
                    <a:lstStyle/>
                    <a:p>
                      <a:r>
                        <a:rPr lang="en-US" sz="900" b="0" i="0" u="none" strike="noStrike" cap="none" dirty="0">
                          <a:solidFill>
                            <a:schemeClr val="tx1"/>
                          </a:solidFill>
                          <a:effectLst/>
                          <a:latin typeface="Consolas" panose="020B0609020204030204" pitchFamily="49" charset="0"/>
                          <a:ea typeface="+mn-ea"/>
                          <a:cs typeface="+mn-cs"/>
                          <a:sym typeface="Arial"/>
                        </a:rPr>
                        <a:t>Changes to another directory on the backed-up medium. </a:t>
                      </a:r>
                    </a:p>
                  </a:txBody>
                  <a:tcPr anchor="ctr">
                    <a:solidFill>
                      <a:srgbClr val="F2F2F2"/>
                    </a:solidFill>
                  </a:tcPr>
                </a:tc>
                <a:extLst>
                  <a:ext uri="{0D108BD9-81ED-4DB2-BD59-A6C34878D82A}">
                    <a16:rowId xmlns:a16="http://schemas.microsoft.com/office/drawing/2014/main" val="2429444531"/>
                  </a:ext>
                </a:extLst>
              </a:tr>
              <a:tr h="416245">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ls [Directory|file]</a:t>
                      </a:r>
                    </a:p>
                  </a:txBody>
                  <a:tcPr anchor="ctr"/>
                </a:tc>
                <a:tc>
                  <a:txBody>
                    <a:bodyPr/>
                    <a:lstStyle/>
                    <a:p>
                      <a:r>
                        <a:rPr lang="en-US" sz="900" b="0" i="0" u="none" strike="noStrike" cap="none" dirty="0">
                          <a:solidFill>
                            <a:schemeClr val="tx1"/>
                          </a:solidFill>
                          <a:effectLst/>
                          <a:latin typeface="Consolas" panose="020B0609020204030204" pitchFamily="49" charset="0"/>
                          <a:ea typeface="+mn-ea"/>
                          <a:cs typeface="+mn-cs"/>
                          <a:sym typeface="Arial"/>
                        </a:rPr>
                        <a:t>Lists the current directory (like bash's ls) </a:t>
                      </a:r>
                    </a:p>
                  </a:txBody>
                  <a:tcPr anchor="ctr">
                    <a:solidFill>
                      <a:srgbClr val="F2F2F2"/>
                    </a:solidFill>
                  </a:tcPr>
                </a:tc>
                <a:extLst>
                  <a:ext uri="{0D108BD9-81ED-4DB2-BD59-A6C34878D82A}">
                    <a16:rowId xmlns:a16="http://schemas.microsoft.com/office/drawing/2014/main" val="305283480"/>
                  </a:ext>
                </a:extLst>
              </a:tr>
              <a:tr h="302723">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add Directory|File</a:t>
                      </a:r>
                    </a:p>
                  </a:txBody>
                  <a:tcPr anchor="ctr"/>
                </a:tc>
                <a:tc>
                  <a:txBody>
                    <a:bodyPr/>
                    <a:lstStyle/>
                    <a:p>
                      <a:r>
                        <a:rPr lang="en-US" sz="900" b="0" i="0" u="none" strike="noStrike" cap="none" dirty="0">
                          <a:solidFill>
                            <a:schemeClr val="tx1"/>
                          </a:solidFill>
                          <a:effectLst/>
                          <a:latin typeface="Consolas" panose="020B0609020204030204" pitchFamily="49" charset="0"/>
                          <a:ea typeface="+mn-ea"/>
                          <a:cs typeface="+mn-cs"/>
                          <a:sym typeface="Arial"/>
                        </a:rPr>
                        <a:t>Add the Dir. or File in the list to restore. </a:t>
                      </a:r>
                    </a:p>
                  </a:txBody>
                  <a:tcPr anchor="ctr">
                    <a:solidFill>
                      <a:srgbClr val="F2F2F2"/>
                    </a:solidFill>
                  </a:tcPr>
                </a:tc>
                <a:extLst>
                  <a:ext uri="{0D108BD9-81ED-4DB2-BD59-A6C34878D82A}">
                    <a16:rowId xmlns:a16="http://schemas.microsoft.com/office/drawing/2014/main" val="2686400693"/>
                  </a:ext>
                </a:extLst>
              </a:tr>
            </a:tbl>
          </a:graphicData>
        </a:graphic>
      </p:graphicFrame>
    </p:spTree>
    <p:extLst>
      <p:ext uri="{BB962C8B-B14F-4D97-AF65-F5344CB8AC3E}">
        <p14:creationId xmlns:p14="http://schemas.microsoft.com/office/powerpoint/2010/main" val="360137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87CE21-B249-45C8-B58B-5A55295F8873}"/>
              </a:ext>
            </a:extLst>
          </p:cNvPr>
          <p:cNvSpPr/>
          <p:nvPr/>
        </p:nvSpPr>
        <p:spPr>
          <a:xfrm>
            <a:off x="220962" y="225330"/>
            <a:ext cx="3638459" cy="10847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au 4">
            <a:extLst>
              <a:ext uri="{FF2B5EF4-FFF2-40B4-BE49-F238E27FC236}">
                <a16:creationId xmlns:a16="http://schemas.microsoft.com/office/drawing/2014/main" id="{C86C9C85-5007-4CB8-B441-F1A0FD6D1508}"/>
              </a:ext>
            </a:extLst>
          </p:cNvPr>
          <p:cNvGraphicFramePr>
            <a:graphicFrameLocks noGrp="1"/>
          </p:cNvGraphicFramePr>
          <p:nvPr>
            <p:extLst>
              <p:ext uri="{D42A27DB-BD31-4B8C-83A1-F6EECF244321}">
                <p14:modId xmlns:p14="http://schemas.microsoft.com/office/powerpoint/2010/main" val="3591588777"/>
              </p:ext>
            </p:extLst>
          </p:nvPr>
        </p:nvGraphicFramePr>
        <p:xfrm>
          <a:off x="134361" y="150160"/>
          <a:ext cx="3645831" cy="1084728"/>
        </p:xfrm>
        <a:graphic>
          <a:graphicData uri="http://schemas.openxmlformats.org/drawingml/2006/table">
            <a:tbl>
              <a:tblPr>
                <a:tableStyleId>{C4B1156A-380E-4F78-BDF5-A606A8083BF9}</a:tableStyleId>
              </a:tblPr>
              <a:tblGrid>
                <a:gridCol w="1744683">
                  <a:extLst>
                    <a:ext uri="{9D8B030D-6E8A-4147-A177-3AD203B41FA5}">
                      <a16:colId xmlns:a16="http://schemas.microsoft.com/office/drawing/2014/main" val="3968199846"/>
                    </a:ext>
                  </a:extLst>
                </a:gridCol>
                <a:gridCol w="1901148">
                  <a:extLst>
                    <a:ext uri="{9D8B030D-6E8A-4147-A177-3AD203B41FA5}">
                      <a16:colId xmlns:a16="http://schemas.microsoft.com/office/drawing/2014/main" val="4122970139"/>
                    </a:ext>
                  </a:extLst>
                </a:gridCol>
              </a:tblGrid>
              <a:tr h="26993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delete Directory|File</a:t>
                      </a:r>
                    </a:p>
                  </a:txBody>
                  <a:tcPr anchor="ctr"/>
                </a:tc>
                <a:tc>
                  <a:txBody>
                    <a:bodyPr/>
                    <a:lstStyle/>
                    <a:p>
                      <a:r>
                        <a:rPr lang="en-US" sz="900" b="0" i="0" u="none" strike="noStrike" cap="none" dirty="0">
                          <a:solidFill>
                            <a:schemeClr val="tx1"/>
                          </a:solidFill>
                          <a:effectLst/>
                          <a:latin typeface="Consolas" panose="020B0609020204030204" pitchFamily="49" charset="0"/>
                          <a:ea typeface="+mn-ea"/>
                          <a:cs typeface="+mn-cs"/>
                          <a:sym typeface="Arial"/>
                        </a:rPr>
                        <a:t>Delete the Dir or File in the list to restore </a:t>
                      </a:r>
                    </a:p>
                  </a:txBody>
                  <a:tcPr anchor="ctr">
                    <a:solidFill>
                      <a:srgbClr val="F2F2F2"/>
                    </a:solidFill>
                  </a:tcPr>
                </a:tc>
                <a:extLst>
                  <a:ext uri="{0D108BD9-81ED-4DB2-BD59-A6C34878D82A}">
                    <a16:rowId xmlns:a16="http://schemas.microsoft.com/office/drawing/2014/main" val="2429444531"/>
                  </a:ext>
                </a:extLst>
              </a:tr>
              <a:tr h="416245">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extract</a:t>
                      </a:r>
                    </a:p>
                  </a:txBody>
                  <a:tcPr anchor="ctr"/>
                </a:tc>
                <a:tc>
                  <a:txBody>
                    <a:bodyPr/>
                    <a:lstStyle/>
                    <a:p>
                      <a:r>
                        <a:rPr lang="en-US" sz="900" b="0" i="0" u="none" strike="noStrike" cap="none" dirty="0">
                          <a:solidFill>
                            <a:schemeClr val="tx1"/>
                          </a:solidFill>
                          <a:effectLst/>
                          <a:latin typeface="Consolas" panose="020B0609020204030204" pitchFamily="49" charset="0"/>
                          <a:ea typeface="+mn-ea"/>
                          <a:cs typeface="+mn-cs"/>
                          <a:sym typeface="Arial"/>
                        </a:rPr>
                        <a:t>Start the restoring the files listed. </a:t>
                      </a:r>
                    </a:p>
                  </a:txBody>
                  <a:tcPr anchor="ctr">
                    <a:solidFill>
                      <a:srgbClr val="F2F2F2"/>
                    </a:solidFill>
                  </a:tcPr>
                </a:tc>
                <a:extLst>
                  <a:ext uri="{0D108BD9-81ED-4DB2-BD59-A6C34878D82A}">
                    <a16:rowId xmlns:a16="http://schemas.microsoft.com/office/drawing/2014/main" val="305283480"/>
                  </a:ext>
                </a:extLst>
              </a:tr>
              <a:tr h="302723">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quit</a:t>
                      </a:r>
                    </a:p>
                  </a:txBody>
                  <a:tcPr anchor="ctr"/>
                </a:tc>
                <a:tc>
                  <a:txBody>
                    <a:bodyPr/>
                    <a:lstStyle/>
                    <a:p>
                      <a:r>
                        <a:rPr lang="en-US" sz="900" b="0" i="0" u="none" strike="noStrike" cap="none" dirty="0">
                          <a:solidFill>
                            <a:schemeClr val="tx1"/>
                          </a:solidFill>
                          <a:effectLst/>
                          <a:latin typeface="Consolas" panose="020B0609020204030204" pitchFamily="49" charset="0"/>
                          <a:ea typeface="+mn-ea"/>
                          <a:cs typeface="+mn-cs"/>
                          <a:sym typeface="Arial"/>
                        </a:rPr>
                        <a:t>Exit restore program </a:t>
                      </a:r>
                    </a:p>
                  </a:txBody>
                  <a:tcPr anchor="ctr">
                    <a:solidFill>
                      <a:srgbClr val="F2F2F2"/>
                    </a:solidFill>
                  </a:tcPr>
                </a:tc>
                <a:extLst>
                  <a:ext uri="{0D108BD9-81ED-4DB2-BD59-A6C34878D82A}">
                    <a16:rowId xmlns:a16="http://schemas.microsoft.com/office/drawing/2014/main" val="2686400693"/>
                  </a:ext>
                </a:extLst>
              </a:tr>
            </a:tbl>
          </a:graphicData>
        </a:graphic>
      </p:graphicFrame>
      <p:sp>
        <p:nvSpPr>
          <p:cNvPr id="6" name="ZoneTexte 5">
            <a:extLst>
              <a:ext uri="{FF2B5EF4-FFF2-40B4-BE49-F238E27FC236}">
                <a16:creationId xmlns:a16="http://schemas.microsoft.com/office/drawing/2014/main" id="{93279B3F-24ED-4C91-8E4D-8BFD534D7B61}"/>
              </a:ext>
            </a:extLst>
          </p:cNvPr>
          <p:cNvSpPr txBox="1"/>
          <p:nvPr/>
        </p:nvSpPr>
        <p:spPr>
          <a:xfrm>
            <a:off x="134361" y="1385228"/>
            <a:ext cx="3725061" cy="2839239"/>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r>
              <a:rPr lang="en-US" sz="1050" b="1" dirty="0">
                <a:solidFill>
                  <a:schemeClr val="accent3">
                    <a:lumMod val="50000"/>
                  </a:schemeClr>
                </a:solidFill>
                <a:latin typeface="Consolas" panose="020B0609020204030204" pitchFamily="49" charset="0"/>
              </a:rPr>
              <a:t>Important: </a:t>
            </a:r>
            <a:r>
              <a:rPr lang="en-US" sz="1050" dirty="0">
                <a:solidFill>
                  <a:schemeClr val="tx1">
                    <a:lumMod val="50000"/>
                  </a:schemeClr>
                </a:solidFill>
                <a:latin typeface="Consolas" panose="020B0609020204030204" pitchFamily="49" charset="0"/>
              </a:rPr>
              <a:t>When the restore is activated, </a:t>
            </a:r>
            <a:r>
              <a:rPr lang="en-US" sz="1050" b="1" dirty="0">
                <a:solidFill>
                  <a:schemeClr val="tx1">
                    <a:lumMod val="50000"/>
                  </a:schemeClr>
                </a:solidFill>
                <a:latin typeface="Consolas" panose="020B0609020204030204" pitchFamily="49" charset="0"/>
              </a:rPr>
              <a:t>its restores the files in the current directory.</a:t>
            </a:r>
            <a:br>
              <a:rPr lang="en-US" sz="1050" dirty="0">
                <a:solidFill>
                  <a:schemeClr val="tx1">
                    <a:lumMod val="50000"/>
                  </a:schemeClr>
                </a:solidFill>
                <a:latin typeface="Consolas" panose="020B0609020204030204" pitchFamily="49" charset="0"/>
              </a:rPr>
            </a:br>
            <a:r>
              <a:rPr lang="en-US" sz="1050" dirty="0">
                <a:solidFill>
                  <a:schemeClr val="tx1">
                    <a:lumMod val="50000"/>
                  </a:schemeClr>
                </a:solidFill>
                <a:latin typeface="Consolas" panose="020B0609020204030204" pitchFamily="49" charset="0"/>
              </a:rPr>
              <a:t>Therefore if files backed-up to </a:t>
            </a:r>
            <a:r>
              <a:rPr lang="en-US" sz="1050" b="1" dirty="0">
                <a:solidFill>
                  <a:schemeClr val="accent2">
                    <a:lumMod val="75000"/>
                  </a:schemeClr>
                </a:solidFill>
                <a:latin typeface="Consolas" panose="020B0609020204030204" pitchFamily="49" charset="0"/>
              </a:rPr>
              <a:t>/dev/st0 </a:t>
            </a:r>
            <a:r>
              <a:rPr lang="en-US" sz="1050" dirty="0">
                <a:solidFill>
                  <a:schemeClr val="tx1">
                    <a:lumMod val="50000"/>
                  </a:schemeClr>
                </a:solidFill>
                <a:latin typeface="Consolas" panose="020B0609020204030204" pitchFamily="49" charset="0"/>
              </a:rPr>
              <a:t>need to be </a:t>
            </a:r>
            <a:r>
              <a:rPr lang="en-US" sz="1050" b="1" dirty="0">
                <a:solidFill>
                  <a:schemeClr val="accent4">
                    <a:lumMod val="75000"/>
                  </a:schemeClr>
                </a:solidFill>
                <a:latin typeface="Consolas" panose="020B0609020204030204" pitchFamily="49" charset="0"/>
              </a:rPr>
              <a:t>restored</a:t>
            </a:r>
            <a:r>
              <a:rPr lang="en-US" sz="1050" dirty="0">
                <a:solidFill>
                  <a:schemeClr val="tx1">
                    <a:lumMod val="50000"/>
                  </a:schemeClr>
                </a:solidFill>
                <a:latin typeface="Consolas" panose="020B0609020204030204" pitchFamily="49" charset="0"/>
              </a:rPr>
              <a:t> to </a:t>
            </a:r>
            <a:r>
              <a:rPr lang="en-US" sz="1050" b="1" dirty="0">
                <a:solidFill>
                  <a:schemeClr val="accent3">
                    <a:lumMod val="75000"/>
                  </a:schemeClr>
                </a:solidFill>
                <a:latin typeface="Consolas" panose="020B0609020204030204" pitchFamily="49" charset="0"/>
              </a:rPr>
              <a:t>/dev/hda8 </a:t>
            </a:r>
            <a:r>
              <a:rPr lang="en-US" sz="1050" dirty="0">
                <a:solidFill>
                  <a:schemeClr val="tx1">
                    <a:lumMod val="50000"/>
                  </a:schemeClr>
                </a:solidFill>
                <a:latin typeface="Consolas" panose="020B0609020204030204" pitchFamily="49" charset="0"/>
              </a:rPr>
              <a:t>which is </a:t>
            </a:r>
            <a:r>
              <a:rPr lang="en-US" sz="1050" b="1" dirty="0">
                <a:solidFill>
                  <a:schemeClr val="tx2">
                    <a:lumMod val="10000"/>
                  </a:schemeClr>
                </a:solidFill>
                <a:latin typeface="Consolas" panose="020B0609020204030204" pitchFamily="49" charset="0"/>
              </a:rPr>
              <a:t>mounted</a:t>
            </a:r>
            <a:br>
              <a:rPr lang="en-US" sz="1050" dirty="0">
                <a:solidFill>
                  <a:schemeClr val="tx1">
                    <a:lumMod val="50000"/>
                  </a:schemeClr>
                </a:solidFill>
                <a:latin typeface="Consolas" panose="020B0609020204030204" pitchFamily="49" charset="0"/>
              </a:rPr>
            </a:br>
            <a:r>
              <a:rPr lang="en-US" sz="1050" dirty="0">
                <a:solidFill>
                  <a:schemeClr val="tx1">
                    <a:lumMod val="50000"/>
                  </a:schemeClr>
                </a:solidFill>
                <a:latin typeface="Consolas" panose="020B0609020204030204" pitchFamily="49" charset="0"/>
              </a:rPr>
              <a:t>on </a:t>
            </a:r>
            <a:r>
              <a:rPr lang="en-US" sz="1050" b="1" dirty="0">
                <a:solidFill>
                  <a:schemeClr val="accent5">
                    <a:lumMod val="75000"/>
                  </a:schemeClr>
                </a:solidFill>
                <a:latin typeface="Consolas" panose="020B0609020204030204" pitchFamily="49" charset="0"/>
              </a:rPr>
              <a:t>/mnt/data</a:t>
            </a:r>
            <a:r>
              <a:rPr lang="en-US" sz="1050" dirty="0">
                <a:solidFill>
                  <a:schemeClr val="tx1">
                    <a:lumMod val="50000"/>
                  </a:schemeClr>
                </a:solidFill>
                <a:latin typeface="Consolas" panose="020B0609020204030204" pitchFamily="49" charset="0"/>
              </a:rPr>
              <a:t>, you need to </a:t>
            </a:r>
            <a:r>
              <a:rPr lang="en-US" sz="1050" b="1" dirty="0">
                <a:solidFill>
                  <a:schemeClr val="tx1">
                    <a:lumMod val="50000"/>
                  </a:schemeClr>
                </a:solidFill>
                <a:latin typeface="Consolas" panose="020B0609020204030204" pitchFamily="49" charset="0"/>
              </a:rPr>
              <a:t>change the current directory to the mount point. </a:t>
            </a:r>
          </a:p>
          <a:p>
            <a:r>
              <a:rPr lang="en-US" sz="1050" b="1" dirty="0">
                <a:solidFill>
                  <a:schemeClr val="accent6">
                    <a:lumMod val="75000"/>
                  </a:schemeClr>
                </a:solidFill>
                <a:latin typeface="Consolas" panose="020B0609020204030204" pitchFamily="49" charset="0"/>
              </a:rPr>
              <a:t>Example:</a:t>
            </a:r>
            <a:endParaRPr lang="en-US" sz="1050" b="1" dirty="0">
              <a:solidFill>
                <a:schemeClr val="tx1">
                  <a:lumMod val="50000"/>
                </a:schemeClr>
              </a:solidFill>
              <a:latin typeface="Consolas" panose="020B0609020204030204" pitchFamily="49" charset="0"/>
            </a:endParaRPr>
          </a:p>
          <a:p>
            <a:pPr algn="ctr"/>
            <a:r>
              <a:rPr lang="en-US" sz="1050" b="1" dirty="0">
                <a:solidFill>
                  <a:schemeClr val="tx1">
                    <a:lumMod val="50000"/>
                  </a:schemeClr>
                </a:solidFill>
                <a:latin typeface="Consolas" panose="020B0609020204030204" pitchFamily="49" charset="0"/>
              </a:rPr>
              <a:t>cd </a:t>
            </a:r>
            <a:r>
              <a:rPr lang="en-US" sz="1050" b="1" dirty="0">
                <a:solidFill>
                  <a:schemeClr val="accent5">
                    <a:lumMod val="75000"/>
                  </a:schemeClr>
                </a:solidFill>
                <a:latin typeface="Consolas" panose="020B0609020204030204" pitchFamily="49" charset="0"/>
              </a:rPr>
              <a:t>/mnt/data</a:t>
            </a:r>
            <a:br>
              <a:rPr lang="en-US" sz="1050" b="1" dirty="0">
                <a:solidFill>
                  <a:schemeClr val="tx1">
                    <a:lumMod val="50000"/>
                  </a:schemeClr>
                </a:solidFill>
                <a:latin typeface="Consolas" panose="020B0609020204030204" pitchFamily="49" charset="0"/>
              </a:rPr>
            </a:br>
            <a:r>
              <a:rPr lang="en-US" sz="1050" b="1" dirty="0">
                <a:solidFill>
                  <a:schemeClr val="accent4">
                    <a:lumMod val="75000"/>
                  </a:schemeClr>
                </a:solidFill>
                <a:latin typeface="Consolas" panose="020B0609020204030204" pitchFamily="49" charset="0"/>
              </a:rPr>
              <a:t>restore</a:t>
            </a:r>
            <a:r>
              <a:rPr lang="en-US" sz="1050" b="1" dirty="0">
                <a:solidFill>
                  <a:schemeClr val="tx1">
                    <a:lumMod val="50000"/>
                  </a:schemeClr>
                </a:solidFill>
                <a:latin typeface="Consolas" panose="020B0609020204030204" pitchFamily="49" charset="0"/>
              </a:rPr>
              <a:t> -r -f </a:t>
            </a:r>
            <a:r>
              <a:rPr lang="en-US" sz="1050" b="1" dirty="0">
                <a:solidFill>
                  <a:schemeClr val="accent2">
                    <a:lumMod val="75000"/>
                  </a:schemeClr>
                </a:solidFill>
                <a:latin typeface="Consolas" panose="020B0609020204030204" pitchFamily="49" charset="0"/>
              </a:rPr>
              <a:t>/dev/st0 </a:t>
            </a:r>
          </a:p>
          <a:p>
            <a:r>
              <a:rPr lang="en-US" sz="1050" dirty="0">
                <a:solidFill>
                  <a:schemeClr val="tx1">
                    <a:lumMod val="50000"/>
                  </a:schemeClr>
                </a:solidFill>
                <a:latin typeface="Consolas" panose="020B0609020204030204" pitchFamily="49" charset="0"/>
              </a:rPr>
              <a:t>Here the full Backup located in </a:t>
            </a:r>
            <a:r>
              <a:rPr lang="en-US" sz="1050" b="1" dirty="0">
                <a:solidFill>
                  <a:schemeClr val="accent2">
                    <a:lumMod val="75000"/>
                  </a:schemeClr>
                </a:solidFill>
                <a:latin typeface="Consolas" panose="020B0609020204030204" pitchFamily="49" charset="0"/>
              </a:rPr>
              <a:t>/dev/st0 </a:t>
            </a:r>
            <a:r>
              <a:rPr lang="en-US" sz="1050" dirty="0">
                <a:solidFill>
                  <a:schemeClr val="tx1">
                    <a:lumMod val="50000"/>
                  </a:schemeClr>
                </a:solidFill>
                <a:latin typeface="Consolas" panose="020B0609020204030204" pitchFamily="49" charset="0"/>
              </a:rPr>
              <a:t>will be </a:t>
            </a:r>
            <a:r>
              <a:rPr lang="en-US" sz="1050" b="1" dirty="0">
                <a:solidFill>
                  <a:schemeClr val="accent4">
                    <a:lumMod val="75000"/>
                  </a:schemeClr>
                </a:solidFill>
                <a:latin typeface="Consolas" panose="020B0609020204030204" pitchFamily="49" charset="0"/>
              </a:rPr>
              <a:t>restored</a:t>
            </a:r>
            <a:r>
              <a:rPr lang="en-US" sz="1050" dirty="0">
                <a:solidFill>
                  <a:schemeClr val="tx1">
                    <a:lumMod val="50000"/>
                  </a:schemeClr>
                </a:solidFill>
                <a:latin typeface="Consolas" panose="020B0609020204030204" pitchFamily="49" charset="0"/>
              </a:rPr>
              <a:t> to the directory </a:t>
            </a:r>
            <a:r>
              <a:rPr lang="en-US" sz="1050" b="1" dirty="0">
                <a:solidFill>
                  <a:schemeClr val="accent5">
                    <a:lumMod val="75000"/>
                  </a:schemeClr>
                </a:solidFill>
                <a:latin typeface="Consolas" panose="020B0609020204030204" pitchFamily="49" charset="0"/>
              </a:rPr>
              <a:t>/mnt/data</a:t>
            </a:r>
            <a:r>
              <a:rPr lang="en-US" sz="1050" b="1" dirty="0">
                <a:solidFill>
                  <a:schemeClr val="tx1">
                    <a:lumMod val="50000"/>
                  </a:schemeClr>
                </a:solidFill>
                <a:latin typeface="Consolas" panose="020B0609020204030204" pitchFamily="49" charset="0"/>
              </a:rPr>
              <a:t> </a:t>
            </a:r>
            <a:r>
              <a:rPr lang="en-US" sz="1050" dirty="0">
                <a:solidFill>
                  <a:schemeClr val="tx1">
                    <a:lumMod val="50000"/>
                  </a:schemeClr>
                </a:solidFill>
                <a:latin typeface="Consolas" panose="020B0609020204030204" pitchFamily="49" charset="0"/>
              </a:rPr>
              <a:t>which is the </a:t>
            </a:r>
            <a:r>
              <a:rPr lang="en-US" sz="1050" b="1" dirty="0">
                <a:solidFill>
                  <a:schemeClr val="tx2">
                    <a:lumMod val="10000"/>
                  </a:schemeClr>
                </a:solidFill>
                <a:latin typeface="Consolas" panose="020B0609020204030204" pitchFamily="49" charset="0"/>
              </a:rPr>
              <a:t>mount</a:t>
            </a:r>
            <a:r>
              <a:rPr lang="en-US" sz="1050" dirty="0">
                <a:solidFill>
                  <a:schemeClr val="tx1">
                    <a:lumMod val="50000"/>
                  </a:schemeClr>
                </a:solidFill>
                <a:latin typeface="Consolas" panose="020B0609020204030204" pitchFamily="49" charset="0"/>
              </a:rPr>
              <a:t> point of </a:t>
            </a:r>
            <a:r>
              <a:rPr lang="en-US" sz="1050" b="1" dirty="0">
                <a:solidFill>
                  <a:schemeClr val="accent3">
                    <a:lumMod val="75000"/>
                  </a:schemeClr>
                </a:solidFill>
                <a:latin typeface="Consolas" panose="020B0609020204030204" pitchFamily="49" charset="0"/>
              </a:rPr>
              <a:t>/dev/hda8 </a:t>
            </a:r>
            <a:r>
              <a:rPr lang="en-US" sz="1050" dirty="0">
                <a:solidFill>
                  <a:schemeClr val="tx1">
                    <a:lumMod val="50000"/>
                  </a:schemeClr>
                </a:solidFill>
                <a:latin typeface="Consolas" panose="020B0609020204030204" pitchFamily="49" charset="0"/>
              </a:rPr>
              <a:t>partition.</a:t>
            </a:r>
          </a:p>
          <a:p>
            <a:r>
              <a:rPr lang="en-US" sz="1050" b="1" dirty="0">
                <a:solidFill>
                  <a:schemeClr val="tx1">
                    <a:lumMod val="50000"/>
                  </a:schemeClr>
                </a:solidFill>
                <a:highlight>
                  <a:srgbClr val="F2E6E6"/>
                </a:highlight>
                <a:latin typeface="Consolas" panose="020B0609020204030204" pitchFamily="49" charset="0"/>
              </a:rPr>
              <a:t>Restoring single files:</a:t>
            </a:r>
          </a:p>
          <a:p>
            <a:pPr algn="ctr"/>
            <a:r>
              <a:rPr lang="en-US" sz="1050" b="1" dirty="0">
                <a:solidFill>
                  <a:schemeClr val="accent4">
                    <a:lumMod val="75000"/>
                  </a:schemeClr>
                </a:solidFill>
                <a:latin typeface="Consolas" panose="020B0609020204030204" pitchFamily="49" charset="0"/>
              </a:rPr>
              <a:t>restore</a:t>
            </a:r>
            <a:r>
              <a:rPr lang="en-US" sz="1050" b="1" dirty="0">
                <a:solidFill>
                  <a:schemeClr val="tx1">
                    <a:lumMod val="50000"/>
                  </a:schemeClr>
                </a:solidFill>
                <a:latin typeface="Consolas" panose="020B0609020204030204" pitchFamily="49" charset="0"/>
              </a:rPr>
              <a:t> -x -f </a:t>
            </a:r>
            <a:r>
              <a:rPr lang="en-US" sz="1050" b="1" dirty="0">
                <a:solidFill>
                  <a:schemeClr val="bg1">
                    <a:lumMod val="50000"/>
                  </a:schemeClr>
                </a:solidFill>
                <a:latin typeface="Consolas" panose="020B0609020204030204" pitchFamily="49" charset="0"/>
              </a:rPr>
              <a:t>BackupDevice</a:t>
            </a:r>
            <a:r>
              <a:rPr lang="en-US" sz="1050" b="1" dirty="0">
                <a:solidFill>
                  <a:schemeClr val="tx1">
                    <a:lumMod val="50000"/>
                  </a:schemeClr>
                </a:solidFill>
                <a:latin typeface="Consolas" panose="020B0609020204030204" pitchFamily="49" charset="0"/>
              </a:rPr>
              <a:t> </a:t>
            </a:r>
            <a:r>
              <a:rPr lang="en-US" sz="1050" b="1" dirty="0">
                <a:solidFill>
                  <a:schemeClr val="tx1"/>
                </a:solidFill>
                <a:latin typeface="Consolas" panose="020B0609020204030204" pitchFamily="49" charset="0"/>
              </a:rPr>
              <a:t>File1 File2 File3 </a:t>
            </a:r>
            <a:r>
              <a:rPr lang="en-US" sz="1050" b="1" dirty="0">
                <a:solidFill>
                  <a:schemeClr val="tx1">
                    <a:lumMod val="50000"/>
                  </a:schemeClr>
                </a:solidFill>
                <a:latin typeface="Consolas" panose="020B0609020204030204" pitchFamily="49" charset="0"/>
              </a:rPr>
              <a:t>....</a:t>
            </a:r>
          </a:p>
          <a:p>
            <a:r>
              <a:rPr lang="en-US" sz="1050" b="1" dirty="0">
                <a:solidFill>
                  <a:schemeClr val="accent4">
                    <a:lumMod val="75000"/>
                  </a:schemeClr>
                </a:solidFill>
                <a:latin typeface="Consolas" panose="020B0609020204030204" pitchFamily="49" charset="0"/>
              </a:rPr>
              <a:t>Restores </a:t>
            </a:r>
            <a:r>
              <a:rPr lang="en-US" sz="1050" b="1" dirty="0">
                <a:solidFill>
                  <a:schemeClr val="tx1"/>
                </a:solidFill>
                <a:latin typeface="Consolas" panose="020B0609020204030204" pitchFamily="49" charset="0"/>
              </a:rPr>
              <a:t>File1 File2 File3 etc. </a:t>
            </a:r>
            <a:r>
              <a:rPr lang="en-US" sz="1050" dirty="0">
                <a:solidFill>
                  <a:schemeClr val="tx1">
                    <a:lumMod val="50000"/>
                  </a:schemeClr>
                </a:solidFill>
                <a:latin typeface="Consolas" panose="020B0609020204030204" pitchFamily="49" charset="0"/>
              </a:rPr>
              <a:t>from the </a:t>
            </a:r>
            <a:r>
              <a:rPr lang="en-US" sz="1050" b="1" dirty="0">
                <a:solidFill>
                  <a:schemeClr val="bg1">
                    <a:lumMod val="50000"/>
                  </a:schemeClr>
                </a:solidFill>
                <a:latin typeface="Consolas" panose="020B0609020204030204" pitchFamily="49" charset="0"/>
              </a:rPr>
              <a:t>BackupDevice</a:t>
            </a:r>
            <a:r>
              <a:rPr lang="en-US" sz="1050" dirty="0">
                <a:solidFill>
                  <a:schemeClr val="tx1">
                    <a:lumMod val="50000"/>
                  </a:schemeClr>
                </a:solidFill>
                <a:latin typeface="Consolas" panose="020B0609020204030204" pitchFamily="49" charset="0"/>
              </a:rPr>
              <a:t> to the </a:t>
            </a:r>
            <a:r>
              <a:rPr lang="en-US" sz="1050" b="1" dirty="0">
                <a:solidFill>
                  <a:schemeClr val="tx2">
                    <a:lumMod val="10000"/>
                  </a:schemeClr>
                </a:solidFill>
                <a:latin typeface="Consolas" panose="020B0609020204030204" pitchFamily="49" charset="0"/>
              </a:rPr>
              <a:t>current directory</a:t>
            </a:r>
            <a:r>
              <a:rPr lang="en-US" sz="1050" dirty="0">
                <a:solidFill>
                  <a:schemeClr val="tx1">
                    <a:lumMod val="50000"/>
                  </a:schemeClr>
                </a:solidFill>
                <a:latin typeface="Consolas" panose="020B0609020204030204" pitchFamily="49" charset="0"/>
              </a:rPr>
              <a:t>. </a:t>
            </a:r>
          </a:p>
        </p:txBody>
      </p:sp>
      <p:sp>
        <p:nvSpPr>
          <p:cNvPr id="7" name="Rectangle 6">
            <a:extLst>
              <a:ext uri="{FF2B5EF4-FFF2-40B4-BE49-F238E27FC236}">
                <a16:creationId xmlns:a16="http://schemas.microsoft.com/office/drawing/2014/main" id="{69EA80E4-A4DA-4AAE-A81C-E01DC36241AF}"/>
              </a:ext>
            </a:extLst>
          </p:cNvPr>
          <p:cNvSpPr/>
          <p:nvPr/>
        </p:nvSpPr>
        <p:spPr>
          <a:xfrm>
            <a:off x="134361" y="4352493"/>
            <a:ext cx="3725060"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 coins arrondis 7">
            <a:extLst>
              <a:ext uri="{FF2B5EF4-FFF2-40B4-BE49-F238E27FC236}">
                <a16:creationId xmlns:a16="http://schemas.microsoft.com/office/drawing/2014/main" id="{2C9B039E-420F-408B-81DD-3BB68D092267}"/>
              </a:ext>
            </a:extLst>
          </p:cNvPr>
          <p:cNvSpPr/>
          <p:nvPr/>
        </p:nvSpPr>
        <p:spPr>
          <a:xfrm>
            <a:off x="2173928" y="4299637"/>
            <a:ext cx="1053737"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 coins arrondis 8">
            <a:extLst>
              <a:ext uri="{FF2B5EF4-FFF2-40B4-BE49-F238E27FC236}">
                <a16:creationId xmlns:a16="http://schemas.microsoft.com/office/drawing/2014/main" id="{8D89C8E7-DE28-4272-B031-6263B7DB1685}"/>
              </a:ext>
            </a:extLst>
          </p:cNvPr>
          <p:cNvSpPr/>
          <p:nvPr/>
        </p:nvSpPr>
        <p:spPr>
          <a:xfrm>
            <a:off x="2245826" y="4390442"/>
            <a:ext cx="938501"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Zone de texte 1323">
            <a:extLst>
              <a:ext uri="{FF2B5EF4-FFF2-40B4-BE49-F238E27FC236}">
                <a16:creationId xmlns:a16="http://schemas.microsoft.com/office/drawing/2014/main" id="{0E8F4F13-20C6-47F3-B1D3-28AAFD7F8449}"/>
              </a:ext>
            </a:extLst>
          </p:cNvPr>
          <p:cNvSpPr txBox="1">
            <a:spLocks noChangeArrowheads="1"/>
          </p:cNvSpPr>
          <p:nvPr/>
        </p:nvSpPr>
        <p:spPr bwMode="auto">
          <a:xfrm>
            <a:off x="2188207" y="4314545"/>
            <a:ext cx="105373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CECBCB"/>
                </a:solidFill>
                <a:effectLst/>
                <a:latin typeface="Amatic SC" pitchFamily="2" charset="0"/>
                <a:ea typeface="Yu Mincho" panose="02020400000000000000" pitchFamily="18" charset="-128"/>
                <a:cs typeface="Arial" panose="020B0604020202020204" pitchFamily="34" charset="0"/>
              </a:rPr>
              <a:t>CPIO</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 coins arrondis 10">
            <a:extLst>
              <a:ext uri="{FF2B5EF4-FFF2-40B4-BE49-F238E27FC236}">
                <a16:creationId xmlns:a16="http://schemas.microsoft.com/office/drawing/2014/main" id="{92DF35FB-5E54-47AD-92B0-49EA6C836FDD}"/>
              </a:ext>
            </a:extLst>
          </p:cNvPr>
          <p:cNvSpPr/>
          <p:nvPr/>
        </p:nvSpPr>
        <p:spPr>
          <a:xfrm>
            <a:off x="130687" y="4865389"/>
            <a:ext cx="3725060" cy="1516470"/>
          </a:xfrm>
          <a:prstGeom prst="roundRect">
            <a:avLst>
              <a:gd name="adj" fmla="val 797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100" b="1" dirty="0">
                <a:solidFill>
                  <a:srgbClr val="000000"/>
                </a:solidFill>
                <a:latin typeface="Consolas" panose="020B0609020204030204" pitchFamily="49" charset="0"/>
              </a:rPr>
              <a:t>This back-up utility can handle different types of backup format including the TAR format.Its advantage over tar is that, it takes the list of the files to backup from STDIN instead of from the command line. This way it facilitates the use of the find program to feed the list of files to backup. </a:t>
            </a:r>
          </a:p>
        </p:txBody>
      </p:sp>
      <p:sp>
        <p:nvSpPr>
          <p:cNvPr id="15" name="ZoneTexte 14">
            <a:extLst>
              <a:ext uri="{FF2B5EF4-FFF2-40B4-BE49-F238E27FC236}">
                <a16:creationId xmlns:a16="http://schemas.microsoft.com/office/drawing/2014/main" id="{948B6563-2B33-4C03-B67E-AB12B9B50C5B}"/>
              </a:ext>
            </a:extLst>
          </p:cNvPr>
          <p:cNvSpPr txBox="1"/>
          <p:nvPr/>
        </p:nvSpPr>
        <p:spPr>
          <a:xfrm>
            <a:off x="3946022" y="55419"/>
            <a:ext cx="1560475" cy="400110"/>
          </a:xfrm>
          <a:prstGeom prst="rect">
            <a:avLst/>
          </a:prstGeom>
          <a:noFill/>
        </p:spPr>
        <p:txBody>
          <a:bodyPr wrap="square">
            <a:spAutoFit/>
          </a:bodyPr>
          <a:lstStyle/>
          <a:p>
            <a:r>
              <a:rPr lang="en-US" sz="2000" dirty="0">
                <a:solidFill>
                  <a:schemeClr val="accent1"/>
                </a:solidFill>
                <a:latin typeface="Pumpkin Story" panose="02000500000000000000" pitchFamily="2" charset="0"/>
                <a:ea typeface="Yu Mincho" panose="02020400000000000000" pitchFamily="18" charset="-128"/>
                <a:cs typeface="Arial" panose="020B0604020202020204" pitchFamily="34" charset="0"/>
              </a:rPr>
              <a:t>CPIO Modes :</a:t>
            </a:r>
          </a:p>
        </p:txBody>
      </p:sp>
      <p:sp>
        <p:nvSpPr>
          <p:cNvPr id="16" name="Rectangle : coins arrondis 15">
            <a:extLst>
              <a:ext uri="{FF2B5EF4-FFF2-40B4-BE49-F238E27FC236}">
                <a16:creationId xmlns:a16="http://schemas.microsoft.com/office/drawing/2014/main" id="{8474CAB2-1DC3-4B5C-9AFE-0189E9162B93}"/>
              </a:ext>
            </a:extLst>
          </p:cNvPr>
          <p:cNvSpPr/>
          <p:nvPr/>
        </p:nvSpPr>
        <p:spPr>
          <a:xfrm>
            <a:off x="4112436" y="461630"/>
            <a:ext cx="1227645" cy="662730"/>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latin typeface="Consolas" panose="020B0609020204030204" pitchFamily="49" charset="0"/>
              </a:rPr>
              <a:t>Copy-out</a:t>
            </a:r>
          </a:p>
          <a:p>
            <a:pPr algn="ctr"/>
            <a:r>
              <a:rPr lang="en-US" sz="1600" dirty="0">
                <a:latin typeface="Consolas" panose="020B0609020204030204" pitchFamily="49" charset="0"/>
              </a:rPr>
              <a:t>(-0)</a:t>
            </a:r>
          </a:p>
        </p:txBody>
      </p:sp>
      <p:sp>
        <p:nvSpPr>
          <p:cNvPr id="17" name="Rectangle : coins arrondis 16">
            <a:extLst>
              <a:ext uri="{FF2B5EF4-FFF2-40B4-BE49-F238E27FC236}">
                <a16:creationId xmlns:a16="http://schemas.microsoft.com/office/drawing/2014/main" id="{F885DEDC-B4C7-4F59-BCC2-9C043AF333B2}"/>
              </a:ext>
            </a:extLst>
          </p:cNvPr>
          <p:cNvSpPr/>
          <p:nvPr/>
        </p:nvSpPr>
        <p:spPr>
          <a:xfrm>
            <a:off x="5443409" y="461630"/>
            <a:ext cx="1227645" cy="662730"/>
          </a:xfrm>
          <a:prstGeom prst="roundRect">
            <a:avLst/>
          </a:prstGeom>
          <a:solidFill>
            <a:schemeClr val="accent4">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latin typeface="Consolas" panose="020B0609020204030204" pitchFamily="49" charset="0"/>
              </a:rPr>
              <a:t>Copy-in</a:t>
            </a:r>
          </a:p>
          <a:p>
            <a:pPr algn="ctr"/>
            <a:r>
              <a:rPr lang="en-US" sz="1600" dirty="0">
                <a:latin typeface="Consolas" panose="020B0609020204030204" pitchFamily="49" charset="0"/>
              </a:rPr>
              <a:t>(-i)</a:t>
            </a:r>
          </a:p>
        </p:txBody>
      </p:sp>
      <p:sp>
        <p:nvSpPr>
          <p:cNvPr id="18" name="Rectangle : coins arrondis 17">
            <a:extLst>
              <a:ext uri="{FF2B5EF4-FFF2-40B4-BE49-F238E27FC236}">
                <a16:creationId xmlns:a16="http://schemas.microsoft.com/office/drawing/2014/main" id="{9499D496-8A51-48B5-A6DE-0886CB1DED59}"/>
              </a:ext>
            </a:extLst>
          </p:cNvPr>
          <p:cNvSpPr/>
          <p:nvPr/>
        </p:nvSpPr>
        <p:spPr>
          <a:xfrm>
            <a:off x="6796688" y="461630"/>
            <a:ext cx="1407821" cy="66273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latin typeface="Consolas" panose="020B0609020204030204" pitchFamily="49" charset="0"/>
              </a:rPr>
              <a:t>Copy-pass</a:t>
            </a:r>
          </a:p>
          <a:p>
            <a:pPr algn="ctr"/>
            <a:r>
              <a:rPr lang="en-US" sz="1600" dirty="0">
                <a:latin typeface="Consolas" panose="020B0609020204030204" pitchFamily="49" charset="0"/>
              </a:rPr>
              <a:t>(-p)</a:t>
            </a:r>
          </a:p>
        </p:txBody>
      </p:sp>
      <p:sp>
        <p:nvSpPr>
          <p:cNvPr id="19" name="ZoneTexte 18">
            <a:extLst>
              <a:ext uri="{FF2B5EF4-FFF2-40B4-BE49-F238E27FC236}">
                <a16:creationId xmlns:a16="http://schemas.microsoft.com/office/drawing/2014/main" id="{DC844222-7D9E-4727-B7F7-FBFA2D37B9C2}"/>
              </a:ext>
            </a:extLst>
          </p:cNvPr>
          <p:cNvSpPr txBox="1"/>
          <p:nvPr/>
        </p:nvSpPr>
        <p:spPr>
          <a:xfrm>
            <a:off x="3883380" y="1148799"/>
            <a:ext cx="1508365" cy="577081"/>
          </a:xfrm>
          <a:prstGeom prst="rect">
            <a:avLst/>
          </a:prstGeom>
          <a:noFill/>
        </p:spPr>
        <p:txBody>
          <a:bodyPr wrap="square">
            <a:spAutoFit/>
          </a:bodyPr>
          <a:lstStyle/>
          <a:p>
            <a:pPr algn="ctr"/>
            <a:r>
              <a:rPr lang="en-US" sz="1050" b="1" dirty="0">
                <a:solidFill>
                  <a:schemeClr val="tx1">
                    <a:lumMod val="50000"/>
                  </a:schemeClr>
                </a:solidFill>
                <a:latin typeface="Consolas" panose="020B0609020204030204" pitchFamily="49" charset="0"/>
                <a:ea typeface="+mn-ea"/>
                <a:cs typeface="+mn-cs"/>
              </a:rPr>
              <a:t>The output of the program is an archive : </a:t>
            </a:r>
            <a:r>
              <a:rPr lang="en-US" sz="1050" b="1" dirty="0">
                <a:solidFill>
                  <a:schemeClr val="accent2">
                    <a:lumMod val="90000"/>
                  </a:schemeClr>
                </a:solidFill>
                <a:latin typeface="Consolas" panose="020B0609020204030204" pitchFamily="49" charset="0"/>
                <a:ea typeface="+mn-ea"/>
                <a:cs typeface="+mn-cs"/>
              </a:rPr>
              <a:t>Backup</a:t>
            </a:r>
          </a:p>
        </p:txBody>
      </p:sp>
      <p:sp>
        <p:nvSpPr>
          <p:cNvPr id="20" name="ZoneTexte 19">
            <a:extLst>
              <a:ext uri="{FF2B5EF4-FFF2-40B4-BE49-F238E27FC236}">
                <a16:creationId xmlns:a16="http://schemas.microsoft.com/office/drawing/2014/main" id="{36CE3E2D-65DC-4015-8C0C-250638DA16EA}"/>
              </a:ext>
            </a:extLst>
          </p:cNvPr>
          <p:cNvSpPr txBox="1"/>
          <p:nvPr/>
        </p:nvSpPr>
        <p:spPr>
          <a:xfrm>
            <a:off x="5281528" y="1148799"/>
            <a:ext cx="1508365" cy="577081"/>
          </a:xfrm>
          <a:prstGeom prst="rect">
            <a:avLst/>
          </a:prstGeom>
          <a:noFill/>
        </p:spPr>
        <p:txBody>
          <a:bodyPr wrap="square">
            <a:spAutoFit/>
          </a:bodyPr>
          <a:lstStyle/>
          <a:p>
            <a:pPr algn="ctr"/>
            <a:r>
              <a:rPr lang="en-US" sz="1050" b="1" dirty="0">
                <a:solidFill>
                  <a:schemeClr val="tx1">
                    <a:lumMod val="50000"/>
                  </a:schemeClr>
                </a:solidFill>
                <a:latin typeface="Consolas" panose="020B0609020204030204" pitchFamily="49" charset="0"/>
                <a:ea typeface="+mn-ea"/>
                <a:cs typeface="+mn-cs"/>
              </a:rPr>
              <a:t>Files are extracted from the archive: </a:t>
            </a:r>
            <a:r>
              <a:rPr lang="en-US" sz="1050" b="1" dirty="0">
                <a:solidFill>
                  <a:schemeClr val="accent4">
                    <a:lumMod val="75000"/>
                  </a:schemeClr>
                </a:solidFill>
                <a:latin typeface="Consolas" panose="020B0609020204030204" pitchFamily="49" charset="0"/>
                <a:ea typeface="+mn-ea"/>
                <a:cs typeface="+mn-cs"/>
              </a:rPr>
              <a:t>Restore</a:t>
            </a:r>
          </a:p>
        </p:txBody>
      </p:sp>
      <p:sp>
        <p:nvSpPr>
          <p:cNvPr id="21" name="ZoneTexte 20">
            <a:extLst>
              <a:ext uri="{FF2B5EF4-FFF2-40B4-BE49-F238E27FC236}">
                <a16:creationId xmlns:a16="http://schemas.microsoft.com/office/drawing/2014/main" id="{7B8E2209-7418-4383-B08A-CAA82F14B21F}"/>
              </a:ext>
            </a:extLst>
          </p:cNvPr>
          <p:cNvSpPr txBox="1"/>
          <p:nvPr/>
        </p:nvSpPr>
        <p:spPr>
          <a:xfrm>
            <a:off x="6671054" y="1152082"/>
            <a:ext cx="1659090" cy="577081"/>
          </a:xfrm>
          <a:prstGeom prst="rect">
            <a:avLst/>
          </a:prstGeom>
          <a:noFill/>
        </p:spPr>
        <p:txBody>
          <a:bodyPr wrap="square">
            <a:spAutoFit/>
          </a:bodyPr>
          <a:lstStyle/>
          <a:p>
            <a:pPr algn="ctr"/>
            <a:r>
              <a:rPr lang="en-US" sz="1050" b="1" dirty="0">
                <a:solidFill>
                  <a:schemeClr val="tx1">
                    <a:lumMod val="50000"/>
                  </a:schemeClr>
                </a:solidFill>
                <a:latin typeface="Consolas" panose="020B0609020204030204" pitchFamily="49" charset="0"/>
                <a:ea typeface="+mn-ea"/>
                <a:cs typeface="+mn-cs"/>
              </a:rPr>
              <a:t>Simple copy of files from one location to another: </a:t>
            </a:r>
            <a:r>
              <a:rPr lang="en-US" sz="1050" b="1" dirty="0">
                <a:solidFill>
                  <a:schemeClr val="accent5">
                    <a:lumMod val="75000"/>
                  </a:schemeClr>
                </a:solidFill>
                <a:latin typeface="Consolas" panose="020B0609020204030204" pitchFamily="49" charset="0"/>
                <a:ea typeface="+mn-ea"/>
                <a:cs typeface="+mn-cs"/>
              </a:rPr>
              <a:t>Copy</a:t>
            </a:r>
          </a:p>
        </p:txBody>
      </p:sp>
      <p:sp>
        <p:nvSpPr>
          <p:cNvPr id="24" name="Rectangle : coins arrondis 23">
            <a:extLst>
              <a:ext uri="{FF2B5EF4-FFF2-40B4-BE49-F238E27FC236}">
                <a16:creationId xmlns:a16="http://schemas.microsoft.com/office/drawing/2014/main" id="{B26A33A8-FA00-4CF3-905E-2B7631213415}"/>
              </a:ext>
            </a:extLst>
          </p:cNvPr>
          <p:cNvSpPr/>
          <p:nvPr/>
        </p:nvSpPr>
        <p:spPr>
          <a:xfrm>
            <a:off x="3946022" y="1756885"/>
            <a:ext cx="4258487" cy="825022"/>
          </a:xfrm>
          <a:prstGeom prst="roundRect">
            <a:avLst>
              <a:gd name="adj" fmla="val 797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100" b="1" dirty="0">
                <a:solidFill>
                  <a:srgbClr val="000000"/>
                </a:solidFill>
                <a:latin typeface="Consolas" panose="020B0609020204030204" pitchFamily="49" charset="0"/>
              </a:rPr>
              <a:t>cpio works with a very large amount of options. They are not the goal of LPI-102. Here are some commonly used cpio options to remember: </a:t>
            </a:r>
          </a:p>
        </p:txBody>
      </p:sp>
      <p:sp>
        <p:nvSpPr>
          <p:cNvPr id="25" name="Rectangle 24">
            <a:extLst>
              <a:ext uri="{FF2B5EF4-FFF2-40B4-BE49-F238E27FC236}">
                <a16:creationId xmlns:a16="http://schemas.microsoft.com/office/drawing/2014/main" id="{388F73DE-146A-4D17-BD0C-57CDB7124632}"/>
              </a:ext>
            </a:extLst>
          </p:cNvPr>
          <p:cNvSpPr/>
          <p:nvPr/>
        </p:nvSpPr>
        <p:spPr>
          <a:xfrm>
            <a:off x="4092911" y="2776109"/>
            <a:ext cx="4052466" cy="1271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Tableau 25">
            <a:extLst>
              <a:ext uri="{FF2B5EF4-FFF2-40B4-BE49-F238E27FC236}">
                <a16:creationId xmlns:a16="http://schemas.microsoft.com/office/drawing/2014/main" id="{451C7066-0BAB-4423-88B2-7383BEE7DE7B}"/>
              </a:ext>
            </a:extLst>
          </p:cNvPr>
          <p:cNvGraphicFramePr>
            <a:graphicFrameLocks noGrp="1"/>
          </p:cNvGraphicFramePr>
          <p:nvPr>
            <p:extLst>
              <p:ext uri="{D42A27DB-BD31-4B8C-83A1-F6EECF244321}">
                <p14:modId xmlns:p14="http://schemas.microsoft.com/office/powerpoint/2010/main" val="3238529991"/>
              </p:ext>
            </p:extLst>
          </p:nvPr>
        </p:nvGraphicFramePr>
        <p:xfrm>
          <a:off x="4006311" y="2700938"/>
          <a:ext cx="4052466" cy="1227745"/>
        </p:xfrm>
        <a:graphic>
          <a:graphicData uri="http://schemas.openxmlformats.org/drawingml/2006/table">
            <a:tbl>
              <a:tblPr>
                <a:tableStyleId>{C4B1156A-380E-4F78-BDF5-A606A8083BF9}</a:tableStyleId>
              </a:tblPr>
              <a:tblGrid>
                <a:gridCol w="1207677">
                  <a:extLst>
                    <a:ext uri="{9D8B030D-6E8A-4147-A177-3AD203B41FA5}">
                      <a16:colId xmlns:a16="http://schemas.microsoft.com/office/drawing/2014/main" val="3968199846"/>
                    </a:ext>
                  </a:extLst>
                </a:gridCol>
                <a:gridCol w="2844789">
                  <a:extLst>
                    <a:ext uri="{9D8B030D-6E8A-4147-A177-3AD203B41FA5}">
                      <a16:colId xmlns:a16="http://schemas.microsoft.com/office/drawing/2014/main" val="4122970139"/>
                    </a:ext>
                  </a:extLst>
                </a:gridCol>
              </a:tblGrid>
              <a:tr h="16367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-d</a:t>
                      </a:r>
                    </a:p>
                  </a:txBody>
                  <a:tcPr anchor="ctr"/>
                </a:tc>
                <a:tc>
                  <a:txBody>
                    <a:bodyPr/>
                    <a:lstStyle/>
                    <a:p>
                      <a:r>
                        <a:rPr lang="en-US" sz="900" b="0" i="0" u="none" strike="noStrike" cap="none" dirty="0">
                          <a:solidFill>
                            <a:schemeClr val="tx1"/>
                          </a:solidFill>
                          <a:effectLst/>
                          <a:latin typeface="Consolas" panose="020B0609020204030204" pitchFamily="49" charset="0"/>
                          <a:ea typeface="+mn-ea"/>
                          <a:cs typeface="+mn-cs"/>
                          <a:sym typeface="Arial"/>
                        </a:rPr>
                        <a:t>Create a directory if needed</a:t>
                      </a:r>
                    </a:p>
                  </a:txBody>
                  <a:tcPr anchor="ctr">
                    <a:solidFill>
                      <a:srgbClr val="F2F2F2"/>
                    </a:solidFill>
                  </a:tcPr>
                </a:tc>
                <a:extLst>
                  <a:ext uri="{0D108BD9-81ED-4DB2-BD59-A6C34878D82A}">
                    <a16:rowId xmlns:a16="http://schemas.microsoft.com/office/drawing/2014/main" val="2429444531"/>
                  </a:ext>
                </a:extLst>
              </a:tr>
              <a:tr h="252385">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-f</a:t>
                      </a:r>
                    </a:p>
                  </a:txBody>
                  <a:tcPr anchor="ctr"/>
                </a:tc>
                <a:tc>
                  <a:txBody>
                    <a:bodyPr/>
                    <a:lstStyle/>
                    <a:p>
                      <a:r>
                        <a:rPr lang="en-US" sz="900" b="0" i="0" u="none" strike="noStrike" cap="none" dirty="0">
                          <a:solidFill>
                            <a:schemeClr val="tx1"/>
                          </a:solidFill>
                          <a:effectLst/>
                          <a:latin typeface="Consolas" panose="020B0609020204030204" pitchFamily="49" charset="0"/>
                          <a:ea typeface="+mn-ea"/>
                          <a:cs typeface="+mn-cs"/>
                          <a:sym typeface="Arial"/>
                        </a:rPr>
                        <a:t>Specifies a filename</a:t>
                      </a:r>
                    </a:p>
                  </a:txBody>
                  <a:tcPr anchor="ctr">
                    <a:solidFill>
                      <a:srgbClr val="F2F2F2"/>
                    </a:solidFill>
                  </a:tcPr>
                </a:tc>
                <a:extLst>
                  <a:ext uri="{0D108BD9-81ED-4DB2-BD59-A6C34878D82A}">
                    <a16:rowId xmlns:a16="http://schemas.microsoft.com/office/drawing/2014/main" val="305283480"/>
                  </a:ext>
                </a:extLst>
              </a:tr>
              <a:tr h="183553">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-t</a:t>
                      </a:r>
                    </a:p>
                  </a:txBody>
                  <a:tcPr anchor="ctr"/>
                </a:tc>
                <a:tc>
                  <a:txBody>
                    <a:bodyPr/>
                    <a:lstStyle/>
                    <a:p>
                      <a:r>
                        <a:rPr lang="en-US" sz="900" b="0" i="0" u="none" strike="noStrike" cap="none" dirty="0">
                          <a:solidFill>
                            <a:schemeClr val="tx1"/>
                          </a:solidFill>
                          <a:effectLst/>
                          <a:latin typeface="Consolas" panose="020B0609020204030204" pitchFamily="49" charset="0"/>
                          <a:ea typeface="+mn-ea"/>
                          <a:cs typeface="+mn-cs"/>
                          <a:sym typeface="Arial"/>
                        </a:rPr>
                        <a:t>Shows the contents of an archive</a:t>
                      </a:r>
                    </a:p>
                  </a:txBody>
                  <a:tcPr anchor="ctr">
                    <a:solidFill>
                      <a:srgbClr val="F2F2F2"/>
                    </a:solidFill>
                  </a:tcPr>
                </a:tc>
                <a:extLst>
                  <a:ext uri="{0D108BD9-81ED-4DB2-BD59-A6C34878D82A}">
                    <a16:rowId xmlns:a16="http://schemas.microsoft.com/office/drawing/2014/main" val="2686400693"/>
                  </a:ext>
                </a:extLst>
              </a:tr>
              <a:tr h="183553">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-u</a:t>
                      </a:r>
                    </a:p>
                  </a:txBody>
                  <a:tcPr anchor="ctr"/>
                </a:tc>
                <a:tc>
                  <a:txBody>
                    <a:bodyPr/>
                    <a:lstStyle/>
                    <a:p>
                      <a:r>
                        <a:rPr lang="en-US" sz="900" b="0" i="0" u="none" strike="noStrike" cap="none" dirty="0">
                          <a:solidFill>
                            <a:schemeClr val="tx1"/>
                          </a:solidFill>
                          <a:effectLst/>
                          <a:latin typeface="Consolas" panose="020B0609020204030204" pitchFamily="49" charset="0"/>
                          <a:ea typeface="+mn-ea"/>
                          <a:cs typeface="+mn-cs"/>
                          <a:sym typeface="Arial"/>
                        </a:rPr>
                        <a:t>Overwrites existing files</a:t>
                      </a:r>
                    </a:p>
                  </a:txBody>
                  <a:tcPr anchor="ctr">
                    <a:solidFill>
                      <a:srgbClr val="F2F2F2"/>
                    </a:solidFill>
                  </a:tcPr>
                </a:tc>
                <a:extLst>
                  <a:ext uri="{0D108BD9-81ED-4DB2-BD59-A6C34878D82A}">
                    <a16:rowId xmlns:a16="http://schemas.microsoft.com/office/drawing/2014/main" val="3933348981"/>
                  </a:ext>
                </a:extLst>
              </a:tr>
              <a:tr h="183553">
                <a:tc>
                  <a:txBody>
                    <a:bodyPr/>
                    <a:lstStyle/>
                    <a:p>
                      <a:pPr marR="0" algn="ctr" rtl="0" eaLnBrk="1" hangingPunct="1">
                        <a:lnSpc>
                          <a:spcPct val="100000"/>
                        </a:lnSpc>
                        <a:spcBef>
                          <a:spcPts val="0"/>
                        </a:spcBef>
                        <a:spcAft>
                          <a:spcPts val="0"/>
                        </a:spcAft>
                        <a:buClr>
                          <a:srgbClr val="000000"/>
                        </a:buClr>
                        <a:buFont typeface="Arial"/>
                      </a:pPr>
                      <a:r>
                        <a:rPr lang="en-US" sz="1000" b="1" i="0" u="none" strike="noStrike" cap="none" dirty="0">
                          <a:solidFill>
                            <a:schemeClr val="accent4">
                              <a:lumMod val="75000"/>
                            </a:schemeClr>
                          </a:solidFill>
                          <a:effectLst/>
                          <a:latin typeface="Consolas" panose="020B0609020204030204" pitchFamily="49" charset="0"/>
                          <a:ea typeface="+mn-ea"/>
                          <a:cs typeface="+mn-cs"/>
                          <a:sym typeface="Arial"/>
                        </a:rPr>
                        <a:t>-v</a:t>
                      </a:r>
                    </a:p>
                  </a:txBody>
                  <a:tcPr anchor="ctr"/>
                </a:tc>
                <a:tc>
                  <a:txBody>
                    <a:bodyPr/>
                    <a:lstStyle/>
                    <a:p>
                      <a:r>
                        <a:rPr lang="en-US" sz="900" b="0" i="0" u="none" strike="noStrike" cap="none" dirty="0">
                          <a:solidFill>
                            <a:schemeClr val="tx1"/>
                          </a:solidFill>
                          <a:effectLst/>
                          <a:latin typeface="Consolas" panose="020B0609020204030204" pitchFamily="49" charset="0"/>
                          <a:ea typeface="+mn-ea"/>
                          <a:cs typeface="+mn-cs"/>
                          <a:sym typeface="Arial"/>
                        </a:rPr>
                        <a:t>Runs in verbose mode</a:t>
                      </a:r>
                    </a:p>
                  </a:txBody>
                  <a:tcPr anchor="ctr">
                    <a:solidFill>
                      <a:srgbClr val="F2F2F2"/>
                    </a:solidFill>
                  </a:tcPr>
                </a:tc>
                <a:extLst>
                  <a:ext uri="{0D108BD9-81ED-4DB2-BD59-A6C34878D82A}">
                    <a16:rowId xmlns:a16="http://schemas.microsoft.com/office/drawing/2014/main" val="1459647264"/>
                  </a:ext>
                </a:extLst>
              </a:tr>
            </a:tbl>
          </a:graphicData>
        </a:graphic>
      </p:graphicFrame>
      <p:sp>
        <p:nvSpPr>
          <p:cNvPr id="27" name="ZoneTexte 26">
            <a:extLst>
              <a:ext uri="{FF2B5EF4-FFF2-40B4-BE49-F238E27FC236}">
                <a16:creationId xmlns:a16="http://schemas.microsoft.com/office/drawing/2014/main" id="{76F87F7A-54AB-4F9A-92D3-0DD59406C460}"/>
              </a:ext>
            </a:extLst>
          </p:cNvPr>
          <p:cNvSpPr txBox="1"/>
          <p:nvPr/>
        </p:nvSpPr>
        <p:spPr>
          <a:xfrm>
            <a:off x="4032783" y="4153260"/>
            <a:ext cx="4112594" cy="251607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r>
              <a:rPr lang="en-US" sz="1050" b="1" dirty="0">
                <a:solidFill>
                  <a:schemeClr val="accent5">
                    <a:lumMod val="75000"/>
                  </a:schemeClr>
                </a:solidFill>
                <a:latin typeface="Consolas" panose="020B0609020204030204" pitchFamily="49" charset="0"/>
              </a:rPr>
              <a:t>Examples of commands :</a:t>
            </a:r>
          </a:p>
          <a:p>
            <a:pPr algn="ctr"/>
            <a:r>
              <a:rPr lang="en-US" sz="1050" b="1" dirty="0">
                <a:solidFill>
                  <a:schemeClr val="tx1">
                    <a:lumMod val="50000"/>
                  </a:schemeClr>
                </a:solidFill>
                <a:latin typeface="Consolas" panose="020B0609020204030204" pitchFamily="49" charset="0"/>
              </a:rPr>
              <a:t>cpio -iv &lt; </a:t>
            </a:r>
            <a:r>
              <a:rPr lang="en-US" sz="1050" b="1" dirty="0">
                <a:solidFill>
                  <a:schemeClr val="accent2">
                    <a:lumMod val="90000"/>
                  </a:schemeClr>
                </a:solidFill>
                <a:latin typeface="Consolas" panose="020B0609020204030204" pitchFamily="49" charset="0"/>
              </a:rPr>
              <a:t>/dev/tape</a:t>
            </a:r>
          </a:p>
          <a:p>
            <a:pPr marL="171450" indent="-171450">
              <a:buFont typeface="Arial" panose="020B0604020202020204" pitchFamily="34" charset="0"/>
              <a:buChar char="•"/>
            </a:pPr>
            <a:r>
              <a:rPr lang="en-US" sz="1050" dirty="0">
                <a:solidFill>
                  <a:schemeClr val="tx1">
                    <a:lumMod val="50000"/>
                  </a:schemeClr>
                </a:solidFill>
                <a:latin typeface="Consolas" panose="020B0609020204030204" pitchFamily="49" charset="0"/>
              </a:rPr>
              <a:t>The above command reads in files from a </a:t>
            </a:r>
            <a:r>
              <a:rPr lang="en-US" sz="1050" b="1" dirty="0">
                <a:solidFill>
                  <a:schemeClr val="accent2">
                    <a:lumMod val="90000"/>
                  </a:schemeClr>
                </a:solidFill>
                <a:latin typeface="Consolas" panose="020B0609020204030204" pitchFamily="49" charset="0"/>
              </a:rPr>
              <a:t>tape</a:t>
            </a:r>
            <a:r>
              <a:rPr lang="en-US" sz="1050" dirty="0">
                <a:solidFill>
                  <a:schemeClr val="tx1">
                    <a:lumMod val="50000"/>
                  </a:schemeClr>
                </a:solidFill>
                <a:latin typeface="Consolas" panose="020B0609020204030204" pitchFamily="49" charset="0"/>
              </a:rPr>
              <a:t> and displays them as it is operating.</a:t>
            </a:r>
          </a:p>
          <a:p>
            <a:pPr algn="ctr"/>
            <a:r>
              <a:rPr lang="en-US" sz="1050" b="1" dirty="0">
                <a:solidFill>
                  <a:schemeClr val="tx1">
                    <a:lumMod val="50000"/>
                  </a:schemeClr>
                </a:solidFill>
                <a:latin typeface="Consolas" panose="020B0609020204030204" pitchFamily="49" charset="0"/>
              </a:rPr>
              <a:t>find </a:t>
            </a:r>
            <a:r>
              <a:rPr lang="en-US" sz="1050" b="1" dirty="0">
                <a:solidFill>
                  <a:schemeClr val="tx1"/>
                </a:solidFill>
                <a:latin typeface="Consolas" panose="020B0609020204030204" pitchFamily="49" charset="0"/>
              </a:rPr>
              <a:t>/</a:t>
            </a:r>
            <a:r>
              <a:rPr lang="en-US" sz="1050" b="1" dirty="0">
                <a:solidFill>
                  <a:schemeClr val="tx1">
                    <a:lumMod val="50000"/>
                  </a:schemeClr>
                </a:solidFill>
                <a:latin typeface="Consolas" panose="020B0609020204030204" pitchFamily="49" charset="0"/>
              </a:rPr>
              <a:t> -name </a:t>
            </a:r>
            <a:r>
              <a:rPr lang="en-US" sz="1050" b="1" dirty="0">
                <a:solidFill>
                  <a:schemeClr val="accent3">
                    <a:lumMod val="75000"/>
                  </a:schemeClr>
                </a:solidFill>
                <a:latin typeface="Consolas" panose="020B0609020204030204" pitchFamily="49" charset="0"/>
              </a:rPr>
              <a:t>mart* </a:t>
            </a:r>
            <a:r>
              <a:rPr lang="en-US" sz="1050" b="1" dirty="0">
                <a:solidFill>
                  <a:schemeClr val="tx1">
                    <a:lumMod val="50000"/>
                  </a:schemeClr>
                </a:solidFill>
                <a:latin typeface="Consolas" panose="020B0609020204030204" pitchFamily="49" charset="0"/>
              </a:rPr>
              <a:t>| cpio -p</a:t>
            </a:r>
            <a:r>
              <a:rPr lang="en-US" sz="1050" b="1" dirty="0">
                <a:solidFill>
                  <a:schemeClr val="accent5">
                    <a:lumMod val="75000"/>
                  </a:schemeClr>
                </a:solidFill>
                <a:latin typeface="Consolas" panose="020B0609020204030204" pitchFamily="49" charset="0"/>
              </a:rPr>
              <a:t>d</a:t>
            </a:r>
            <a:r>
              <a:rPr lang="en-US" sz="1050" b="1" dirty="0">
                <a:solidFill>
                  <a:srgbClr val="92D050"/>
                </a:solidFill>
                <a:latin typeface="Consolas" panose="020B0609020204030204" pitchFamily="49" charset="0"/>
              </a:rPr>
              <a:t>v</a:t>
            </a:r>
            <a:r>
              <a:rPr lang="en-US" sz="1050" b="1" dirty="0">
                <a:solidFill>
                  <a:schemeClr val="tx1">
                    <a:lumMod val="50000"/>
                  </a:schemeClr>
                </a:solidFill>
                <a:latin typeface="Consolas" panose="020B0609020204030204" pitchFamily="49" charset="0"/>
              </a:rPr>
              <a:t> </a:t>
            </a:r>
            <a:r>
              <a:rPr lang="en-US" sz="1050" b="1" dirty="0">
                <a:solidFill>
                  <a:schemeClr val="accent4">
                    <a:lumMod val="75000"/>
                  </a:schemeClr>
                </a:solidFill>
                <a:latin typeface="Consolas" panose="020B0609020204030204" pitchFamily="49" charset="0"/>
              </a:rPr>
              <a:t>/home/martin/backups</a:t>
            </a:r>
          </a:p>
          <a:p>
            <a:pPr marL="171450" indent="-171450">
              <a:buFont typeface="Arial" panose="020B0604020202020204" pitchFamily="34" charset="0"/>
              <a:buChar char="•"/>
            </a:pPr>
            <a:r>
              <a:rPr lang="en-US" sz="1050" dirty="0">
                <a:solidFill>
                  <a:schemeClr val="tx1">
                    <a:lumMod val="50000"/>
                  </a:schemeClr>
                </a:solidFill>
                <a:latin typeface="Consolas" panose="020B0609020204030204" pitchFamily="49" charset="0"/>
              </a:rPr>
              <a:t>Copy all files from the </a:t>
            </a:r>
            <a:r>
              <a:rPr lang="en-US" sz="1050" b="1" dirty="0">
                <a:solidFill>
                  <a:schemeClr val="tx1"/>
                </a:solidFill>
                <a:latin typeface="Consolas" panose="020B0609020204030204" pitchFamily="49" charset="0"/>
              </a:rPr>
              <a:t>whole system </a:t>
            </a:r>
            <a:r>
              <a:rPr lang="en-US" sz="1050" dirty="0">
                <a:solidFill>
                  <a:schemeClr val="tx1">
                    <a:lumMod val="50000"/>
                  </a:schemeClr>
                </a:solidFill>
                <a:latin typeface="Consolas" panose="020B0609020204030204" pitchFamily="49" charset="0"/>
              </a:rPr>
              <a:t>which </a:t>
            </a:r>
            <a:r>
              <a:rPr lang="en-US" sz="1050" b="1" dirty="0">
                <a:solidFill>
                  <a:schemeClr val="accent3">
                    <a:lumMod val="75000"/>
                  </a:schemeClr>
                </a:solidFill>
                <a:latin typeface="Consolas" panose="020B0609020204030204" pitchFamily="49" charset="0"/>
              </a:rPr>
              <a:t>start with mart</a:t>
            </a:r>
            <a:r>
              <a:rPr lang="en-US" sz="1050" dirty="0">
                <a:solidFill>
                  <a:schemeClr val="tx1">
                    <a:lumMod val="50000"/>
                  </a:schemeClr>
                </a:solidFill>
                <a:latin typeface="Consolas" panose="020B0609020204030204" pitchFamily="49" charset="0"/>
              </a:rPr>
              <a:t> to the </a:t>
            </a:r>
            <a:r>
              <a:rPr lang="en-US" sz="1050" b="1" dirty="0">
                <a:solidFill>
                  <a:schemeClr val="accent4">
                    <a:lumMod val="75000"/>
                  </a:schemeClr>
                </a:solidFill>
                <a:latin typeface="Consolas" panose="020B0609020204030204" pitchFamily="49" charset="0"/>
              </a:rPr>
              <a:t>home subdirectory of martin</a:t>
            </a:r>
            <a:r>
              <a:rPr lang="en-US" sz="1050" dirty="0">
                <a:solidFill>
                  <a:schemeClr val="tx1">
                    <a:lumMod val="50000"/>
                  </a:schemeClr>
                </a:solidFill>
                <a:latin typeface="Consolas" panose="020B0609020204030204" pitchFamily="49" charset="0"/>
              </a:rPr>
              <a:t>, </a:t>
            </a:r>
            <a:r>
              <a:rPr lang="en-US" sz="1050" b="1" dirty="0">
                <a:solidFill>
                  <a:schemeClr val="accent5">
                    <a:lumMod val="75000"/>
                  </a:schemeClr>
                </a:solidFill>
                <a:latin typeface="Consolas" panose="020B0609020204030204" pitchFamily="49" charset="0"/>
              </a:rPr>
              <a:t>creating all the needed subdirectories (-d), </a:t>
            </a:r>
            <a:r>
              <a:rPr lang="en-US" sz="1050" dirty="0">
                <a:solidFill>
                  <a:schemeClr val="tx1">
                    <a:lumMod val="50000"/>
                  </a:schemeClr>
                </a:solidFill>
                <a:latin typeface="Consolas" panose="020B0609020204030204" pitchFamily="49" charset="0"/>
              </a:rPr>
              <a:t>using </a:t>
            </a:r>
            <a:r>
              <a:rPr lang="en-US" sz="1050" b="1" dirty="0">
                <a:solidFill>
                  <a:srgbClr val="92D050"/>
                </a:solidFill>
                <a:latin typeface="Consolas" panose="020B0609020204030204" pitchFamily="49" charset="0"/>
              </a:rPr>
              <a:t>the verbose mode (-v).</a:t>
            </a:r>
          </a:p>
          <a:p>
            <a:pPr algn="ctr"/>
            <a:r>
              <a:rPr lang="en-US" sz="1050" b="1" dirty="0">
                <a:solidFill>
                  <a:schemeClr val="tx1">
                    <a:lumMod val="50000"/>
                  </a:schemeClr>
                </a:solidFill>
                <a:latin typeface="Consolas" panose="020B0609020204030204" pitchFamily="49" charset="0"/>
              </a:rPr>
              <a:t>find . -name "*.old" | cpio -o</a:t>
            </a:r>
            <a:r>
              <a:rPr lang="en-US" sz="1050" b="1" dirty="0">
                <a:solidFill>
                  <a:schemeClr val="accent3">
                    <a:lumMod val="50000"/>
                  </a:schemeClr>
                </a:solidFill>
                <a:latin typeface="Consolas" panose="020B0609020204030204" pitchFamily="49" charset="0"/>
              </a:rPr>
              <a:t>c</a:t>
            </a:r>
            <a:r>
              <a:rPr lang="en-US" sz="1050" b="1" dirty="0">
                <a:solidFill>
                  <a:srgbClr val="5E9C9C"/>
                </a:solidFill>
                <a:latin typeface="Consolas" panose="020B0609020204030204" pitchFamily="49" charset="0"/>
              </a:rPr>
              <a:t>B</a:t>
            </a:r>
            <a:r>
              <a:rPr lang="en-US" sz="1050" b="1" dirty="0">
                <a:solidFill>
                  <a:srgbClr val="92D050"/>
                </a:solidFill>
                <a:latin typeface="Consolas" panose="020B0609020204030204" pitchFamily="49" charset="0"/>
              </a:rPr>
              <a:t>v</a:t>
            </a:r>
            <a:r>
              <a:rPr lang="en-US" sz="1050" b="1" dirty="0">
                <a:solidFill>
                  <a:schemeClr val="tx1">
                    <a:lumMod val="50000"/>
                  </a:schemeClr>
                </a:solidFill>
                <a:latin typeface="Consolas" panose="020B0609020204030204" pitchFamily="49" charset="0"/>
              </a:rPr>
              <a:t> </a:t>
            </a:r>
            <a:r>
              <a:rPr lang="en-US" sz="1050" b="1" dirty="0">
                <a:solidFill>
                  <a:schemeClr val="accent2">
                    <a:lumMod val="90000"/>
                  </a:schemeClr>
                </a:solidFill>
                <a:latin typeface="Consolas" panose="020B0609020204030204" pitchFamily="49" charset="0"/>
              </a:rPr>
              <a:t>&gt;/dev/st0 </a:t>
            </a:r>
          </a:p>
          <a:p>
            <a:pPr marL="171450" indent="-171450">
              <a:buFont typeface="Arial" panose="020B0604020202020204" pitchFamily="34" charset="0"/>
              <a:buChar char="•"/>
            </a:pPr>
            <a:r>
              <a:rPr lang="en-US" sz="1050" dirty="0">
                <a:solidFill>
                  <a:schemeClr val="tx1">
                    <a:lumMod val="50000"/>
                  </a:schemeClr>
                </a:solidFill>
                <a:latin typeface="Consolas" panose="020B0609020204030204" pitchFamily="49" charset="0"/>
              </a:rPr>
              <a:t>Backup (-o) all files with ext. .old, </a:t>
            </a:r>
            <a:r>
              <a:rPr lang="en-US" sz="1050" b="1" dirty="0">
                <a:solidFill>
                  <a:schemeClr val="accent3">
                    <a:lumMod val="50000"/>
                  </a:schemeClr>
                </a:solidFill>
                <a:latin typeface="Consolas" panose="020B0609020204030204" pitchFamily="49" charset="0"/>
              </a:rPr>
              <a:t>using the new (SVR4) portable format (-c) </a:t>
            </a:r>
            <a:r>
              <a:rPr lang="en-US" sz="1050" dirty="0">
                <a:solidFill>
                  <a:schemeClr val="tx1">
                    <a:lumMod val="50000"/>
                  </a:schemeClr>
                </a:solidFill>
                <a:latin typeface="Consolas" panose="020B0609020204030204" pitchFamily="49" charset="0"/>
              </a:rPr>
              <a:t>and </a:t>
            </a:r>
            <a:r>
              <a:rPr lang="en-US" sz="1050" b="1" dirty="0">
                <a:solidFill>
                  <a:srgbClr val="5E9C9C"/>
                </a:solidFill>
                <a:latin typeface="Consolas" panose="020B0609020204030204" pitchFamily="49" charset="0"/>
              </a:rPr>
              <a:t>the block size of 5120 Bytes(-B) </a:t>
            </a:r>
            <a:r>
              <a:rPr lang="en-US" sz="1050" dirty="0">
                <a:solidFill>
                  <a:schemeClr val="tx1">
                    <a:lumMod val="50000"/>
                  </a:schemeClr>
                </a:solidFill>
                <a:latin typeface="Consolas" panose="020B0609020204030204" pitchFamily="49" charset="0"/>
              </a:rPr>
              <a:t>to a tape drive </a:t>
            </a:r>
            <a:r>
              <a:rPr lang="en-US" sz="1050" b="1" dirty="0">
                <a:solidFill>
                  <a:schemeClr val="accent2">
                    <a:lumMod val="90000"/>
                  </a:schemeClr>
                </a:solidFill>
                <a:latin typeface="Consolas" panose="020B0609020204030204" pitchFamily="49" charset="0"/>
              </a:rPr>
              <a:t>(/dev/st0), </a:t>
            </a:r>
            <a:r>
              <a:rPr lang="en-US" sz="1050" dirty="0">
                <a:solidFill>
                  <a:schemeClr val="tx1">
                    <a:lumMod val="50000"/>
                  </a:schemeClr>
                </a:solidFill>
                <a:latin typeface="Consolas" panose="020B0609020204030204" pitchFamily="49" charset="0"/>
              </a:rPr>
              <a:t>using </a:t>
            </a:r>
            <a:r>
              <a:rPr lang="en-US" sz="1050" b="1" dirty="0">
                <a:solidFill>
                  <a:srgbClr val="92D050"/>
                </a:solidFill>
                <a:latin typeface="Consolas" panose="020B0609020204030204" pitchFamily="49" charset="0"/>
              </a:rPr>
              <a:t>the verbose mode (-v).</a:t>
            </a:r>
          </a:p>
          <a:p>
            <a:pPr algn="ctr"/>
            <a:r>
              <a:rPr lang="en-US" sz="1050" b="1" dirty="0">
                <a:solidFill>
                  <a:schemeClr val="tx1">
                    <a:lumMod val="50000"/>
                  </a:schemeClr>
                </a:solidFill>
                <a:latin typeface="Consolas" panose="020B0609020204030204" pitchFamily="49" charset="0"/>
              </a:rPr>
              <a:t>cpio -</a:t>
            </a:r>
            <a:r>
              <a:rPr lang="en-US" sz="1050" b="1" dirty="0">
                <a:solidFill>
                  <a:srgbClr val="EBA925"/>
                </a:solidFill>
                <a:latin typeface="Consolas" panose="020B0609020204030204" pitchFamily="49" charset="0"/>
              </a:rPr>
              <a:t>i</a:t>
            </a:r>
            <a:r>
              <a:rPr lang="en-US" sz="1050" b="1" dirty="0">
                <a:solidFill>
                  <a:schemeClr val="accent3">
                    <a:lumMod val="50000"/>
                  </a:schemeClr>
                </a:solidFill>
                <a:latin typeface="Consolas" panose="020B0609020204030204" pitchFamily="49" charset="0"/>
              </a:rPr>
              <a:t>c</a:t>
            </a:r>
            <a:r>
              <a:rPr lang="en-US" sz="1050" b="1" dirty="0">
                <a:solidFill>
                  <a:schemeClr val="accent5">
                    <a:lumMod val="75000"/>
                  </a:schemeClr>
                </a:solidFill>
                <a:latin typeface="Consolas" panose="020B0609020204030204" pitchFamily="49" charset="0"/>
              </a:rPr>
              <a:t>d</a:t>
            </a:r>
            <a:r>
              <a:rPr lang="en-US" sz="1050" b="1" dirty="0">
                <a:solidFill>
                  <a:srgbClr val="92D050"/>
                </a:solidFill>
                <a:latin typeface="Consolas" panose="020B0609020204030204" pitchFamily="49" charset="0"/>
              </a:rPr>
              <a:t>v</a:t>
            </a:r>
            <a:r>
              <a:rPr lang="en-US" sz="1050" b="1" dirty="0">
                <a:solidFill>
                  <a:schemeClr val="tx1">
                    <a:lumMod val="50000"/>
                  </a:schemeClr>
                </a:solidFill>
                <a:latin typeface="Consolas" panose="020B0609020204030204" pitchFamily="49" charset="0"/>
              </a:rPr>
              <a:t> "*.c" &lt; </a:t>
            </a:r>
            <a:r>
              <a:rPr lang="en-US" sz="1050" b="1" dirty="0">
                <a:solidFill>
                  <a:schemeClr val="accent2">
                    <a:lumMod val="90000"/>
                  </a:schemeClr>
                </a:solidFill>
                <a:latin typeface="Consolas" panose="020B0609020204030204" pitchFamily="49" charset="0"/>
              </a:rPr>
              <a:t>/dev/st0 </a:t>
            </a:r>
          </a:p>
        </p:txBody>
      </p:sp>
      <p:sp>
        <p:nvSpPr>
          <p:cNvPr id="28" name="ZoneTexte 27">
            <a:extLst>
              <a:ext uri="{FF2B5EF4-FFF2-40B4-BE49-F238E27FC236}">
                <a16:creationId xmlns:a16="http://schemas.microsoft.com/office/drawing/2014/main" id="{FEA1D65C-5957-409D-B2AB-E9CADBAE337C}"/>
              </a:ext>
            </a:extLst>
          </p:cNvPr>
          <p:cNvSpPr txBox="1"/>
          <p:nvPr/>
        </p:nvSpPr>
        <p:spPr>
          <a:xfrm>
            <a:off x="8370923" y="184865"/>
            <a:ext cx="3686716" cy="1546577"/>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marL="171450" indent="-171450">
              <a:buFont typeface="Arial" panose="020B0604020202020204" pitchFamily="34" charset="0"/>
              <a:buChar char="•"/>
            </a:pPr>
            <a:r>
              <a:rPr lang="en-US" sz="1050" b="1" dirty="0">
                <a:solidFill>
                  <a:srgbClr val="EBA925"/>
                </a:solidFill>
                <a:latin typeface="Consolas" panose="020B0609020204030204" pitchFamily="49" charset="0"/>
              </a:rPr>
              <a:t>Restore (-i) </a:t>
            </a:r>
            <a:r>
              <a:rPr lang="en-US" sz="1050" dirty="0">
                <a:solidFill>
                  <a:schemeClr val="tx1">
                    <a:lumMod val="50000"/>
                  </a:schemeClr>
                </a:solidFill>
                <a:latin typeface="Consolas" panose="020B0609020204030204" pitchFamily="49" charset="0"/>
              </a:rPr>
              <a:t>all the *.c files using </a:t>
            </a:r>
            <a:r>
              <a:rPr lang="en-US" sz="1050" b="1" dirty="0">
                <a:solidFill>
                  <a:schemeClr val="accent3">
                    <a:lumMod val="50000"/>
                  </a:schemeClr>
                </a:solidFill>
                <a:latin typeface="Consolas" panose="020B0609020204030204" pitchFamily="49" charset="0"/>
              </a:rPr>
              <a:t>the new (SVR4) portable format (-c), </a:t>
            </a:r>
            <a:r>
              <a:rPr lang="en-US" sz="1050" b="1" dirty="0">
                <a:solidFill>
                  <a:schemeClr val="accent5">
                    <a:lumMod val="75000"/>
                  </a:schemeClr>
                </a:solidFill>
                <a:latin typeface="Consolas" panose="020B0609020204030204" pitchFamily="49" charset="0"/>
              </a:rPr>
              <a:t>creating new subdirectories if needed (-d)</a:t>
            </a:r>
            <a:r>
              <a:rPr lang="en-US" sz="1050" dirty="0">
                <a:solidFill>
                  <a:schemeClr val="accent5">
                    <a:lumMod val="75000"/>
                  </a:schemeClr>
                </a:solidFill>
                <a:latin typeface="Consolas" panose="020B0609020204030204" pitchFamily="49" charset="0"/>
              </a:rPr>
              <a:t> </a:t>
            </a:r>
            <a:r>
              <a:rPr lang="en-US" sz="1050" dirty="0">
                <a:solidFill>
                  <a:schemeClr val="tx1">
                    <a:lumMod val="50000"/>
                  </a:schemeClr>
                </a:solidFill>
                <a:latin typeface="Consolas" panose="020B0609020204030204" pitchFamily="49" charset="0"/>
              </a:rPr>
              <a:t>from the tape drive </a:t>
            </a:r>
            <a:r>
              <a:rPr lang="en-US" sz="1050" b="1" dirty="0">
                <a:solidFill>
                  <a:schemeClr val="accent2">
                    <a:lumMod val="90000"/>
                  </a:schemeClr>
                </a:solidFill>
                <a:latin typeface="Consolas" panose="020B0609020204030204" pitchFamily="49" charset="0"/>
              </a:rPr>
              <a:t>(/dev/st0), </a:t>
            </a:r>
            <a:r>
              <a:rPr lang="en-US" sz="1050" dirty="0">
                <a:solidFill>
                  <a:schemeClr val="tx1">
                    <a:lumMod val="50000"/>
                  </a:schemeClr>
                </a:solidFill>
                <a:latin typeface="Consolas" panose="020B0609020204030204" pitchFamily="49" charset="0"/>
              </a:rPr>
              <a:t>using </a:t>
            </a:r>
            <a:r>
              <a:rPr lang="en-US" sz="1050" b="1" dirty="0">
                <a:solidFill>
                  <a:srgbClr val="92D050"/>
                </a:solidFill>
                <a:latin typeface="Consolas" panose="020B0609020204030204" pitchFamily="49" charset="0"/>
              </a:rPr>
              <a:t>the verbose</a:t>
            </a:r>
            <a:br>
              <a:rPr lang="en-US" sz="1050" b="1" dirty="0">
                <a:solidFill>
                  <a:srgbClr val="92D050"/>
                </a:solidFill>
                <a:latin typeface="Consolas" panose="020B0609020204030204" pitchFamily="49" charset="0"/>
              </a:rPr>
            </a:br>
            <a:r>
              <a:rPr lang="en-US" sz="1050" b="1" dirty="0">
                <a:solidFill>
                  <a:srgbClr val="92D050"/>
                </a:solidFill>
                <a:latin typeface="Consolas" panose="020B0609020204030204" pitchFamily="49" charset="0"/>
              </a:rPr>
              <a:t>mode (-v)</a:t>
            </a:r>
            <a:r>
              <a:rPr lang="en-US" sz="1050" dirty="0">
                <a:solidFill>
                  <a:schemeClr val="tx1">
                    <a:lumMod val="50000"/>
                  </a:schemeClr>
                </a:solidFill>
                <a:latin typeface="Consolas" panose="020B0609020204030204" pitchFamily="49" charset="0"/>
              </a:rPr>
              <a:t>.</a:t>
            </a:r>
          </a:p>
          <a:p>
            <a:pPr algn="ctr"/>
            <a:r>
              <a:rPr lang="en-US" sz="1050" b="1" dirty="0">
                <a:solidFill>
                  <a:schemeClr val="tx1">
                    <a:lumMod val="50000"/>
                  </a:schemeClr>
                </a:solidFill>
                <a:latin typeface="Consolas" panose="020B0609020204030204" pitchFamily="49" charset="0"/>
              </a:rPr>
              <a:t>find </a:t>
            </a:r>
            <a:r>
              <a:rPr lang="en-US" sz="1050" b="1" dirty="0">
                <a:solidFill>
                  <a:schemeClr val="tx1">
                    <a:lumMod val="75000"/>
                  </a:schemeClr>
                </a:solidFill>
                <a:latin typeface="Consolas" panose="020B0609020204030204" pitchFamily="49" charset="0"/>
              </a:rPr>
              <a:t>.</a:t>
            </a:r>
            <a:r>
              <a:rPr lang="en-US" sz="1050" b="1" dirty="0">
                <a:solidFill>
                  <a:schemeClr val="tx1">
                    <a:lumMod val="50000"/>
                  </a:schemeClr>
                </a:solidFill>
                <a:latin typeface="Consolas" panose="020B0609020204030204" pitchFamily="49" charset="0"/>
              </a:rPr>
              <a:t> -depth | cpio -</a:t>
            </a:r>
            <a:r>
              <a:rPr lang="en-US" sz="1050" b="1" dirty="0">
                <a:solidFill>
                  <a:srgbClr val="23DDAC"/>
                </a:solidFill>
                <a:latin typeface="Consolas" panose="020B0609020204030204" pitchFamily="49" charset="0"/>
              </a:rPr>
              <a:t>p</a:t>
            </a:r>
            <a:r>
              <a:rPr lang="en-US" sz="1050" b="1" dirty="0">
                <a:solidFill>
                  <a:schemeClr val="tx1">
                    <a:lumMod val="50000"/>
                  </a:schemeClr>
                </a:solidFill>
                <a:latin typeface="Consolas" panose="020B0609020204030204" pitchFamily="49" charset="0"/>
              </a:rPr>
              <a:t>d </a:t>
            </a:r>
            <a:r>
              <a:rPr lang="en-US" sz="1050" b="1" dirty="0">
                <a:solidFill>
                  <a:schemeClr val="accent2">
                    <a:lumMod val="90000"/>
                  </a:schemeClr>
                </a:solidFill>
                <a:latin typeface="Consolas" panose="020B0609020204030204" pitchFamily="49" charset="0"/>
              </a:rPr>
              <a:t>/tmp/newdir</a:t>
            </a:r>
          </a:p>
          <a:p>
            <a:pPr marL="171450" indent="-171450">
              <a:buFont typeface="Arial" panose="020B0604020202020204" pitchFamily="34" charset="0"/>
              <a:buChar char="•"/>
            </a:pPr>
            <a:r>
              <a:rPr lang="en-US" sz="1050" b="1" dirty="0">
                <a:solidFill>
                  <a:srgbClr val="23DDAC"/>
                </a:solidFill>
                <a:latin typeface="Consolas" panose="020B0609020204030204" pitchFamily="49" charset="0"/>
              </a:rPr>
              <a:t>Copy (-p) recursively </a:t>
            </a:r>
            <a:r>
              <a:rPr lang="en-US" sz="1050" dirty="0">
                <a:solidFill>
                  <a:schemeClr val="tx1">
                    <a:lumMod val="50000"/>
                  </a:schemeClr>
                </a:solidFill>
                <a:latin typeface="Consolas" panose="020B0609020204030204" pitchFamily="49" charset="0"/>
              </a:rPr>
              <a:t>all files in current directory </a:t>
            </a:r>
            <a:r>
              <a:rPr lang="en-US" sz="1050" b="1" dirty="0">
                <a:solidFill>
                  <a:schemeClr val="tx1">
                    <a:lumMod val="75000"/>
                  </a:schemeClr>
                </a:solidFill>
                <a:latin typeface="Consolas" panose="020B0609020204030204" pitchFamily="49" charset="0"/>
              </a:rPr>
              <a:t>(.)</a:t>
            </a:r>
            <a:r>
              <a:rPr lang="en-US" sz="1050" dirty="0">
                <a:solidFill>
                  <a:schemeClr val="tx1">
                    <a:lumMod val="50000"/>
                  </a:schemeClr>
                </a:solidFill>
                <a:latin typeface="Consolas" panose="020B0609020204030204" pitchFamily="49" charset="0"/>
              </a:rPr>
              <a:t> to </a:t>
            </a:r>
            <a:r>
              <a:rPr lang="en-US" sz="1050" b="1" dirty="0">
                <a:solidFill>
                  <a:schemeClr val="accent2">
                    <a:lumMod val="90000"/>
                  </a:schemeClr>
                </a:solidFill>
                <a:latin typeface="Consolas" panose="020B0609020204030204" pitchFamily="49" charset="0"/>
              </a:rPr>
              <a:t>/tmp/newdir</a:t>
            </a:r>
            <a:r>
              <a:rPr lang="en-US" sz="1050" dirty="0">
                <a:solidFill>
                  <a:schemeClr val="tx1">
                    <a:lumMod val="50000"/>
                  </a:schemeClr>
                </a:solidFill>
                <a:latin typeface="Consolas" panose="020B0609020204030204" pitchFamily="49" charset="0"/>
              </a:rPr>
              <a:t>, </a:t>
            </a:r>
            <a:r>
              <a:rPr lang="en-US" sz="1050" b="1" dirty="0">
                <a:solidFill>
                  <a:schemeClr val="accent5">
                    <a:lumMod val="75000"/>
                  </a:schemeClr>
                </a:solidFill>
                <a:latin typeface="Consolas" panose="020B0609020204030204" pitchFamily="49" charset="0"/>
              </a:rPr>
              <a:t>creating all the needed subdirectories (-d). </a:t>
            </a:r>
          </a:p>
        </p:txBody>
      </p:sp>
      <p:sp>
        <p:nvSpPr>
          <p:cNvPr id="29" name="Rectangle 28">
            <a:extLst>
              <a:ext uri="{FF2B5EF4-FFF2-40B4-BE49-F238E27FC236}">
                <a16:creationId xmlns:a16="http://schemas.microsoft.com/office/drawing/2014/main" id="{26888C7E-6B8B-47A0-9B35-AACC6056012B}"/>
              </a:ext>
            </a:extLst>
          </p:cNvPr>
          <p:cNvSpPr/>
          <p:nvPr/>
        </p:nvSpPr>
        <p:spPr>
          <a:xfrm>
            <a:off x="8330144" y="1927042"/>
            <a:ext cx="3725060"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Rectangle : coins arrondis 29">
            <a:extLst>
              <a:ext uri="{FF2B5EF4-FFF2-40B4-BE49-F238E27FC236}">
                <a16:creationId xmlns:a16="http://schemas.microsoft.com/office/drawing/2014/main" id="{8FB0E546-BA05-4AEC-92E5-B52D318D9D55}"/>
              </a:ext>
            </a:extLst>
          </p:cNvPr>
          <p:cNvSpPr/>
          <p:nvPr/>
        </p:nvSpPr>
        <p:spPr>
          <a:xfrm>
            <a:off x="8566429" y="1852773"/>
            <a:ext cx="1127901"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 name="Rectangle : coins arrondis 30">
            <a:extLst>
              <a:ext uri="{FF2B5EF4-FFF2-40B4-BE49-F238E27FC236}">
                <a16:creationId xmlns:a16="http://schemas.microsoft.com/office/drawing/2014/main" id="{B44AB880-A483-4A2F-A404-938D509ABB09}"/>
              </a:ext>
            </a:extLst>
          </p:cNvPr>
          <p:cNvSpPr/>
          <p:nvPr/>
        </p:nvSpPr>
        <p:spPr>
          <a:xfrm>
            <a:off x="8603491" y="1943578"/>
            <a:ext cx="1037158"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Zone de texte 1323">
            <a:extLst>
              <a:ext uri="{FF2B5EF4-FFF2-40B4-BE49-F238E27FC236}">
                <a16:creationId xmlns:a16="http://schemas.microsoft.com/office/drawing/2014/main" id="{EA3C1D17-0A34-4174-ADAC-C0ED0C8D313A}"/>
              </a:ext>
            </a:extLst>
          </p:cNvPr>
          <p:cNvSpPr txBox="1">
            <a:spLocks noChangeArrowheads="1"/>
          </p:cNvSpPr>
          <p:nvPr/>
        </p:nvSpPr>
        <p:spPr bwMode="auto">
          <a:xfrm>
            <a:off x="8580709" y="1867681"/>
            <a:ext cx="105994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CECBCB"/>
                </a:solidFill>
                <a:effectLst/>
                <a:latin typeface="Amatic SC" pitchFamily="2" charset="0"/>
                <a:ea typeface="Yu Mincho" panose="02020400000000000000" pitchFamily="18" charset="-128"/>
                <a:cs typeface="Arial" panose="020B0604020202020204" pitchFamily="34" charset="0"/>
              </a:rPr>
              <a:t>dd</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 coins arrondis 32">
            <a:extLst>
              <a:ext uri="{FF2B5EF4-FFF2-40B4-BE49-F238E27FC236}">
                <a16:creationId xmlns:a16="http://schemas.microsoft.com/office/drawing/2014/main" id="{F8928E60-9AEE-4990-B5FF-ADD56F55B5DB}"/>
              </a:ext>
            </a:extLst>
          </p:cNvPr>
          <p:cNvSpPr/>
          <p:nvPr/>
        </p:nvSpPr>
        <p:spPr>
          <a:xfrm>
            <a:off x="8330144" y="2431905"/>
            <a:ext cx="3725061" cy="2875896"/>
          </a:xfrm>
          <a:prstGeom prst="roundRect">
            <a:avLst>
              <a:gd name="adj" fmla="val 5714"/>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b="1" dirty="0">
                <a:solidFill>
                  <a:schemeClr val="tx2">
                    <a:lumMod val="10000"/>
                  </a:schemeClr>
                </a:solidFill>
                <a:latin typeface="Consolas" panose="020B0609020204030204" pitchFamily="49" charset="0"/>
              </a:rPr>
              <a:t>This </a:t>
            </a:r>
            <a:r>
              <a:rPr lang="en-US" sz="1050" b="1" dirty="0">
                <a:solidFill>
                  <a:srgbClr val="F2E6E6"/>
                </a:solidFill>
                <a:latin typeface="Consolas" panose="020B0609020204030204" pitchFamily="49" charset="0"/>
              </a:rPr>
              <a:t>DiskDump</a:t>
            </a:r>
            <a:r>
              <a:rPr lang="en-US" sz="1050" b="1" dirty="0">
                <a:solidFill>
                  <a:schemeClr val="tx2">
                    <a:lumMod val="10000"/>
                  </a:schemeClr>
                </a:solidFill>
                <a:latin typeface="Consolas" panose="020B0609020204030204" pitchFamily="49" charset="0"/>
              </a:rPr>
              <a:t> program allows you to read and write directly to and from a block device</a:t>
            </a:r>
            <a:br>
              <a:rPr lang="en-US" sz="1050" b="1" dirty="0">
                <a:solidFill>
                  <a:schemeClr val="tx2">
                    <a:lumMod val="10000"/>
                  </a:schemeClr>
                </a:solidFill>
                <a:latin typeface="Consolas" panose="020B0609020204030204" pitchFamily="49" charset="0"/>
              </a:rPr>
            </a:br>
            <a:r>
              <a:rPr lang="en-US" sz="1050" b="1" dirty="0">
                <a:solidFill>
                  <a:schemeClr val="tx2">
                    <a:lumMod val="10000"/>
                  </a:schemeClr>
                </a:solidFill>
                <a:latin typeface="Consolas" panose="020B0609020204030204" pitchFamily="49" charset="0"/>
              </a:rPr>
              <a:t>as well as normal files. It can copy data blocks directly from a device to a file and vice versa as well as device to device.</a:t>
            </a:r>
          </a:p>
          <a:p>
            <a:r>
              <a:rPr lang="en-US" sz="1050" b="1" dirty="0">
                <a:solidFill>
                  <a:srgbClr val="F2E6E6"/>
                </a:solidFill>
                <a:latin typeface="Consolas" panose="020B0609020204030204" pitchFamily="49" charset="0"/>
              </a:rPr>
              <a:t>Syntax:</a:t>
            </a:r>
            <a:endParaRPr lang="en-US" sz="1050" b="1" dirty="0">
              <a:solidFill>
                <a:schemeClr val="tx2">
                  <a:lumMod val="10000"/>
                </a:schemeClr>
              </a:solidFill>
              <a:latin typeface="Consolas" panose="020B0609020204030204" pitchFamily="49" charset="0"/>
            </a:endParaRPr>
          </a:p>
          <a:p>
            <a:pPr algn="ctr"/>
            <a:r>
              <a:rPr lang="en-US" sz="1050" b="1" dirty="0">
                <a:solidFill>
                  <a:srgbClr val="EBA925"/>
                </a:solidFill>
                <a:highlight>
                  <a:srgbClr val="F2F2F2"/>
                </a:highlight>
                <a:latin typeface="Consolas" panose="020B0609020204030204" pitchFamily="49" charset="0"/>
              </a:rPr>
              <a:t>dd </a:t>
            </a:r>
            <a:r>
              <a:rPr lang="en-US" sz="1050" b="1" dirty="0">
                <a:solidFill>
                  <a:schemeClr val="accent1"/>
                </a:solidFill>
                <a:highlight>
                  <a:srgbClr val="F2F2F2"/>
                </a:highlight>
                <a:latin typeface="Consolas" panose="020B0609020204030204" pitchFamily="49" charset="0"/>
              </a:rPr>
              <a:t>if=</a:t>
            </a:r>
            <a:r>
              <a:rPr lang="en-US" sz="1050" b="1" dirty="0">
                <a:solidFill>
                  <a:schemeClr val="tx2">
                    <a:lumMod val="10000"/>
                  </a:schemeClr>
                </a:solidFill>
                <a:highlight>
                  <a:srgbClr val="F2F2F2"/>
                </a:highlight>
                <a:latin typeface="Consolas" panose="020B0609020204030204" pitchFamily="49" charset="0"/>
              </a:rPr>
              <a:t>InputFile </a:t>
            </a:r>
            <a:r>
              <a:rPr lang="en-US" sz="1050" b="1" dirty="0">
                <a:solidFill>
                  <a:schemeClr val="accent3">
                    <a:lumMod val="75000"/>
                  </a:schemeClr>
                </a:solidFill>
                <a:highlight>
                  <a:srgbClr val="F2F2F2"/>
                </a:highlight>
                <a:latin typeface="Consolas" panose="020B0609020204030204" pitchFamily="49" charset="0"/>
              </a:rPr>
              <a:t>of=</a:t>
            </a:r>
            <a:r>
              <a:rPr lang="en-US" sz="1050" b="1" dirty="0" err="1">
                <a:solidFill>
                  <a:schemeClr val="tx2">
                    <a:lumMod val="10000"/>
                  </a:schemeClr>
                </a:solidFill>
                <a:highlight>
                  <a:srgbClr val="F2F2F2"/>
                </a:highlight>
                <a:latin typeface="Consolas" panose="020B0609020204030204" pitchFamily="49" charset="0"/>
              </a:rPr>
              <a:t>OutputFile</a:t>
            </a:r>
            <a:r>
              <a:rPr lang="en-US" sz="1050" b="1" dirty="0">
                <a:solidFill>
                  <a:schemeClr val="tx2">
                    <a:lumMod val="10000"/>
                  </a:schemeClr>
                </a:solidFill>
                <a:highlight>
                  <a:srgbClr val="F2F2F2"/>
                </a:highlight>
                <a:latin typeface="Consolas" panose="020B0609020204030204" pitchFamily="49" charset="0"/>
              </a:rPr>
              <a:t> </a:t>
            </a:r>
            <a:r>
              <a:rPr lang="en-US" sz="1050" b="1" dirty="0">
                <a:solidFill>
                  <a:schemeClr val="accent4">
                    <a:lumMod val="75000"/>
                  </a:schemeClr>
                </a:solidFill>
                <a:highlight>
                  <a:srgbClr val="F2F2F2"/>
                </a:highlight>
                <a:latin typeface="Consolas" panose="020B0609020204030204" pitchFamily="49" charset="0"/>
              </a:rPr>
              <a:t>bs=</a:t>
            </a:r>
            <a:r>
              <a:rPr lang="en-US" sz="1050" b="1" dirty="0" err="1">
                <a:solidFill>
                  <a:schemeClr val="tx2">
                    <a:lumMod val="10000"/>
                  </a:schemeClr>
                </a:solidFill>
                <a:highlight>
                  <a:srgbClr val="F2F2F2"/>
                </a:highlight>
                <a:latin typeface="Consolas" panose="020B0609020204030204" pitchFamily="49" charset="0"/>
              </a:rPr>
              <a:t>BlockSize</a:t>
            </a:r>
            <a:r>
              <a:rPr lang="en-US" sz="1050" b="1" dirty="0">
                <a:solidFill>
                  <a:schemeClr val="tx2">
                    <a:lumMod val="10000"/>
                  </a:schemeClr>
                </a:solidFill>
                <a:highlight>
                  <a:srgbClr val="F2F2F2"/>
                </a:highlight>
                <a:latin typeface="Consolas" panose="020B0609020204030204" pitchFamily="49" charset="0"/>
              </a:rPr>
              <a:t> </a:t>
            </a:r>
            <a:r>
              <a:rPr lang="en-US" sz="1050" b="1" dirty="0">
                <a:solidFill>
                  <a:schemeClr val="accent5">
                    <a:lumMod val="90000"/>
                  </a:schemeClr>
                </a:solidFill>
                <a:highlight>
                  <a:srgbClr val="F2F2F2"/>
                </a:highlight>
                <a:latin typeface="Consolas" panose="020B0609020204030204" pitchFamily="49" charset="0"/>
              </a:rPr>
              <a:t>count=</a:t>
            </a:r>
            <a:r>
              <a:rPr lang="en-US" sz="1050" b="1" dirty="0" err="1">
                <a:solidFill>
                  <a:schemeClr val="tx2">
                    <a:lumMod val="10000"/>
                  </a:schemeClr>
                </a:solidFill>
                <a:highlight>
                  <a:srgbClr val="F2F2F2"/>
                </a:highlight>
                <a:latin typeface="Consolas" panose="020B0609020204030204" pitchFamily="49" charset="0"/>
              </a:rPr>
              <a:t>NumberOfBlocks</a:t>
            </a:r>
            <a:endParaRPr lang="en-US" sz="1050" b="1" dirty="0">
              <a:solidFill>
                <a:schemeClr val="tx2">
                  <a:lumMod val="10000"/>
                </a:schemeClr>
              </a:solidFill>
              <a:highlight>
                <a:srgbClr val="F2F2F2"/>
              </a:highlight>
              <a:latin typeface="Consolas" panose="020B0609020204030204" pitchFamily="49" charset="0"/>
            </a:endParaRPr>
          </a:p>
          <a:p>
            <a:r>
              <a:rPr lang="en-US" sz="1050" b="1" dirty="0">
                <a:solidFill>
                  <a:srgbClr val="F2E6E6"/>
                </a:solidFill>
                <a:latin typeface="Consolas" panose="020B0609020204030204" pitchFamily="49" charset="0"/>
              </a:rPr>
              <a:t>Extra options:</a:t>
            </a:r>
            <a:br>
              <a:rPr lang="en-US" sz="1050" b="1" dirty="0">
                <a:solidFill>
                  <a:srgbClr val="F2E6E6"/>
                </a:solidFill>
                <a:latin typeface="Consolas" panose="020B0609020204030204" pitchFamily="49" charset="0"/>
              </a:rPr>
            </a:br>
            <a:r>
              <a:rPr lang="en-US" sz="1050" b="1" dirty="0">
                <a:solidFill>
                  <a:schemeClr val="accent4">
                    <a:lumMod val="90000"/>
                  </a:schemeClr>
                </a:solidFill>
                <a:highlight>
                  <a:srgbClr val="F2F2F2"/>
                </a:highlight>
                <a:latin typeface="Consolas" panose="020B0609020204030204" pitchFamily="49" charset="0"/>
              </a:rPr>
              <a:t>ibs=</a:t>
            </a:r>
            <a:r>
              <a:rPr lang="en-US" sz="1050" b="1" dirty="0">
                <a:solidFill>
                  <a:schemeClr val="accent4">
                    <a:lumMod val="90000"/>
                  </a:schemeClr>
                </a:solidFill>
                <a:latin typeface="Consolas" panose="020B0609020204030204" pitchFamily="49" charset="0"/>
              </a:rPr>
              <a:t> </a:t>
            </a:r>
            <a:r>
              <a:rPr lang="en-US" sz="1050" b="1" dirty="0">
                <a:solidFill>
                  <a:schemeClr val="tx2">
                    <a:lumMod val="10000"/>
                  </a:schemeClr>
                </a:solidFill>
                <a:latin typeface="Consolas" panose="020B0609020204030204" pitchFamily="49" charset="0"/>
              </a:rPr>
              <a:t>InputBlockSize</a:t>
            </a:r>
            <a:br>
              <a:rPr lang="en-US" sz="1050" b="1" dirty="0">
                <a:solidFill>
                  <a:schemeClr val="tx2">
                    <a:lumMod val="10000"/>
                  </a:schemeClr>
                </a:solidFill>
                <a:highlight>
                  <a:srgbClr val="F2F2F2"/>
                </a:highlight>
                <a:latin typeface="Consolas" panose="020B0609020204030204" pitchFamily="49" charset="0"/>
              </a:rPr>
            </a:br>
            <a:r>
              <a:rPr lang="en-US" sz="1050" b="1" dirty="0">
                <a:solidFill>
                  <a:schemeClr val="accent4">
                    <a:lumMod val="90000"/>
                  </a:schemeClr>
                </a:solidFill>
                <a:highlight>
                  <a:srgbClr val="F2F2F2"/>
                </a:highlight>
                <a:latin typeface="Consolas" panose="020B0609020204030204" pitchFamily="49" charset="0"/>
              </a:rPr>
              <a:t>obs=</a:t>
            </a:r>
            <a:r>
              <a:rPr lang="en-US" sz="1050" b="1" dirty="0">
                <a:solidFill>
                  <a:schemeClr val="accent4">
                    <a:lumMod val="90000"/>
                  </a:schemeClr>
                </a:solidFill>
                <a:latin typeface="Consolas" panose="020B0609020204030204" pitchFamily="49" charset="0"/>
              </a:rPr>
              <a:t> </a:t>
            </a:r>
            <a:r>
              <a:rPr lang="en-US" sz="1050" b="1" dirty="0">
                <a:solidFill>
                  <a:schemeClr val="tx2">
                    <a:lumMod val="10000"/>
                  </a:schemeClr>
                </a:solidFill>
                <a:latin typeface="Consolas" panose="020B0609020204030204" pitchFamily="49" charset="0"/>
              </a:rPr>
              <a:t>OutputBlockSize</a:t>
            </a:r>
          </a:p>
          <a:p>
            <a:r>
              <a:rPr lang="en-US" sz="1050" b="1" dirty="0">
                <a:solidFill>
                  <a:schemeClr val="tx2">
                    <a:lumMod val="10000"/>
                  </a:schemeClr>
                </a:solidFill>
                <a:latin typeface="Consolas" panose="020B0609020204030204" pitchFamily="49" charset="0"/>
              </a:rPr>
              <a:t>Sets the input block size and the output block size when they differ.</a:t>
            </a:r>
          </a:p>
          <a:p>
            <a:r>
              <a:rPr lang="en-US" sz="1050" b="1" dirty="0">
                <a:solidFill>
                  <a:schemeClr val="tx2">
                    <a:lumMod val="10000"/>
                  </a:schemeClr>
                </a:solidFill>
                <a:latin typeface="Consolas" panose="020B0609020204030204" pitchFamily="49" charset="0"/>
              </a:rPr>
              <a:t>The default for </a:t>
            </a:r>
            <a:r>
              <a:rPr lang="en-US" sz="1050" b="1" dirty="0">
                <a:solidFill>
                  <a:schemeClr val="accent4">
                    <a:lumMod val="90000"/>
                  </a:schemeClr>
                </a:solidFill>
                <a:highlight>
                  <a:srgbClr val="F2F2F2"/>
                </a:highlight>
                <a:latin typeface="Consolas" panose="020B0609020204030204" pitchFamily="49" charset="0"/>
              </a:rPr>
              <a:t>bs</a:t>
            </a:r>
            <a:r>
              <a:rPr lang="en-US" sz="1050" b="1" dirty="0">
                <a:solidFill>
                  <a:schemeClr val="tx2">
                    <a:lumMod val="10000"/>
                  </a:schemeClr>
                </a:solidFill>
                <a:latin typeface="Consolas" panose="020B0609020204030204" pitchFamily="49" charset="0"/>
              </a:rPr>
              <a:t> is the original block size of </a:t>
            </a:r>
            <a:r>
              <a:rPr lang="en-US" sz="1050" b="1" dirty="0">
                <a:solidFill>
                  <a:schemeClr val="accent1"/>
                </a:solidFill>
                <a:highlight>
                  <a:srgbClr val="F2F2F2"/>
                </a:highlight>
                <a:latin typeface="Consolas" panose="020B0609020204030204" pitchFamily="49" charset="0"/>
              </a:rPr>
              <a:t>if=</a:t>
            </a:r>
            <a:r>
              <a:rPr lang="en-US" sz="1050" b="1" dirty="0">
                <a:solidFill>
                  <a:schemeClr val="tx2">
                    <a:lumMod val="10000"/>
                  </a:schemeClr>
                </a:solidFill>
                <a:highlight>
                  <a:srgbClr val="F2F2F2"/>
                </a:highlight>
                <a:latin typeface="Consolas" panose="020B0609020204030204" pitchFamily="49" charset="0"/>
              </a:rPr>
              <a:t>InputFile</a:t>
            </a:r>
            <a:br>
              <a:rPr lang="en-US" sz="1050" b="1" dirty="0">
                <a:solidFill>
                  <a:schemeClr val="tx2">
                    <a:lumMod val="10000"/>
                  </a:schemeClr>
                </a:solidFill>
                <a:latin typeface="Consolas" panose="020B0609020204030204" pitchFamily="49" charset="0"/>
              </a:rPr>
            </a:br>
            <a:r>
              <a:rPr lang="en-US" sz="1050" b="1" dirty="0">
                <a:solidFill>
                  <a:schemeClr val="tx2">
                    <a:lumMod val="10000"/>
                  </a:schemeClr>
                </a:solidFill>
                <a:latin typeface="Consolas" panose="020B0609020204030204" pitchFamily="49" charset="0"/>
              </a:rPr>
              <a:t>The default for </a:t>
            </a:r>
            <a:r>
              <a:rPr lang="en-US" sz="1050" b="1" dirty="0">
                <a:solidFill>
                  <a:schemeClr val="accent5">
                    <a:lumMod val="90000"/>
                  </a:schemeClr>
                </a:solidFill>
                <a:highlight>
                  <a:srgbClr val="F2F2F2"/>
                </a:highlight>
                <a:latin typeface="Consolas" panose="020B0609020204030204" pitchFamily="49" charset="0"/>
              </a:rPr>
              <a:t>count</a:t>
            </a:r>
            <a:r>
              <a:rPr lang="en-US" sz="1050" b="1" dirty="0">
                <a:solidFill>
                  <a:schemeClr val="tx2">
                    <a:lumMod val="10000"/>
                  </a:schemeClr>
                </a:solidFill>
                <a:latin typeface="Consolas" panose="020B0609020204030204" pitchFamily="49" charset="0"/>
              </a:rPr>
              <a:t> is the whole device or file </a:t>
            </a:r>
          </a:p>
        </p:txBody>
      </p:sp>
      <p:sp>
        <p:nvSpPr>
          <p:cNvPr id="34" name="ZoneTexte 33">
            <a:extLst>
              <a:ext uri="{FF2B5EF4-FFF2-40B4-BE49-F238E27FC236}">
                <a16:creationId xmlns:a16="http://schemas.microsoft.com/office/drawing/2014/main" id="{17E07205-F0E0-45C2-8D7C-893317C85091}"/>
              </a:ext>
            </a:extLst>
          </p:cNvPr>
          <p:cNvSpPr txBox="1"/>
          <p:nvPr/>
        </p:nvSpPr>
        <p:spPr>
          <a:xfrm>
            <a:off x="8368488" y="5422774"/>
            <a:ext cx="3686716" cy="1223412"/>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r>
              <a:rPr lang="en-US" sz="1050" b="1" i="0" dirty="0">
                <a:solidFill>
                  <a:schemeClr val="accent5">
                    <a:lumMod val="75000"/>
                  </a:schemeClr>
                </a:solidFill>
                <a:effectLst/>
                <a:latin typeface="Consolas" panose="020B0609020204030204" pitchFamily="49" charset="0"/>
              </a:rPr>
              <a:t>Examples:</a:t>
            </a:r>
            <a:br>
              <a:rPr lang="en-US" sz="1050" b="0" i="0" dirty="0">
                <a:solidFill>
                  <a:schemeClr val="accent5">
                    <a:lumMod val="75000"/>
                  </a:schemeClr>
                </a:solidFill>
                <a:effectLst/>
                <a:latin typeface="Consolas" panose="020B0609020204030204" pitchFamily="49" charset="0"/>
              </a:rPr>
            </a:br>
            <a:r>
              <a:rPr lang="en-US" sz="1050" b="0" i="0" dirty="0">
                <a:solidFill>
                  <a:schemeClr val="accent5">
                    <a:lumMod val="75000"/>
                  </a:schemeClr>
                </a:solidFill>
                <a:effectLst/>
                <a:latin typeface="Consolas" panose="020B0609020204030204" pitchFamily="49" charset="0"/>
              </a:rPr>
              <a:t>To copy a full partition to a file:</a:t>
            </a:r>
          </a:p>
          <a:p>
            <a:pPr algn="ctr"/>
            <a:r>
              <a:rPr lang="en-US" sz="1050" b="1" i="0" dirty="0">
                <a:solidFill>
                  <a:schemeClr val="accent5">
                    <a:lumMod val="75000"/>
                  </a:schemeClr>
                </a:solidFill>
                <a:effectLst/>
                <a:latin typeface="Consolas" panose="020B0609020204030204" pitchFamily="49" charset="0"/>
              </a:rPr>
              <a:t>dd if=/dev/hda4 of=/tmp/hda4_Image.img</a:t>
            </a:r>
          </a:p>
          <a:p>
            <a:r>
              <a:rPr lang="en-US" sz="1050" b="0" i="0" dirty="0">
                <a:solidFill>
                  <a:schemeClr val="accent5">
                    <a:lumMod val="75000"/>
                  </a:schemeClr>
                </a:solidFill>
                <a:effectLst/>
                <a:latin typeface="Consolas" panose="020B0609020204030204" pitchFamily="49" charset="0"/>
              </a:rPr>
              <a:t>To backup the current MBR to a file:</a:t>
            </a:r>
          </a:p>
          <a:p>
            <a:pPr algn="ctr"/>
            <a:r>
              <a:rPr lang="en-US" sz="1050" b="1" i="0" dirty="0">
                <a:solidFill>
                  <a:schemeClr val="accent5">
                    <a:lumMod val="75000"/>
                  </a:schemeClr>
                </a:solidFill>
                <a:effectLst/>
                <a:latin typeface="Consolas" panose="020B0609020204030204" pitchFamily="49" charset="0"/>
              </a:rPr>
              <a:t>dd if=/dev/hda of=/var/backup/MBR.img bs=512 count=1</a:t>
            </a:r>
          </a:p>
          <a:p>
            <a:pPr algn="ctr"/>
            <a:r>
              <a:rPr lang="en-US" sz="1050" b="0" i="0" dirty="0">
                <a:solidFill>
                  <a:schemeClr val="accent5">
                    <a:lumMod val="75000"/>
                  </a:schemeClr>
                </a:solidFill>
                <a:effectLst/>
                <a:latin typeface="Consolas" panose="020B0609020204030204" pitchFamily="49" charset="0"/>
              </a:rPr>
              <a:t>To create a CD image file from a CD-ROM</a:t>
            </a:r>
            <a:r>
              <a:rPr lang="en-US" sz="1050" dirty="0">
                <a:solidFill>
                  <a:schemeClr val="accent5">
                    <a:lumMod val="75000"/>
                  </a:schemeClr>
                </a:solidFill>
                <a:latin typeface="Consolas" panose="020B0609020204030204" pitchFamily="49" charset="0"/>
              </a:rPr>
              <a:t> </a:t>
            </a:r>
            <a:endParaRPr lang="en-US" sz="1050" b="1" dirty="0">
              <a:solidFill>
                <a:schemeClr val="accent5">
                  <a:lumMod val="75000"/>
                </a:schemeClr>
              </a:solidFill>
              <a:latin typeface="Consolas" panose="020B0609020204030204" pitchFamily="49" charset="0"/>
            </a:endParaRPr>
          </a:p>
        </p:txBody>
      </p:sp>
    </p:spTree>
    <p:extLst>
      <p:ext uri="{BB962C8B-B14F-4D97-AF65-F5344CB8AC3E}">
        <p14:creationId xmlns:p14="http://schemas.microsoft.com/office/powerpoint/2010/main" val="903425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1F50C96E-9EAA-4AB5-8CD6-70F54C660D4A}"/>
              </a:ext>
            </a:extLst>
          </p:cNvPr>
          <p:cNvSpPr txBox="1"/>
          <p:nvPr/>
        </p:nvSpPr>
        <p:spPr>
          <a:xfrm>
            <a:off x="127599" y="150863"/>
            <a:ext cx="3686716" cy="1223412"/>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50" b="1" dirty="0">
                <a:solidFill>
                  <a:schemeClr val="accent5">
                    <a:lumMod val="75000"/>
                  </a:schemeClr>
                </a:solidFill>
                <a:latin typeface="Consolas" panose="020B0609020204030204" pitchFamily="49" charset="0"/>
              </a:rPr>
              <a:t>dd if=/dev/cdrom of=/home/martin/images/cdrom2.img</a:t>
            </a:r>
          </a:p>
          <a:p>
            <a:r>
              <a:rPr lang="en-US" sz="1050" dirty="0">
                <a:solidFill>
                  <a:schemeClr val="accent5">
                    <a:lumMod val="75000"/>
                  </a:schemeClr>
                </a:solidFill>
                <a:latin typeface="Consolas" panose="020B0609020204030204" pitchFamily="49" charset="0"/>
              </a:rPr>
              <a:t>To create a backup of partition to a Streaming Tape:</a:t>
            </a:r>
          </a:p>
          <a:p>
            <a:pPr algn="ctr"/>
            <a:r>
              <a:rPr lang="en-US" sz="1050" b="1" dirty="0">
                <a:solidFill>
                  <a:schemeClr val="accent5">
                    <a:lumMod val="75000"/>
                  </a:schemeClr>
                </a:solidFill>
                <a:latin typeface="Consolas" panose="020B0609020204030204" pitchFamily="49" charset="0"/>
              </a:rPr>
              <a:t>dd if=/dev/hda4 of=/dev/st0</a:t>
            </a:r>
          </a:p>
          <a:p>
            <a:r>
              <a:rPr lang="en-US" sz="1050" dirty="0">
                <a:solidFill>
                  <a:schemeClr val="accent5">
                    <a:lumMod val="75000"/>
                  </a:schemeClr>
                </a:solidFill>
                <a:latin typeface="Consolas" panose="020B0609020204030204" pitchFamily="49" charset="0"/>
              </a:rPr>
              <a:t>To restore the above backup:</a:t>
            </a:r>
          </a:p>
          <a:p>
            <a:pPr algn="ctr"/>
            <a:r>
              <a:rPr lang="en-US" sz="1050" b="1" dirty="0">
                <a:solidFill>
                  <a:schemeClr val="accent5">
                    <a:lumMod val="75000"/>
                  </a:schemeClr>
                </a:solidFill>
                <a:latin typeface="Consolas" panose="020B0609020204030204" pitchFamily="49" charset="0"/>
              </a:rPr>
              <a:t>dd if=/dev/st0 of=/dev/hda4 </a:t>
            </a:r>
          </a:p>
        </p:txBody>
      </p:sp>
    </p:spTree>
    <p:extLst>
      <p:ext uri="{BB962C8B-B14F-4D97-AF65-F5344CB8AC3E}">
        <p14:creationId xmlns:p14="http://schemas.microsoft.com/office/powerpoint/2010/main" val="1412481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B90B6B-8B48-44EB-833C-5AD62929A164}"/>
              </a:ext>
            </a:extLst>
          </p:cNvPr>
          <p:cNvSpPr/>
          <p:nvPr/>
        </p:nvSpPr>
        <p:spPr>
          <a:xfrm>
            <a:off x="272858" y="206761"/>
            <a:ext cx="4206863" cy="35263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au 2075">
            <a:extLst>
              <a:ext uri="{FF2B5EF4-FFF2-40B4-BE49-F238E27FC236}">
                <a16:creationId xmlns:a16="http://schemas.microsoft.com/office/drawing/2014/main" id="{EF0E9C73-72E4-44FA-92E9-40B39DADE3A1}"/>
              </a:ext>
            </a:extLst>
          </p:cNvPr>
          <p:cNvGraphicFramePr>
            <a:graphicFrameLocks noGrp="1"/>
          </p:cNvGraphicFramePr>
          <p:nvPr>
            <p:extLst>
              <p:ext uri="{D42A27DB-BD31-4B8C-83A1-F6EECF244321}">
                <p14:modId xmlns:p14="http://schemas.microsoft.com/office/powerpoint/2010/main" val="325402483"/>
              </p:ext>
            </p:extLst>
          </p:nvPr>
        </p:nvGraphicFramePr>
        <p:xfrm>
          <a:off x="147022" y="126374"/>
          <a:ext cx="4206863" cy="3459921"/>
        </p:xfrm>
        <a:graphic>
          <a:graphicData uri="http://schemas.openxmlformats.org/drawingml/2006/table">
            <a:tbl>
              <a:tblPr firstRow="1" bandRow="1">
                <a:tableStyleId>{ED083AE6-46FA-4A59-8FB0-9F97EB10719F}</a:tableStyleId>
              </a:tblPr>
              <a:tblGrid>
                <a:gridCol w="1451380">
                  <a:extLst>
                    <a:ext uri="{9D8B030D-6E8A-4147-A177-3AD203B41FA5}">
                      <a16:colId xmlns:a16="http://schemas.microsoft.com/office/drawing/2014/main" val="2732275164"/>
                    </a:ext>
                  </a:extLst>
                </a:gridCol>
                <a:gridCol w="1675266">
                  <a:extLst>
                    <a:ext uri="{9D8B030D-6E8A-4147-A177-3AD203B41FA5}">
                      <a16:colId xmlns:a16="http://schemas.microsoft.com/office/drawing/2014/main" val="2673856876"/>
                    </a:ext>
                  </a:extLst>
                </a:gridCol>
                <a:gridCol w="1080217">
                  <a:extLst>
                    <a:ext uri="{9D8B030D-6E8A-4147-A177-3AD203B41FA5}">
                      <a16:colId xmlns:a16="http://schemas.microsoft.com/office/drawing/2014/main" val="3833148834"/>
                    </a:ext>
                  </a:extLst>
                </a:gridCol>
              </a:tblGrid>
              <a:tr h="323556">
                <a:tc>
                  <a:txBody>
                    <a:bodyPr/>
                    <a:lstStyle/>
                    <a:p>
                      <a:pPr algn="ctr"/>
                      <a:r>
                        <a:rPr lang="en-US" sz="1000" dirty="0">
                          <a:solidFill>
                            <a:schemeClr val="accent4">
                              <a:lumMod val="75000"/>
                            </a:schemeClr>
                          </a:solidFill>
                          <a:latin typeface="Consolas" panose="020B0609020204030204" pitchFamily="49" charset="0"/>
                        </a:rPr>
                        <a:t>rmmod [-r] module1 [module2] ....</a:t>
                      </a:r>
                    </a:p>
                    <a:p>
                      <a:pPr algn="ctr"/>
                      <a:r>
                        <a:rPr lang="en-US" sz="1000" dirty="0">
                          <a:solidFill>
                            <a:schemeClr val="accent4">
                              <a:lumMod val="50000"/>
                            </a:schemeClr>
                          </a:solidFill>
                          <a:latin typeface="Consolas" panose="020B0609020204030204" pitchFamily="49" charset="0"/>
                        </a:rPr>
                        <a:t>-r = Removes recursively through dependencies </a:t>
                      </a:r>
                      <a:endParaRPr lang="en-US" sz="1000" b="1" dirty="0">
                        <a:solidFill>
                          <a:schemeClr val="accent4">
                            <a:lumMod val="50000"/>
                          </a:schemeClr>
                        </a:solidFill>
                        <a:latin typeface="Consolas" panose="020B0609020204030204" pitchFamily="49" charset="0"/>
                      </a:endParaRPr>
                    </a:p>
                  </a:txBody>
                  <a:tcPr>
                    <a:solidFill>
                      <a:schemeClr val="bg2">
                        <a:lumMod val="20000"/>
                        <a:lumOff val="80000"/>
                      </a:schemeClr>
                    </a:solidFill>
                  </a:tcPr>
                </a:tc>
                <a:tc>
                  <a:txBody>
                    <a:bodyPr/>
                    <a:lstStyle/>
                    <a:p>
                      <a:pPr algn="ctr"/>
                      <a:r>
                        <a:rPr lang="en-US" sz="1000" dirty="0">
                          <a:latin typeface="Consolas" panose="020B0609020204030204" pitchFamily="49" charset="0"/>
                        </a:rPr>
                        <a:t>Removes(unloads) a module. </a:t>
                      </a:r>
                      <a:endParaRPr lang="en-US" sz="1000" b="0" dirty="0">
                        <a:latin typeface="Consolas" panose="020B0609020204030204" pitchFamily="49" charset="0"/>
                      </a:endParaRPr>
                    </a:p>
                  </a:txBody>
                  <a:tcPr>
                    <a:solidFill>
                      <a:schemeClr val="bg1">
                        <a:lumMod val="95000"/>
                      </a:schemeClr>
                    </a:solidFill>
                  </a:tcPr>
                </a:tc>
                <a:tc>
                  <a:txBody>
                    <a:bodyPr/>
                    <a:lstStyle/>
                    <a:p>
                      <a:pPr algn="ctr"/>
                      <a:endParaRPr lang="en-US" sz="1000" b="1" dirty="0">
                        <a:solidFill>
                          <a:schemeClr val="tx2">
                            <a:lumMod val="75000"/>
                          </a:schemeClr>
                        </a:solidFill>
                        <a:latin typeface="Consolas" panose="020B0609020204030204" pitchFamily="49" charset="0"/>
                      </a:endParaRPr>
                    </a:p>
                  </a:txBody>
                  <a:tcPr>
                    <a:solidFill>
                      <a:schemeClr val="bg1">
                        <a:lumMod val="95000"/>
                      </a:schemeClr>
                    </a:solidFill>
                  </a:tcPr>
                </a:tc>
                <a:extLst>
                  <a:ext uri="{0D108BD9-81ED-4DB2-BD59-A6C34878D82A}">
                    <a16:rowId xmlns:a16="http://schemas.microsoft.com/office/drawing/2014/main" val="3938004699"/>
                  </a:ext>
                </a:extLst>
              </a:tr>
              <a:tr h="402968">
                <a:tc>
                  <a:txBody>
                    <a:bodyPr/>
                    <a:lstStyle/>
                    <a:p>
                      <a:pPr algn="ctr"/>
                      <a:r>
                        <a:rPr lang="en-US" sz="1000" b="1" dirty="0">
                          <a:solidFill>
                            <a:schemeClr val="accent4">
                              <a:lumMod val="75000"/>
                            </a:schemeClr>
                          </a:solidFill>
                          <a:latin typeface="Consolas" panose="020B0609020204030204" pitchFamily="49" charset="0"/>
                        </a:rPr>
                        <a:t>depmod [-</a:t>
                      </a:r>
                      <a:r>
                        <a:rPr lang="en-US" sz="1000" b="1" dirty="0" err="1">
                          <a:solidFill>
                            <a:schemeClr val="accent4">
                              <a:lumMod val="75000"/>
                            </a:schemeClr>
                          </a:solidFill>
                          <a:latin typeface="Consolas" panose="020B0609020204030204" pitchFamily="49" charset="0"/>
                        </a:rPr>
                        <a:t>abeFAn</a:t>
                      </a:r>
                      <a:r>
                        <a:rPr lang="en-US" sz="1000" b="1" dirty="0">
                          <a:solidFill>
                            <a:schemeClr val="accent4">
                              <a:lumMod val="75000"/>
                            </a:schemeClr>
                          </a:solidFill>
                          <a:latin typeface="Consolas" panose="020B0609020204030204" pitchFamily="49" charset="0"/>
                        </a:rPr>
                        <a:t>] </a:t>
                      </a:r>
                      <a:r>
                        <a:rPr lang="en-US" sz="1000" b="1" dirty="0">
                          <a:solidFill>
                            <a:schemeClr val="accent4">
                              <a:lumMod val="50000"/>
                            </a:schemeClr>
                          </a:solidFill>
                          <a:latin typeface="Consolas" panose="020B0609020204030204" pitchFamily="49" charset="0"/>
                        </a:rPr>
                        <a:t>(-n=Writes only to screen)</a:t>
                      </a:r>
                    </a:p>
                  </a:txBody>
                  <a:tcPr>
                    <a:solidFill>
                      <a:schemeClr val="bg2">
                        <a:lumMod val="20000"/>
                        <a:lumOff val="80000"/>
                      </a:schemeClr>
                    </a:solidFill>
                  </a:tcPr>
                </a:tc>
                <a:tc>
                  <a:txBody>
                    <a:bodyPr/>
                    <a:lstStyle/>
                    <a:p>
                      <a:pPr algn="ctr"/>
                      <a:r>
                        <a:rPr lang="en-US" sz="1000" b="1" dirty="0">
                          <a:latin typeface="Consolas" panose="020B0609020204030204" pitchFamily="49" charset="0"/>
                        </a:rPr>
                        <a:t>Determines module dependencies and writes modules.dep file. </a:t>
                      </a:r>
                    </a:p>
                  </a:txBody>
                  <a:tcPr>
                    <a:solidFill>
                      <a:schemeClr val="bg1">
                        <a:lumMod val="95000"/>
                      </a:schemeClr>
                    </a:solidFill>
                  </a:tcPr>
                </a:tc>
                <a:tc>
                  <a:txBody>
                    <a:bodyPr/>
                    <a:lstStyle/>
                    <a:p>
                      <a:pPr algn="ctr"/>
                      <a:r>
                        <a:rPr lang="en-US" sz="1000" b="1" dirty="0">
                          <a:solidFill>
                            <a:schemeClr val="bg2">
                              <a:lumMod val="60000"/>
                              <a:lumOff val="40000"/>
                            </a:schemeClr>
                          </a:solidFill>
                          <a:latin typeface="Consolas" panose="020B0609020204030204" pitchFamily="49" charset="0"/>
                        </a:rPr>
                        <a:t>depmod -av </a:t>
                      </a:r>
                      <a:r>
                        <a:rPr lang="en-US" sz="1000" b="0" dirty="0">
                          <a:solidFill>
                            <a:schemeClr val="bg2">
                              <a:lumMod val="50000"/>
                            </a:schemeClr>
                          </a:solidFill>
                          <a:latin typeface="Consolas" panose="020B0609020204030204" pitchFamily="49" charset="0"/>
                        </a:rPr>
                        <a:t>Checks all and writes modules.dep</a:t>
                      </a:r>
                    </a:p>
                  </a:txBody>
                  <a:tcPr>
                    <a:solidFill>
                      <a:schemeClr val="bg1">
                        <a:lumMod val="95000"/>
                      </a:schemeClr>
                    </a:solidFill>
                  </a:tcPr>
                </a:tc>
                <a:extLst>
                  <a:ext uri="{0D108BD9-81ED-4DB2-BD59-A6C34878D82A}">
                    <a16:rowId xmlns:a16="http://schemas.microsoft.com/office/drawing/2014/main" val="567220135"/>
                  </a:ext>
                </a:extLst>
              </a:tr>
              <a:tr h="259521">
                <a:tc gridSpan="3">
                  <a:txBody>
                    <a:bodyPr/>
                    <a:lstStyle/>
                    <a:p>
                      <a:pPr algn="ctr"/>
                      <a:r>
                        <a:rPr lang="en-US" sz="1000" b="1" dirty="0">
                          <a:solidFill>
                            <a:schemeClr val="accent6">
                              <a:lumMod val="75000"/>
                            </a:schemeClr>
                          </a:solidFill>
                          <a:latin typeface="Consolas" panose="020B0609020204030204" pitchFamily="49" charset="0"/>
                        </a:rPr>
                        <a:t>Note:Run depmod -a after changes in /etc/modules.conf </a:t>
                      </a:r>
                    </a:p>
                  </a:txBody>
                  <a:tcPr>
                    <a:solidFill>
                      <a:schemeClr val="bg1">
                        <a:lumMod val="95000"/>
                      </a:schemeClr>
                    </a:solidFill>
                  </a:tcPr>
                </a:tc>
                <a:tc hMerge="1">
                  <a:txBody>
                    <a:bodyPr/>
                    <a:lstStyle/>
                    <a:p>
                      <a:pPr algn="ctr"/>
                      <a:endParaRPr lang="en-US" sz="1000" b="1" dirty="0">
                        <a:latin typeface="Consolas" panose="020B0609020204030204" pitchFamily="49" charset="0"/>
                      </a:endParaRPr>
                    </a:p>
                  </a:txBody>
                  <a:tcPr>
                    <a:solidFill>
                      <a:schemeClr val="bg1">
                        <a:lumMod val="95000"/>
                      </a:schemeClr>
                    </a:solidFill>
                  </a:tcPr>
                </a:tc>
                <a:tc hMerge="1">
                  <a:txBody>
                    <a:bodyPr/>
                    <a:lstStyle/>
                    <a:p>
                      <a:pPr algn="ctr"/>
                      <a:endParaRPr lang="en-US" sz="1000" b="0" dirty="0">
                        <a:solidFill>
                          <a:schemeClr val="bg2">
                            <a:lumMod val="50000"/>
                          </a:schemeClr>
                        </a:solidFill>
                        <a:latin typeface="Consolas" panose="020B0609020204030204" pitchFamily="49" charset="0"/>
                      </a:endParaRPr>
                    </a:p>
                  </a:txBody>
                  <a:tcPr>
                    <a:solidFill>
                      <a:schemeClr val="bg1">
                        <a:lumMod val="95000"/>
                      </a:schemeClr>
                    </a:solidFill>
                  </a:tcPr>
                </a:tc>
                <a:extLst>
                  <a:ext uri="{0D108BD9-81ED-4DB2-BD59-A6C34878D82A}">
                    <a16:rowId xmlns:a16="http://schemas.microsoft.com/office/drawing/2014/main" val="3524547153"/>
                  </a:ext>
                </a:extLst>
              </a:tr>
              <a:tr h="401117">
                <a:tc>
                  <a:txBody>
                    <a:bodyPr/>
                    <a:lstStyle/>
                    <a:p>
                      <a:pPr marL="0" indent="0" algn="ctr">
                        <a:buFont typeface="Arial" panose="020B0604020202020204" pitchFamily="34" charset="0"/>
                        <a:buNone/>
                      </a:pPr>
                      <a:r>
                        <a:rPr lang="en-US" sz="1000" b="1" dirty="0" err="1">
                          <a:solidFill>
                            <a:schemeClr val="accent4">
                              <a:lumMod val="75000"/>
                            </a:schemeClr>
                          </a:solidFill>
                          <a:latin typeface="Consolas" panose="020B0609020204030204" pitchFamily="49" charset="0"/>
                        </a:rPr>
                        <a:t>modinfo</a:t>
                      </a:r>
                      <a:r>
                        <a:rPr lang="en-US" sz="1000" b="1" dirty="0">
                          <a:solidFill>
                            <a:schemeClr val="accent4">
                              <a:lumMod val="75000"/>
                            </a:schemeClr>
                          </a:solidFill>
                          <a:latin typeface="Consolas" panose="020B0609020204030204" pitchFamily="49" charset="0"/>
                        </a:rPr>
                        <a:t> [-</a:t>
                      </a:r>
                      <a:r>
                        <a:rPr lang="en-US" sz="1000" b="1" dirty="0" err="1">
                          <a:solidFill>
                            <a:schemeClr val="accent4">
                              <a:lumMod val="75000"/>
                            </a:schemeClr>
                          </a:solidFill>
                          <a:latin typeface="Consolas" panose="020B0609020204030204" pitchFamily="49" charset="0"/>
                        </a:rPr>
                        <a:t>adlpn</a:t>
                      </a:r>
                      <a:r>
                        <a:rPr lang="en-US" sz="1000" b="1" dirty="0">
                          <a:solidFill>
                            <a:schemeClr val="accent4">
                              <a:lumMod val="75000"/>
                            </a:schemeClr>
                          </a:solidFill>
                          <a:latin typeface="Consolas" panose="020B0609020204030204" pitchFamily="49" charset="0"/>
                        </a:rPr>
                        <a:t>] [-F field] modulename </a:t>
                      </a:r>
                    </a:p>
                    <a:p>
                      <a:pPr marL="0" indent="0" algn="ctr">
                        <a:buFont typeface="Arial" panose="020B0604020202020204" pitchFamily="34" charset="0"/>
                        <a:buNone/>
                      </a:pPr>
                      <a:r>
                        <a:rPr lang="en-US" sz="1000" b="1" dirty="0">
                          <a:solidFill>
                            <a:schemeClr val="accent4">
                              <a:lumMod val="50000"/>
                            </a:schemeClr>
                          </a:solidFill>
                          <a:latin typeface="Consolas" panose="020B0609020204030204" pitchFamily="49" charset="0"/>
                        </a:rPr>
                        <a:t>-n= /path/filename of module's file -F --field Only print this field value, one per line.</a:t>
                      </a:r>
                    </a:p>
                  </a:txBody>
                  <a:tcPr>
                    <a:solidFill>
                      <a:schemeClr val="bg2">
                        <a:lumMod val="20000"/>
                        <a:lumOff val="80000"/>
                      </a:schemeClr>
                    </a:solidFill>
                  </a:tcPr>
                </a:tc>
                <a:tc>
                  <a:txBody>
                    <a:bodyPr/>
                    <a:lstStyle/>
                    <a:p>
                      <a:pPr algn="ctr"/>
                      <a:r>
                        <a:rPr lang="en-US" sz="1000" b="1" dirty="0">
                          <a:latin typeface="Consolas" panose="020B0609020204030204" pitchFamily="49" charset="0"/>
                        </a:rPr>
                        <a:t>Prints information about a module. </a:t>
                      </a:r>
                    </a:p>
                    <a:p>
                      <a:pPr algn="ctr"/>
                      <a:r>
                        <a:rPr lang="en-US" sz="900" b="1" dirty="0">
                          <a:latin typeface="Consolas" panose="020B0609020204030204" pitchFamily="49" charset="0"/>
                        </a:rPr>
                        <a:t>Field names: </a:t>
                      </a:r>
                    </a:p>
                    <a:p>
                      <a:pPr algn="ctr"/>
                      <a:r>
                        <a:rPr lang="en-US" sz="900" b="1" dirty="0">
                          <a:latin typeface="Consolas" panose="020B0609020204030204" pitchFamily="49" charset="0"/>
                        </a:rPr>
                        <a:t>author (-a) description (-d) license (-l) </a:t>
                      </a:r>
                    </a:p>
                    <a:p>
                      <a:pPr algn="ctr"/>
                      <a:r>
                        <a:rPr lang="en-US" sz="900" b="1" dirty="0">
                          <a:latin typeface="Consolas" panose="020B0609020204030204" pitchFamily="49" charset="0"/>
                        </a:rPr>
                        <a:t>depends </a:t>
                      </a:r>
                    </a:p>
                    <a:p>
                      <a:pPr algn="ctr"/>
                      <a:r>
                        <a:rPr lang="en-US" sz="900" b="1" dirty="0">
                          <a:latin typeface="Consolas" panose="020B0609020204030204" pitchFamily="49" charset="0"/>
                        </a:rPr>
                        <a:t>alias param (-p) </a:t>
                      </a:r>
                    </a:p>
                    <a:p>
                      <a:pPr algn="ctr"/>
                      <a:r>
                        <a:rPr lang="en-US" sz="900" b="1" dirty="0">
                          <a:latin typeface="Consolas" panose="020B0609020204030204" pitchFamily="49" charset="0"/>
                        </a:rPr>
                        <a:t>Shows which parameters are supported. </a:t>
                      </a:r>
                    </a:p>
                    <a:p>
                      <a:pPr algn="ctr"/>
                      <a:r>
                        <a:rPr lang="en-US" sz="900" b="1" dirty="0">
                          <a:latin typeface="Consolas" panose="020B0609020204030204" pitchFamily="49" charset="0"/>
                        </a:rPr>
                        <a:t>Output format: </a:t>
                      </a:r>
                    </a:p>
                  </a:txBody>
                  <a:tcPr>
                    <a:solidFill>
                      <a:schemeClr val="bg1">
                        <a:lumMod val="95000"/>
                      </a:schemeClr>
                    </a:solidFill>
                  </a:tcPr>
                </a:tc>
                <a:tc>
                  <a:txBody>
                    <a:bodyPr/>
                    <a:lstStyle/>
                    <a:p>
                      <a:pPr algn="ctr"/>
                      <a:r>
                        <a:rPr lang="en-US" sz="900" b="1" dirty="0">
                          <a:solidFill>
                            <a:schemeClr val="bg2">
                              <a:lumMod val="60000"/>
                              <a:lumOff val="40000"/>
                            </a:schemeClr>
                          </a:solidFill>
                          <a:latin typeface="Consolas" panose="020B0609020204030204" pitchFamily="49" charset="0"/>
                        </a:rPr>
                        <a:t>option type (valid-values) description </a:t>
                      </a:r>
                    </a:p>
                    <a:p>
                      <a:pPr algn="ctr"/>
                      <a:r>
                        <a:rPr lang="en-US" sz="900" b="1" dirty="0">
                          <a:solidFill>
                            <a:schemeClr val="bg2">
                              <a:lumMod val="60000"/>
                              <a:lumOff val="40000"/>
                            </a:schemeClr>
                          </a:solidFill>
                          <a:latin typeface="Consolas" panose="020B0609020204030204" pitchFamily="49" charset="0"/>
                        </a:rPr>
                        <a:t>Options [-</a:t>
                      </a:r>
                      <a:r>
                        <a:rPr lang="en-US" sz="900" b="1" dirty="0" err="1">
                          <a:solidFill>
                            <a:schemeClr val="bg2">
                              <a:lumMod val="60000"/>
                              <a:lumOff val="40000"/>
                            </a:schemeClr>
                          </a:solidFill>
                          <a:latin typeface="Consolas" panose="020B0609020204030204" pitchFamily="49" charset="0"/>
                        </a:rPr>
                        <a:t>adlp</a:t>
                      </a:r>
                      <a:r>
                        <a:rPr lang="en-US" sz="900" b="1" dirty="0">
                          <a:solidFill>
                            <a:schemeClr val="bg2">
                              <a:lumMod val="60000"/>
                              <a:lumOff val="40000"/>
                            </a:schemeClr>
                          </a:solidFill>
                          <a:latin typeface="Consolas" panose="020B0609020204030204" pitchFamily="49" charset="0"/>
                        </a:rPr>
                        <a:t>] are shortcuts for these above fields</a:t>
                      </a:r>
                      <a:r>
                        <a:rPr lang="en-US" sz="1000" b="1" dirty="0">
                          <a:solidFill>
                            <a:schemeClr val="bg2">
                              <a:lumMod val="60000"/>
                              <a:lumOff val="40000"/>
                            </a:schemeClr>
                          </a:solidFill>
                          <a:latin typeface="Consolas" panose="020B0609020204030204" pitchFamily="49" charset="0"/>
                        </a:rPr>
                        <a:t>. </a:t>
                      </a:r>
                    </a:p>
                    <a:p>
                      <a:pPr algn="ctr"/>
                      <a:endParaRPr lang="en-US" sz="1000" b="1" dirty="0">
                        <a:solidFill>
                          <a:schemeClr val="tx2">
                            <a:lumMod val="50000"/>
                          </a:schemeClr>
                        </a:solidFill>
                        <a:latin typeface="Consolas" panose="020B0609020204030204" pitchFamily="49" charset="0"/>
                      </a:endParaRPr>
                    </a:p>
                  </a:txBody>
                  <a:tcPr>
                    <a:solidFill>
                      <a:schemeClr val="bg1">
                        <a:lumMod val="95000"/>
                      </a:schemeClr>
                    </a:solidFill>
                  </a:tcPr>
                </a:tc>
                <a:extLst>
                  <a:ext uri="{0D108BD9-81ED-4DB2-BD59-A6C34878D82A}">
                    <a16:rowId xmlns:a16="http://schemas.microsoft.com/office/drawing/2014/main" val="1219575013"/>
                  </a:ext>
                </a:extLst>
              </a:tr>
            </a:tbl>
          </a:graphicData>
        </a:graphic>
      </p:graphicFrame>
      <p:sp>
        <p:nvSpPr>
          <p:cNvPr id="6" name="Rectangle 34">
            <a:extLst>
              <a:ext uri="{FF2B5EF4-FFF2-40B4-BE49-F238E27FC236}">
                <a16:creationId xmlns:a16="http://schemas.microsoft.com/office/drawing/2014/main" id="{F09DB379-C1C4-4756-A154-C47C65B5701E}"/>
              </a:ext>
            </a:extLst>
          </p:cNvPr>
          <p:cNvSpPr>
            <a:spLocks noChangeArrowheads="1"/>
          </p:cNvSpPr>
          <p:nvPr/>
        </p:nvSpPr>
        <p:spPr bwMode="auto">
          <a:xfrm>
            <a:off x="648065" y="3739606"/>
            <a:ext cx="3143299"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000" b="0" i="0" u="none" strike="noStrike" cap="none" normalizeH="0" baseline="0" dirty="0">
                <a:ln>
                  <a:noFill/>
                </a:ln>
                <a:solidFill>
                  <a:srgbClr val="BFD6EB"/>
                </a:solidFill>
                <a:effectLst/>
                <a:latin typeface="Pumpkin Story" panose="02000500000000000000" pitchFamily="2" charset="0"/>
                <a:ea typeface="Yu Mincho" panose="02020400000000000000" pitchFamily="18" charset="-128"/>
                <a:cs typeface="Arial" panose="020B0604020202020204" pitchFamily="34" charset="0"/>
              </a:rPr>
              <a:t>ANOTHER COMMAND</a:t>
            </a:r>
            <a:endParaRPr kumimoji="0" lang="fr-FR" altLang="en-US" sz="1600" b="0" i="0" u="none" strike="noStrike" cap="none" normalizeH="0" baseline="0" dirty="0">
              <a:ln>
                <a:noFill/>
              </a:ln>
              <a:solidFill>
                <a:srgbClr val="BFD6EB"/>
              </a:solidFill>
              <a:effectLst/>
              <a:latin typeface="Arial" panose="020B0604020202020204" pitchFamily="34" charset="0"/>
            </a:endParaRPr>
          </a:p>
        </p:txBody>
      </p:sp>
      <p:cxnSp>
        <p:nvCxnSpPr>
          <p:cNvPr id="7" name="Connecteur droit 6">
            <a:extLst>
              <a:ext uri="{FF2B5EF4-FFF2-40B4-BE49-F238E27FC236}">
                <a16:creationId xmlns:a16="http://schemas.microsoft.com/office/drawing/2014/main" id="{960AD6AE-CA07-4A62-A4BF-74F0C35F20ED}"/>
              </a:ext>
            </a:extLst>
          </p:cNvPr>
          <p:cNvCxnSpPr>
            <a:cxnSpLocks/>
          </p:cNvCxnSpPr>
          <p:nvPr/>
        </p:nvCxnSpPr>
        <p:spPr>
          <a:xfrm>
            <a:off x="3493546" y="3971774"/>
            <a:ext cx="651971"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8E6B725C-5577-42AC-BE4B-292DD4A52E6F}"/>
              </a:ext>
            </a:extLst>
          </p:cNvPr>
          <p:cNvCxnSpPr>
            <a:cxnSpLocks/>
          </p:cNvCxnSpPr>
          <p:nvPr/>
        </p:nvCxnSpPr>
        <p:spPr>
          <a:xfrm>
            <a:off x="495432" y="3971774"/>
            <a:ext cx="444385"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sp>
        <p:nvSpPr>
          <p:cNvPr id="9" name="Rectangle 11">
            <a:extLst>
              <a:ext uri="{FF2B5EF4-FFF2-40B4-BE49-F238E27FC236}">
                <a16:creationId xmlns:a16="http://schemas.microsoft.com/office/drawing/2014/main" id="{FC4ED3A7-2BCD-46F7-9791-38F7436C7F71}"/>
              </a:ext>
            </a:extLst>
          </p:cNvPr>
          <p:cNvSpPr/>
          <p:nvPr/>
        </p:nvSpPr>
        <p:spPr>
          <a:xfrm>
            <a:off x="205745" y="4163314"/>
            <a:ext cx="4148140" cy="2405261"/>
          </a:xfrm>
          <a:prstGeom prst="roundRect">
            <a:avLst>
              <a:gd name="adj" fmla="val 6920"/>
            </a:avLst>
          </a:prstGeom>
          <a:solidFill>
            <a:srgbClr val="BFD6EB">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11" name="Google Shape;1317;p48">
            <a:extLst>
              <a:ext uri="{FF2B5EF4-FFF2-40B4-BE49-F238E27FC236}">
                <a16:creationId xmlns:a16="http://schemas.microsoft.com/office/drawing/2014/main" id="{897C7682-2C8F-4B86-869E-1736A6FDFE1A}"/>
              </a:ext>
            </a:extLst>
          </p:cNvPr>
          <p:cNvSpPr/>
          <p:nvPr/>
        </p:nvSpPr>
        <p:spPr>
          <a:xfrm rot="3100471">
            <a:off x="3508511" y="5888477"/>
            <a:ext cx="863783" cy="755748"/>
          </a:xfrm>
          <a:custGeom>
            <a:avLst/>
            <a:gdLst/>
            <a:ahLst/>
            <a:cxnLst/>
            <a:rect l="l" t="t" r="r" b="b"/>
            <a:pathLst>
              <a:path w="43167" h="40234" extrusionOk="0">
                <a:moveTo>
                  <a:pt x="9721" y="1068"/>
                </a:moveTo>
                <a:lnTo>
                  <a:pt x="9820" y="1118"/>
                </a:lnTo>
                <a:cubicBezTo>
                  <a:pt x="9870" y="1217"/>
                  <a:pt x="9920" y="1267"/>
                  <a:pt x="10020" y="1317"/>
                </a:cubicBezTo>
                <a:cubicBezTo>
                  <a:pt x="10119" y="1467"/>
                  <a:pt x="10219" y="1666"/>
                  <a:pt x="10269" y="1865"/>
                </a:cubicBezTo>
                <a:cubicBezTo>
                  <a:pt x="10369" y="2065"/>
                  <a:pt x="10418" y="2364"/>
                  <a:pt x="10468" y="2613"/>
                </a:cubicBezTo>
                <a:cubicBezTo>
                  <a:pt x="10518" y="3211"/>
                  <a:pt x="10468" y="3859"/>
                  <a:pt x="10369" y="4457"/>
                </a:cubicBezTo>
                <a:lnTo>
                  <a:pt x="10369" y="4557"/>
                </a:lnTo>
                <a:cubicBezTo>
                  <a:pt x="10369" y="4657"/>
                  <a:pt x="10319" y="4756"/>
                  <a:pt x="10319" y="4856"/>
                </a:cubicBezTo>
                <a:lnTo>
                  <a:pt x="10319" y="4706"/>
                </a:lnTo>
                <a:cubicBezTo>
                  <a:pt x="10319" y="4856"/>
                  <a:pt x="10269" y="5006"/>
                  <a:pt x="10269" y="5155"/>
                </a:cubicBezTo>
                <a:cubicBezTo>
                  <a:pt x="10219" y="5504"/>
                  <a:pt x="10169" y="5903"/>
                  <a:pt x="10119" y="6252"/>
                </a:cubicBezTo>
                <a:lnTo>
                  <a:pt x="10119" y="6451"/>
                </a:lnTo>
                <a:cubicBezTo>
                  <a:pt x="10020" y="6900"/>
                  <a:pt x="9970" y="7398"/>
                  <a:pt x="9920" y="7847"/>
                </a:cubicBezTo>
                <a:cubicBezTo>
                  <a:pt x="9820" y="8295"/>
                  <a:pt x="9770" y="8644"/>
                  <a:pt x="9721" y="9043"/>
                </a:cubicBezTo>
                <a:cubicBezTo>
                  <a:pt x="9671" y="9442"/>
                  <a:pt x="9671" y="9791"/>
                  <a:pt x="9621" y="10140"/>
                </a:cubicBezTo>
                <a:cubicBezTo>
                  <a:pt x="9621" y="10538"/>
                  <a:pt x="9571" y="10937"/>
                  <a:pt x="9571" y="11286"/>
                </a:cubicBezTo>
                <a:cubicBezTo>
                  <a:pt x="9521" y="11087"/>
                  <a:pt x="9471" y="10887"/>
                  <a:pt x="9422" y="10688"/>
                </a:cubicBezTo>
                <a:cubicBezTo>
                  <a:pt x="9272" y="10189"/>
                  <a:pt x="9122" y="9741"/>
                  <a:pt x="9023" y="9292"/>
                </a:cubicBezTo>
                <a:cubicBezTo>
                  <a:pt x="8873" y="8844"/>
                  <a:pt x="8823" y="8395"/>
                  <a:pt x="8724" y="7946"/>
                </a:cubicBezTo>
                <a:cubicBezTo>
                  <a:pt x="8674" y="7498"/>
                  <a:pt x="8624" y="7049"/>
                  <a:pt x="8524" y="6601"/>
                </a:cubicBezTo>
                <a:cubicBezTo>
                  <a:pt x="8475" y="6202"/>
                  <a:pt x="8524" y="5953"/>
                  <a:pt x="8524" y="5654"/>
                </a:cubicBezTo>
                <a:lnTo>
                  <a:pt x="8524" y="4607"/>
                </a:lnTo>
                <a:cubicBezTo>
                  <a:pt x="8524" y="4258"/>
                  <a:pt x="8524" y="3909"/>
                  <a:pt x="8524" y="3560"/>
                </a:cubicBezTo>
                <a:cubicBezTo>
                  <a:pt x="8574" y="3211"/>
                  <a:pt x="8624" y="2912"/>
                  <a:pt x="8624" y="2613"/>
                </a:cubicBezTo>
                <a:cubicBezTo>
                  <a:pt x="8674" y="2414"/>
                  <a:pt x="8724" y="2214"/>
                  <a:pt x="8774" y="2015"/>
                </a:cubicBezTo>
                <a:cubicBezTo>
                  <a:pt x="8873" y="1815"/>
                  <a:pt x="8973" y="1616"/>
                  <a:pt x="9122" y="1467"/>
                </a:cubicBezTo>
                <a:cubicBezTo>
                  <a:pt x="9222" y="1367"/>
                  <a:pt x="9272" y="1267"/>
                  <a:pt x="9372" y="1217"/>
                </a:cubicBezTo>
                <a:cubicBezTo>
                  <a:pt x="9422" y="1167"/>
                  <a:pt x="9471" y="1118"/>
                  <a:pt x="9571" y="1068"/>
                </a:cubicBezTo>
                <a:close/>
                <a:moveTo>
                  <a:pt x="1446" y="7249"/>
                </a:moveTo>
                <a:cubicBezTo>
                  <a:pt x="1646" y="7298"/>
                  <a:pt x="1795" y="7298"/>
                  <a:pt x="1995" y="7398"/>
                </a:cubicBezTo>
                <a:cubicBezTo>
                  <a:pt x="2344" y="7498"/>
                  <a:pt x="2643" y="7647"/>
                  <a:pt x="2942" y="7797"/>
                </a:cubicBezTo>
                <a:cubicBezTo>
                  <a:pt x="3091" y="7946"/>
                  <a:pt x="3291" y="8046"/>
                  <a:pt x="3440" y="8146"/>
                </a:cubicBezTo>
                <a:cubicBezTo>
                  <a:pt x="3640" y="8345"/>
                  <a:pt x="3839" y="8495"/>
                  <a:pt x="3988" y="8694"/>
                </a:cubicBezTo>
                <a:cubicBezTo>
                  <a:pt x="4188" y="8844"/>
                  <a:pt x="4337" y="8993"/>
                  <a:pt x="4487" y="9093"/>
                </a:cubicBezTo>
                <a:cubicBezTo>
                  <a:pt x="4686" y="9242"/>
                  <a:pt x="4886" y="9442"/>
                  <a:pt x="5135" y="9591"/>
                </a:cubicBezTo>
                <a:cubicBezTo>
                  <a:pt x="5434" y="9890"/>
                  <a:pt x="5783" y="10239"/>
                  <a:pt x="6132" y="10538"/>
                </a:cubicBezTo>
                <a:cubicBezTo>
                  <a:pt x="6431" y="10837"/>
                  <a:pt x="6780" y="11236"/>
                  <a:pt x="7129" y="11585"/>
                </a:cubicBezTo>
                <a:cubicBezTo>
                  <a:pt x="7428" y="11934"/>
                  <a:pt x="7827" y="12383"/>
                  <a:pt x="8225" y="12831"/>
                </a:cubicBezTo>
                <a:cubicBezTo>
                  <a:pt x="7876" y="12582"/>
                  <a:pt x="7627" y="12383"/>
                  <a:pt x="7328" y="12183"/>
                </a:cubicBezTo>
                <a:cubicBezTo>
                  <a:pt x="6580" y="11735"/>
                  <a:pt x="5883" y="11286"/>
                  <a:pt x="5135" y="10837"/>
                </a:cubicBezTo>
                <a:cubicBezTo>
                  <a:pt x="4437" y="10339"/>
                  <a:pt x="3739" y="9990"/>
                  <a:pt x="2992" y="9591"/>
                </a:cubicBezTo>
                <a:cubicBezTo>
                  <a:pt x="2593" y="9292"/>
                  <a:pt x="2194" y="8993"/>
                  <a:pt x="1845" y="8644"/>
                </a:cubicBezTo>
                <a:lnTo>
                  <a:pt x="1546" y="8345"/>
                </a:lnTo>
                <a:cubicBezTo>
                  <a:pt x="1446" y="8196"/>
                  <a:pt x="1297" y="8046"/>
                  <a:pt x="1197" y="7897"/>
                </a:cubicBezTo>
                <a:cubicBezTo>
                  <a:pt x="1147" y="7797"/>
                  <a:pt x="1097" y="7697"/>
                  <a:pt x="1097" y="7597"/>
                </a:cubicBezTo>
                <a:lnTo>
                  <a:pt x="1097" y="7398"/>
                </a:lnTo>
                <a:lnTo>
                  <a:pt x="1147" y="7298"/>
                </a:lnTo>
                <a:lnTo>
                  <a:pt x="1197" y="7249"/>
                </a:lnTo>
                <a:close/>
                <a:moveTo>
                  <a:pt x="15453" y="4108"/>
                </a:moveTo>
                <a:lnTo>
                  <a:pt x="15602" y="4208"/>
                </a:lnTo>
                <a:cubicBezTo>
                  <a:pt x="15702" y="4308"/>
                  <a:pt x="15802" y="4407"/>
                  <a:pt x="15901" y="4507"/>
                </a:cubicBezTo>
                <a:cubicBezTo>
                  <a:pt x="16001" y="4657"/>
                  <a:pt x="16051" y="4806"/>
                  <a:pt x="16151" y="4956"/>
                </a:cubicBezTo>
                <a:cubicBezTo>
                  <a:pt x="16250" y="5305"/>
                  <a:pt x="16350" y="5654"/>
                  <a:pt x="16350" y="6002"/>
                </a:cubicBezTo>
                <a:cubicBezTo>
                  <a:pt x="16500" y="7099"/>
                  <a:pt x="16450" y="8245"/>
                  <a:pt x="16450" y="9392"/>
                </a:cubicBezTo>
                <a:cubicBezTo>
                  <a:pt x="16450" y="9940"/>
                  <a:pt x="16500" y="10489"/>
                  <a:pt x="16500" y="11037"/>
                </a:cubicBezTo>
                <a:cubicBezTo>
                  <a:pt x="16500" y="11585"/>
                  <a:pt x="16500" y="12084"/>
                  <a:pt x="16450" y="12632"/>
                </a:cubicBezTo>
                <a:cubicBezTo>
                  <a:pt x="16450" y="12831"/>
                  <a:pt x="16400" y="13080"/>
                  <a:pt x="16350" y="13330"/>
                </a:cubicBezTo>
                <a:cubicBezTo>
                  <a:pt x="16350" y="13579"/>
                  <a:pt x="16350" y="13878"/>
                  <a:pt x="16350" y="14127"/>
                </a:cubicBezTo>
                <a:lnTo>
                  <a:pt x="16350" y="15672"/>
                </a:lnTo>
                <a:lnTo>
                  <a:pt x="16350" y="16420"/>
                </a:lnTo>
                <a:cubicBezTo>
                  <a:pt x="16350" y="16669"/>
                  <a:pt x="16400" y="17018"/>
                  <a:pt x="16450" y="17367"/>
                </a:cubicBezTo>
                <a:cubicBezTo>
                  <a:pt x="16500" y="17666"/>
                  <a:pt x="16549" y="17915"/>
                  <a:pt x="16599" y="18215"/>
                </a:cubicBezTo>
                <a:cubicBezTo>
                  <a:pt x="16599" y="18514"/>
                  <a:pt x="16649" y="18713"/>
                  <a:pt x="16699" y="18962"/>
                </a:cubicBezTo>
                <a:cubicBezTo>
                  <a:pt x="16799" y="19411"/>
                  <a:pt x="16849" y="19810"/>
                  <a:pt x="16998" y="20208"/>
                </a:cubicBezTo>
                <a:lnTo>
                  <a:pt x="16998" y="20358"/>
                </a:lnTo>
                <a:cubicBezTo>
                  <a:pt x="16649" y="19710"/>
                  <a:pt x="16350" y="19012"/>
                  <a:pt x="16051" y="18314"/>
                </a:cubicBezTo>
                <a:cubicBezTo>
                  <a:pt x="15951" y="18065"/>
                  <a:pt x="15852" y="17816"/>
                  <a:pt x="15802" y="17567"/>
                </a:cubicBezTo>
                <a:cubicBezTo>
                  <a:pt x="15702" y="17317"/>
                  <a:pt x="15602" y="17018"/>
                  <a:pt x="15553" y="16719"/>
                </a:cubicBezTo>
                <a:cubicBezTo>
                  <a:pt x="15353" y="16171"/>
                  <a:pt x="15154" y="15573"/>
                  <a:pt x="14954" y="15024"/>
                </a:cubicBezTo>
                <a:cubicBezTo>
                  <a:pt x="14905" y="14725"/>
                  <a:pt x="14805" y="14476"/>
                  <a:pt x="14755" y="14177"/>
                </a:cubicBezTo>
                <a:cubicBezTo>
                  <a:pt x="14655" y="13878"/>
                  <a:pt x="14605" y="13679"/>
                  <a:pt x="14605" y="13380"/>
                </a:cubicBezTo>
                <a:cubicBezTo>
                  <a:pt x="14506" y="12831"/>
                  <a:pt x="14356" y="12283"/>
                  <a:pt x="14257" y="11685"/>
                </a:cubicBezTo>
                <a:cubicBezTo>
                  <a:pt x="14207" y="11485"/>
                  <a:pt x="14207" y="11286"/>
                  <a:pt x="14157" y="11087"/>
                </a:cubicBezTo>
                <a:cubicBezTo>
                  <a:pt x="14057" y="10289"/>
                  <a:pt x="14007" y="9541"/>
                  <a:pt x="14007" y="8744"/>
                </a:cubicBezTo>
                <a:cubicBezTo>
                  <a:pt x="14007" y="8345"/>
                  <a:pt x="14007" y="7946"/>
                  <a:pt x="14057" y="7548"/>
                </a:cubicBezTo>
                <a:cubicBezTo>
                  <a:pt x="14107" y="7149"/>
                  <a:pt x="14107" y="6800"/>
                  <a:pt x="14157" y="6451"/>
                </a:cubicBezTo>
                <a:cubicBezTo>
                  <a:pt x="14207" y="6102"/>
                  <a:pt x="14257" y="5803"/>
                  <a:pt x="14406" y="5554"/>
                </a:cubicBezTo>
                <a:cubicBezTo>
                  <a:pt x="14456" y="5354"/>
                  <a:pt x="14556" y="5155"/>
                  <a:pt x="14655" y="4956"/>
                </a:cubicBezTo>
                <a:cubicBezTo>
                  <a:pt x="14755" y="4806"/>
                  <a:pt x="14855" y="4607"/>
                  <a:pt x="14954" y="4457"/>
                </a:cubicBezTo>
                <a:cubicBezTo>
                  <a:pt x="15054" y="4358"/>
                  <a:pt x="15104" y="4258"/>
                  <a:pt x="15204" y="4208"/>
                </a:cubicBezTo>
                <a:lnTo>
                  <a:pt x="15353" y="4108"/>
                </a:lnTo>
                <a:close/>
                <a:moveTo>
                  <a:pt x="2643" y="15423"/>
                </a:moveTo>
                <a:cubicBezTo>
                  <a:pt x="2992" y="15473"/>
                  <a:pt x="3340" y="15523"/>
                  <a:pt x="3689" y="15573"/>
                </a:cubicBezTo>
                <a:cubicBezTo>
                  <a:pt x="4038" y="15623"/>
                  <a:pt x="4387" y="15722"/>
                  <a:pt x="4736" y="15772"/>
                </a:cubicBezTo>
                <a:cubicBezTo>
                  <a:pt x="5235" y="15972"/>
                  <a:pt x="5733" y="16121"/>
                  <a:pt x="6182" y="16320"/>
                </a:cubicBezTo>
                <a:cubicBezTo>
                  <a:pt x="6680" y="16520"/>
                  <a:pt x="7228" y="16719"/>
                  <a:pt x="7727" y="16968"/>
                </a:cubicBezTo>
                <a:cubicBezTo>
                  <a:pt x="8225" y="17168"/>
                  <a:pt x="8724" y="17417"/>
                  <a:pt x="9222" y="17666"/>
                </a:cubicBezTo>
                <a:cubicBezTo>
                  <a:pt x="9721" y="17866"/>
                  <a:pt x="10219" y="18115"/>
                  <a:pt x="10718" y="18414"/>
                </a:cubicBezTo>
                <a:cubicBezTo>
                  <a:pt x="11017" y="18563"/>
                  <a:pt x="11316" y="18763"/>
                  <a:pt x="11615" y="18912"/>
                </a:cubicBezTo>
                <a:cubicBezTo>
                  <a:pt x="12063" y="19261"/>
                  <a:pt x="12562" y="19560"/>
                  <a:pt x="13010" y="19859"/>
                </a:cubicBezTo>
                <a:cubicBezTo>
                  <a:pt x="13459" y="20208"/>
                  <a:pt x="13958" y="20507"/>
                  <a:pt x="14406" y="20906"/>
                </a:cubicBezTo>
                <a:lnTo>
                  <a:pt x="14157" y="20707"/>
                </a:lnTo>
                <a:cubicBezTo>
                  <a:pt x="13609" y="20458"/>
                  <a:pt x="13060" y="20258"/>
                  <a:pt x="12512" y="20059"/>
                </a:cubicBezTo>
                <a:cubicBezTo>
                  <a:pt x="11515" y="19710"/>
                  <a:pt x="10518" y="19361"/>
                  <a:pt x="9521" y="19012"/>
                </a:cubicBezTo>
                <a:lnTo>
                  <a:pt x="9172" y="18912"/>
                </a:lnTo>
                <a:lnTo>
                  <a:pt x="9322" y="18962"/>
                </a:lnTo>
                <a:cubicBezTo>
                  <a:pt x="8923" y="18863"/>
                  <a:pt x="8475" y="18713"/>
                  <a:pt x="8026" y="18563"/>
                </a:cubicBezTo>
                <a:cubicBezTo>
                  <a:pt x="7627" y="18464"/>
                  <a:pt x="7179" y="18414"/>
                  <a:pt x="6730" y="18314"/>
                </a:cubicBezTo>
                <a:cubicBezTo>
                  <a:pt x="6281" y="18215"/>
                  <a:pt x="5932" y="18115"/>
                  <a:pt x="5534" y="18015"/>
                </a:cubicBezTo>
                <a:cubicBezTo>
                  <a:pt x="5135" y="17915"/>
                  <a:pt x="4686" y="17816"/>
                  <a:pt x="4287" y="17716"/>
                </a:cubicBezTo>
                <a:cubicBezTo>
                  <a:pt x="3889" y="17616"/>
                  <a:pt x="3640" y="17517"/>
                  <a:pt x="3340" y="17367"/>
                </a:cubicBezTo>
                <a:cubicBezTo>
                  <a:pt x="2992" y="17268"/>
                  <a:pt x="2692" y="17068"/>
                  <a:pt x="2393" y="16919"/>
                </a:cubicBezTo>
                <a:cubicBezTo>
                  <a:pt x="2194" y="16769"/>
                  <a:pt x="1995" y="16620"/>
                  <a:pt x="1795" y="16420"/>
                </a:cubicBezTo>
                <a:cubicBezTo>
                  <a:pt x="1696" y="16320"/>
                  <a:pt x="1596" y="16221"/>
                  <a:pt x="1546" y="16071"/>
                </a:cubicBezTo>
                <a:cubicBezTo>
                  <a:pt x="1546" y="16021"/>
                  <a:pt x="1496" y="15972"/>
                  <a:pt x="1446" y="15922"/>
                </a:cubicBezTo>
                <a:cubicBezTo>
                  <a:pt x="1446" y="15872"/>
                  <a:pt x="1446" y="15772"/>
                  <a:pt x="1446" y="15722"/>
                </a:cubicBezTo>
                <a:cubicBezTo>
                  <a:pt x="1446" y="15722"/>
                  <a:pt x="1446" y="15672"/>
                  <a:pt x="1446" y="15623"/>
                </a:cubicBezTo>
                <a:lnTo>
                  <a:pt x="1546" y="15623"/>
                </a:lnTo>
                <a:cubicBezTo>
                  <a:pt x="1596" y="15573"/>
                  <a:pt x="1696" y="15573"/>
                  <a:pt x="1795" y="15523"/>
                </a:cubicBezTo>
                <a:cubicBezTo>
                  <a:pt x="2044" y="15473"/>
                  <a:pt x="2344" y="15423"/>
                  <a:pt x="2643" y="15423"/>
                </a:cubicBezTo>
                <a:close/>
                <a:moveTo>
                  <a:pt x="21484" y="8196"/>
                </a:moveTo>
                <a:cubicBezTo>
                  <a:pt x="21534" y="8245"/>
                  <a:pt x="21584" y="8245"/>
                  <a:pt x="21634" y="8295"/>
                </a:cubicBezTo>
                <a:cubicBezTo>
                  <a:pt x="21733" y="8395"/>
                  <a:pt x="21833" y="8495"/>
                  <a:pt x="21933" y="8594"/>
                </a:cubicBezTo>
                <a:cubicBezTo>
                  <a:pt x="21983" y="8694"/>
                  <a:pt x="22082" y="8794"/>
                  <a:pt x="22132" y="8893"/>
                </a:cubicBezTo>
                <a:cubicBezTo>
                  <a:pt x="22232" y="9043"/>
                  <a:pt x="22282" y="9143"/>
                  <a:pt x="22332" y="9242"/>
                </a:cubicBezTo>
                <a:cubicBezTo>
                  <a:pt x="22481" y="9741"/>
                  <a:pt x="22581" y="10189"/>
                  <a:pt x="22631" y="10688"/>
                </a:cubicBezTo>
                <a:cubicBezTo>
                  <a:pt x="22680" y="11236"/>
                  <a:pt x="22680" y="11735"/>
                  <a:pt x="22730" y="12233"/>
                </a:cubicBezTo>
                <a:cubicBezTo>
                  <a:pt x="22730" y="12781"/>
                  <a:pt x="22780" y="13380"/>
                  <a:pt x="22830" y="13928"/>
                </a:cubicBezTo>
                <a:cubicBezTo>
                  <a:pt x="22930" y="15024"/>
                  <a:pt x="22930" y="16121"/>
                  <a:pt x="22930" y="17168"/>
                </a:cubicBezTo>
                <a:cubicBezTo>
                  <a:pt x="22930" y="17766"/>
                  <a:pt x="22930" y="18314"/>
                  <a:pt x="22880" y="18912"/>
                </a:cubicBezTo>
                <a:cubicBezTo>
                  <a:pt x="22830" y="19461"/>
                  <a:pt x="22830" y="20059"/>
                  <a:pt x="22880" y="20607"/>
                </a:cubicBezTo>
                <a:cubicBezTo>
                  <a:pt x="22980" y="21754"/>
                  <a:pt x="23079" y="22900"/>
                  <a:pt x="23279" y="24046"/>
                </a:cubicBezTo>
                <a:cubicBezTo>
                  <a:pt x="23279" y="24196"/>
                  <a:pt x="23328" y="24346"/>
                  <a:pt x="23328" y="24445"/>
                </a:cubicBezTo>
                <a:cubicBezTo>
                  <a:pt x="23378" y="24894"/>
                  <a:pt x="23428" y="25293"/>
                  <a:pt x="23528" y="25691"/>
                </a:cubicBezTo>
                <a:cubicBezTo>
                  <a:pt x="23578" y="25941"/>
                  <a:pt x="23677" y="26190"/>
                  <a:pt x="23727" y="26439"/>
                </a:cubicBezTo>
                <a:lnTo>
                  <a:pt x="23578" y="26040"/>
                </a:lnTo>
                <a:cubicBezTo>
                  <a:pt x="23428" y="25741"/>
                  <a:pt x="23279" y="25442"/>
                  <a:pt x="23179" y="25143"/>
                </a:cubicBezTo>
                <a:cubicBezTo>
                  <a:pt x="23179" y="25193"/>
                  <a:pt x="23179" y="25193"/>
                  <a:pt x="23179" y="25243"/>
                </a:cubicBezTo>
                <a:lnTo>
                  <a:pt x="23129" y="25143"/>
                </a:lnTo>
                <a:lnTo>
                  <a:pt x="23129" y="25093"/>
                </a:lnTo>
                <a:cubicBezTo>
                  <a:pt x="22930" y="24595"/>
                  <a:pt x="22730" y="24096"/>
                  <a:pt x="22531" y="23598"/>
                </a:cubicBezTo>
                <a:cubicBezTo>
                  <a:pt x="22381" y="23050"/>
                  <a:pt x="22232" y="22451"/>
                  <a:pt x="22032" y="21853"/>
                </a:cubicBezTo>
                <a:cubicBezTo>
                  <a:pt x="21833" y="21255"/>
                  <a:pt x="21684" y="20607"/>
                  <a:pt x="21534" y="20009"/>
                </a:cubicBezTo>
                <a:cubicBezTo>
                  <a:pt x="21384" y="19411"/>
                  <a:pt x="21285" y="18813"/>
                  <a:pt x="21185" y="18215"/>
                </a:cubicBezTo>
                <a:cubicBezTo>
                  <a:pt x="21036" y="17616"/>
                  <a:pt x="20936" y="16968"/>
                  <a:pt x="20836" y="16320"/>
                </a:cubicBezTo>
                <a:cubicBezTo>
                  <a:pt x="20687" y="15623"/>
                  <a:pt x="20587" y="15074"/>
                  <a:pt x="20537" y="14426"/>
                </a:cubicBezTo>
                <a:cubicBezTo>
                  <a:pt x="20537" y="14127"/>
                  <a:pt x="20437" y="13878"/>
                  <a:pt x="20437" y="13579"/>
                </a:cubicBezTo>
                <a:cubicBezTo>
                  <a:pt x="20338" y="12981"/>
                  <a:pt x="20288" y="12333"/>
                  <a:pt x="20288" y="11735"/>
                </a:cubicBezTo>
                <a:lnTo>
                  <a:pt x="20288" y="10738"/>
                </a:lnTo>
                <a:cubicBezTo>
                  <a:pt x="20288" y="10439"/>
                  <a:pt x="20338" y="10140"/>
                  <a:pt x="20388" y="9841"/>
                </a:cubicBezTo>
                <a:cubicBezTo>
                  <a:pt x="20437" y="9492"/>
                  <a:pt x="20487" y="9193"/>
                  <a:pt x="20587" y="8844"/>
                </a:cubicBezTo>
                <a:cubicBezTo>
                  <a:pt x="20637" y="8744"/>
                  <a:pt x="20736" y="8594"/>
                  <a:pt x="20836" y="8495"/>
                </a:cubicBezTo>
                <a:cubicBezTo>
                  <a:pt x="20886" y="8445"/>
                  <a:pt x="20936" y="8345"/>
                  <a:pt x="21036" y="8295"/>
                </a:cubicBezTo>
                <a:cubicBezTo>
                  <a:pt x="21036" y="8295"/>
                  <a:pt x="21135" y="8245"/>
                  <a:pt x="21185" y="8196"/>
                </a:cubicBezTo>
                <a:close/>
                <a:moveTo>
                  <a:pt x="7378" y="23249"/>
                </a:moveTo>
                <a:cubicBezTo>
                  <a:pt x="8524" y="23299"/>
                  <a:pt x="9671" y="23498"/>
                  <a:pt x="10817" y="23698"/>
                </a:cubicBezTo>
                <a:cubicBezTo>
                  <a:pt x="11366" y="23797"/>
                  <a:pt x="11964" y="23897"/>
                  <a:pt x="12512" y="24046"/>
                </a:cubicBezTo>
                <a:cubicBezTo>
                  <a:pt x="13110" y="24196"/>
                  <a:pt x="13609" y="24346"/>
                  <a:pt x="14157" y="24495"/>
                </a:cubicBezTo>
                <a:lnTo>
                  <a:pt x="15204" y="24744"/>
                </a:lnTo>
                <a:cubicBezTo>
                  <a:pt x="16250" y="25093"/>
                  <a:pt x="17297" y="25442"/>
                  <a:pt x="18294" y="25841"/>
                </a:cubicBezTo>
                <a:cubicBezTo>
                  <a:pt x="18793" y="25990"/>
                  <a:pt x="19241" y="26240"/>
                  <a:pt x="19740" y="26439"/>
                </a:cubicBezTo>
                <a:cubicBezTo>
                  <a:pt x="20238" y="26688"/>
                  <a:pt x="20687" y="26938"/>
                  <a:pt x="21185" y="27187"/>
                </a:cubicBezTo>
                <a:lnTo>
                  <a:pt x="21584" y="27436"/>
                </a:lnTo>
                <a:lnTo>
                  <a:pt x="21534" y="27436"/>
                </a:lnTo>
                <a:cubicBezTo>
                  <a:pt x="21584" y="27436"/>
                  <a:pt x="21584" y="27486"/>
                  <a:pt x="21634" y="27486"/>
                </a:cubicBezTo>
                <a:lnTo>
                  <a:pt x="21833" y="27586"/>
                </a:lnTo>
                <a:lnTo>
                  <a:pt x="22032" y="27735"/>
                </a:lnTo>
                <a:cubicBezTo>
                  <a:pt x="21733" y="27586"/>
                  <a:pt x="21434" y="27486"/>
                  <a:pt x="21085" y="27386"/>
                </a:cubicBezTo>
                <a:cubicBezTo>
                  <a:pt x="20487" y="27237"/>
                  <a:pt x="19939" y="27087"/>
                  <a:pt x="19341" y="26938"/>
                </a:cubicBezTo>
                <a:cubicBezTo>
                  <a:pt x="18194" y="26638"/>
                  <a:pt x="17048" y="26439"/>
                  <a:pt x="15901" y="26290"/>
                </a:cubicBezTo>
                <a:cubicBezTo>
                  <a:pt x="15303" y="26190"/>
                  <a:pt x="14755" y="26190"/>
                  <a:pt x="14107" y="26140"/>
                </a:cubicBezTo>
                <a:cubicBezTo>
                  <a:pt x="13509" y="26040"/>
                  <a:pt x="12961" y="26090"/>
                  <a:pt x="12412" y="26040"/>
                </a:cubicBezTo>
                <a:cubicBezTo>
                  <a:pt x="11864" y="26040"/>
                  <a:pt x="11266" y="25990"/>
                  <a:pt x="10718" y="25990"/>
                </a:cubicBezTo>
                <a:cubicBezTo>
                  <a:pt x="10169" y="25941"/>
                  <a:pt x="9521" y="25941"/>
                  <a:pt x="8923" y="25841"/>
                </a:cubicBezTo>
                <a:cubicBezTo>
                  <a:pt x="8674" y="25841"/>
                  <a:pt x="8375" y="25791"/>
                  <a:pt x="8076" y="25791"/>
                </a:cubicBezTo>
                <a:cubicBezTo>
                  <a:pt x="7827" y="25741"/>
                  <a:pt x="7478" y="25741"/>
                  <a:pt x="7179" y="25691"/>
                </a:cubicBezTo>
                <a:cubicBezTo>
                  <a:pt x="6630" y="25592"/>
                  <a:pt x="6082" y="25492"/>
                  <a:pt x="5583" y="25392"/>
                </a:cubicBezTo>
                <a:cubicBezTo>
                  <a:pt x="5284" y="25293"/>
                  <a:pt x="5035" y="25143"/>
                  <a:pt x="4786" y="24994"/>
                </a:cubicBezTo>
                <a:cubicBezTo>
                  <a:pt x="4636" y="24944"/>
                  <a:pt x="4537" y="24844"/>
                  <a:pt x="4437" y="24744"/>
                </a:cubicBezTo>
                <a:cubicBezTo>
                  <a:pt x="4387" y="24645"/>
                  <a:pt x="4287" y="24595"/>
                  <a:pt x="4238" y="24495"/>
                </a:cubicBezTo>
                <a:lnTo>
                  <a:pt x="4188" y="24346"/>
                </a:lnTo>
                <a:lnTo>
                  <a:pt x="4188" y="24146"/>
                </a:lnTo>
                <a:lnTo>
                  <a:pt x="4188" y="24046"/>
                </a:lnTo>
                <a:cubicBezTo>
                  <a:pt x="4238" y="23997"/>
                  <a:pt x="4238" y="23947"/>
                  <a:pt x="4287" y="23897"/>
                </a:cubicBezTo>
                <a:cubicBezTo>
                  <a:pt x="4287" y="23847"/>
                  <a:pt x="4337" y="23797"/>
                  <a:pt x="4387" y="23747"/>
                </a:cubicBezTo>
                <a:lnTo>
                  <a:pt x="4537" y="23648"/>
                </a:lnTo>
                <a:cubicBezTo>
                  <a:pt x="4786" y="23498"/>
                  <a:pt x="5085" y="23448"/>
                  <a:pt x="5384" y="23349"/>
                </a:cubicBezTo>
                <a:cubicBezTo>
                  <a:pt x="5733" y="23299"/>
                  <a:pt x="6032" y="23249"/>
                  <a:pt x="6381" y="23249"/>
                </a:cubicBezTo>
                <a:close/>
                <a:moveTo>
                  <a:pt x="27117" y="12532"/>
                </a:moveTo>
                <a:lnTo>
                  <a:pt x="27316" y="12582"/>
                </a:lnTo>
                <a:cubicBezTo>
                  <a:pt x="27366" y="12582"/>
                  <a:pt x="27416" y="12632"/>
                  <a:pt x="27515" y="12682"/>
                </a:cubicBezTo>
                <a:cubicBezTo>
                  <a:pt x="27665" y="12781"/>
                  <a:pt x="27765" y="12931"/>
                  <a:pt x="27914" y="13080"/>
                </a:cubicBezTo>
                <a:cubicBezTo>
                  <a:pt x="28114" y="13330"/>
                  <a:pt x="28313" y="13629"/>
                  <a:pt x="28463" y="13928"/>
                </a:cubicBezTo>
                <a:cubicBezTo>
                  <a:pt x="28512" y="14127"/>
                  <a:pt x="28562" y="14327"/>
                  <a:pt x="28612" y="14476"/>
                </a:cubicBezTo>
                <a:cubicBezTo>
                  <a:pt x="28662" y="14676"/>
                  <a:pt x="28712" y="14925"/>
                  <a:pt x="28762" y="15174"/>
                </a:cubicBezTo>
                <a:cubicBezTo>
                  <a:pt x="28811" y="15573"/>
                  <a:pt x="28911" y="16021"/>
                  <a:pt x="28961" y="16470"/>
                </a:cubicBezTo>
                <a:cubicBezTo>
                  <a:pt x="28961" y="16470"/>
                  <a:pt x="28961" y="16520"/>
                  <a:pt x="28961" y="16520"/>
                </a:cubicBezTo>
                <a:cubicBezTo>
                  <a:pt x="29011" y="17018"/>
                  <a:pt x="29110" y="17517"/>
                  <a:pt x="29160" y="18065"/>
                </a:cubicBezTo>
                <a:lnTo>
                  <a:pt x="29160" y="17915"/>
                </a:lnTo>
                <a:cubicBezTo>
                  <a:pt x="29160" y="18165"/>
                  <a:pt x="29210" y="18464"/>
                  <a:pt x="29260" y="18713"/>
                </a:cubicBezTo>
                <a:cubicBezTo>
                  <a:pt x="29310" y="19461"/>
                  <a:pt x="29410" y="20159"/>
                  <a:pt x="29459" y="20856"/>
                </a:cubicBezTo>
                <a:cubicBezTo>
                  <a:pt x="29559" y="21754"/>
                  <a:pt x="29609" y="22651"/>
                  <a:pt x="29709" y="23548"/>
                </a:cubicBezTo>
                <a:cubicBezTo>
                  <a:pt x="29758" y="23997"/>
                  <a:pt x="29808" y="24495"/>
                  <a:pt x="29808" y="24944"/>
                </a:cubicBezTo>
                <a:cubicBezTo>
                  <a:pt x="29858" y="25442"/>
                  <a:pt x="29958" y="25941"/>
                  <a:pt x="30008" y="26439"/>
                </a:cubicBezTo>
                <a:lnTo>
                  <a:pt x="30008" y="26290"/>
                </a:lnTo>
                <a:cubicBezTo>
                  <a:pt x="30107" y="26888"/>
                  <a:pt x="30207" y="27436"/>
                  <a:pt x="30257" y="28034"/>
                </a:cubicBezTo>
                <a:cubicBezTo>
                  <a:pt x="30357" y="28632"/>
                  <a:pt x="30406" y="29181"/>
                  <a:pt x="30506" y="29729"/>
                </a:cubicBezTo>
                <a:cubicBezTo>
                  <a:pt x="30606" y="30327"/>
                  <a:pt x="30706" y="30776"/>
                  <a:pt x="30805" y="31274"/>
                </a:cubicBezTo>
                <a:cubicBezTo>
                  <a:pt x="30805" y="31424"/>
                  <a:pt x="30905" y="31573"/>
                  <a:pt x="30955" y="31723"/>
                </a:cubicBezTo>
                <a:lnTo>
                  <a:pt x="30656" y="31324"/>
                </a:lnTo>
                <a:cubicBezTo>
                  <a:pt x="30406" y="30875"/>
                  <a:pt x="30157" y="30427"/>
                  <a:pt x="29908" y="29978"/>
                </a:cubicBezTo>
                <a:cubicBezTo>
                  <a:pt x="29659" y="29529"/>
                  <a:pt x="29509" y="29181"/>
                  <a:pt x="29310" y="28732"/>
                </a:cubicBezTo>
                <a:cubicBezTo>
                  <a:pt x="28861" y="27635"/>
                  <a:pt x="28463" y="26489"/>
                  <a:pt x="28114" y="25342"/>
                </a:cubicBezTo>
                <a:cubicBezTo>
                  <a:pt x="27914" y="24794"/>
                  <a:pt x="27765" y="24196"/>
                  <a:pt x="27615" y="23598"/>
                </a:cubicBezTo>
                <a:cubicBezTo>
                  <a:pt x="27466" y="23050"/>
                  <a:pt x="27316" y="22451"/>
                  <a:pt x="27216" y="21853"/>
                </a:cubicBezTo>
                <a:cubicBezTo>
                  <a:pt x="27067" y="21205"/>
                  <a:pt x="26917" y="20757"/>
                  <a:pt x="26818" y="20208"/>
                </a:cubicBezTo>
                <a:cubicBezTo>
                  <a:pt x="26718" y="19660"/>
                  <a:pt x="26618" y="19211"/>
                  <a:pt x="26568" y="18713"/>
                </a:cubicBezTo>
                <a:lnTo>
                  <a:pt x="26568" y="18863"/>
                </a:lnTo>
                <a:cubicBezTo>
                  <a:pt x="26469" y="18065"/>
                  <a:pt x="26369" y="17317"/>
                  <a:pt x="26369" y="16570"/>
                </a:cubicBezTo>
                <a:lnTo>
                  <a:pt x="26369" y="15423"/>
                </a:lnTo>
                <a:cubicBezTo>
                  <a:pt x="26369" y="15024"/>
                  <a:pt x="26369" y="14725"/>
                  <a:pt x="26419" y="14376"/>
                </a:cubicBezTo>
                <a:cubicBezTo>
                  <a:pt x="26469" y="13878"/>
                  <a:pt x="26618" y="13330"/>
                  <a:pt x="26768" y="12831"/>
                </a:cubicBezTo>
                <a:cubicBezTo>
                  <a:pt x="26818" y="12781"/>
                  <a:pt x="26818" y="12732"/>
                  <a:pt x="26867" y="12682"/>
                </a:cubicBezTo>
                <a:cubicBezTo>
                  <a:pt x="26867" y="12632"/>
                  <a:pt x="26917" y="12632"/>
                  <a:pt x="26967" y="12582"/>
                </a:cubicBezTo>
                <a:lnTo>
                  <a:pt x="27067" y="12532"/>
                </a:lnTo>
                <a:close/>
                <a:moveTo>
                  <a:pt x="16861" y="30705"/>
                </a:moveTo>
                <a:cubicBezTo>
                  <a:pt x="17042" y="30705"/>
                  <a:pt x="17222" y="30711"/>
                  <a:pt x="17397" y="30726"/>
                </a:cubicBezTo>
                <a:lnTo>
                  <a:pt x="17696" y="30726"/>
                </a:lnTo>
                <a:cubicBezTo>
                  <a:pt x="18294" y="30726"/>
                  <a:pt x="18842" y="30776"/>
                  <a:pt x="19440" y="30825"/>
                </a:cubicBezTo>
                <a:lnTo>
                  <a:pt x="20288" y="30875"/>
                </a:lnTo>
                <a:cubicBezTo>
                  <a:pt x="20587" y="30875"/>
                  <a:pt x="20886" y="30975"/>
                  <a:pt x="21185" y="30975"/>
                </a:cubicBezTo>
                <a:cubicBezTo>
                  <a:pt x="21833" y="31075"/>
                  <a:pt x="22381" y="31174"/>
                  <a:pt x="22980" y="31274"/>
                </a:cubicBezTo>
                <a:cubicBezTo>
                  <a:pt x="23279" y="31274"/>
                  <a:pt x="23528" y="31324"/>
                  <a:pt x="23827" y="31424"/>
                </a:cubicBezTo>
                <a:lnTo>
                  <a:pt x="24674" y="31573"/>
                </a:lnTo>
                <a:lnTo>
                  <a:pt x="25123" y="31723"/>
                </a:lnTo>
                <a:cubicBezTo>
                  <a:pt x="25571" y="31872"/>
                  <a:pt x="26020" y="31972"/>
                  <a:pt x="26419" y="32171"/>
                </a:cubicBezTo>
                <a:cubicBezTo>
                  <a:pt x="26867" y="32321"/>
                  <a:pt x="27316" y="32520"/>
                  <a:pt x="27715" y="32720"/>
                </a:cubicBezTo>
                <a:lnTo>
                  <a:pt x="28213" y="32969"/>
                </a:lnTo>
                <a:lnTo>
                  <a:pt x="27466" y="32769"/>
                </a:lnTo>
                <a:lnTo>
                  <a:pt x="26568" y="32620"/>
                </a:lnTo>
                <a:cubicBezTo>
                  <a:pt x="26319" y="32570"/>
                  <a:pt x="26020" y="32470"/>
                  <a:pt x="25721" y="32470"/>
                </a:cubicBezTo>
                <a:cubicBezTo>
                  <a:pt x="25173" y="32371"/>
                  <a:pt x="24575" y="32371"/>
                  <a:pt x="24026" y="32321"/>
                </a:cubicBezTo>
                <a:cubicBezTo>
                  <a:pt x="23677" y="32321"/>
                  <a:pt x="23378" y="32271"/>
                  <a:pt x="23029" y="32271"/>
                </a:cubicBezTo>
                <a:cubicBezTo>
                  <a:pt x="22680" y="32271"/>
                  <a:pt x="22481" y="32271"/>
                  <a:pt x="22182" y="32321"/>
                </a:cubicBezTo>
                <a:cubicBezTo>
                  <a:pt x="21085" y="32371"/>
                  <a:pt x="19989" y="32421"/>
                  <a:pt x="18892" y="32620"/>
                </a:cubicBezTo>
                <a:lnTo>
                  <a:pt x="17247" y="32869"/>
                </a:lnTo>
                <a:cubicBezTo>
                  <a:pt x="16699" y="32969"/>
                  <a:pt x="16151" y="33068"/>
                  <a:pt x="15602" y="33118"/>
                </a:cubicBezTo>
                <a:lnTo>
                  <a:pt x="14506" y="33118"/>
                </a:lnTo>
                <a:cubicBezTo>
                  <a:pt x="13908" y="33118"/>
                  <a:pt x="13359" y="33019"/>
                  <a:pt x="12811" y="32869"/>
                </a:cubicBezTo>
                <a:cubicBezTo>
                  <a:pt x="12662" y="32819"/>
                  <a:pt x="12562" y="32769"/>
                  <a:pt x="12412" y="32720"/>
                </a:cubicBezTo>
                <a:lnTo>
                  <a:pt x="12263" y="32620"/>
                </a:lnTo>
                <a:lnTo>
                  <a:pt x="12263" y="32570"/>
                </a:lnTo>
                <a:lnTo>
                  <a:pt x="12163" y="32421"/>
                </a:lnTo>
                <a:cubicBezTo>
                  <a:pt x="12163" y="32371"/>
                  <a:pt x="12163" y="32321"/>
                  <a:pt x="12163" y="32271"/>
                </a:cubicBezTo>
                <a:cubicBezTo>
                  <a:pt x="12163" y="32171"/>
                  <a:pt x="12163" y="32121"/>
                  <a:pt x="12163" y="32072"/>
                </a:cubicBezTo>
                <a:cubicBezTo>
                  <a:pt x="12213" y="31972"/>
                  <a:pt x="12213" y="31922"/>
                  <a:pt x="12263" y="31872"/>
                </a:cubicBezTo>
                <a:lnTo>
                  <a:pt x="12362" y="31723"/>
                </a:lnTo>
                <a:cubicBezTo>
                  <a:pt x="12512" y="31673"/>
                  <a:pt x="12612" y="31573"/>
                  <a:pt x="12761" y="31473"/>
                </a:cubicBezTo>
                <a:cubicBezTo>
                  <a:pt x="13160" y="31324"/>
                  <a:pt x="13559" y="31174"/>
                  <a:pt x="14007" y="31075"/>
                </a:cubicBezTo>
                <a:cubicBezTo>
                  <a:pt x="14506" y="30925"/>
                  <a:pt x="15054" y="30825"/>
                  <a:pt x="15553" y="30776"/>
                </a:cubicBezTo>
                <a:cubicBezTo>
                  <a:pt x="15976" y="30740"/>
                  <a:pt x="16423" y="30705"/>
                  <a:pt x="16861" y="30705"/>
                </a:cubicBezTo>
                <a:close/>
                <a:moveTo>
                  <a:pt x="33347" y="19909"/>
                </a:moveTo>
                <a:cubicBezTo>
                  <a:pt x="33397" y="19959"/>
                  <a:pt x="33447" y="19959"/>
                  <a:pt x="33497" y="20009"/>
                </a:cubicBezTo>
                <a:cubicBezTo>
                  <a:pt x="33597" y="20109"/>
                  <a:pt x="33696" y="20208"/>
                  <a:pt x="33796" y="20308"/>
                </a:cubicBezTo>
                <a:cubicBezTo>
                  <a:pt x="33946" y="20507"/>
                  <a:pt x="34095" y="20707"/>
                  <a:pt x="34245" y="20956"/>
                </a:cubicBezTo>
                <a:cubicBezTo>
                  <a:pt x="34344" y="21155"/>
                  <a:pt x="34444" y="21355"/>
                  <a:pt x="34544" y="21554"/>
                </a:cubicBezTo>
                <a:cubicBezTo>
                  <a:pt x="34793" y="22302"/>
                  <a:pt x="34942" y="23050"/>
                  <a:pt x="35042" y="23797"/>
                </a:cubicBezTo>
                <a:cubicBezTo>
                  <a:pt x="35092" y="24096"/>
                  <a:pt x="35092" y="24346"/>
                  <a:pt x="35142" y="24595"/>
                </a:cubicBezTo>
                <a:cubicBezTo>
                  <a:pt x="35192" y="25143"/>
                  <a:pt x="35241" y="25691"/>
                  <a:pt x="35291" y="26240"/>
                </a:cubicBezTo>
                <a:lnTo>
                  <a:pt x="35491" y="27984"/>
                </a:lnTo>
                <a:cubicBezTo>
                  <a:pt x="35541" y="28533"/>
                  <a:pt x="35640" y="29131"/>
                  <a:pt x="35740" y="29679"/>
                </a:cubicBezTo>
                <a:cubicBezTo>
                  <a:pt x="35889" y="30277"/>
                  <a:pt x="35989" y="30825"/>
                  <a:pt x="36089" y="31374"/>
                </a:cubicBezTo>
                <a:cubicBezTo>
                  <a:pt x="36189" y="31972"/>
                  <a:pt x="36338" y="32520"/>
                  <a:pt x="36488" y="33019"/>
                </a:cubicBezTo>
                <a:cubicBezTo>
                  <a:pt x="36637" y="33567"/>
                  <a:pt x="36837" y="34115"/>
                  <a:pt x="36986" y="34614"/>
                </a:cubicBezTo>
                <a:lnTo>
                  <a:pt x="36986" y="34713"/>
                </a:lnTo>
                <a:lnTo>
                  <a:pt x="36936" y="34564"/>
                </a:lnTo>
                <a:cubicBezTo>
                  <a:pt x="36637" y="34115"/>
                  <a:pt x="36338" y="33667"/>
                  <a:pt x="36039" y="33218"/>
                </a:cubicBezTo>
                <a:cubicBezTo>
                  <a:pt x="35790" y="32720"/>
                  <a:pt x="35441" y="32221"/>
                  <a:pt x="35192" y="31723"/>
                </a:cubicBezTo>
                <a:cubicBezTo>
                  <a:pt x="34942" y="31174"/>
                  <a:pt x="34743" y="30726"/>
                  <a:pt x="34544" y="30277"/>
                </a:cubicBezTo>
                <a:cubicBezTo>
                  <a:pt x="34344" y="29779"/>
                  <a:pt x="34145" y="29181"/>
                  <a:pt x="33946" y="28632"/>
                </a:cubicBezTo>
                <a:cubicBezTo>
                  <a:pt x="33796" y="28084"/>
                  <a:pt x="33646" y="27536"/>
                  <a:pt x="33497" y="27037"/>
                </a:cubicBezTo>
                <a:cubicBezTo>
                  <a:pt x="33347" y="26489"/>
                  <a:pt x="33198" y="25891"/>
                  <a:pt x="33048" y="25293"/>
                </a:cubicBezTo>
                <a:cubicBezTo>
                  <a:pt x="32899" y="24744"/>
                  <a:pt x="32849" y="24196"/>
                  <a:pt x="32749" y="23648"/>
                </a:cubicBezTo>
                <a:cubicBezTo>
                  <a:pt x="32749" y="23398"/>
                  <a:pt x="32699" y="23199"/>
                  <a:pt x="32650" y="23000"/>
                </a:cubicBezTo>
                <a:cubicBezTo>
                  <a:pt x="32650" y="22701"/>
                  <a:pt x="32600" y="22352"/>
                  <a:pt x="32600" y="22003"/>
                </a:cubicBezTo>
                <a:cubicBezTo>
                  <a:pt x="32600" y="21704"/>
                  <a:pt x="32600" y="21355"/>
                  <a:pt x="32650" y="21006"/>
                </a:cubicBezTo>
                <a:cubicBezTo>
                  <a:pt x="32699" y="20807"/>
                  <a:pt x="32749" y="20607"/>
                  <a:pt x="32799" y="20408"/>
                </a:cubicBezTo>
                <a:lnTo>
                  <a:pt x="32899" y="20208"/>
                </a:lnTo>
                <a:cubicBezTo>
                  <a:pt x="32998" y="20109"/>
                  <a:pt x="33048" y="20059"/>
                  <a:pt x="33148" y="19959"/>
                </a:cubicBezTo>
                <a:lnTo>
                  <a:pt x="33248" y="19909"/>
                </a:lnTo>
                <a:close/>
                <a:moveTo>
                  <a:pt x="26219" y="36408"/>
                </a:moveTo>
                <a:cubicBezTo>
                  <a:pt x="26768" y="36408"/>
                  <a:pt x="27316" y="36458"/>
                  <a:pt x="27864" y="36508"/>
                </a:cubicBezTo>
                <a:lnTo>
                  <a:pt x="28712" y="36608"/>
                </a:lnTo>
                <a:lnTo>
                  <a:pt x="29559" y="36707"/>
                </a:lnTo>
                <a:lnTo>
                  <a:pt x="31254" y="36956"/>
                </a:lnTo>
                <a:cubicBezTo>
                  <a:pt x="31852" y="37056"/>
                  <a:pt x="32400" y="37106"/>
                  <a:pt x="32949" y="37256"/>
                </a:cubicBezTo>
                <a:cubicBezTo>
                  <a:pt x="33397" y="37355"/>
                  <a:pt x="33896" y="37405"/>
                  <a:pt x="34344" y="37555"/>
                </a:cubicBezTo>
                <a:cubicBezTo>
                  <a:pt x="34718" y="37638"/>
                  <a:pt x="35057" y="37721"/>
                  <a:pt x="35391" y="37804"/>
                </a:cubicBezTo>
                <a:lnTo>
                  <a:pt x="35391" y="37804"/>
                </a:lnTo>
                <a:cubicBezTo>
                  <a:pt x="34793" y="37754"/>
                  <a:pt x="34244" y="37704"/>
                  <a:pt x="33646" y="37654"/>
                </a:cubicBezTo>
                <a:lnTo>
                  <a:pt x="31802" y="37654"/>
                </a:lnTo>
                <a:cubicBezTo>
                  <a:pt x="31354" y="37654"/>
                  <a:pt x="30905" y="37704"/>
                  <a:pt x="30456" y="37754"/>
                </a:cubicBezTo>
                <a:cubicBezTo>
                  <a:pt x="29739" y="37754"/>
                  <a:pt x="29053" y="37818"/>
                  <a:pt x="28348" y="37818"/>
                </a:cubicBezTo>
                <a:cubicBezTo>
                  <a:pt x="28171" y="37818"/>
                  <a:pt x="27994" y="37814"/>
                  <a:pt x="27815" y="37804"/>
                </a:cubicBezTo>
                <a:lnTo>
                  <a:pt x="25621" y="37804"/>
                </a:lnTo>
                <a:cubicBezTo>
                  <a:pt x="25322" y="37754"/>
                  <a:pt x="24973" y="37704"/>
                  <a:pt x="24624" y="37654"/>
                </a:cubicBezTo>
                <a:cubicBezTo>
                  <a:pt x="24475" y="37604"/>
                  <a:pt x="24275" y="37505"/>
                  <a:pt x="24126" y="37405"/>
                </a:cubicBezTo>
                <a:lnTo>
                  <a:pt x="23976" y="37305"/>
                </a:lnTo>
                <a:cubicBezTo>
                  <a:pt x="23976" y="37256"/>
                  <a:pt x="23927" y="37256"/>
                  <a:pt x="23927" y="37256"/>
                </a:cubicBezTo>
                <a:lnTo>
                  <a:pt x="23927" y="37156"/>
                </a:lnTo>
                <a:cubicBezTo>
                  <a:pt x="23927" y="37106"/>
                  <a:pt x="23927" y="37056"/>
                  <a:pt x="23927" y="37006"/>
                </a:cubicBezTo>
                <a:lnTo>
                  <a:pt x="23976" y="36956"/>
                </a:lnTo>
                <a:cubicBezTo>
                  <a:pt x="23976" y="36907"/>
                  <a:pt x="24026" y="36857"/>
                  <a:pt x="24076" y="36857"/>
                </a:cubicBezTo>
                <a:lnTo>
                  <a:pt x="24275" y="36707"/>
                </a:lnTo>
                <a:cubicBezTo>
                  <a:pt x="24375" y="36608"/>
                  <a:pt x="24525" y="36558"/>
                  <a:pt x="24674" y="36508"/>
                </a:cubicBezTo>
                <a:cubicBezTo>
                  <a:pt x="25173" y="36458"/>
                  <a:pt x="25721" y="36408"/>
                  <a:pt x="26219" y="36408"/>
                </a:cubicBezTo>
                <a:close/>
                <a:moveTo>
                  <a:pt x="35392" y="37804"/>
                </a:moveTo>
                <a:cubicBezTo>
                  <a:pt x="35458" y="37821"/>
                  <a:pt x="35524" y="37837"/>
                  <a:pt x="35590" y="37854"/>
                </a:cubicBezTo>
                <a:lnTo>
                  <a:pt x="35840" y="37953"/>
                </a:lnTo>
                <a:lnTo>
                  <a:pt x="35840" y="37953"/>
                </a:lnTo>
                <a:lnTo>
                  <a:pt x="35392" y="37804"/>
                </a:lnTo>
                <a:close/>
                <a:moveTo>
                  <a:pt x="9645" y="0"/>
                </a:moveTo>
                <a:cubicBezTo>
                  <a:pt x="9588" y="0"/>
                  <a:pt x="9530" y="6"/>
                  <a:pt x="9471" y="21"/>
                </a:cubicBezTo>
                <a:cubicBezTo>
                  <a:pt x="9272" y="71"/>
                  <a:pt x="9023" y="121"/>
                  <a:pt x="8873" y="270"/>
                </a:cubicBezTo>
                <a:cubicBezTo>
                  <a:pt x="8574" y="470"/>
                  <a:pt x="8375" y="669"/>
                  <a:pt x="8175" y="968"/>
                </a:cubicBezTo>
                <a:cubicBezTo>
                  <a:pt x="7876" y="1417"/>
                  <a:pt x="7677" y="1865"/>
                  <a:pt x="7627" y="2414"/>
                </a:cubicBezTo>
                <a:cubicBezTo>
                  <a:pt x="7527" y="3012"/>
                  <a:pt x="7478" y="3560"/>
                  <a:pt x="7478" y="4158"/>
                </a:cubicBezTo>
                <a:lnTo>
                  <a:pt x="7478" y="5006"/>
                </a:lnTo>
                <a:lnTo>
                  <a:pt x="7478" y="5853"/>
                </a:lnTo>
                <a:lnTo>
                  <a:pt x="7478" y="6202"/>
                </a:lnTo>
                <a:cubicBezTo>
                  <a:pt x="7478" y="6401"/>
                  <a:pt x="7478" y="6601"/>
                  <a:pt x="7527" y="6750"/>
                </a:cubicBezTo>
                <a:lnTo>
                  <a:pt x="7627" y="7647"/>
                </a:lnTo>
                <a:cubicBezTo>
                  <a:pt x="7677" y="8245"/>
                  <a:pt x="7827" y="8794"/>
                  <a:pt x="7926" y="9392"/>
                </a:cubicBezTo>
                <a:cubicBezTo>
                  <a:pt x="8026" y="9691"/>
                  <a:pt x="8126" y="9990"/>
                  <a:pt x="8175" y="10339"/>
                </a:cubicBezTo>
                <a:cubicBezTo>
                  <a:pt x="7627" y="9492"/>
                  <a:pt x="7079" y="8644"/>
                  <a:pt x="6531" y="7797"/>
                </a:cubicBezTo>
                <a:cubicBezTo>
                  <a:pt x="5932" y="6800"/>
                  <a:pt x="5284" y="5853"/>
                  <a:pt x="4686" y="4906"/>
                </a:cubicBezTo>
                <a:cubicBezTo>
                  <a:pt x="4487" y="4607"/>
                  <a:pt x="4337" y="4308"/>
                  <a:pt x="4138" y="4058"/>
                </a:cubicBezTo>
                <a:lnTo>
                  <a:pt x="3839" y="3410"/>
                </a:lnTo>
                <a:cubicBezTo>
                  <a:pt x="3739" y="3311"/>
                  <a:pt x="3689" y="3161"/>
                  <a:pt x="3590" y="3012"/>
                </a:cubicBezTo>
                <a:cubicBezTo>
                  <a:pt x="3495" y="2880"/>
                  <a:pt x="3351" y="2819"/>
                  <a:pt x="3205" y="2819"/>
                </a:cubicBezTo>
                <a:cubicBezTo>
                  <a:pt x="2966" y="2819"/>
                  <a:pt x="2723" y="2982"/>
                  <a:pt x="2692" y="3261"/>
                </a:cubicBezTo>
                <a:cubicBezTo>
                  <a:pt x="2692" y="3261"/>
                  <a:pt x="2692" y="3311"/>
                  <a:pt x="2692" y="3361"/>
                </a:cubicBezTo>
                <a:cubicBezTo>
                  <a:pt x="2692" y="3410"/>
                  <a:pt x="2692" y="3510"/>
                  <a:pt x="2742" y="3610"/>
                </a:cubicBezTo>
                <a:cubicBezTo>
                  <a:pt x="2842" y="3710"/>
                  <a:pt x="2892" y="3859"/>
                  <a:pt x="2992" y="4009"/>
                </a:cubicBezTo>
                <a:cubicBezTo>
                  <a:pt x="3141" y="4308"/>
                  <a:pt x="3291" y="4557"/>
                  <a:pt x="3440" y="4856"/>
                </a:cubicBezTo>
                <a:cubicBezTo>
                  <a:pt x="3590" y="5105"/>
                  <a:pt x="3689" y="5305"/>
                  <a:pt x="3839" y="5554"/>
                </a:cubicBezTo>
                <a:cubicBezTo>
                  <a:pt x="4138" y="6052"/>
                  <a:pt x="4437" y="6551"/>
                  <a:pt x="4736" y="6999"/>
                </a:cubicBezTo>
                <a:cubicBezTo>
                  <a:pt x="5035" y="7498"/>
                  <a:pt x="5384" y="7996"/>
                  <a:pt x="5683" y="8495"/>
                </a:cubicBezTo>
                <a:cubicBezTo>
                  <a:pt x="5783" y="8644"/>
                  <a:pt x="5883" y="8794"/>
                  <a:pt x="5982" y="8943"/>
                </a:cubicBezTo>
                <a:cubicBezTo>
                  <a:pt x="5833" y="8794"/>
                  <a:pt x="5683" y="8644"/>
                  <a:pt x="5484" y="8545"/>
                </a:cubicBezTo>
                <a:lnTo>
                  <a:pt x="4836" y="7996"/>
                </a:lnTo>
                <a:lnTo>
                  <a:pt x="4238" y="7448"/>
                </a:lnTo>
                <a:cubicBezTo>
                  <a:pt x="4088" y="7298"/>
                  <a:pt x="3839" y="7149"/>
                  <a:pt x="3640" y="6999"/>
                </a:cubicBezTo>
                <a:cubicBezTo>
                  <a:pt x="3191" y="6700"/>
                  <a:pt x="2742" y="6451"/>
                  <a:pt x="2244" y="6302"/>
                </a:cubicBezTo>
                <a:cubicBezTo>
                  <a:pt x="1945" y="6202"/>
                  <a:pt x="1596" y="6152"/>
                  <a:pt x="1247" y="6152"/>
                </a:cubicBezTo>
                <a:lnTo>
                  <a:pt x="948" y="6152"/>
                </a:lnTo>
                <a:cubicBezTo>
                  <a:pt x="599" y="6252"/>
                  <a:pt x="300" y="6501"/>
                  <a:pt x="150" y="6900"/>
                </a:cubicBezTo>
                <a:cubicBezTo>
                  <a:pt x="51" y="7049"/>
                  <a:pt x="1" y="7298"/>
                  <a:pt x="1" y="7498"/>
                </a:cubicBezTo>
                <a:lnTo>
                  <a:pt x="1" y="7548"/>
                </a:lnTo>
                <a:cubicBezTo>
                  <a:pt x="51" y="7797"/>
                  <a:pt x="100" y="7996"/>
                  <a:pt x="200" y="8245"/>
                </a:cubicBezTo>
                <a:cubicBezTo>
                  <a:pt x="250" y="8395"/>
                  <a:pt x="350" y="8545"/>
                  <a:pt x="449" y="8694"/>
                </a:cubicBezTo>
                <a:cubicBezTo>
                  <a:pt x="549" y="8794"/>
                  <a:pt x="599" y="8893"/>
                  <a:pt x="699" y="8993"/>
                </a:cubicBezTo>
                <a:cubicBezTo>
                  <a:pt x="898" y="9193"/>
                  <a:pt x="1097" y="9392"/>
                  <a:pt x="1347" y="9591"/>
                </a:cubicBezTo>
                <a:cubicBezTo>
                  <a:pt x="1546" y="9791"/>
                  <a:pt x="1745" y="9940"/>
                  <a:pt x="1945" y="10090"/>
                </a:cubicBezTo>
                <a:cubicBezTo>
                  <a:pt x="2443" y="10439"/>
                  <a:pt x="2942" y="10738"/>
                  <a:pt x="3440" y="11037"/>
                </a:cubicBezTo>
                <a:cubicBezTo>
                  <a:pt x="3739" y="11186"/>
                  <a:pt x="4088" y="11386"/>
                  <a:pt x="4337" y="11535"/>
                </a:cubicBezTo>
                <a:lnTo>
                  <a:pt x="5185" y="12084"/>
                </a:lnTo>
                <a:cubicBezTo>
                  <a:pt x="5883" y="12532"/>
                  <a:pt x="6580" y="12981"/>
                  <a:pt x="7278" y="13380"/>
                </a:cubicBezTo>
                <a:lnTo>
                  <a:pt x="8175" y="14028"/>
                </a:lnTo>
                <a:lnTo>
                  <a:pt x="8225" y="14028"/>
                </a:lnTo>
                <a:lnTo>
                  <a:pt x="8325" y="14077"/>
                </a:lnTo>
                <a:lnTo>
                  <a:pt x="9122" y="14576"/>
                </a:lnTo>
                <a:cubicBezTo>
                  <a:pt x="9571" y="14875"/>
                  <a:pt x="10070" y="15174"/>
                  <a:pt x="10468" y="15523"/>
                </a:cubicBezTo>
                <a:cubicBezTo>
                  <a:pt x="10718" y="15722"/>
                  <a:pt x="10967" y="15922"/>
                  <a:pt x="11166" y="16171"/>
                </a:cubicBezTo>
                <a:lnTo>
                  <a:pt x="11714" y="16719"/>
                </a:lnTo>
                <a:lnTo>
                  <a:pt x="11914" y="16968"/>
                </a:lnTo>
                <a:cubicBezTo>
                  <a:pt x="12313" y="17417"/>
                  <a:pt x="12711" y="17866"/>
                  <a:pt x="13110" y="18314"/>
                </a:cubicBezTo>
                <a:lnTo>
                  <a:pt x="13808" y="19112"/>
                </a:lnTo>
                <a:cubicBezTo>
                  <a:pt x="13359" y="18813"/>
                  <a:pt x="12861" y="18464"/>
                  <a:pt x="12362" y="18115"/>
                </a:cubicBezTo>
                <a:cubicBezTo>
                  <a:pt x="11864" y="17816"/>
                  <a:pt x="11316" y="17517"/>
                  <a:pt x="10767" y="17168"/>
                </a:cubicBezTo>
                <a:cubicBezTo>
                  <a:pt x="10219" y="16869"/>
                  <a:pt x="9820" y="16669"/>
                  <a:pt x="9322" y="16470"/>
                </a:cubicBezTo>
                <a:cubicBezTo>
                  <a:pt x="8823" y="16221"/>
                  <a:pt x="8325" y="15972"/>
                  <a:pt x="7827" y="15722"/>
                </a:cubicBezTo>
                <a:cubicBezTo>
                  <a:pt x="7577" y="15623"/>
                  <a:pt x="7328" y="15523"/>
                  <a:pt x="7079" y="15423"/>
                </a:cubicBezTo>
                <a:lnTo>
                  <a:pt x="6281" y="15124"/>
                </a:lnTo>
                <a:cubicBezTo>
                  <a:pt x="5733" y="14925"/>
                  <a:pt x="5185" y="14775"/>
                  <a:pt x="4587" y="14626"/>
                </a:cubicBezTo>
                <a:cubicBezTo>
                  <a:pt x="4038" y="14476"/>
                  <a:pt x="3490" y="14376"/>
                  <a:pt x="2892" y="14327"/>
                </a:cubicBezTo>
                <a:lnTo>
                  <a:pt x="1995" y="14327"/>
                </a:lnTo>
                <a:cubicBezTo>
                  <a:pt x="1745" y="14376"/>
                  <a:pt x="1446" y="14426"/>
                  <a:pt x="1197" y="14526"/>
                </a:cubicBezTo>
                <a:lnTo>
                  <a:pt x="898" y="14676"/>
                </a:lnTo>
                <a:cubicBezTo>
                  <a:pt x="798" y="14775"/>
                  <a:pt x="649" y="14925"/>
                  <a:pt x="549" y="15074"/>
                </a:cubicBezTo>
                <a:cubicBezTo>
                  <a:pt x="449" y="15324"/>
                  <a:pt x="400" y="15573"/>
                  <a:pt x="400" y="15822"/>
                </a:cubicBezTo>
                <a:lnTo>
                  <a:pt x="400" y="15872"/>
                </a:lnTo>
                <a:cubicBezTo>
                  <a:pt x="449" y="16171"/>
                  <a:pt x="549" y="16470"/>
                  <a:pt x="699" y="16719"/>
                </a:cubicBezTo>
                <a:cubicBezTo>
                  <a:pt x="1048" y="17218"/>
                  <a:pt x="1496" y="17616"/>
                  <a:pt x="2044" y="17915"/>
                </a:cubicBezTo>
                <a:cubicBezTo>
                  <a:pt x="2244" y="18065"/>
                  <a:pt x="2493" y="18165"/>
                  <a:pt x="2742" y="18264"/>
                </a:cubicBezTo>
                <a:cubicBezTo>
                  <a:pt x="2992" y="18414"/>
                  <a:pt x="3241" y="18464"/>
                  <a:pt x="3490" y="18563"/>
                </a:cubicBezTo>
                <a:cubicBezTo>
                  <a:pt x="3739" y="18663"/>
                  <a:pt x="4088" y="18763"/>
                  <a:pt x="4387" y="18863"/>
                </a:cubicBezTo>
                <a:lnTo>
                  <a:pt x="5235" y="19062"/>
                </a:lnTo>
                <a:cubicBezTo>
                  <a:pt x="5833" y="19211"/>
                  <a:pt x="6381" y="19361"/>
                  <a:pt x="6979" y="19461"/>
                </a:cubicBezTo>
                <a:cubicBezTo>
                  <a:pt x="7378" y="19560"/>
                  <a:pt x="7727" y="19610"/>
                  <a:pt x="8126" y="19760"/>
                </a:cubicBezTo>
                <a:lnTo>
                  <a:pt x="8524" y="19859"/>
                </a:lnTo>
                <a:lnTo>
                  <a:pt x="8624" y="19859"/>
                </a:lnTo>
                <a:lnTo>
                  <a:pt x="9322" y="20059"/>
                </a:lnTo>
                <a:lnTo>
                  <a:pt x="9122" y="20009"/>
                </a:lnTo>
                <a:lnTo>
                  <a:pt x="9122" y="20009"/>
                </a:lnTo>
                <a:cubicBezTo>
                  <a:pt x="9671" y="20208"/>
                  <a:pt x="10219" y="20408"/>
                  <a:pt x="10767" y="20607"/>
                </a:cubicBezTo>
                <a:lnTo>
                  <a:pt x="11565" y="20856"/>
                </a:lnTo>
                <a:cubicBezTo>
                  <a:pt x="11864" y="20956"/>
                  <a:pt x="12163" y="21056"/>
                  <a:pt x="12412" y="21155"/>
                </a:cubicBezTo>
                <a:cubicBezTo>
                  <a:pt x="12961" y="21355"/>
                  <a:pt x="13509" y="21604"/>
                  <a:pt x="14057" y="21853"/>
                </a:cubicBezTo>
                <a:cubicBezTo>
                  <a:pt x="14306" y="21953"/>
                  <a:pt x="14556" y="22103"/>
                  <a:pt x="14855" y="22252"/>
                </a:cubicBezTo>
                <a:cubicBezTo>
                  <a:pt x="15104" y="22352"/>
                  <a:pt x="15303" y="22451"/>
                  <a:pt x="15503" y="22601"/>
                </a:cubicBezTo>
                <a:lnTo>
                  <a:pt x="15602" y="22651"/>
                </a:lnTo>
                <a:cubicBezTo>
                  <a:pt x="16101" y="22950"/>
                  <a:pt x="16599" y="23299"/>
                  <a:pt x="17098" y="23648"/>
                </a:cubicBezTo>
                <a:cubicBezTo>
                  <a:pt x="17596" y="23997"/>
                  <a:pt x="18145" y="24346"/>
                  <a:pt x="18693" y="24645"/>
                </a:cubicBezTo>
                <a:cubicBezTo>
                  <a:pt x="18892" y="24794"/>
                  <a:pt x="19092" y="24944"/>
                  <a:pt x="19291" y="25093"/>
                </a:cubicBezTo>
                <a:cubicBezTo>
                  <a:pt x="18842" y="24894"/>
                  <a:pt x="18344" y="24694"/>
                  <a:pt x="17845" y="24545"/>
                </a:cubicBezTo>
                <a:cubicBezTo>
                  <a:pt x="17397" y="24346"/>
                  <a:pt x="16849" y="24146"/>
                  <a:pt x="16300" y="23997"/>
                </a:cubicBezTo>
                <a:cubicBezTo>
                  <a:pt x="16051" y="23897"/>
                  <a:pt x="15802" y="23797"/>
                  <a:pt x="15553" y="23747"/>
                </a:cubicBezTo>
                <a:lnTo>
                  <a:pt x="14655" y="23448"/>
                </a:lnTo>
                <a:lnTo>
                  <a:pt x="13808" y="23249"/>
                </a:lnTo>
                <a:lnTo>
                  <a:pt x="13010" y="23000"/>
                </a:lnTo>
                <a:lnTo>
                  <a:pt x="12163" y="22800"/>
                </a:lnTo>
                <a:cubicBezTo>
                  <a:pt x="11914" y="22750"/>
                  <a:pt x="11615" y="22701"/>
                  <a:pt x="11316" y="22651"/>
                </a:cubicBezTo>
                <a:lnTo>
                  <a:pt x="9571" y="22352"/>
                </a:lnTo>
                <a:cubicBezTo>
                  <a:pt x="8973" y="22302"/>
                  <a:pt x="8425" y="22202"/>
                  <a:pt x="7827" y="22152"/>
                </a:cubicBezTo>
                <a:cubicBezTo>
                  <a:pt x="7527" y="22127"/>
                  <a:pt x="7228" y="22115"/>
                  <a:pt x="6929" y="22115"/>
                </a:cubicBezTo>
                <a:cubicBezTo>
                  <a:pt x="6630" y="22115"/>
                  <a:pt x="6331" y="22127"/>
                  <a:pt x="6032" y="22152"/>
                </a:cubicBezTo>
                <a:cubicBezTo>
                  <a:pt x="5484" y="22202"/>
                  <a:pt x="4935" y="22302"/>
                  <a:pt x="4437" y="22501"/>
                </a:cubicBezTo>
                <a:cubicBezTo>
                  <a:pt x="4337" y="22551"/>
                  <a:pt x="4238" y="22601"/>
                  <a:pt x="4138" y="22651"/>
                </a:cubicBezTo>
                <a:cubicBezTo>
                  <a:pt x="4038" y="22701"/>
                  <a:pt x="3939" y="22701"/>
                  <a:pt x="3839" y="22750"/>
                </a:cubicBezTo>
                <a:cubicBezTo>
                  <a:pt x="3739" y="22850"/>
                  <a:pt x="3640" y="22950"/>
                  <a:pt x="3540" y="23050"/>
                </a:cubicBezTo>
                <a:cubicBezTo>
                  <a:pt x="3440" y="23149"/>
                  <a:pt x="3340" y="23299"/>
                  <a:pt x="3241" y="23448"/>
                </a:cubicBezTo>
                <a:cubicBezTo>
                  <a:pt x="3141" y="23698"/>
                  <a:pt x="3091" y="23997"/>
                  <a:pt x="3091" y="24246"/>
                </a:cubicBezTo>
                <a:cubicBezTo>
                  <a:pt x="3091" y="24296"/>
                  <a:pt x="3091" y="24296"/>
                  <a:pt x="3091" y="24346"/>
                </a:cubicBezTo>
                <a:cubicBezTo>
                  <a:pt x="3091" y="24595"/>
                  <a:pt x="3191" y="24844"/>
                  <a:pt x="3340" y="25093"/>
                </a:cubicBezTo>
                <a:cubicBezTo>
                  <a:pt x="3390" y="25193"/>
                  <a:pt x="3490" y="25293"/>
                  <a:pt x="3540" y="25342"/>
                </a:cubicBezTo>
                <a:cubicBezTo>
                  <a:pt x="3640" y="25492"/>
                  <a:pt x="3739" y="25592"/>
                  <a:pt x="3889" y="25691"/>
                </a:cubicBezTo>
                <a:cubicBezTo>
                  <a:pt x="3988" y="25791"/>
                  <a:pt x="4138" y="25891"/>
                  <a:pt x="4287" y="25990"/>
                </a:cubicBezTo>
                <a:cubicBezTo>
                  <a:pt x="4836" y="26290"/>
                  <a:pt x="5384" y="26489"/>
                  <a:pt x="5932" y="26589"/>
                </a:cubicBezTo>
                <a:cubicBezTo>
                  <a:pt x="6231" y="26688"/>
                  <a:pt x="6481" y="26688"/>
                  <a:pt x="6730" y="26738"/>
                </a:cubicBezTo>
                <a:cubicBezTo>
                  <a:pt x="7029" y="26788"/>
                  <a:pt x="7378" y="26838"/>
                  <a:pt x="7627" y="26838"/>
                </a:cubicBezTo>
                <a:lnTo>
                  <a:pt x="8524" y="26938"/>
                </a:lnTo>
                <a:cubicBezTo>
                  <a:pt x="8823" y="26938"/>
                  <a:pt x="9073" y="26987"/>
                  <a:pt x="9372" y="27037"/>
                </a:cubicBezTo>
                <a:cubicBezTo>
                  <a:pt x="10070" y="27087"/>
                  <a:pt x="10718" y="27087"/>
                  <a:pt x="11415" y="27137"/>
                </a:cubicBezTo>
                <a:cubicBezTo>
                  <a:pt x="12113" y="27187"/>
                  <a:pt x="12761" y="27187"/>
                  <a:pt x="13409" y="27187"/>
                </a:cubicBezTo>
                <a:cubicBezTo>
                  <a:pt x="14605" y="27286"/>
                  <a:pt x="15752" y="27386"/>
                  <a:pt x="16898" y="27536"/>
                </a:cubicBezTo>
                <a:cubicBezTo>
                  <a:pt x="17497" y="27635"/>
                  <a:pt x="18045" y="27735"/>
                  <a:pt x="18593" y="27835"/>
                </a:cubicBezTo>
                <a:cubicBezTo>
                  <a:pt x="18892" y="27934"/>
                  <a:pt x="19191" y="27984"/>
                  <a:pt x="19490" y="28084"/>
                </a:cubicBezTo>
                <a:cubicBezTo>
                  <a:pt x="19789" y="28134"/>
                  <a:pt x="20039" y="28184"/>
                  <a:pt x="20338" y="28283"/>
                </a:cubicBezTo>
                <a:lnTo>
                  <a:pt x="20886" y="28433"/>
                </a:lnTo>
                <a:cubicBezTo>
                  <a:pt x="21634" y="28682"/>
                  <a:pt x="22431" y="28931"/>
                  <a:pt x="23179" y="29230"/>
                </a:cubicBezTo>
                <a:cubicBezTo>
                  <a:pt x="23628" y="29380"/>
                  <a:pt x="24026" y="29579"/>
                  <a:pt x="24425" y="29779"/>
                </a:cubicBezTo>
                <a:cubicBezTo>
                  <a:pt x="24824" y="29978"/>
                  <a:pt x="25272" y="30227"/>
                  <a:pt x="25671" y="30427"/>
                </a:cubicBezTo>
                <a:cubicBezTo>
                  <a:pt x="25920" y="30576"/>
                  <a:pt x="26120" y="30726"/>
                  <a:pt x="26319" y="30925"/>
                </a:cubicBezTo>
                <a:lnTo>
                  <a:pt x="26718" y="31174"/>
                </a:lnTo>
                <a:lnTo>
                  <a:pt x="26369" y="31075"/>
                </a:lnTo>
                <a:cubicBezTo>
                  <a:pt x="25771" y="30875"/>
                  <a:pt x="25173" y="30676"/>
                  <a:pt x="24624" y="30526"/>
                </a:cubicBezTo>
                <a:cubicBezTo>
                  <a:pt x="24026" y="30377"/>
                  <a:pt x="23478" y="30277"/>
                  <a:pt x="22880" y="30177"/>
                </a:cubicBezTo>
                <a:cubicBezTo>
                  <a:pt x="22332" y="30128"/>
                  <a:pt x="21684" y="30028"/>
                  <a:pt x="21085" y="29928"/>
                </a:cubicBezTo>
                <a:cubicBezTo>
                  <a:pt x="20487" y="29829"/>
                  <a:pt x="19939" y="29779"/>
                  <a:pt x="19391" y="29729"/>
                </a:cubicBezTo>
                <a:cubicBezTo>
                  <a:pt x="18842" y="29679"/>
                  <a:pt x="18244" y="29629"/>
                  <a:pt x="17646" y="29629"/>
                </a:cubicBezTo>
                <a:cubicBezTo>
                  <a:pt x="16998" y="29629"/>
                  <a:pt x="16350" y="29629"/>
                  <a:pt x="15702" y="29679"/>
                </a:cubicBezTo>
                <a:cubicBezTo>
                  <a:pt x="15403" y="29679"/>
                  <a:pt x="15104" y="29729"/>
                  <a:pt x="14805" y="29779"/>
                </a:cubicBezTo>
                <a:cubicBezTo>
                  <a:pt x="14506" y="29829"/>
                  <a:pt x="14207" y="29928"/>
                  <a:pt x="13858" y="29978"/>
                </a:cubicBezTo>
                <a:lnTo>
                  <a:pt x="13958" y="29928"/>
                </a:lnTo>
                <a:lnTo>
                  <a:pt x="13958" y="29928"/>
                </a:lnTo>
                <a:cubicBezTo>
                  <a:pt x="13459" y="30078"/>
                  <a:pt x="12961" y="30227"/>
                  <a:pt x="12462" y="30427"/>
                </a:cubicBezTo>
                <a:cubicBezTo>
                  <a:pt x="11864" y="30626"/>
                  <a:pt x="11366" y="31075"/>
                  <a:pt x="11116" y="31673"/>
                </a:cubicBezTo>
                <a:cubicBezTo>
                  <a:pt x="11066" y="31922"/>
                  <a:pt x="11066" y="32171"/>
                  <a:pt x="11066" y="32421"/>
                </a:cubicBezTo>
                <a:cubicBezTo>
                  <a:pt x="11066" y="32620"/>
                  <a:pt x="11116" y="32869"/>
                  <a:pt x="11216" y="33068"/>
                </a:cubicBezTo>
                <a:cubicBezTo>
                  <a:pt x="11415" y="33417"/>
                  <a:pt x="11764" y="33716"/>
                  <a:pt x="12163" y="33866"/>
                </a:cubicBezTo>
                <a:cubicBezTo>
                  <a:pt x="12313" y="33916"/>
                  <a:pt x="12462" y="34016"/>
                  <a:pt x="12662" y="34016"/>
                </a:cubicBezTo>
                <a:cubicBezTo>
                  <a:pt x="12761" y="34065"/>
                  <a:pt x="12911" y="34115"/>
                  <a:pt x="13060" y="34115"/>
                </a:cubicBezTo>
                <a:cubicBezTo>
                  <a:pt x="13359" y="34165"/>
                  <a:pt x="13658" y="34215"/>
                  <a:pt x="13908" y="34215"/>
                </a:cubicBezTo>
                <a:cubicBezTo>
                  <a:pt x="14207" y="34240"/>
                  <a:pt x="14506" y="34252"/>
                  <a:pt x="14805" y="34252"/>
                </a:cubicBezTo>
                <a:cubicBezTo>
                  <a:pt x="15104" y="34252"/>
                  <a:pt x="15403" y="34240"/>
                  <a:pt x="15702" y="34215"/>
                </a:cubicBezTo>
                <a:cubicBezTo>
                  <a:pt x="16250" y="34165"/>
                  <a:pt x="16799" y="34115"/>
                  <a:pt x="17347" y="34016"/>
                </a:cubicBezTo>
                <a:lnTo>
                  <a:pt x="19042" y="33716"/>
                </a:lnTo>
                <a:cubicBezTo>
                  <a:pt x="19291" y="33667"/>
                  <a:pt x="19590" y="33667"/>
                  <a:pt x="19839" y="33617"/>
                </a:cubicBezTo>
                <a:cubicBezTo>
                  <a:pt x="20138" y="33567"/>
                  <a:pt x="20388" y="33567"/>
                  <a:pt x="20637" y="33517"/>
                </a:cubicBezTo>
                <a:cubicBezTo>
                  <a:pt x="21584" y="33467"/>
                  <a:pt x="22581" y="33368"/>
                  <a:pt x="23528" y="33368"/>
                </a:cubicBezTo>
                <a:cubicBezTo>
                  <a:pt x="24375" y="33368"/>
                  <a:pt x="25223" y="33467"/>
                  <a:pt x="26070" y="33567"/>
                </a:cubicBezTo>
                <a:cubicBezTo>
                  <a:pt x="26917" y="33716"/>
                  <a:pt x="27715" y="33916"/>
                  <a:pt x="28562" y="34115"/>
                </a:cubicBezTo>
                <a:lnTo>
                  <a:pt x="28463" y="34115"/>
                </a:lnTo>
                <a:cubicBezTo>
                  <a:pt x="28911" y="34265"/>
                  <a:pt x="29360" y="34364"/>
                  <a:pt x="29758" y="34514"/>
                </a:cubicBezTo>
                <a:lnTo>
                  <a:pt x="29709" y="34514"/>
                </a:lnTo>
                <a:lnTo>
                  <a:pt x="30257" y="34664"/>
                </a:lnTo>
                <a:cubicBezTo>
                  <a:pt x="30755" y="34863"/>
                  <a:pt x="31304" y="35012"/>
                  <a:pt x="31752" y="35212"/>
                </a:cubicBezTo>
                <a:cubicBezTo>
                  <a:pt x="32400" y="35511"/>
                  <a:pt x="32949" y="35760"/>
                  <a:pt x="33497" y="36059"/>
                </a:cubicBezTo>
                <a:cubicBezTo>
                  <a:pt x="33597" y="36109"/>
                  <a:pt x="33646" y="36109"/>
                  <a:pt x="33696" y="36109"/>
                </a:cubicBezTo>
                <a:lnTo>
                  <a:pt x="34245" y="36458"/>
                </a:lnTo>
                <a:lnTo>
                  <a:pt x="34245" y="36458"/>
                </a:lnTo>
                <a:lnTo>
                  <a:pt x="33248" y="36159"/>
                </a:lnTo>
                <a:cubicBezTo>
                  <a:pt x="32699" y="36059"/>
                  <a:pt x="32101" y="35960"/>
                  <a:pt x="31553" y="35860"/>
                </a:cubicBezTo>
                <a:cubicBezTo>
                  <a:pt x="30955" y="35760"/>
                  <a:pt x="30456" y="35660"/>
                  <a:pt x="29908" y="35611"/>
                </a:cubicBezTo>
                <a:cubicBezTo>
                  <a:pt x="29609" y="35561"/>
                  <a:pt x="29260" y="35511"/>
                  <a:pt x="29011" y="35461"/>
                </a:cubicBezTo>
                <a:cubicBezTo>
                  <a:pt x="28712" y="35411"/>
                  <a:pt x="28413" y="35411"/>
                  <a:pt x="28163" y="35361"/>
                </a:cubicBezTo>
                <a:cubicBezTo>
                  <a:pt x="27864" y="35361"/>
                  <a:pt x="27615" y="35312"/>
                  <a:pt x="27316" y="35312"/>
                </a:cubicBezTo>
                <a:lnTo>
                  <a:pt x="26519" y="35262"/>
                </a:lnTo>
                <a:cubicBezTo>
                  <a:pt x="25920" y="35262"/>
                  <a:pt x="25322" y="35262"/>
                  <a:pt x="24774" y="35312"/>
                </a:cubicBezTo>
                <a:cubicBezTo>
                  <a:pt x="24275" y="35361"/>
                  <a:pt x="23827" y="35561"/>
                  <a:pt x="23428" y="35810"/>
                </a:cubicBezTo>
                <a:cubicBezTo>
                  <a:pt x="23328" y="35910"/>
                  <a:pt x="23229" y="36009"/>
                  <a:pt x="23129" y="36109"/>
                </a:cubicBezTo>
                <a:cubicBezTo>
                  <a:pt x="22980" y="36308"/>
                  <a:pt x="22880" y="36508"/>
                  <a:pt x="22830" y="36757"/>
                </a:cubicBezTo>
                <a:cubicBezTo>
                  <a:pt x="22780" y="36907"/>
                  <a:pt x="22780" y="37056"/>
                  <a:pt x="22830" y="37206"/>
                </a:cubicBezTo>
                <a:cubicBezTo>
                  <a:pt x="22830" y="37256"/>
                  <a:pt x="22830" y="37305"/>
                  <a:pt x="22830" y="37355"/>
                </a:cubicBezTo>
                <a:cubicBezTo>
                  <a:pt x="22830" y="37455"/>
                  <a:pt x="22880" y="37555"/>
                  <a:pt x="22930" y="37654"/>
                </a:cubicBezTo>
                <a:cubicBezTo>
                  <a:pt x="23029" y="37854"/>
                  <a:pt x="23179" y="38053"/>
                  <a:pt x="23378" y="38203"/>
                </a:cubicBezTo>
                <a:cubicBezTo>
                  <a:pt x="23777" y="38502"/>
                  <a:pt x="24226" y="38651"/>
                  <a:pt x="24724" y="38751"/>
                </a:cubicBezTo>
                <a:cubicBezTo>
                  <a:pt x="25173" y="38801"/>
                  <a:pt x="25621" y="38851"/>
                  <a:pt x="26070" y="38851"/>
                </a:cubicBezTo>
                <a:lnTo>
                  <a:pt x="29110" y="38851"/>
                </a:lnTo>
                <a:cubicBezTo>
                  <a:pt x="29609" y="38851"/>
                  <a:pt x="29958" y="38751"/>
                  <a:pt x="30357" y="38751"/>
                </a:cubicBezTo>
                <a:cubicBezTo>
                  <a:pt x="30755" y="38701"/>
                  <a:pt x="31204" y="38701"/>
                  <a:pt x="31653" y="38651"/>
                </a:cubicBezTo>
                <a:lnTo>
                  <a:pt x="33447" y="38651"/>
                </a:lnTo>
                <a:cubicBezTo>
                  <a:pt x="33995" y="38651"/>
                  <a:pt x="34544" y="38751"/>
                  <a:pt x="35142" y="38801"/>
                </a:cubicBezTo>
                <a:cubicBezTo>
                  <a:pt x="35690" y="38851"/>
                  <a:pt x="36288" y="38900"/>
                  <a:pt x="36886" y="39000"/>
                </a:cubicBezTo>
                <a:cubicBezTo>
                  <a:pt x="38083" y="39199"/>
                  <a:pt x="39279" y="39399"/>
                  <a:pt x="40475" y="39598"/>
                </a:cubicBezTo>
                <a:lnTo>
                  <a:pt x="40625" y="39598"/>
                </a:lnTo>
                <a:cubicBezTo>
                  <a:pt x="40675" y="39623"/>
                  <a:pt x="40712" y="39636"/>
                  <a:pt x="40749" y="39636"/>
                </a:cubicBezTo>
                <a:cubicBezTo>
                  <a:pt x="40787" y="39636"/>
                  <a:pt x="40824" y="39623"/>
                  <a:pt x="40874" y="39598"/>
                </a:cubicBezTo>
                <a:cubicBezTo>
                  <a:pt x="41372" y="39798"/>
                  <a:pt x="41871" y="39997"/>
                  <a:pt x="42419" y="40196"/>
                </a:cubicBezTo>
                <a:cubicBezTo>
                  <a:pt x="42469" y="40221"/>
                  <a:pt x="42531" y="40234"/>
                  <a:pt x="42600" y="40234"/>
                </a:cubicBezTo>
                <a:cubicBezTo>
                  <a:pt x="42668" y="40234"/>
                  <a:pt x="42743" y="40221"/>
                  <a:pt x="42818" y="40196"/>
                </a:cubicBezTo>
                <a:cubicBezTo>
                  <a:pt x="42918" y="40147"/>
                  <a:pt x="43017" y="40047"/>
                  <a:pt x="43067" y="39947"/>
                </a:cubicBezTo>
                <a:cubicBezTo>
                  <a:pt x="43167" y="39698"/>
                  <a:pt x="43067" y="39399"/>
                  <a:pt x="42818" y="39249"/>
                </a:cubicBezTo>
                <a:cubicBezTo>
                  <a:pt x="42170" y="39050"/>
                  <a:pt x="41522" y="38801"/>
                  <a:pt x="40874" y="38502"/>
                </a:cubicBezTo>
                <a:lnTo>
                  <a:pt x="40276" y="38153"/>
                </a:lnTo>
                <a:cubicBezTo>
                  <a:pt x="40126" y="38003"/>
                  <a:pt x="39977" y="37903"/>
                  <a:pt x="39827" y="37804"/>
                </a:cubicBezTo>
                <a:lnTo>
                  <a:pt x="39827" y="37804"/>
                </a:lnTo>
                <a:lnTo>
                  <a:pt x="39927" y="37854"/>
                </a:lnTo>
                <a:lnTo>
                  <a:pt x="39528" y="37555"/>
                </a:lnTo>
                <a:lnTo>
                  <a:pt x="39428" y="37455"/>
                </a:lnTo>
                <a:cubicBezTo>
                  <a:pt x="39179" y="37056"/>
                  <a:pt x="38980" y="36657"/>
                  <a:pt x="38781" y="36259"/>
                </a:cubicBezTo>
                <a:cubicBezTo>
                  <a:pt x="38581" y="35810"/>
                  <a:pt x="38332" y="35411"/>
                  <a:pt x="38133" y="35012"/>
                </a:cubicBezTo>
                <a:cubicBezTo>
                  <a:pt x="37933" y="34614"/>
                  <a:pt x="37784" y="33966"/>
                  <a:pt x="37634" y="33467"/>
                </a:cubicBezTo>
                <a:cubicBezTo>
                  <a:pt x="37435" y="32969"/>
                  <a:pt x="37285" y="32421"/>
                  <a:pt x="37185" y="31872"/>
                </a:cubicBezTo>
                <a:cubicBezTo>
                  <a:pt x="37036" y="31324"/>
                  <a:pt x="36936" y="30726"/>
                  <a:pt x="36837" y="30177"/>
                </a:cubicBezTo>
                <a:cubicBezTo>
                  <a:pt x="36737" y="29629"/>
                  <a:pt x="36637" y="29081"/>
                  <a:pt x="36537" y="28533"/>
                </a:cubicBezTo>
                <a:cubicBezTo>
                  <a:pt x="36537" y="28383"/>
                  <a:pt x="36488" y="28184"/>
                  <a:pt x="36488" y="28034"/>
                </a:cubicBezTo>
                <a:cubicBezTo>
                  <a:pt x="36388" y="27386"/>
                  <a:pt x="36338" y="26838"/>
                  <a:pt x="36288" y="26240"/>
                </a:cubicBezTo>
                <a:cubicBezTo>
                  <a:pt x="36189" y="25642"/>
                  <a:pt x="36189" y="24944"/>
                  <a:pt x="36089" y="24296"/>
                </a:cubicBezTo>
                <a:cubicBezTo>
                  <a:pt x="36089" y="24346"/>
                  <a:pt x="36089" y="24346"/>
                  <a:pt x="36089" y="24395"/>
                </a:cubicBezTo>
                <a:cubicBezTo>
                  <a:pt x="36039" y="23249"/>
                  <a:pt x="35790" y="22152"/>
                  <a:pt x="35391" y="21106"/>
                </a:cubicBezTo>
                <a:cubicBezTo>
                  <a:pt x="35192" y="20607"/>
                  <a:pt x="34942" y="20159"/>
                  <a:pt x="34693" y="19710"/>
                </a:cubicBezTo>
                <a:cubicBezTo>
                  <a:pt x="34544" y="19560"/>
                  <a:pt x="34394" y="19411"/>
                  <a:pt x="34294" y="19261"/>
                </a:cubicBezTo>
                <a:cubicBezTo>
                  <a:pt x="33995" y="19012"/>
                  <a:pt x="33646" y="18863"/>
                  <a:pt x="33298" y="18863"/>
                </a:cubicBezTo>
                <a:cubicBezTo>
                  <a:pt x="32949" y="18863"/>
                  <a:pt x="32650" y="19012"/>
                  <a:pt x="32450" y="19211"/>
                </a:cubicBezTo>
                <a:cubicBezTo>
                  <a:pt x="32350" y="19311"/>
                  <a:pt x="32251" y="19411"/>
                  <a:pt x="32151" y="19511"/>
                </a:cubicBezTo>
                <a:cubicBezTo>
                  <a:pt x="32051" y="19610"/>
                  <a:pt x="32002" y="19710"/>
                  <a:pt x="31902" y="19859"/>
                </a:cubicBezTo>
                <a:cubicBezTo>
                  <a:pt x="31802" y="20009"/>
                  <a:pt x="31752" y="20208"/>
                  <a:pt x="31702" y="20408"/>
                </a:cubicBezTo>
                <a:cubicBezTo>
                  <a:pt x="31653" y="20657"/>
                  <a:pt x="31603" y="20906"/>
                  <a:pt x="31603" y="21155"/>
                </a:cubicBezTo>
                <a:cubicBezTo>
                  <a:pt x="31603" y="21455"/>
                  <a:pt x="31603" y="21704"/>
                  <a:pt x="31603" y="21953"/>
                </a:cubicBezTo>
                <a:cubicBezTo>
                  <a:pt x="31603" y="22252"/>
                  <a:pt x="31603" y="22551"/>
                  <a:pt x="31653" y="22800"/>
                </a:cubicBezTo>
                <a:cubicBezTo>
                  <a:pt x="31702" y="23398"/>
                  <a:pt x="31752" y="23997"/>
                  <a:pt x="31902" y="24595"/>
                </a:cubicBezTo>
                <a:cubicBezTo>
                  <a:pt x="32002" y="25143"/>
                  <a:pt x="32101" y="25691"/>
                  <a:pt x="32251" y="26240"/>
                </a:cubicBezTo>
                <a:cubicBezTo>
                  <a:pt x="32400" y="26838"/>
                  <a:pt x="32500" y="27336"/>
                  <a:pt x="32650" y="27885"/>
                </a:cubicBezTo>
                <a:cubicBezTo>
                  <a:pt x="32849" y="28383"/>
                  <a:pt x="32998" y="28981"/>
                  <a:pt x="33198" y="29529"/>
                </a:cubicBezTo>
                <a:cubicBezTo>
                  <a:pt x="33298" y="29779"/>
                  <a:pt x="33397" y="30078"/>
                  <a:pt x="33497" y="30377"/>
                </a:cubicBezTo>
                <a:cubicBezTo>
                  <a:pt x="33646" y="30676"/>
                  <a:pt x="33746" y="31025"/>
                  <a:pt x="33896" y="31324"/>
                </a:cubicBezTo>
                <a:cubicBezTo>
                  <a:pt x="34145" y="31872"/>
                  <a:pt x="34394" y="32421"/>
                  <a:pt x="34693" y="32919"/>
                </a:cubicBezTo>
                <a:cubicBezTo>
                  <a:pt x="34992" y="33467"/>
                  <a:pt x="35291" y="33966"/>
                  <a:pt x="35590" y="34414"/>
                </a:cubicBezTo>
                <a:cubicBezTo>
                  <a:pt x="35939" y="34913"/>
                  <a:pt x="36288" y="35461"/>
                  <a:pt x="36637" y="35960"/>
                </a:cubicBezTo>
                <a:cubicBezTo>
                  <a:pt x="36936" y="36308"/>
                  <a:pt x="37235" y="36707"/>
                  <a:pt x="37534" y="37056"/>
                </a:cubicBezTo>
                <a:cubicBezTo>
                  <a:pt x="37036" y="36807"/>
                  <a:pt x="36537" y="36558"/>
                  <a:pt x="36089" y="36308"/>
                </a:cubicBezTo>
                <a:cubicBezTo>
                  <a:pt x="35391" y="35910"/>
                  <a:pt x="34693" y="35511"/>
                  <a:pt x="33995" y="35062"/>
                </a:cubicBezTo>
                <a:lnTo>
                  <a:pt x="32949" y="34414"/>
                </a:lnTo>
                <a:lnTo>
                  <a:pt x="32799" y="34165"/>
                </a:lnTo>
                <a:cubicBezTo>
                  <a:pt x="32699" y="33966"/>
                  <a:pt x="32600" y="33766"/>
                  <a:pt x="32500" y="33567"/>
                </a:cubicBezTo>
                <a:cubicBezTo>
                  <a:pt x="32400" y="33318"/>
                  <a:pt x="32350" y="33118"/>
                  <a:pt x="32251" y="32919"/>
                </a:cubicBezTo>
                <a:lnTo>
                  <a:pt x="32251" y="32919"/>
                </a:lnTo>
                <a:cubicBezTo>
                  <a:pt x="32251" y="32927"/>
                  <a:pt x="32251" y="32934"/>
                  <a:pt x="32251" y="32942"/>
                </a:cubicBezTo>
                <a:lnTo>
                  <a:pt x="32251" y="32942"/>
                </a:lnTo>
                <a:cubicBezTo>
                  <a:pt x="32076" y="32485"/>
                  <a:pt x="31943" y="32025"/>
                  <a:pt x="31852" y="31523"/>
                </a:cubicBezTo>
                <a:cubicBezTo>
                  <a:pt x="31752" y="31025"/>
                  <a:pt x="31603" y="30526"/>
                  <a:pt x="31503" y="30028"/>
                </a:cubicBezTo>
                <a:cubicBezTo>
                  <a:pt x="31403" y="29529"/>
                  <a:pt x="31354" y="28931"/>
                  <a:pt x="31254" y="28333"/>
                </a:cubicBezTo>
                <a:cubicBezTo>
                  <a:pt x="31204" y="28084"/>
                  <a:pt x="31154" y="27785"/>
                  <a:pt x="31154" y="27486"/>
                </a:cubicBezTo>
                <a:cubicBezTo>
                  <a:pt x="31104" y="27237"/>
                  <a:pt x="31054" y="26938"/>
                  <a:pt x="31005" y="26688"/>
                </a:cubicBezTo>
                <a:cubicBezTo>
                  <a:pt x="31005" y="26589"/>
                  <a:pt x="31005" y="26539"/>
                  <a:pt x="31005" y="26439"/>
                </a:cubicBezTo>
                <a:cubicBezTo>
                  <a:pt x="30955" y="26040"/>
                  <a:pt x="30855" y="25592"/>
                  <a:pt x="30805" y="25193"/>
                </a:cubicBezTo>
                <a:cubicBezTo>
                  <a:pt x="30755" y="24794"/>
                  <a:pt x="30755" y="24445"/>
                  <a:pt x="30706" y="24096"/>
                </a:cubicBezTo>
                <a:cubicBezTo>
                  <a:pt x="30706" y="23747"/>
                  <a:pt x="30656" y="23299"/>
                  <a:pt x="30606" y="22900"/>
                </a:cubicBezTo>
                <a:cubicBezTo>
                  <a:pt x="30556" y="22103"/>
                  <a:pt x="30506" y="21305"/>
                  <a:pt x="30406" y="20507"/>
                </a:cubicBezTo>
                <a:cubicBezTo>
                  <a:pt x="30307" y="19760"/>
                  <a:pt x="30257" y="18962"/>
                  <a:pt x="30157" y="18215"/>
                </a:cubicBezTo>
                <a:cubicBezTo>
                  <a:pt x="30107" y="17567"/>
                  <a:pt x="30008" y="17018"/>
                  <a:pt x="29958" y="16420"/>
                </a:cubicBezTo>
                <a:lnTo>
                  <a:pt x="29958" y="16570"/>
                </a:lnTo>
                <a:cubicBezTo>
                  <a:pt x="29908" y="15922"/>
                  <a:pt x="29808" y="15324"/>
                  <a:pt x="29659" y="14775"/>
                </a:cubicBezTo>
                <a:cubicBezTo>
                  <a:pt x="29609" y="14177"/>
                  <a:pt x="29410" y="13629"/>
                  <a:pt x="29160" y="13130"/>
                </a:cubicBezTo>
                <a:cubicBezTo>
                  <a:pt x="29011" y="12831"/>
                  <a:pt x="28861" y="12582"/>
                  <a:pt x="28662" y="12333"/>
                </a:cubicBezTo>
                <a:cubicBezTo>
                  <a:pt x="28562" y="12233"/>
                  <a:pt x="28463" y="12133"/>
                  <a:pt x="28363" y="12034"/>
                </a:cubicBezTo>
                <a:cubicBezTo>
                  <a:pt x="28213" y="11884"/>
                  <a:pt x="28064" y="11785"/>
                  <a:pt x="27864" y="11685"/>
                </a:cubicBezTo>
                <a:cubicBezTo>
                  <a:pt x="27765" y="11635"/>
                  <a:pt x="27615" y="11585"/>
                  <a:pt x="27515" y="11535"/>
                </a:cubicBezTo>
                <a:cubicBezTo>
                  <a:pt x="27366" y="11485"/>
                  <a:pt x="27266" y="11485"/>
                  <a:pt x="27167" y="11436"/>
                </a:cubicBezTo>
                <a:lnTo>
                  <a:pt x="26867" y="11436"/>
                </a:lnTo>
                <a:cubicBezTo>
                  <a:pt x="26768" y="11485"/>
                  <a:pt x="26668" y="11535"/>
                  <a:pt x="26568" y="11585"/>
                </a:cubicBezTo>
                <a:cubicBezTo>
                  <a:pt x="26369" y="11685"/>
                  <a:pt x="26219" y="11785"/>
                  <a:pt x="26120" y="11934"/>
                </a:cubicBezTo>
                <a:cubicBezTo>
                  <a:pt x="25970" y="12084"/>
                  <a:pt x="25821" y="12333"/>
                  <a:pt x="25771" y="12532"/>
                </a:cubicBezTo>
                <a:cubicBezTo>
                  <a:pt x="25621" y="13031"/>
                  <a:pt x="25522" y="13529"/>
                  <a:pt x="25422" y="14028"/>
                </a:cubicBezTo>
                <a:cubicBezTo>
                  <a:pt x="25372" y="14626"/>
                  <a:pt x="25322" y="15224"/>
                  <a:pt x="25322" y="15822"/>
                </a:cubicBezTo>
                <a:lnTo>
                  <a:pt x="25322" y="16669"/>
                </a:lnTo>
                <a:lnTo>
                  <a:pt x="25322" y="16819"/>
                </a:lnTo>
                <a:cubicBezTo>
                  <a:pt x="25322" y="17068"/>
                  <a:pt x="25322" y="17317"/>
                  <a:pt x="25372" y="17517"/>
                </a:cubicBezTo>
                <a:cubicBezTo>
                  <a:pt x="25422" y="18165"/>
                  <a:pt x="25522" y="18763"/>
                  <a:pt x="25621" y="19411"/>
                </a:cubicBezTo>
                <a:cubicBezTo>
                  <a:pt x="25671" y="20009"/>
                  <a:pt x="25821" y="20607"/>
                  <a:pt x="25920" y="21205"/>
                </a:cubicBezTo>
                <a:cubicBezTo>
                  <a:pt x="26070" y="21754"/>
                  <a:pt x="26219" y="22402"/>
                  <a:pt x="26419" y="23000"/>
                </a:cubicBezTo>
                <a:cubicBezTo>
                  <a:pt x="26568" y="23598"/>
                  <a:pt x="26718" y="24146"/>
                  <a:pt x="26867" y="24744"/>
                </a:cubicBezTo>
                <a:cubicBezTo>
                  <a:pt x="27017" y="25293"/>
                  <a:pt x="27216" y="25891"/>
                  <a:pt x="27416" y="26439"/>
                </a:cubicBezTo>
                <a:cubicBezTo>
                  <a:pt x="27815" y="27635"/>
                  <a:pt x="28213" y="28782"/>
                  <a:pt x="28762" y="29928"/>
                </a:cubicBezTo>
                <a:cubicBezTo>
                  <a:pt x="28961" y="30427"/>
                  <a:pt x="29260" y="30925"/>
                  <a:pt x="29559" y="31424"/>
                </a:cubicBezTo>
                <a:cubicBezTo>
                  <a:pt x="29758" y="31822"/>
                  <a:pt x="30008" y="32171"/>
                  <a:pt x="30257" y="32570"/>
                </a:cubicBezTo>
                <a:cubicBezTo>
                  <a:pt x="29509" y="32022"/>
                  <a:pt x="28811" y="31473"/>
                  <a:pt x="28064" y="30925"/>
                </a:cubicBezTo>
                <a:cubicBezTo>
                  <a:pt x="27565" y="30526"/>
                  <a:pt x="27117" y="30177"/>
                  <a:pt x="26618" y="29779"/>
                </a:cubicBezTo>
                <a:cubicBezTo>
                  <a:pt x="26319" y="29579"/>
                  <a:pt x="26020" y="29330"/>
                  <a:pt x="25721" y="29131"/>
                </a:cubicBezTo>
                <a:cubicBezTo>
                  <a:pt x="25771" y="29031"/>
                  <a:pt x="25721" y="28931"/>
                  <a:pt x="25671" y="28832"/>
                </a:cubicBezTo>
                <a:cubicBezTo>
                  <a:pt x="25571" y="28632"/>
                  <a:pt x="25472" y="28433"/>
                  <a:pt x="25372" y="28184"/>
                </a:cubicBezTo>
                <a:cubicBezTo>
                  <a:pt x="25123" y="27586"/>
                  <a:pt x="24923" y="26987"/>
                  <a:pt x="24774" y="26389"/>
                </a:cubicBezTo>
                <a:cubicBezTo>
                  <a:pt x="24674" y="26040"/>
                  <a:pt x="24575" y="25741"/>
                  <a:pt x="24475" y="25392"/>
                </a:cubicBezTo>
                <a:cubicBezTo>
                  <a:pt x="24425" y="25093"/>
                  <a:pt x="24375" y="24794"/>
                  <a:pt x="24325" y="24445"/>
                </a:cubicBezTo>
                <a:lnTo>
                  <a:pt x="24325" y="24595"/>
                </a:lnTo>
                <a:cubicBezTo>
                  <a:pt x="24275" y="23947"/>
                  <a:pt x="24126" y="23249"/>
                  <a:pt x="24076" y="22601"/>
                </a:cubicBezTo>
                <a:cubicBezTo>
                  <a:pt x="23976" y="22053"/>
                  <a:pt x="23927" y="21504"/>
                  <a:pt x="23927" y="20956"/>
                </a:cubicBezTo>
                <a:cubicBezTo>
                  <a:pt x="23877" y="20408"/>
                  <a:pt x="23877" y="19810"/>
                  <a:pt x="23927" y="19261"/>
                </a:cubicBezTo>
                <a:cubicBezTo>
                  <a:pt x="23927" y="18663"/>
                  <a:pt x="23976" y="18115"/>
                  <a:pt x="23976" y="17517"/>
                </a:cubicBezTo>
                <a:lnTo>
                  <a:pt x="23976" y="15872"/>
                </a:lnTo>
                <a:cubicBezTo>
                  <a:pt x="23976" y="15373"/>
                  <a:pt x="23976" y="14825"/>
                  <a:pt x="23927" y="14277"/>
                </a:cubicBezTo>
                <a:cubicBezTo>
                  <a:pt x="23927" y="14028"/>
                  <a:pt x="23877" y="13728"/>
                  <a:pt x="23827" y="13429"/>
                </a:cubicBezTo>
                <a:cubicBezTo>
                  <a:pt x="23827" y="13180"/>
                  <a:pt x="23827" y="12881"/>
                  <a:pt x="23777" y="12582"/>
                </a:cubicBezTo>
                <a:cubicBezTo>
                  <a:pt x="23827" y="11436"/>
                  <a:pt x="23677" y="10289"/>
                  <a:pt x="23428" y="9193"/>
                </a:cubicBezTo>
                <a:cubicBezTo>
                  <a:pt x="23328" y="8893"/>
                  <a:pt x="23229" y="8594"/>
                  <a:pt x="23029" y="8345"/>
                </a:cubicBezTo>
                <a:cubicBezTo>
                  <a:pt x="22880" y="8046"/>
                  <a:pt x="22631" y="7797"/>
                  <a:pt x="22431" y="7597"/>
                </a:cubicBezTo>
                <a:cubicBezTo>
                  <a:pt x="22232" y="7398"/>
                  <a:pt x="21983" y="7249"/>
                  <a:pt x="21684" y="7199"/>
                </a:cubicBezTo>
                <a:cubicBezTo>
                  <a:pt x="21584" y="7174"/>
                  <a:pt x="21484" y="7161"/>
                  <a:pt x="21391" y="7161"/>
                </a:cubicBezTo>
                <a:cubicBezTo>
                  <a:pt x="21297" y="7161"/>
                  <a:pt x="21210" y="7174"/>
                  <a:pt x="21135" y="7199"/>
                </a:cubicBezTo>
                <a:cubicBezTo>
                  <a:pt x="20936" y="7199"/>
                  <a:pt x="20736" y="7249"/>
                  <a:pt x="20587" y="7348"/>
                </a:cubicBezTo>
                <a:cubicBezTo>
                  <a:pt x="20437" y="7448"/>
                  <a:pt x="20288" y="7548"/>
                  <a:pt x="20188" y="7647"/>
                </a:cubicBezTo>
                <a:cubicBezTo>
                  <a:pt x="20088" y="7797"/>
                  <a:pt x="19989" y="7897"/>
                  <a:pt x="19889" y="8046"/>
                </a:cubicBezTo>
                <a:cubicBezTo>
                  <a:pt x="19740" y="8295"/>
                  <a:pt x="19590" y="8594"/>
                  <a:pt x="19540" y="8893"/>
                </a:cubicBezTo>
                <a:cubicBezTo>
                  <a:pt x="19440" y="9143"/>
                  <a:pt x="19391" y="9442"/>
                  <a:pt x="19391" y="9741"/>
                </a:cubicBezTo>
                <a:cubicBezTo>
                  <a:pt x="19341" y="10040"/>
                  <a:pt x="19291" y="10289"/>
                  <a:pt x="19291" y="10588"/>
                </a:cubicBezTo>
                <a:cubicBezTo>
                  <a:pt x="19241" y="10837"/>
                  <a:pt x="19241" y="11137"/>
                  <a:pt x="19241" y="11436"/>
                </a:cubicBezTo>
                <a:cubicBezTo>
                  <a:pt x="19241" y="11735"/>
                  <a:pt x="19241" y="11934"/>
                  <a:pt x="19241" y="12233"/>
                </a:cubicBezTo>
                <a:lnTo>
                  <a:pt x="19291" y="12881"/>
                </a:lnTo>
                <a:cubicBezTo>
                  <a:pt x="19341" y="13429"/>
                  <a:pt x="19391" y="13928"/>
                  <a:pt x="19440" y="14426"/>
                </a:cubicBezTo>
                <a:lnTo>
                  <a:pt x="19440" y="14327"/>
                </a:lnTo>
                <a:cubicBezTo>
                  <a:pt x="19440" y="14626"/>
                  <a:pt x="19540" y="14925"/>
                  <a:pt x="19590" y="15274"/>
                </a:cubicBezTo>
                <a:cubicBezTo>
                  <a:pt x="19640" y="15573"/>
                  <a:pt x="19690" y="15822"/>
                  <a:pt x="19740" y="16121"/>
                </a:cubicBezTo>
                <a:cubicBezTo>
                  <a:pt x="19839" y="16719"/>
                  <a:pt x="19939" y="17268"/>
                  <a:pt x="20039" y="17866"/>
                </a:cubicBezTo>
                <a:cubicBezTo>
                  <a:pt x="20138" y="18464"/>
                  <a:pt x="20238" y="19062"/>
                  <a:pt x="20388" y="19660"/>
                </a:cubicBezTo>
                <a:cubicBezTo>
                  <a:pt x="20487" y="20258"/>
                  <a:pt x="20687" y="20856"/>
                  <a:pt x="20836" y="21455"/>
                </a:cubicBezTo>
                <a:cubicBezTo>
                  <a:pt x="20986" y="22053"/>
                  <a:pt x="21185" y="22701"/>
                  <a:pt x="21384" y="23349"/>
                </a:cubicBezTo>
                <a:cubicBezTo>
                  <a:pt x="21534" y="23947"/>
                  <a:pt x="21733" y="24395"/>
                  <a:pt x="21933" y="24944"/>
                </a:cubicBezTo>
                <a:cubicBezTo>
                  <a:pt x="22132" y="25442"/>
                  <a:pt x="22381" y="26040"/>
                  <a:pt x="22680" y="26638"/>
                </a:cubicBezTo>
                <a:lnTo>
                  <a:pt x="22381" y="26339"/>
                </a:lnTo>
                <a:lnTo>
                  <a:pt x="19740" y="23947"/>
                </a:lnTo>
                <a:lnTo>
                  <a:pt x="19291" y="23498"/>
                </a:lnTo>
                <a:cubicBezTo>
                  <a:pt x="19191" y="23249"/>
                  <a:pt x="19042" y="23000"/>
                  <a:pt x="18942" y="22750"/>
                </a:cubicBezTo>
                <a:lnTo>
                  <a:pt x="18543" y="21803"/>
                </a:lnTo>
                <a:cubicBezTo>
                  <a:pt x="18394" y="21405"/>
                  <a:pt x="18244" y="21006"/>
                  <a:pt x="18194" y="20607"/>
                </a:cubicBezTo>
                <a:cubicBezTo>
                  <a:pt x="18045" y="20159"/>
                  <a:pt x="17945" y="19760"/>
                  <a:pt x="17845" y="19311"/>
                </a:cubicBezTo>
                <a:cubicBezTo>
                  <a:pt x="17746" y="18863"/>
                  <a:pt x="17696" y="18563"/>
                  <a:pt x="17646" y="18165"/>
                </a:cubicBezTo>
                <a:cubicBezTo>
                  <a:pt x="17596" y="17766"/>
                  <a:pt x="17497" y="17268"/>
                  <a:pt x="17447" y="16819"/>
                </a:cubicBezTo>
                <a:cubicBezTo>
                  <a:pt x="17397" y="16370"/>
                  <a:pt x="17397" y="15872"/>
                  <a:pt x="17347" y="15423"/>
                </a:cubicBezTo>
                <a:cubicBezTo>
                  <a:pt x="17347" y="14975"/>
                  <a:pt x="17347" y="14376"/>
                  <a:pt x="17347" y="13828"/>
                </a:cubicBezTo>
                <a:cubicBezTo>
                  <a:pt x="17347" y="13280"/>
                  <a:pt x="17447" y="12831"/>
                  <a:pt x="17497" y="12333"/>
                </a:cubicBezTo>
                <a:cubicBezTo>
                  <a:pt x="17546" y="11785"/>
                  <a:pt x="17546" y="11236"/>
                  <a:pt x="17546" y="10738"/>
                </a:cubicBezTo>
                <a:cubicBezTo>
                  <a:pt x="17546" y="10189"/>
                  <a:pt x="17546" y="9591"/>
                  <a:pt x="17497" y="9043"/>
                </a:cubicBezTo>
                <a:cubicBezTo>
                  <a:pt x="17447" y="8495"/>
                  <a:pt x="17497" y="7897"/>
                  <a:pt x="17497" y="7348"/>
                </a:cubicBezTo>
                <a:cubicBezTo>
                  <a:pt x="17497" y="6700"/>
                  <a:pt x="17447" y="6102"/>
                  <a:pt x="17397" y="5504"/>
                </a:cubicBezTo>
                <a:cubicBezTo>
                  <a:pt x="17297" y="4956"/>
                  <a:pt x="17098" y="4407"/>
                  <a:pt x="16749" y="3909"/>
                </a:cubicBezTo>
                <a:cubicBezTo>
                  <a:pt x="16649" y="3759"/>
                  <a:pt x="16549" y="3610"/>
                  <a:pt x="16400" y="3510"/>
                </a:cubicBezTo>
                <a:cubicBezTo>
                  <a:pt x="16350" y="3410"/>
                  <a:pt x="16250" y="3361"/>
                  <a:pt x="16151" y="3311"/>
                </a:cubicBezTo>
                <a:cubicBezTo>
                  <a:pt x="16101" y="3211"/>
                  <a:pt x="16001" y="3161"/>
                  <a:pt x="15951" y="3161"/>
                </a:cubicBezTo>
                <a:cubicBezTo>
                  <a:pt x="15805" y="3088"/>
                  <a:pt x="15659" y="3042"/>
                  <a:pt x="15533" y="3042"/>
                </a:cubicBezTo>
                <a:cubicBezTo>
                  <a:pt x="15487" y="3042"/>
                  <a:pt x="15443" y="3048"/>
                  <a:pt x="15403" y="3062"/>
                </a:cubicBezTo>
                <a:cubicBezTo>
                  <a:pt x="15154" y="3062"/>
                  <a:pt x="14954" y="3111"/>
                  <a:pt x="14755" y="3211"/>
                </a:cubicBezTo>
                <a:cubicBezTo>
                  <a:pt x="14506" y="3311"/>
                  <a:pt x="14306" y="3510"/>
                  <a:pt x="14157" y="3710"/>
                </a:cubicBezTo>
                <a:cubicBezTo>
                  <a:pt x="14057" y="3859"/>
                  <a:pt x="13958" y="3959"/>
                  <a:pt x="13858" y="4108"/>
                </a:cubicBezTo>
                <a:cubicBezTo>
                  <a:pt x="13808" y="4258"/>
                  <a:pt x="13708" y="4358"/>
                  <a:pt x="13658" y="4507"/>
                </a:cubicBezTo>
                <a:cubicBezTo>
                  <a:pt x="13509" y="4806"/>
                  <a:pt x="13359" y="5055"/>
                  <a:pt x="13260" y="5354"/>
                </a:cubicBezTo>
                <a:cubicBezTo>
                  <a:pt x="13110" y="5953"/>
                  <a:pt x="13010" y="6501"/>
                  <a:pt x="12961" y="7099"/>
                </a:cubicBezTo>
                <a:cubicBezTo>
                  <a:pt x="12911" y="7697"/>
                  <a:pt x="12911" y="8245"/>
                  <a:pt x="12911" y="8844"/>
                </a:cubicBezTo>
                <a:lnTo>
                  <a:pt x="12911" y="9641"/>
                </a:lnTo>
                <a:cubicBezTo>
                  <a:pt x="12911" y="9940"/>
                  <a:pt x="12961" y="10239"/>
                  <a:pt x="13010" y="10489"/>
                </a:cubicBezTo>
                <a:cubicBezTo>
                  <a:pt x="13010" y="10788"/>
                  <a:pt x="13060" y="11137"/>
                  <a:pt x="13060" y="11485"/>
                </a:cubicBezTo>
                <a:cubicBezTo>
                  <a:pt x="13110" y="11834"/>
                  <a:pt x="13160" y="11984"/>
                  <a:pt x="13210" y="12233"/>
                </a:cubicBezTo>
                <a:cubicBezTo>
                  <a:pt x="13260" y="12532"/>
                  <a:pt x="13359" y="12881"/>
                  <a:pt x="13409" y="13130"/>
                </a:cubicBezTo>
                <a:cubicBezTo>
                  <a:pt x="13459" y="13429"/>
                  <a:pt x="13509" y="13728"/>
                  <a:pt x="13559" y="14028"/>
                </a:cubicBezTo>
                <a:cubicBezTo>
                  <a:pt x="13708" y="14576"/>
                  <a:pt x="13908" y="15124"/>
                  <a:pt x="14107" y="15672"/>
                </a:cubicBezTo>
                <a:cubicBezTo>
                  <a:pt x="14257" y="16221"/>
                  <a:pt x="14456" y="16769"/>
                  <a:pt x="14655" y="17317"/>
                </a:cubicBezTo>
                <a:cubicBezTo>
                  <a:pt x="14805" y="17866"/>
                  <a:pt x="15054" y="18563"/>
                  <a:pt x="15353" y="19211"/>
                </a:cubicBezTo>
                <a:cubicBezTo>
                  <a:pt x="15253" y="19112"/>
                  <a:pt x="15154" y="19012"/>
                  <a:pt x="15054" y="18912"/>
                </a:cubicBezTo>
                <a:cubicBezTo>
                  <a:pt x="14257" y="18015"/>
                  <a:pt x="13509" y="17118"/>
                  <a:pt x="12711" y="16221"/>
                </a:cubicBezTo>
                <a:cubicBezTo>
                  <a:pt x="12313" y="15772"/>
                  <a:pt x="11914" y="15373"/>
                  <a:pt x="11565" y="14875"/>
                </a:cubicBezTo>
                <a:lnTo>
                  <a:pt x="11266" y="14476"/>
                </a:lnTo>
                <a:cubicBezTo>
                  <a:pt x="11266" y="14426"/>
                  <a:pt x="11266" y="14376"/>
                  <a:pt x="11266" y="14376"/>
                </a:cubicBezTo>
                <a:cubicBezTo>
                  <a:pt x="11216" y="14177"/>
                  <a:pt x="11116" y="13978"/>
                  <a:pt x="11066" y="13778"/>
                </a:cubicBezTo>
                <a:cubicBezTo>
                  <a:pt x="11017" y="13579"/>
                  <a:pt x="10967" y="13429"/>
                  <a:pt x="10867" y="13230"/>
                </a:cubicBezTo>
                <a:cubicBezTo>
                  <a:pt x="10817" y="12931"/>
                  <a:pt x="10718" y="12632"/>
                  <a:pt x="10668" y="12283"/>
                </a:cubicBezTo>
                <a:lnTo>
                  <a:pt x="10668" y="12183"/>
                </a:lnTo>
                <a:cubicBezTo>
                  <a:pt x="10668" y="11934"/>
                  <a:pt x="10618" y="11635"/>
                  <a:pt x="10618" y="11386"/>
                </a:cubicBezTo>
                <a:lnTo>
                  <a:pt x="10618" y="10538"/>
                </a:lnTo>
                <a:cubicBezTo>
                  <a:pt x="10668" y="9890"/>
                  <a:pt x="10718" y="9292"/>
                  <a:pt x="10817" y="8644"/>
                </a:cubicBezTo>
                <a:cubicBezTo>
                  <a:pt x="10817" y="8345"/>
                  <a:pt x="10917" y="8046"/>
                  <a:pt x="10917" y="7747"/>
                </a:cubicBezTo>
                <a:cubicBezTo>
                  <a:pt x="10967" y="7448"/>
                  <a:pt x="11017" y="7149"/>
                  <a:pt x="11066" y="6800"/>
                </a:cubicBezTo>
                <a:lnTo>
                  <a:pt x="11066" y="6650"/>
                </a:lnTo>
                <a:cubicBezTo>
                  <a:pt x="11166" y="6202"/>
                  <a:pt x="11216" y="5753"/>
                  <a:pt x="11266" y="5255"/>
                </a:cubicBezTo>
                <a:cubicBezTo>
                  <a:pt x="11366" y="4756"/>
                  <a:pt x="11415" y="4208"/>
                  <a:pt x="11465" y="3660"/>
                </a:cubicBezTo>
                <a:cubicBezTo>
                  <a:pt x="11515" y="3361"/>
                  <a:pt x="11515" y="3111"/>
                  <a:pt x="11515" y="2812"/>
                </a:cubicBezTo>
                <a:cubicBezTo>
                  <a:pt x="11515" y="2513"/>
                  <a:pt x="11465" y="2214"/>
                  <a:pt x="11415" y="1915"/>
                </a:cubicBezTo>
                <a:cubicBezTo>
                  <a:pt x="11266" y="1367"/>
                  <a:pt x="10967" y="819"/>
                  <a:pt x="10568" y="420"/>
                </a:cubicBezTo>
                <a:cubicBezTo>
                  <a:pt x="10418" y="270"/>
                  <a:pt x="10219" y="171"/>
                  <a:pt x="10020" y="71"/>
                </a:cubicBezTo>
                <a:cubicBezTo>
                  <a:pt x="9914" y="36"/>
                  <a:pt x="9783" y="0"/>
                  <a:pt x="9645"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ZoneTexte 11">
            <a:extLst>
              <a:ext uri="{FF2B5EF4-FFF2-40B4-BE49-F238E27FC236}">
                <a16:creationId xmlns:a16="http://schemas.microsoft.com/office/drawing/2014/main" id="{53278755-DCBC-4EC6-A75B-6227C5A38EE5}"/>
              </a:ext>
            </a:extLst>
          </p:cNvPr>
          <p:cNvSpPr txBox="1"/>
          <p:nvPr/>
        </p:nvSpPr>
        <p:spPr>
          <a:xfrm>
            <a:off x="272858" y="4218882"/>
            <a:ext cx="4081027" cy="2300630"/>
          </a:xfrm>
          <a:prstGeom prst="rect">
            <a:avLst/>
          </a:prstGeom>
          <a:noFill/>
        </p:spPr>
        <p:txBody>
          <a:bodyPr wrap="square" rtlCol="0">
            <a:spAutoFit/>
          </a:bodyPr>
          <a:lstStyle/>
          <a:p>
            <a:r>
              <a:rPr lang="en-US" sz="1600" b="1" dirty="0">
                <a:solidFill>
                  <a:schemeClr val="accent1"/>
                </a:solidFill>
                <a:latin typeface="Consolas" panose="020B0609020204030204" pitchFamily="49" charset="0"/>
              </a:rPr>
              <a:t>uname</a:t>
            </a:r>
            <a:r>
              <a:rPr lang="en-US" sz="1050" b="1" dirty="0">
                <a:solidFill>
                  <a:schemeClr val="accent1"/>
                </a:solidFill>
                <a:latin typeface="Consolas" panose="020B0609020204030204" pitchFamily="49" charset="0"/>
              </a:rPr>
              <a:t> : </a:t>
            </a:r>
          </a:p>
          <a:p>
            <a:r>
              <a:rPr lang="en-US" sz="1050" dirty="0">
                <a:latin typeface="Consolas" panose="020B0609020204030204" pitchFamily="49" charset="0"/>
              </a:rPr>
              <a:t>Displays information about the current system. </a:t>
            </a:r>
          </a:p>
          <a:p>
            <a:r>
              <a:rPr lang="en-US" sz="1050" b="1" dirty="0">
                <a:solidFill>
                  <a:schemeClr val="accent3">
                    <a:lumMod val="75000"/>
                  </a:schemeClr>
                </a:solidFill>
                <a:latin typeface="Consolas" panose="020B0609020204030204" pitchFamily="49" charset="0"/>
              </a:rPr>
              <a:t>Syntax: </a:t>
            </a:r>
            <a:r>
              <a:rPr lang="en-US" sz="1050" dirty="0">
                <a:latin typeface="Consolas" panose="020B0609020204030204" pitchFamily="49" charset="0"/>
              </a:rPr>
              <a:t>	   uname options </a:t>
            </a:r>
          </a:p>
          <a:p>
            <a:r>
              <a:rPr lang="en-US" sz="1050" b="1" dirty="0">
                <a:solidFill>
                  <a:schemeClr val="accent3">
                    <a:lumMod val="75000"/>
                  </a:schemeClr>
                </a:solidFill>
                <a:latin typeface="Consolas" panose="020B0609020204030204" pitchFamily="49" charset="0"/>
              </a:rPr>
              <a:t>Example: </a:t>
            </a:r>
          </a:p>
          <a:p>
            <a:pPr algn="ctr"/>
            <a:r>
              <a:rPr lang="en-US" sz="1050" b="1" dirty="0">
                <a:solidFill>
                  <a:schemeClr val="accent6">
                    <a:lumMod val="75000"/>
                  </a:schemeClr>
                </a:solidFill>
                <a:latin typeface="Consolas" panose="020B0609020204030204" pitchFamily="49" charset="0"/>
              </a:rPr>
              <a:t>uname -a  </a:t>
            </a:r>
            <a:r>
              <a:rPr lang="en-US" sz="1050" dirty="0">
                <a:latin typeface="Consolas" panose="020B0609020204030204" pitchFamily="49" charset="0"/>
              </a:rPr>
              <a:t>: Shows all information in the following order: </a:t>
            </a:r>
          </a:p>
          <a:p>
            <a:r>
              <a:rPr lang="en-US" sz="1050" b="1" dirty="0">
                <a:solidFill>
                  <a:schemeClr val="accent6">
                    <a:lumMod val="75000"/>
                  </a:schemeClr>
                </a:solidFill>
                <a:latin typeface="Consolas" panose="020B0609020204030204" pitchFamily="49" charset="0"/>
              </a:rPr>
              <a:t>-s, --kernel-name </a:t>
            </a:r>
            <a:r>
              <a:rPr lang="en-US" sz="1050" dirty="0">
                <a:latin typeface="Consolas" panose="020B0609020204030204" pitchFamily="49" charset="0"/>
              </a:rPr>
              <a:t>Print the kernel name </a:t>
            </a:r>
          </a:p>
          <a:p>
            <a:r>
              <a:rPr lang="en-US" sz="1050" b="1" dirty="0">
                <a:solidFill>
                  <a:schemeClr val="accent6">
                    <a:lumMod val="75000"/>
                  </a:schemeClr>
                </a:solidFill>
                <a:latin typeface="Consolas" panose="020B0609020204030204" pitchFamily="49" charset="0"/>
              </a:rPr>
              <a:t>-n, --nodename </a:t>
            </a:r>
            <a:r>
              <a:rPr lang="en-US" sz="1050" dirty="0">
                <a:latin typeface="Consolas" panose="020B0609020204030204" pitchFamily="49" charset="0"/>
              </a:rPr>
              <a:t>Print the network node hostname </a:t>
            </a:r>
          </a:p>
          <a:p>
            <a:r>
              <a:rPr lang="en-US" sz="1050" b="1" dirty="0">
                <a:solidFill>
                  <a:schemeClr val="accent6">
                    <a:lumMod val="75000"/>
                  </a:schemeClr>
                </a:solidFill>
                <a:latin typeface="Consolas" panose="020B0609020204030204" pitchFamily="49" charset="0"/>
              </a:rPr>
              <a:t>-r </a:t>
            </a:r>
            <a:r>
              <a:rPr lang="en-US" sz="1050" dirty="0">
                <a:latin typeface="Consolas" panose="020B0609020204030204" pitchFamily="49" charset="0"/>
              </a:rPr>
              <a:t>Print the current kernel release. </a:t>
            </a:r>
          </a:p>
          <a:p>
            <a:r>
              <a:rPr lang="en-US" sz="1050" b="1" dirty="0">
                <a:solidFill>
                  <a:schemeClr val="accent3">
                    <a:lumMod val="75000"/>
                  </a:schemeClr>
                </a:solidFill>
                <a:latin typeface="Consolas" panose="020B0609020204030204" pitchFamily="49" charset="0"/>
              </a:rPr>
              <a:t>Example: </a:t>
            </a:r>
          </a:p>
          <a:p>
            <a:pPr algn="ctr"/>
            <a:r>
              <a:rPr lang="en-US" sz="1050" b="1" dirty="0">
                <a:solidFill>
                  <a:schemeClr val="accent6">
                    <a:lumMod val="75000"/>
                  </a:schemeClr>
                </a:solidFill>
                <a:latin typeface="Consolas" panose="020B0609020204030204" pitchFamily="49" charset="0"/>
              </a:rPr>
              <a:t>/lib/modules/$(uname -r)/... </a:t>
            </a:r>
          </a:p>
          <a:p>
            <a:pPr algn="ctr"/>
            <a:r>
              <a:rPr lang="en-US" sz="1050" dirty="0">
                <a:latin typeface="Consolas" panose="020B0609020204030204" pitchFamily="49" charset="0"/>
              </a:rPr>
              <a:t>or </a:t>
            </a:r>
          </a:p>
          <a:p>
            <a:pPr algn="ctr"/>
            <a:r>
              <a:rPr lang="en-US" sz="1050" b="1" dirty="0">
                <a:solidFill>
                  <a:schemeClr val="accent6">
                    <a:lumMod val="75000"/>
                  </a:schemeClr>
                </a:solidFill>
                <a:latin typeface="Consolas" panose="020B0609020204030204" pitchFamily="49" charset="0"/>
              </a:rPr>
              <a:t>/lib/modules/`uname -r`/... </a:t>
            </a:r>
            <a:endParaRPr lang="en-US" sz="1100" b="1" dirty="0">
              <a:solidFill>
                <a:schemeClr val="accent6">
                  <a:lumMod val="75000"/>
                </a:schemeClr>
              </a:solidFill>
              <a:latin typeface="Consolas" panose="020B0609020204030204" pitchFamily="49" charset="0"/>
            </a:endParaRPr>
          </a:p>
        </p:txBody>
      </p:sp>
      <p:sp>
        <p:nvSpPr>
          <p:cNvPr id="13" name="Rectangle 11">
            <a:extLst>
              <a:ext uri="{FF2B5EF4-FFF2-40B4-BE49-F238E27FC236}">
                <a16:creationId xmlns:a16="http://schemas.microsoft.com/office/drawing/2014/main" id="{4903DEA3-2824-4C04-8B80-9F21CD14526C}"/>
              </a:ext>
            </a:extLst>
          </p:cNvPr>
          <p:cNvSpPr/>
          <p:nvPr/>
        </p:nvSpPr>
        <p:spPr>
          <a:xfrm>
            <a:off x="4605557" y="113869"/>
            <a:ext cx="3961306" cy="1278704"/>
          </a:xfrm>
          <a:prstGeom prst="roundRect">
            <a:avLst>
              <a:gd name="adj" fmla="val 6920"/>
            </a:avLst>
          </a:prstGeom>
          <a:solidFill>
            <a:srgbClr val="BFD6EB">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14" name="ZoneTexte 13">
            <a:extLst>
              <a:ext uri="{FF2B5EF4-FFF2-40B4-BE49-F238E27FC236}">
                <a16:creationId xmlns:a16="http://schemas.microsoft.com/office/drawing/2014/main" id="{DB6D38E4-F35D-49FC-B6E0-AF617FAA043E}"/>
              </a:ext>
            </a:extLst>
          </p:cNvPr>
          <p:cNvSpPr txBox="1"/>
          <p:nvPr/>
        </p:nvSpPr>
        <p:spPr>
          <a:xfrm>
            <a:off x="4559032" y="237742"/>
            <a:ext cx="3989353" cy="1061829"/>
          </a:xfrm>
          <a:prstGeom prst="rect">
            <a:avLst/>
          </a:prstGeom>
          <a:noFill/>
        </p:spPr>
        <p:txBody>
          <a:bodyPr wrap="square" rtlCol="0">
            <a:spAutoFit/>
          </a:bodyPr>
          <a:lstStyle/>
          <a:p>
            <a:r>
              <a:rPr lang="en-US" sz="1050" b="1" dirty="0">
                <a:solidFill>
                  <a:schemeClr val="accent6">
                    <a:lumMod val="75000"/>
                  </a:schemeClr>
                </a:solidFill>
                <a:latin typeface="Consolas" panose="020B0609020204030204" pitchFamily="49" charset="0"/>
              </a:rPr>
              <a:t>-v, --kernel-version </a:t>
            </a:r>
            <a:r>
              <a:rPr lang="en-US" sz="1050" dirty="0">
                <a:latin typeface="Consolas" panose="020B0609020204030204" pitchFamily="49" charset="0"/>
              </a:rPr>
              <a:t>Print the kernel version (Build date) </a:t>
            </a:r>
          </a:p>
          <a:p>
            <a:r>
              <a:rPr lang="en-US" sz="1050" b="1" dirty="0">
                <a:solidFill>
                  <a:schemeClr val="accent6">
                    <a:lumMod val="75000"/>
                  </a:schemeClr>
                </a:solidFill>
                <a:latin typeface="Consolas" panose="020B0609020204030204" pitchFamily="49" charset="0"/>
              </a:rPr>
              <a:t>-m, --machine </a:t>
            </a:r>
            <a:r>
              <a:rPr lang="en-US" sz="1050" dirty="0">
                <a:latin typeface="Consolas" panose="020B0609020204030204" pitchFamily="49" charset="0"/>
              </a:rPr>
              <a:t>Print the hardware machine name </a:t>
            </a:r>
          </a:p>
          <a:p>
            <a:r>
              <a:rPr lang="en-US" sz="1050" b="1" dirty="0">
                <a:solidFill>
                  <a:schemeClr val="accent6">
                    <a:lumMod val="75000"/>
                  </a:schemeClr>
                </a:solidFill>
                <a:latin typeface="Consolas" panose="020B0609020204030204" pitchFamily="49" charset="0"/>
              </a:rPr>
              <a:t>-p, --processor </a:t>
            </a:r>
            <a:r>
              <a:rPr lang="en-US" sz="1050" dirty="0">
                <a:latin typeface="Consolas" panose="020B0609020204030204" pitchFamily="49" charset="0"/>
              </a:rPr>
              <a:t>Print the processor type </a:t>
            </a:r>
          </a:p>
          <a:p>
            <a:r>
              <a:rPr lang="en-US" sz="1050" b="1" dirty="0">
                <a:solidFill>
                  <a:schemeClr val="accent6">
                    <a:lumMod val="75000"/>
                  </a:schemeClr>
                </a:solidFill>
                <a:latin typeface="Consolas" panose="020B0609020204030204" pitchFamily="49" charset="0"/>
              </a:rPr>
              <a:t>-i, --hardware-platform </a:t>
            </a:r>
            <a:r>
              <a:rPr lang="en-US" sz="1050" dirty="0">
                <a:latin typeface="Consolas" panose="020B0609020204030204" pitchFamily="49" charset="0"/>
              </a:rPr>
              <a:t>Print the hardware platform </a:t>
            </a:r>
          </a:p>
          <a:p>
            <a:r>
              <a:rPr lang="en-US" sz="1050" b="1" dirty="0">
                <a:solidFill>
                  <a:schemeClr val="accent6">
                    <a:lumMod val="75000"/>
                  </a:schemeClr>
                </a:solidFill>
                <a:latin typeface="Consolas" panose="020B0609020204030204" pitchFamily="49" charset="0"/>
              </a:rPr>
              <a:t>-o, --operating-system </a:t>
            </a:r>
            <a:r>
              <a:rPr lang="en-US" sz="1050" dirty="0">
                <a:latin typeface="Consolas" panose="020B0609020204030204" pitchFamily="49" charset="0"/>
              </a:rPr>
              <a:t>Print the operating system</a:t>
            </a:r>
            <a:endParaRPr lang="en-US" sz="900" b="1" dirty="0">
              <a:solidFill>
                <a:schemeClr val="accent3">
                  <a:lumMod val="75000"/>
                </a:schemeClr>
              </a:solidFill>
              <a:latin typeface="Consolas" panose="020B0609020204030204" pitchFamily="49" charset="0"/>
            </a:endParaRPr>
          </a:p>
        </p:txBody>
      </p:sp>
      <p:sp>
        <p:nvSpPr>
          <p:cNvPr id="15" name="Rectangle 14">
            <a:extLst>
              <a:ext uri="{FF2B5EF4-FFF2-40B4-BE49-F238E27FC236}">
                <a16:creationId xmlns:a16="http://schemas.microsoft.com/office/drawing/2014/main" id="{B7292A8A-0EF2-406F-BC34-018D33BA4572}"/>
              </a:ext>
            </a:extLst>
          </p:cNvPr>
          <p:cNvSpPr/>
          <p:nvPr/>
        </p:nvSpPr>
        <p:spPr>
          <a:xfrm>
            <a:off x="4605558" y="1476529"/>
            <a:ext cx="3446368"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16">
            <a:extLst>
              <a:ext uri="{FF2B5EF4-FFF2-40B4-BE49-F238E27FC236}">
                <a16:creationId xmlns:a16="http://schemas.microsoft.com/office/drawing/2014/main" id="{B7D52E53-F20B-4744-8BFC-8A56989960E9}"/>
              </a:ext>
            </a:extLst>
          </p:cNvPr>
          <p:cNvSpPr/>
          <p:nvPr/>
        </p:nvSpPr>
        <p:spPr>
          <a:xfrm>
            <a:off x="6318945" y="1663992"/>
            <a:ext cx="2259821" cy="389890"/>
          </a:xfrm>
          <a:prstGeom prst="rect">
            <a:avLst/>
          </a:prstGeom>
          <a:solidFill>
            <a:srgbClr val="CECBCB">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 name="Rectangle : coins arrondis 27">
            <a:extLst>
              <a:ext uri="{FF2B5EF4-FFF2-40B4-BE49-F238E27FC236}">
                <a16:creationId xmlns:a16="http://schemas.microsoft.com/office/drawing/2014/main" id="{484F2D9C-4ED9-4219-B513-5910ABC6B347}"/>
              </a:ext>
            </a:extLst>
          </p:cNvPr>
          <p:cNvSpPr/>
          <p:nvPr/>
        </p:nvSpPr>
        <p:spPr>
          <a:xfrm>
            <a:off x="8757461" y="206761"/>
            <a:ext cx="3287517" cy="1407094"/>
          </a:xfrm>
          <a:prstGeom prst="roundRect">
            <a:avLst>
              <a:gd name="adj" fmla="val 6101"/>
            </a:avLst>
          </a:prstGeom>
          <a:solidFill>
            <a:srgbClr val="E7E5E5">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Rectangle 17">
            <a:extLst>
              <a:ext uri="{FF2B5EF4-FFF2-40B4-BE49-F238E27FC236}">
                <a16:creationId xmlns:a16="http://schemas.microsoft.com/office/drawing/2014/main" id="{462739A3-5961-4EEA-A3D5-D6000DCDD1BA}"/>
              </a:ext>
            </a:extLst>
          </p:cNvPr>
          <p:cNvSpPr/>
          <p:nvPr/>
        </p:nvSpPr>
        <p:spPr>
          <a:xfrm>
            <a:off x="4605557" y="2133354"/>
            <a:ext cx="3850107" cy="403791"/>
          </a:xfrm>
          <a:prstGeom prst="rect">
            <a:avLst/>
          </a:prstGeom>
          <a:solidFill>
            <a:srgbClr val="E1DFDF"/>
          </a:solidFill>
          <a:ln>
            <a:noFill/>
          </a:ln>
          <a:effectLst>
            <a:outerShdw dist="38100" dir="2700000" algn="tl" rotWithShape="0">
              <a:srgbClr val="B7A29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endParaRPr lang="en-US" sz="1100" dirty="0">
              <a:effectLst/>
              <a:ea typeface="Yu Mincho" panose="02020400000000000000" pitchFamily="18" charset="-128"/>
              <a:cs typeface="Arial" panose="020B0604020202020204" pitchFamily="34" charset="0"/>
            </a:endParaRPr>
          </a:p>
          <a:p>
            <a:pPr algn="ctr">
              <a:lnSpc>
                <a:spcPct val="107000"/>
              </a:lnSpc>
              <a:spcAft>
                <a:spcPts val="800"/>
              </a:spcAft>
            </a:pPr>
            <a:r>
              <a:rPr lang="fr-FR" sz="1400" dirty="0">
                <a:solidFill>
                  <a:srgbClr val="C89266"/>
                </a:solidFill>
                <a:effectLst/>
                <a:latin typeface="Typo Oval Light Demo"/>
                <a:ea typeface="Yu Mincho" panose="02020400000000000000" pitchFamily="18" charset="-128"/>
                <a:cs typeface="Arial" panose="020B0604020202020204" pitchFamily="34" charset="0"/>
              </a:rPr>
              <a:t> </a:t>
            </a:r>
            <a:endParaRPr lang="en-US" sz="1100" dirty="0">
              <a:effectLst/>
              <a:ea typeface="Yu Mincho" panose="02020400000000000000" pitchFamily="18" charset="-128"/>
              <a:cs typeface="Arial" panose="020B0604020202020204" pitchFamily="34" charset="0"/>
            </a:endParaRPr>
          </a:p>
        </p:txBody>
      </p:sp>
      <p:sp>
        <p:nvSpPr>
          <p:cNvPr id="19" name="ZoneTexte 18">
            <a:extLst>
              <a:ext uri="{FF2B5EF4-FFF2-40B4-BE49-F238E27FC236}">
                <a16:creationId xmlns:a16="http://schemas.microsoft.com/office/drawing/2014/main" id="{C946F10C-FD42-4E72-B779-A06ADF5B2695}"/>
              </a:ext>
            </a:extLst>
          </p:cNvPr>
          <p:cNvSpPr txBox="1"/>
          <p:nvPr/>
        </p:nvSpPr>
        <p:spPr>
          <a:xfrm>
            <a:off x="4485998" y="2222152"/>
            <a:ext cx="4135420" cy="276999"/>
          </a:xfrm>
          <a:prstGeom prst="rect">
            <a:avLst/>
          </a:prstGeom>
          <a:noFill/>
        </p:spPr>
        <p:txBody>
          <a:bodyPr wrap="square">
            <a:spAutoFit/>
          </a:bodyPr>
          <a:lstStyle/>
          <a:p>
            <a:pPr algn="ctr"/>
            <a:r>
              <a:rPr lang="fr-FR" sz="1200" b="1" dirty="0">
                <a:solidFill>
                  <a:schemeClr val="bg2">
                    <a:lumMod val="75000"/>
                  </a:schemeClr>
                </a:solidFill>
                <a:latin typeface="Consolas" panose="020B0609020204030204" pitchFamily="49" charset="0"/>
              </a:rPr>
              <a:t>/etc/modules.conf (or /etc/conf.modules) </a:t>
            </a:r>
            <a:endParaRPr lang="en-US" sz="600" b="1" dirty="0">
              <a:solidFill>
                <a:schemeClr val="bg2">
                  <a:lumMod val="75000"/>
                </a:schemeClr>
              </a:solidFill>
              <a:latin typeface="Consolas" panose="020B0609020204030204" pitchFamily="49" charset="0"/>
            </a:endParaRPr>
          </a:p>
        </p:txBody>
      </p:sp>
      <p:sp>
        <p:nvSpPr>
          <p:cNvPr id="21" name="Rectangle : coins arrondis 20">
            <a:extLst>
              <a:ext uri="{FF2B5EF4-FFF2-40B4-BE49-F238E27FC236}">
                <a16:creationId xmlns:a16="http://schemas.microsoft.com/office/drawing/2014/main" id="{1B884C54-4987-4A55-A4E5-F2582D4284B8}"/>
              </a:ext>
            </a:extLst>
          </p:cNvPr>
          <p:cNvSpPr/>
          <p:nvPr/>
        </p:nvSpPr>
        <p:spPr>
          <a:xfrm>
            <a:off x="4602556" y="2707558"/>
            <a:ext cx="3989353" cy="3961072"/>
          </a:xfrm>
          <a:prstGeom prst="roundRect">
            <a:avLst>
              <a:gd name="adj" fmla="val 6101"/>
            </a:avLst>
          </a:prstGeom>
          <a:solidFill>
            <a:srgbClr val="E7E5E5">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 coins arrondis 95">
            <a:extLst>
              <a:ext uri="{FF2B5EF4-FFF2-40B4-BE49-F238E27FC236}">
                <a16:creationId xmlns:a16="http://schemas.microsoft.com/office/drawing/2014/main" id="{F96AABDF-59B7-4DF3-B30A-EB2FEF55B363}"/>
              </a:ext>
            </a:extLst>
          </p:cNvPr>
          <p:cNvSpPr>
            <a:spLocks noChangeArrowheads="1"/>
          </p:cNvSpPr>
          <p:nvPr/>
        </p:nvSpPr>
        <p:spPr bwMode="auto">
          <a:xfrm>
            <a:off x="8817146" y="113870"/>
            <a:ext cx="3113626" cy="1362660"/>
          </a:xfrm>
          <a:prstGeom prst="roundRect">
            <a:avLst>
              <a:gd name="adj" fmla="val 5384"/>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tabLst/>
            </a:pPr>
            <a:endParaRPr lang="en-US" sz="1050" dirty="0">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tabLst/>
            </a:pPr>
            <a:r>
              <a:rPr lang="en-US" sz="1050" b="1" dirty="0">
                <a:solidFill>
                  <a:schemeClr val="accent6">
                    <a:lumMod val="75000"/>
                  </a:schemeClr>
                </a:solidFill>
                <a:latin typeface="Consolas" panose="020B0609020204030204" pitchFamily="49" charset="0"/>
              </a:rPr>
              <a:t>Example: </a:t>
            </a:r>
            <a:r>
              <a:rPr lang="en-US" sz="1050" b="1" dirty="0">
                <a:latin typeface="Consolas" panose="020B0609020204030204" pitchFamily="49" charset="0"/>
              </a:rPr>
              <a:t>post-install </a:t>
            </a:r>
            <a:r>
              <a:rPr lang="en-US" sz="1050" b="1" dirty="0" err="1">
                <a:latin typeface="Consolas" panose="020B0609020204030204" pitchFamily="49" charset="0"/>
              </a:rPr>
              <a:t>bttv</a:t>
            </a:r>
            <a:r>
              <a:rPr lang="en-US" sz="1050" b="1" dirty="0">
                <a:latin typeface="Consolas" panose="020B0609020204030204" pitchFamily="49" charset="0"/>
              </a:rPr>
              <a:t> insmod tuner </a:t>
            </a:r>
          </a:p>
          <a:p>
            <a:pPr marL="0" marR="0" lvl="0" indent="0" defTabSz="914400" rtl="0" eaLnBrk="0" fontAlgn="base" latinLnBrk="0" hangingPunct="0">
              <a:lnSpc>
                <a:spcPct val="100000"/>
              </a:lnSpc>
              <a:spcBef>
                <a:spcPct val="0"/>
              </a:spcBef>
              <a:spcAft>
                <a:spcPct val="0"/>
              </a:spcAft>
              <a:buClrTx/>
              <a:buSzTx/>
              <a:tabLst/>
            </a:pPr>
            <a:endParaRPr lang="en-US" sz="1050" b="1" dirty="0">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tabLst/>
            </a:pPr>
            <a:r>
              <a:rPr lang="en-US" sz="1050" dirty="0">
                <a:latin typeface="Consolas" panose="020B0609020204030204" pitchFamily="49" charset="0"/>
              </a:rPr>
              <a:t>Commands that should be run before and/or after a module is un-loaded </a:t>
            </a:r>
          </a:p>
          <a:p>
            <a:pPr marL="0" marR="0" lvl="0" indent="0" defTabSz="914400" rtl="0" eaLnBrk="0" fontAlgn="base" latinLnBrk="0" hangingPunct="0">
              <a:lnSpc>
                <a:spcPct val="100000"/>
              </a:lnSpc>
              <a:spcBef>
                <a:spcPct val="0"/>
              </a:spcBef>
              <a:spcAft>
                <a:spcPct val="0"/>
              </a:spcAft>
              <a:buClrTx/>
              <a:buSzTx/>
              <a:tabLst/>
            </a:pPr>
            <a:r>
              <a:rPr lang="en-US" sz="1050" b="1" dirty="0">
                <a:solidFill>
                  <a:schemeClr val="accent6">
                    <a:lumMod val="75000"/>
                  </a:schemeClr>
                </a:solidFill>
                <a:latin typeface="Consolas" panose="020B0609020204030204" pitchFamily="49" charset="0"/>
              </a:rPr>
              <a:t>Syntax: </a:t>
            </a:r>
            <a:r>
              <a:rPr lang="en-US" sz="1050" b="1" dirty="0">
                <a:latin typeface="Consolas" panose="020B0609020204030204" pitchFamily="49" charset="0"/>
              </a:rPr>
              <a:t>pre-remove modulename command post-remove modulename command </a:t>
            </a:r>
          </a:p>
          <a:p>
            <a:pPr marL="0" marR="0" lvl="0" indent="0" defTabSz="914400" rtl="0" eaLnBrk="0" fontAlgn="base" latinLnBrk="0" hangingPunct="0">
              <a:lnSpc>
                <a:spcPct val="100000"/>
              </a:lnSpc>
              <a:spcBef>
                <a:spcPct val="0"/>
              </a:spcBef>
              <a:spcAft>
                <a:spcPct val="0"/>
              </a:spcAft>
              <a:buClrTx/>
              <a:buSzTx/>
              <a:tabLst/>
            </a:pPr>
            <a:r>
              <a:rPr lang="en-US" sz="1050" b="1" dirty="0">
                <a:solidFill>
                  <a:schemeClr val="accent6">
                    <a:lumMod val="75000"/>
                  </a:schemeClr>
                </a:solidFill>
                <a:latin typeface="Consolas" panose="020B0609020204030204" pitchFamily="49" charset="0"/>
              </a:rPr>
              <a:t>Example: </a:t>
            </a:r>
            <a:r>
              <a:rPr lang="en-US" sz="1050" b="1" dirty="0">
                <a:latin typeface="Consolas" panose="020B0609020204030204" pitchFamily="49" charset="0"/>
              </a:rPr>
              <a:t>post-remove </a:t>
            </a:r>
            <a:r>
              <a:rPr lang="en-US" sz="1050" b="1" dirty="0" err="1">
                <a:latin typeface="Consolas" panose="020B0609020204030204" pitchFamily="49" charset="0"/>
              </a:rPr>
              <a:t>bttv</a:t>
            </a:r>
            <a:r>
              <a:rPr lang="en-US" sz="1050" b="1" dirty="0">
                <a:latin typeface="Consolas" panose="020B0609020204030204" pitchFamily="49" charset="0"/>
              </a:rPr>
              <a:t> rmmod tune </a:t>
            </a:r>
            <a:endParaRPr kumimoji="0" lang="en-US" altLang="en-US" sz="1050" b="1" i="0" u="none" strike="noStrike" cap="none" normalizeH="0" baseline="0" dirty="0">
              <a:ln>
                <a:noFill/>
              </a:ln>
              <a:solidFill>
                <a:schemeClr val="tx1"/>
              </a:solidFill>
              <a:effectLst/>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tabLst/>
            </a:pPr>
            <a:endParaRPr lang="en-US" sz="1050" dirty="0">
              <a:latin typeface="Consolas" panose="020B0609020204030204" pitchFamily="49" charset="0"/>
            </a:endParaRPr>
          </a:p>
        </p:txBody>
      </p:sp>
      <p:sp>
        <p:nvSpPr>
          <p:cNvPr id="10" name="Google Shape;1318;p48">
            <a:extLst>
              <a:ext uri="{FF2B5EF4-FFF2-40B4-BE49-F238E27FC236}">
                <a16:creationId xmlns:a16="http://schemas.microsoft.com/office/drawing/2014/main" id="{8147B684-5D98-4241-A001-539F8BAC5FE0}"/>
              </a:ext>
            </a:extLst>
          </p:cNvPr>
          <p:cNvSpPr/>
          <p:nvPr/>
        </p:nvSpPr>
        <p:spPr>
          <a:xfrm rot="3791387">
            <a:off x="3804096" y="5521890"/>
            <a:ext cx="931332" cy="1268749"/>
          </a:xfrm>
          <a:custGeom>
            <a:avLst/>
            <a:gdLst/>
            <a:ahLst/>
            <a:cxnLst/>
            <a:rect l="l" t="t" r="r" b="b"/>
            <a:pathLst>
              <a:path w="36288" h="49435" extrusionOk="0">
                <a:moveTo>
                  <a:pt x="19789" y="1533"/>
                </a:moveTo>
                <a:lnTo>
                  <a:pt x="19939" y="1782"/>
                </a:lnTo>
                <a:cubicBezTo>
                  <a:pt x="20188" y="2031"/>
                  <a:pt x="20387" y="2330"/>
                  <a:pt x="20587" y="2629"/>
                </a:cubicBezTo>
                <a:cubicBezTo>
                  <a:pt x="20736" y="2928"/>
                  <a:pt x="20936" y="3227"/>
                  <a:pt x="21085" y="3527"/>
                </a:cubicBezTo>
                <a:cubicBezTo>
                  <a:pt x="21235" y="3925"/>
                  <a:pt x="21384" y="4274"/>
                  <a:pt x="21434" y="4673"/>
                </a:cubicBezTo>
                <a:cubicBezTo>
                  <a:pt x="21484" y="5072"/>
                  <a:pt x="21534" y="5470"/>
                  <a:pt x="21534" y="5819"/>
                </a:cubicBezTo>
                <a:cubicBezTo>
                  <a:pt x="21584" y="6218"/>
                  <a:pt x="21584" y="6617"/>
                  <a:pt x="21534" y="7016"/>
                </a:cubicBezTo>
                <a:lnTo>
                  <a:pt x="21534" y="7066"/>
                </a:lnTo>
                <a:cubicBezTo>
                  <a:pt x="21534" y="7265"/>
                  <a:pt x="21534" y="7414"/>
                  <a:pt x="21484" y="7614"/>
                </a:cubicBezTo>
                <a:cubicBezTo>
                  <a:pt x="21434" y="7763"/>
                  <a:pt x="21384" y="8013"/>
                  <a:pt x="21384" y="8212"/>
                </a:cubicBezTo>
                <a:cubicBezTo>
                  <a:pt x="21285" y="8511"/>
                  <a:pt x="21235" y="8860"/>
                  <a:pt x="21135" y="9209"/>
                </a:cubicBezTo>
                <a:cubicBezTo>
                  <a:pt x="21035" y="9408"/>
                  <a:pt x="20936" y="9608"/>
                  <a:pt x="20836" y="9807"/>
                </a:cubicBezTo>
                <a:cubicBezTo>
                  <a:pt x="20736" y="10006"/>
                  <a:pt x="20637" y="10206"/>
                  <a:pt x="20487" y="10355"/>
                </a:cubicBezTo>
                <a:cubicBezTo>
                  <a:pt x="20387" y="10555"/>
                  <a:pt x="20188" y="10854"/>
                  <a:pt x="20038" y="11053"/>
                </a:cubicBezTo>
                <a:cubicBezTo>
                  <a:pt x="20038" y="10605"/>
                  <a:pt x="20138" y="10156"/>
                  <a:pt x="20188" y="9658"/>
                </a:cubicBezTo>
                <a:cubicBezTo>
                  <a:pt x="20238" y="9209"/>
                  <a:pt x="20288" y="8910"/>
                  <a:pt x="20337" y="8511"/>
                </a:cubicBezTo>
                <a:cubicBezTo>
                  <a:pt x="20387" y="8112"/>
                  <a:pt x="20387" y="7614"/>
                  <a:pt x="20437" y="7215"/>
                </a:cubicBezTo>
                <a:cubicBezTo>
                  <a:pt x="20437" y="6766"/>
                  <a:pt x="20437" y="6418"/>
                  <a:pt x="20437" y="6019"/>
                </a:cubicBezTo>
                <a:cubicBezTo>
                  <a:pt x="20437" y="5819"/>
                  <a:pt x="20437" y="5670"/>
                  <a:pt x="20387" y="5470"/>
                </a:cubicBezTo>
                <a:cubicBezTo>
                  <a:pt x="20337" y="5271"/>
                  <a:pt x="20387" y="5072"/>
                  <a:pt x="20387" y="4872"/>
                </a:cubicBezTo>
                <a:cubicBezTo>
                  <a:pt x="20337" y="4125"/>
                  <a:pt x="20238" y="3377"/>
                  <a:pt x="20038" y="2579"/>
                </a:cubicBezTo>
                <a:cubicBezTo>
                  <a:pt x="19989" y="2231"/>
                  <a:pt x="19889" y="1882"/>
                  <a:pt x="19739" y="1533"/>
                </a:cubicBezTo>
                <a:close/>
                <a:moveTo>
                  <a:pt x="18792" y="1333"/>
                </a:moveTo>
                <a:lnTo>
                  <a:pt x="19091" y="2131"/>
                </a:lnTo>
                <a:cubicBezTo>
                  <a:pt x="19191" y="2629"/>
                  <a:pt x="19291" y="3078"/>
                  <a:pt x="19390" y="3576"/>
                </a:cubicBezTo>
                <a:cubicBezTo>
                  <a:pt x="19440" y="3975"/>
                  <a:pt x="19440" y="4324"/>
                  <a:pt x="19490" y="4673"/>
                </a:cubicBezTo>
                <a:cubicBezTo>
                  <a:pt x="19540" y="5072"/>
                  <a:pt x="19540" y="5421"/>
                  <a:pt x="19590" y="5819"/>
                </a:cubicBezTo>
                <a:cubicBezTo>
                  <a:pt x="19640" y="6617"/>
                  <a:pt x="19590" y="7414"/>
                  <a:pt x="19490" y="8212"/>
                </a:cubicBezTo>
                <a:lnTo>
                  <a:pt x="19490" y="8262"/>
                </a:lnTo>
                <a:lnTo>
                  <a:pt x="19490" y="8362"/>
                </a:lnTo>
                <a:lnTo>
                  <a:pt x="19490" y="8411"/>
                </a:lnTo>
                <a:cubicBezTo>
                  <a:pt x="19490" y="8661"/>
                  <a:pt x="19440" y="8910"/>
                  <a:pt x="19440" y="9159"/>
                </a:cubicBezTo>
                <a:cubicBezTo>
                  <a:pt x="19440" y="9259"/>
                  <a:pt x="19390" y="9408"/>
                  <a:pt x="19341" y="9558"/>
                </a:cubicBezTo>
                <a:cubicBezTo>
                  <a:pt x="19341" y="9707"/>
                  <a:pt x="19341" y="9857"/>
                  <a:pt x="19291" y="10006"/>
                </a:cubicBezTo>
                <a:lnTo>
                  <a:pt x="19241" y="11253"/>
                </a:lnTo>
                <a:lnTo>
                  <a:pt x="19091" y="11103"/>
                </a:lnTo>
                <a:cubicBezTo>
                  <a:pt x="18942" y="10904"/>
                  <a:pt x="18842" y="10704"/>
                  <a:pt x="18693" y="10505"/>
                </a:cubicBezTo>
                <a:cubicBezTo>
                  <a:pt x="18443" y="10106"/>
                  <a:pt x="18244" y="9658"/>
                  <a:pt x="18045" y="9259"/>
                </a:cubicBezTo>
                <a:lnTo>
                  <a:pt x="17895" y="8860"/>
                </a:lnTo>
                <a:cubicBezTo>
                  <a:pt x="17795" y="8710"/>
                  <a:pt x="17745" y="8561"/>
                  <a:pt x="17696" y="8411"/>
                </a:cubicBezTo>
                <a:cubicBezTo>
                  <a:pt x="17646" y="8162"/>
                  <a:pt x="17546" y="7863"/>
                  <a:pt x="17546" y="7614"/>
                </a:cubicBezTo>
                <a:cubicBezTo>
                  <a:pt x="17446" y="7265"/>
                  <a:pt x="17446" y="6916"/>
                  <a:pt x="17446" y="6567"/>
                </a:cubicBezTo>
                <a:cubicBezTo>
                  <a:pt x="17397" y="6168"/>
                  <a:pt x="17397" y="5819"/>
                  <a:pt x="17446" y="5421"/>
                </a:cubicBezTo>
                <a:cubicBezTo>
                  <a:pt x="17446" y="5072"/>
                  <a:pt x="17546" y="4723"/>
                  <a:pt x="17646" y="4374"/>
                </a:cubicBezTo>
                <a:cubicBezTo>
                  <a:pt x="17696" y="4175"/>
                  <a:pt x="17745" y="3975"/>
                  <a:pt x="17845" y="3776"/>
                </a:cubicBezTo>
                <a:cubicBezTo>
                  <a:pt x="17895" y="3527"/>
                  <a:pt x="17945" y="3327"/>
                  <a:pt x="18045" y="3128"/>
                </a:cubicBezTo>
                <a:lnTo>
                  <a:pt x="18144" y="2779"/>
                </a:lnTo>
                <a:cubicBezTo>
                  <a:pt x="18194" y="2629"/>
                  <a:pt x="18294" y="2480"/>
                  <a:pt x="18344" y="2380"/>
                </a:cubicBezTo>
                <a:cubicBezTo>
                  <a:pt x="18393" y="2231"/>
                  <a:pt x="18493" y="2031"/>
                  <a:pt x="18543" y="1882"/>
                </a:cubicBezTo>
                <a:cubicBezTo>
                  <a:pt x="18643" y="1732"/>
                  <a:pt x="18742" y="1533"/>
                  <a:pt x="18792" y="1333"/>
                </a:cubicBezTo>
                <a:close/>
                <a:moveTo>
                  <a:pt x="6431" y="11003"/>
                </a:moveTo>
                <a:cubicBezTo>
                  <a:pt x="6630" y="11003"/>
                  <a:pt x="6829" y="11053"/>
                  <a:pt x="7029" y="11053"/>
                </a:cubicBezTo>
                <a:cubicBezTo>
                  <a:pt x="7228" y="11103"/>
                  <a:pt x="7527" y="11153"/>
                  <a:pt x="7776" y="11153"/>
                </a:cubicBezTo>
                <a:cubicBezTo>
                  <a:pt x="8026" y="11203"/>
                  <a:pt x="8225" y="11253"/>
                  <a:pt x="8474" y="11302"/>
                </a:cubicBezTo>
                <a:cubicBezTo>
                  <a:pt x="8674" y="11352"/>
                  <a:pt x="8873" y="11452"/>
                  <a:pt x="9072" y="11502"/>
                </a:cubicBezTo>
                <a:cubicBezTo>
                  <a:pt x="9322" y="11601"/>
                  <a:pt x="9571" y="11701"/>
                  <a:pt x="9820" y="11801"/>
                </a:cubicBezTo>
                <a:cubicBezTo>
                  <a:pt x="10069" y="11950"/>
                  <a:pt x="10319" y="12050"/>
                  <a:pt x="10568" y="12249"/>
                </a:cubicBezTo>
                <a:cubicBezTo>
                  <a:pt x="10817" y="12399"/>
                  <a:pt x="11116" y="12648"/>
                  <a:pt x="11365" y="12848"/>
                </a:cubicBezTo>
                <a:cubicBezTo>
                  <a:pt x="11615" y="13047"/>
                  <a:pt x="11814" y="13246"/>
                  <a:pt x="12063" y="13496"/>
                </a:cubicBezTo>
                <a:cubicBezTo>
                  <a:pt x="12263" y="13695"/>
                  <a:pt x="12412" y="13894"/>
                  <a:pt x="12562" y="14144"/>
                </a:cubicBezTo>
                <a:lnTo>
                  <a:pt x="12861" y="14493"/>
                </a:lnTo>
                <a:cubicBezTo>
                  <a:pt x="12960" y="14642"/>
                  <a:pt x="13010" y="14792"/>
                  <a:pt x="13110" y="14941"/>
                </a:cubicBezTo>
                <a:cubicBezTo>
                  <a:pt x="13210" y="15091"/>
                  <a:pt x="13259" y="15140"/>
                  <a:pt x="13359" y="15290"/>
                </a:cubicBezTo>
                <a:lnTo>
                  <a:pt x="13459" y="15440"/>
                </a:lnTo>
                <a:lnTo>
                  <a:pt x="12462" y="15140"/>
                </a:lnTo>
                <a:lnTo>
                  <a:pt x="11864" y="14941"/>
                </a:lnTo>
                <a:lnTo>
                  <a:pt x="11216" y="14792"/>
                </a:lnTo>
                <a:cubicBezTo>
                  <a:pt x="10817" y="14692"/>
                  <a:pt x="10418" y="14542"/>
                  <a:pt x="10019" y="14443"/>
                </a:cubicBezTo>
                <a:lnTo>
                  <a:pt x="9920" y="14393"/>
                </a:lnTo>
                <a:lnTo>
                  <a:pt x="9122" y="14094"/>
                </a:lnTo>
                <a:cubicBezTo>
                  <a:pt x="8375" y="13845"/>
                  <a:pt x="7577" y="13545"/>
                  <a:pt x="6829" y="13197"/>
                </a:cubicBezTo>
                <a:cubicBezTo>
                  <a:pt x="6431" y="13047"/>
                  <a:pt x="6032" y="12848"/>
                  <a:pt x="5683" y="12698"/>
                </a:cubicBezTo>
                <a:cubicBezTo>
                  <a:pt x="5484" y="12598"/>
                  <a:pt x="5334" y="12499"/>
                  <a:pt x="5135" y="12399"/>
                </a:cubicBezTo>
                <a:cubicBezTo>
                  <a:pt x="4935" y="12299"/>
                  <a:pt x="4786" y="12200"/>
                  <a:pt x="4586" y="12050"/>
                </a:cubicBezTo>
                <a:cubicBezTo>
                  <a:pt x="4387" y="11950"/>
                  <a:pt x="4138" y="11801"/>
                  <a:pt x="3938" y="11651"/>
                </a:cubicBezTo>
                <a:lnTo>
                  <a:pt x="3290" y="11153"/>
                </a:lnTo>
                <a:lnTo>
                  <a:pt x="3540" y="11153"/>
                </a:lnTo>
                <a:cubicBezTo>
                  <a:pt x="3839" y="11103"/>
                  <a:pt x="4188" y="11053"/>
                  <a:pt x="4487" y="11053"/>
                </a:cubicBezTo>
                <a:lnTo>
                  <a:pt x="5484" y="11003"/>
                </a:lnTo>
                <a:close/>
                <a:moveTo>
                  <a:pt x="3490" y="12150"/>
                </a:moveTo>
                <a:lnTo>
                  <a:pt x="3839" y="12399"/>
                </a:lnTo>
                <a:cubicBezTo>
                  <a:pt x="4038" y="12499"/>
                  <a:pt x="4188" y="12598"/>
                  <a:pt x="4387" y="12748"/>
                </a:cubicBezTo>
                <a:cubicBezTo>
                  <a:pt x="4736" y="12947"/>
                  <a:pt x="5135" y="13197"/>
                  <a:pt x="5533" y="13346"/>
                </a:cubicBezTo>
                <a:cubicBezTo>
                  <a:pt x="5733" y="13446"/>
                  <a:pt x="5882" y="13496"/>
                  <a:pt x="6082" y="13595"/>
                </a:cubicBezTo>
                <a:lnTo>
                  <a:pt x="6630" y="13845"/>
                </a:lnTo>
                <a:cubicBezTo>
                  <a:pt x="7428" y="14193"/>
                  <a:pt x="8175" y="14443"/>
                  <a:pt x="8973" y="14742"/>
                </a:cubicBezTo>
                <a:lnTo>
                  <a:pt x="10269" y="15190"/>
                </a:lnTo>
                <a:lnTo>
                  <a:pt x="10867" y="15390"/>
                </a:lnTo>
                <a:lnTo>
                  <a:pt x="11465" y="15539"/>
                </a:lnTo>
                <a:cubicBezTo>
                  <a:pt x="11963" y="15689"/>
                  <a:pt x="12512" y="15838"/>
                  <a:pt x="13010" y="15988"/>
                </a:cubicBezTo>
                <a:lnTo>
                  <a:pt x="13608" y="16187"/>
                </a:lnTo>
                <a:lnTo>
                  <a:pt x="13509" y="16187"/>
                </a:lnTo>
                <a:cubicBezTo>
                  <a:pt x="13409" y="16287"/>
                  <a:pt x="13259" y="16287"/>
                  <a:pt x="13160" y="16337"/>
                </a:cubicBezTo>
                <a:lnTo>
                  <a:pt x="12362" y="16337"/>
                </a:lnTo>
                <a:lnTo>
                  <a:pt x="12013" y="16387"/>
                </a:lnTo>
                <a:lnTo>
                  <a:pt x="11714" y="16387"/>
                </a:lnTo>
                <a:lnTo>
                  <a:pt x="10967" y="16337"/>
                </a:lnTo>
                <a:cubicBezTo>
                  <a:pt x="10717" y="16337"/>
                  <a:pt x="10418" y="16237"/>
                  <a:pt x="10169" y="16187"/>
                </a:cubicBezTo>
                <a:lnTo>
                  <a:pt x="9322" y="16038"/>
                </a:lnTo>
                <a:cubicBezTo>
                  <a:pt x="9072" y="15938"/>
                  <a:pt x="8823" y="15888"/>
                  <a:pt x="8574" y="15788"/>
                </a:cubicBezTo>
                <a:cubicBezTo>
                  <a:pt x="8325" y="15689"/>
                  <a:pt x="8075" y="15589"/>
                  <a:pt x="7826" y="15489"/>
                </a:cubicBezTo>
                <a:cubicBezTo>
                  <a:pt x="7577" y="15390"/>
                  <a:pt x="7278" y="15290"/>
                  <a:pt x="7029" y="15140"/>
                </a:cubicBezTo>
                <a:cubicBezTo>
                  <a:pt x="6780" y="15041"/>
                  <a:pt x="6580" y="14891"/>
                  <a:pt x="6331" y="14792"/>
                </a:cubicBezTo>
                <a:cubicBezTo>
                  <a:pt x="6132" y="14642"/>
                  <a:pt x="5882" y="14542"/>
                  <a:pt x="5683" y="14393"/>
                </a:cubicBezTo>
                <a:cubicBezTo>
                  <a:pt x="5184" y="14044"/>
                  <a:pt x="4786" y="13645"/>
                  <a:pt x="4387" y="13197"/>
                </a:cubicBezTo>
                <a:cubicBezTo>
                  <a:pt x="4287" y="13097"/>
                  <a:pt x="4188" y="12947"/>
                  <a:pt x="4088" y="12848"/>
                </a:cubicBezTo>
                <a:lnTo>
                  <a:pt x="3739" y="12499"/>
                </a:lnTo>
                <a:cubicBezTo>
                  <a:pt x="3689" y="12399"/>
                  <a:pt x="3589" y="12249"/>
                  <a:pt x="3490" y="12150"/>
                </a:cubicBezTo>
                <a:close/>
                <a:moveTo>
                  <a:pt x="28861" y="8910"/>
                </a:moveTo>
                <a:lnTo>
                  <a:pt x="28861" y="9358"/>
                </a:lnTo>
                <a:lnTo>
                  <a:pt x="28861" y="10256"/>
                </a:lnTo>
                <a:lnTo>
                  <a:pt x="28861" y="11053"/>
                </a:lnTo>
                <a:lnTo>
                  <a:pt x="28861" y="11452"/>
                </a:lnTo>
                <a:lnTo>
                  <a:pt x="28861" y="11801"/>
                </a:lnTo>
                <a:cubicBezTo>
                  <a:pt x="28811" y="12150"/>
                  <a:pt x="28711" y="12499"/>
                  <a:pt x="28662" y="12798"/>
                </a:cubicBezTo>
                <a:cubicBezTo>
                  <a:pt x="28612" y="13147"/>
                  <a:pt x="28562" y="13545"/>
                  <a:pt x="28462" y="13894"/>
                </a:cubicBezTo>
                <a:cubicBezTo>
                  <a:pt x="28363" y="14243"/>
                  <a:pt x="28263" y="14642"/>
                  <a:pt x="28163" y="15041"/>
                </a:cubicBezTo>
                <a:cubicBezTo>
                  <a:pt x="28063" y="15390"/>
                  <a:pt x="27914" y="15739"/>
                  <a:pt x="27814" y="16038"/>
                </a:cubicBezTo>
                <a:lnTo>
                  <a:pt x="27814" y="16088"/>
                </a:lnTo>
                <a:cubicBezTo>
                  <a:pt x="27665" y="16436"/>
                  <a:pt x="27515" y="16785"/>
                  <a:pt x="27366" y="17134"/>
                </a:cubicBezTo>
                <a:cubicBezTo>
                  <a:pt x="27216" y="17483"/>
                  <a:pt x="27017" y="17932"/>
                  <a:pt x="26867" y="18331"/>
                </a:cubicBezTo>
                <a:cubicBezTo>
                  <a:pt x="26668" y="18729"/>
                  <a:pt x="26468" y="19078"/>
                  <a:pt x="26319" y="19477"/>
                </a:cubicBezTo>
                <a:cubicBezTo>
                  <a:pt x="26219" y="19676"/>
                  <a:pt x="26120" y="19876"/>
                  <a:pt x="26020" y="20075"/>
                </a:cubicBezTo>
                <a:cubicBezTo>
                  <a:pt x="25920" y="20075"/>
                  <a:pt x="25920" y="20025"/>
                  <a:pt x="25870" y="20025"/>
                </a:cubicBezTo>
                <a:lnTo>
                  <a:pt x="25920" y="20025"/>
                </a:lnTo>
                <a:cubicBezTo>
                  <a:pt x="25820" y="19776"/>
                  <a:pt x="25671" y="19527"/>
                  <a:pt x="25571" y="19328"/>
                </a:cubicBezTo>
                <a:cubicBezTo>
                  <a:pt x="25472" y="19078"/>
                  <a:pt x="25322" y="18829"/>
                  <a:pt x="25172" y="18630"/>
                </a:cubicBezTo>
                <a:cubicBezTo>
                  <a:pt x="25073" y="18380"/>
                  <a:pt x="24973" y="18181"/>
                  <a:pt x="24873" y="17982"/>
                </a:cubicBezTo>
                <a:cubicBezTo>
                  <a:pt x="24774" y="17782"/>
                  <a:pt x="24624" y="17433"/>
                  <a:pt x="24574" y="17134"/>
                </a:cubicBezTo>
                <a:cubicBezTo>
                  <a:pt x="24475" y="16885"/>
                  <a:pt x="24425" y="16636"/>
                  <a:pt x="24375" y="16387"/>
                </a:cubicBezTo>
                <a:cubicBezTo>
                  <a:pt x="24325" y="15938"/>
                  <a:pt x="24325" y="15539"/>
                  <a:pt x="24375" y="15140"/>
                </a:cubicBezTo>
                <a:cubicBezTo>
                  <a:pt x="24425" y="14742"/>
                  <a:pt x="24475" y="14393"/>
                  <a:pt x="24574" y="14044"/>
                </a:cubicBezTo>
                <a:cubicBezTo>
                  <a:pt x="24624" y="13695"/>
                  <a:pt x="24724" y="13346"/>
                  <a:pt x="24824" y="12997"/>
                </a:cubicBezTo>
                <a:lnTo>
                  <a:pt x="24923" y="12798"/>
                </a:lnTo>
                <a:cubicBezTo>
                  <a:pt x="24973" y="12698"/>
                  <a:pt x="25023" y="12598"/>
                  <a:pt x="25073" y="12549"/>
                </a:cubicBezTo>
                <a:cubicBezTo>
                  <a:pt x="25172" y="12349"/>
                  <a:pt x="25272" y="12150"/>
                  <a:pt x="25422" y="12000"/>
                </a:cubicBezTo>
                <a:cubicBezTo>
                  <a:pt x="25621" y="11751"/>
                  <a:pt x="25870" y="11502"/>
                  <a:pt x="26070" y="11203"/>
                </a:cubicBezTo>
                <a:cubicBezTo>
                  <a:pt x="26269" y="10953"/>
                  <a:pt x="26518" y="10754"/>
                  <a:pt x="26768" y="10555"/>
                </a:cubicBezTo>
                <a:lnTo>
                  <a:pt x="27864" y="9658"/>
                </a:lnTo>
                <a:cubicBezTo>
                  <a:pt x="28063" y="9508"/>
                  <a:pt x="28213" y="9358"/>
                  <a:pt x="28412" y="9209"/>
                </a:cubicBezTo>
                <a:lnTo>
                  <a:pt x="28861" y="8910"/>
                </a:lnTo>
                <a:close/>
                <a:moveTo>
                  <a:pt x="29459" y="9458"/>
                </a:moveTo>
                <a:lnTo>
                  <a:pt x="29659" y="9757"/>
                </a:lnTo>
                <a:cubicBezTo>
                  <a:pt x="29708" y="9857"/>
                  <a:pt x="29758" y="9957"/>
                  <a:pt x="29808" y="10106"/>
                </a:cubicBezTo>
                <a:cubicBezTo>
                  <a:pt x="29858" y="10206"/>
                  <a:pt x="29958" y="10455"/>
                  <a:pt x="30007" y="10605"/>
                </a:cubicBezTo>
                <a:cubicBezTo>
                  <a:pt x="30057" y="10754"/>
                  <a:pt x="30107" y="10953"/>
                  <a:pt x="30157" y="11103"/>
                </a:cubicBezTo>
                <a:cubicBezTo>
                  <a:pt x="30207" y="11253"/>
                  <a:pt x="30207" y="11452"/>
                  <a:pt x="30257" y="11601"/>
                </a:cubicBezTo>
                <a:cubicBezTo>
                  <a:pt x="30307" y="11801"/>
                  <a:pt x="30356" y="11950"/>
                  <a:pt x="30356" y="12150"/>
                </a:cubicBezTo>
                <a:cubicBezTo>
                  <a:pt x="30356" y="12150"/>
                  <a:pt x="30356" y="12200"/>
                  <a:pt x="30356" y="12249"/>
                </a:cubicBezTo>
                <a:cubicBezTo>
                  <a:pt x="30406" y="12549"/>
                  <a:pt x="30456" y="12848"/>
                  <a:pt x="30456" y="13147"/>
                </a:cubicBezTo>
                <a:lnTo>
                  <a:pt x="30456" y="14094"/>
                </a:lnTo>
                <a:cubicBezTo>
                  <a:pt x="30456" y="14293"/>
                  <a:pt x="30406" y="14443"/>
                  <a:pt x="30406" y="14592"/>
                </a:cubicBezTo>
                <a:cubicBezTo>
                  <a:pt x="30356" y="14792"/>
                  <a:pt x="30307" y="14991"/>
                  <a:pt x="30257" y="15140"/>
                </a:cubicBezTo>
                <a:cubicBezTo>
                  <a:pt x="30157" y="15489"/>
                  <a:pt x="30057" y="15788"/>
                  <a:pt x="29958" y="16137"/>
                </a:cubicBezTo>
                <a:cubicBezTo>
                  <a:pt x="29858" y="16387"/>
                  <a:pt x="29708" y="16636"/>
                  <a:pt x="29609" y="16885"/>
                </a:cubicBezTo>
                <a:cubicBezTo>
                  <a:pt x="29459" y="17134"/>
                  <a:pt x="29310" y="17384"/>
                  <a:pt x="29160" y="17633"/>
                </a:cubicBezTo>
                <a:cubicBezTo>
                  <a:pt x="29011" y="17782"/>
                  <a:pt x="28911" y="17932"/>
                  <a:pt x="28761" y="18131"/>
                </a:cubicBezTo>
                <a:cubicBezTo>
                  <a:pt x="28662" y="18281"/>
                  <a:pt x="28462" y="18530"/>
                  <a:pt x="28263" y="18729"/>
                </a:cubicBezTo>
                <a:lnTo>
                  <a:pt x="27814" y="19228"/>
                </a:lnTo>
                <a:cubicBezTo>
                  <a:pt x="27615" y="19427"/>
                  <a:pt x="27416" y="19577"/>
                  <a:pt x="27216" y="19726"/>
                </a:cubicBezTo>
                <a:lnTo>
                  <a:pt x="27266" y="19677"/>
                </a:lnTo>
                <a:lnTo>
                  <a:pt x="27266" y="19677"/>
                </a:lnTo>
                <a:cubicBezTo>
                  <a:pt x="27066" y="19876"/>
                  <a:pt x="26817" y="20075"/>
                  <a:pt x="26618" y="20225"/>
                </a:cubicBezTo>
                <a:cubicBezTo>
                  <a:pt x="26817" y="19876"/>
                  <a:pt x="26967" y="19527"/>
                  <a:pt x="27166" y="19128"/>
                </a:cubicBezTo>
                <a:cubicBezTo>
                  <a:pt x="27366" y="18779"/>
                  <a:pt x="27515" y="18331"/>
                  <a:pt x="27715" y="17932"/>
                </a:cubicBezTo>
                <a:cubicBezTo>
                  <a:pt x="27864" y="17533"/>
                  <a:pt x="28063" y="17184"/>
                  <a:pt x="28213" y="16785"/>
                </a:cubicBezTo>
                <a:cubicBezTo>
                  <a:pt x="28363" y="16387"/>
                  <a:pt x="28462" y="16038"/>
                  <a:pt x="28612" y="15639"/>
                </a:cubicBezTo>
                <a:cubicBezTo>
                  <a:pt x="28761" y="15240"/>
                  <a:pt x="28861" y="14941"/>
                  <a:pt x="28911" y="14542"/>
                </a:cubicBezTo>
                <a:cubicBezTo>
                  <a:pt x="29011" y="14193"/>
                  <a:pt x="29110" y="13845"/>
                  <a:pt x="29210" y="13446"/>
                </a:cubicBezTo>
                <a:cubicBezTo>
                  <a:pt x="29260" y="13097"/>
                  <a:pt x="29310" y="12798"/>
                  <a:pt x="29359" y="12449"/>
                </a:cubicBezTo>
                <a:cubicBezTo>
                  <a:pt x="29359" y="12249"/>
                  <a:pt x="29459" y="12000"/>
                  <a:pt x="29459" y="11801"/>
                </a:cubicBezTo>
                <a:cubicBezTo>
                  <a:pt x="29459" y="11651"/>
                  <a:pt x="29459" y="11452"/>
                  <a:pt x="29459" y="11302"/>
                </a:cubicBezTo>
                <a:lnTo>
                  <a:pt x="29459" y="10804"/>
                </a:lnTo>
                <a:lnTo>
                  <a:pt x="29459" y="10305"/>
                </a:lnTo>
                <a:lnTo>
                  <a:pt x="29459" y="9857"/>
                </a:lnTo>
                <a:lnTo>
                  <a:pt x="29459" y="9458"/>
                </a:lnTo>
                <a:close/>
                <a:moveTo>
                  <a:pt x="7278" y="19278"/>
                </a:moveTo>
                <a:cubicBezTo>
                  <a:pt x="7627" y="19328"/>
                  <a:pt x="7976" y="19377"/>
                  <a:pt x="8375" y="19427"/>
                </a:cubicBezTo>
                <a:cubicBezTo>
                  <a:pt x="8723" y="19477"/>
                  <a:pt x="9122" y="19577"/>
                  <a:pt x="9521" y="19676"/>
                </a:cubicBezTo>
                <a:cubicBezTo>
                  <a:pt x="9870" y="19826"/>
                  <a:pt x="10169" y="19926"/>
                  <a:pt x="10468" y="20125"/>
                </a:cubicBezTo>
                <a:lnTo>
                  <a:pt x="10967" y="20424"/>
                </a:lnTo>
                <a:cubicBezTo>
                  <a:pt x="11116" y="20474"/>
                  <a:pt x="11266" y="20574"/>
                  <a:pt x="11415" y="20673"/>
                </a:cubicBezTo>
                <a:cubicBezTo>
                  <a:pt x="11565" y="20773"/>
                  <a:pt x="11814" y="20972"/>
                  <a:pt x="12013" y="21122"/>
                </a:cubicBezTo>
                <a:cubicBezTo>
                  <a:pt x="12263" y="21271"/>
                  <a:pt x="12412" y="21421"/>
                  <a:pt x="12611" y="21571"/>
                </a:cubicBezTo>
                <a:cubicBezTo>
                  <a:pt x="12711" y="21670"/>
                  <a:pt x="12811" y="21720"/>
                  <a:pt x="12861" y="21820"/>
                </a:cubicBezTo>
                <a:lnTo>
                  <a:pt x="13110" y="22069"/>
                </a:lnTo>
                <a:cubicBezTo>
                  <a:pt x="13210" y="22119"/>
                  <a:pt x="13259" y="22219"/>
                  <a:pt x="13359" y="22268"/>
                </a:cubicBezTo>
                <a:lnTo>
                  <a:pt x="13558" y="22518"/>
                </a:lnTo>
                <a:lnTo>
                  <a:pt x="13558" y="22518"/>
                </a:lnTo>
                <a:lnTo>
                  <a:pt x="13110" y="22268"/>
                </a:lnTo>
                <a:cubicBezTo>
                  <a:pt x="12761" y="22069"/>
                  <a:pt x="12412" y="21919"/>
                  <a:pt x="12063" y="21770"/>
                </a:cubicBezTo>
                <a:cubicBezTo>
                  <a:pt x="11714" y="21571"/>
                  <a:pt x="11315" y="21471"/>
                  <a:pt x="10917" y="21321"/>
                </a:cubicBezTo>
                <a:cubicBezTo>
                  <a:pt x="10169" y="21022"/>
                  <a:pt x="9371" y="20823"/>
                  <a:pt x="8574" y="20623"/>
                </a:cubicBezTo>
                <a:cubicBezTo>
                  <a:pt x="8175" y="20524"/>
                  <a:pt x="7727" y="20474"/>
                  <a:pt x="7328" y="20424"/>
                </a:cubicBezTo>
                <a:cubicBezTo>
                  <a:pt x="6929" y="20374"/>
                  <a:pt x="6530" y="20324"/>
                  <a:pt x="6132" y="20275"/>
                </a:cubicBezTo>
                <a:cubicBezTo>
                  <a:pt x="5733" y="20225"/>
                  <a:pt x="5334" y="20175"/>
                  <a:pt x="4885" y="20175"/>
                </a:cubicBezTo>
                <a:cubicBezTo>
                  <a:pt x="4686" y="20150"/>
                  <a:pt x="4487" y="20137"/>
                  <a:pt x="4287" y="20137"/>
                </a:cubicBezTo>
                <a:cubicBezTo>
                  <a:pt x="4088" y="20137"/>
                  <a:pt x="3888" y="20150"/>
                  <a:pt x="3689" y="20175"/>
                </a:cubicBezTo>
                <a:cubicBezTo>
                  <a:pt x="3440" y="20175"/>
                  <a:pt x="3191" y="20175"/>
                  <a:pt x="2892" y="20225"/>
                </a:cubicBezTo>
                <a:cubicBezTo>
                  <a:pt x="2767" y="20250"/>
                  <a:pt x="2680" y="20250"/>
                  <a:pt x="2605" y="20250"/>
                </a:cubicBezTo>
                <a:cubicBezTo>
                  <a:pt x="2530" y="20250"/>
                  <a:pt x="2468" y="20250"/>
                  <a:pt x="2393" y="20275"/>
                </a:cubicBezTo>
                <a:cubicBezTo>
                  <a:pt x="2593" y="20125"/>
                  <a:pt x="2842" y="20025"/>
                  <a:pt x="3091" y="19926"/>
                </a:cubicBezTo>
                <a:cubicBezTo>
                  <a:pt x="3240" y="19876"/>
                  <a:pt x="3440" y="19826"/>
                  <a:pt x="3589" y="19776"/>
                </a:cubicBezTo>
                <a:cubicBezTo>
                  <a:pt x="3739" y="19726"/>
                  <a:pt x="3888" y="19676"/>
                  <a:pt x="4088" y="19676"/>
                </a:cubicBezTo>
                <a:lnTo>
                  <a:pt x="3988" y="19676"/>
                </a:lnTo>
                <a:cubicBezTo>
                  <a:pt x="4287" y="19577"/>
                  <a:pt x="4586" y="19527"/>
                  <a:pt x="4935" y="19427"/>
                </a:cubicBezTo>
                <a:lnTo>
                  <a:pt x="5035" y="19427"/>
                </a:lnTo>
                <a:cubicBezTo>
                  <a:pt x="5184" y="19377"/>
                  <a:pt x="5384" y="19377"/>
                  <a:pt x="5533" y="19328"/>
                </a:cubicBezTo>
                <a:cubicBezTo>
                  <a:pt x="5733" y="19328"/>
                  <a:pt x="5982" y="19328"/>
                  <a:pt x="6181" y="19278"/>
                </a:cubicBezTo>
                <a:close/>
                <a:moveTo>
                  <a:pt x="3920" y="20785"/>
                </a:moveTo>
                <a:cubicBezTo>
                  <a:pt x="4038" y="20785"/>
                  <a:pt x="4163" y="20798"/>
                  <a:pt x="4287" y="20823"/>
                </a:cubicBezTo>
                <a:lnTo>
                  <a:pt x="4885" y="20823"/>
                </a:lnTo>
                <a:cubicBezTo>
                  <a:pt x="5683" y="20873"/>
                  <a:pt x="6480" y="20972"/>
                  <a:pt x="7228" y="21072"/>
                </a:cubicBezTo>
                <a:lnTo>
                  <a:pt x="7876" y="21172"/>
                </a:lnTo>
                <a:cubicBezTo>
                  <a:pt x="8075" y="21172"/>
                  <a:pt x="8275" y="21271"/>
                  <a:pt x="8474" y="21321"/>
                </a:cubicBezTo>
                <a:cubicBezTo>
                  <a:pt x="8873" y="21371"/>
                  <a:pt x="9272" y="21521"/>
                  <a:pt x="9671" y="21620"/>
                </a:cubicBezTo>
                <a:lnTo>
                  <a:pt x="10119" y="21770"/>
                </a:lnTo>
                <a:cubicBezTo>
                  <a:pt x="10518" y="21870"/>
                  <a:pt x="10867" y="22019"/>
                  <a:pt x="11216" y="22169"/>
                </a:cubicBezTo>
                <a:cubicBezTo>
                  <a:pt x="11565" y="22268"/>
                  <a:pt x="11914" y="22418"/>
                  <a:pt x="12263" y="22617"/>
                </a:cubicBezTo>
                <a:cubicBezTo>
                  <a:pt x="12611" y="22767"/>
                  <a:pt x="12910" y="22966"/>
                  <a:pt x="13259" y="23116"/>
                </a:cubicBezTo>
                <a:cubicBezTo>
                  <a:pt x="13608" y="23265"/>
                  <a:pt x="13907" y="23465"/>
                  <a:pt x="14256" y="23614"/>
                </a:cubicBezTo>
                <a:lnTo>
                  <a:pt x="14107" y="23714"/>
                </a:lnTo>
                <a:lnTo>
                  <a:pt x="13907" y="23913"/>
                </a:lnTo>
                <a:cubicBezTo>
                  <a:pt x="13808" y="23963"/>
                  <a:pt x="13708" y="24013"/>
                  <a:pt x="13658" y="24063"/>
                </a:cubicBezTo>
                <a:lnTo>
                  <a:pt x="13110" y="24362"/>
                </a:lnTo>
                <a:cubicBezTo>
                  <a:pt x="12910" y="24462"/>
                  <a:pt x="12761" y="24561"/>
                  <a:pt x="12562" y="24661"/>
                </a:cubicBezTo>
                <a:cubicBezTo>
                  <a:pt x="12362" y="24761"/>
                  <a:pt x="12163" y="24860"/>
                  <a:pt x="11914" y="24910"/>
                </a:cubicBezTo>
                <a:cubicBezTo>
                  <a:pt x="11714" y="25010"/>
                  <a:pt x="11465" y="25060"/>
                  <a:pt x="11216" y="25110"/>
                </a:cubicBezTo>
                <a:cubicBezTo>
                  <a:pt x="10917" y="25209"/>
                  <a:pt x="10568" y="25209"/>
                  <a:pt x="10269" y="25209"/>
                </a:cubicBezTo>
                <a:lnTo>
                  <a:pt x="9421" y="25209"/>
                </a:lnTo>
                <a:cubicBezTo>
                  <a:pt x="9122" y="25209"/>
                  <a:pt x="8823" y="25159"/>
                  <a:pt x="8524" y="25110"/>
                </a:cubicBezTo>
                <a:cubicBezTo>
                  <a:pt x="8225" y="25010"/>
                  <a:pt x="7926" y="24960"/>
                  <a:pt x="7677" y="24860"/>
                </a:cubicBezTo>
                <a:lnTo>
                  <a:pt x="7228" y="24661"/>
                </a:lnTo>
                <a:lnTo>
                  <a:pt x="6780" y="24462"/>
                </a:lnTo>
                <a:cubicBezTo>
                  <a:pt x="6630" y="24412"/>
                  <a:pt x="6530" y="24362"/>
                  <a:pt x="6381" y="24262"/>
                </a:cubicBezTo>
                <a:cubicBezTo>
                  <a:pt x="6281" y="24212"/>
                  <a:pt x="6132" y="24113"/>
                  <a:pt x="6032" y="24063"/>
                </a:cubicBezTo>
                <a:cubicBezTo>
                  <a:pt x="5982" y="24013"/>
                  <a:pt x="5982" y="24013"/>
                  <a:pt x="5982" y="24013"/>
                </a:cubicBezTo>
                <a:cubicBezTo>
                  <a:pt x="5633" y="23764"/>
                  <a:pt x="5334" y="23564"/>
                  <a:pt x="5035" y="23315"/>
                </a:cubicBezTo>
                <a:cubicBezTo>
                  <a:pt x="4736" y="23116"/>
                  <a:pt x="4337" y="22867"/>
                  <a:pt x="3988" y="22617"/>
                </a:cubicBezTo>
                <a:cubicBezTo>
                  <a:pt x="3440" y="22268"/>
                  <a:pt x="2892" y="21969"/>
                  <a:pt x="2343" y="21620"/>
                </a:cubicBezTo>
                <a:lnTo>
                  <a:pt x="1994" y="21421"/>
                </a:lnTo>
                <a:lnTo>
                  <a:pt x="1546" y="21172"/>
                </a:lnTo>
                <a:lnTo>
                  <a:pt x="1446" y="21172"/>
                </a:lnTo>
                <a:cubicBezTo>
                  <a:pt x="1695" y="21072"/>
                  <a:pt x="1994" y="21022"/>
                  <a:pt x="2244" y="20923"/>
                </a:cubicBezTo>
                <a:cubicBezTo>
                  <a:pt x="2692" y="20873"/>
                  <a:pt x="3141" y="20823"/>
                  <a:pt x="3589" y="20823"/>
                </a:cubicBezTo>
                <a:cubicBezTo>
                  <a:pt x="3689" y="20798"/>
                  <a:pt x="3801" y="20785"/>
                  <a:pt x="3920" y="20785"/>
                </a:cubicBezTo>
                <a:close/>
                <a:moveTo>
                  <a:pt x="32550" y="24412"/>
                </a:moveTo>
                <a:lnTo>
                  <a:pt x="32550" y="24910"/>
                </a:lnTo>
                <a:cubicBezTo>
                  <a:pt x="32550" y="25209"/>
                  <a:pt x="32500" y="25508"/>
                  <a:pt x="32500" y="25807"/>
                </a:cubicBezTo>
                <a:cubicBezTo>
                  <a:pt x="32450" y="26057"/>
                  <a:pt x="32500" y="26356"/>
                  <a:pt x="32450" y="26605"/>
                </a:cubicBezTo>
                <a:lnTo>
                  <a:pt x="32450" y="26655"/>
                </a:lnTo>
                <a:lnTo>
                  <a:pt x="32450" y="26754"/>
                </a:lnTo>
                <a:cubicBezTo>
                  <a:pt x="32300" y="27502"/>
                  <a:pt x="32151" y="28300"/>
                  <a:pt x="31951" y="29047"/>
                </a:cubicBezTo>
                <a:cubicBezTo>
                  <a:pt x="31852" y="29446"/>
                  <a:pt x="31802" y="29795"/>
                  <a:pt x="31702" y="30194"/>
                </a:cubicBezTo>
                <a:cubicBezTo>
                  <a:pt x="31652" y="30343"/>
                  <a:pt x="31603" y="30543"/>
                  <a:pt x="31503" y="30742"/>
                </a:cubicBezTo>
                <a:cubicBezTo>
                  <a:pt x="31453" y="30941"/>
                  <a:pt x="31403" y="31141"/>
                  <a:pt x="31353" y="31290"/>
                </a:cubicBezTo>
                <a:lnTo>
                  <a:pt x="31204" y="31689"/>
                </a:lnTo>
                <a:cubicBezTo>
                  <a:pt x="31054" y="32088"/>
                  <a:pt x="30905" y="32437"/>
                  <a:pt x="30755" y="32786"/>
                </a:cubicBezTo>
                <a:cubicBezTo>
                  <a:pt x="30755" y="32786"/>
                  <a:pt x="30755" y="32736"/>
                  <a:pt x="30755" y="32736"/>
                </a:cubicBezTo>
                <a:cubicBezTo>
                  <a:pt x="30655" y="32985"/>
                  <a:pt x="30556" y="33234"/>
                  <a:pt x="30456" y="33533"/>
                </a:cubicBezTo>
                <a:cubicBezTo>
                  <a:pt x="30307" y="33783"/>
                  <a:pt x="30207" y="34032"/>
                  <a:pt x="30057" y="34281"/>
                </a:cubicBezTo>
                <a:cubicBezTo>
                  <a:pt x="29958" y="34530"/>
                  <a:pt x="29858" y="34780"/>
                  <a:pt x="29758" y="35029"/>
                </a:cubicBezTo>
                <a:cubicBezTo>
                  <a:pt x="29708" y="35079"/>
                  <a:pt x="29659" y="35178"/>
                  <a:pt x="29609" y="35278"/>
                </a:cubicBezTo>
                <a:lnTo>
                  <a:pt x="29609" y="35178"/>
                </a:lnTo>
                <a:cubicBezTo>
                  <a:pt x="29509" y="34780"/>
                  <a:pt x="29459" y="34431"/>
                  <a:pt x="29359" y="34082"/>
                </a:cubicBezTo>
                <a:cubicBezTo>
                  <a:pt x="29359" y="33783"/>
                  <a:pt x="29310" y="33434"/>
                  <a:pt x="29310" y="33085"/>
                </a:cubicBezTo>
                <a:lnTo>
                  <a:pt x="29310" y="32586"/>
                </a:lnTo>
                <a:cubicBezTo>
                  <a:pt x="29310" y="32437"/>
                  <a:pt x="29310" y="32287"/>
                  <a:pt x="29359" y="32138"/>
                </a:cubicBezTo>
                <a:cubicBezTo>
                  <a:pt x="29409" y="31988"/>
                  <a:pt x="29409" y="31689"/>
                  <a:pt x="29459" y="31490"/>
                </a:cubicBezTo>
                <a:cubicBezTo>
                  <a:pt x="29509" y="31340"/>
                  <a:pt x="29559" y="31091"/>
                  <a:pt x="29609" y="30892"/>
                </a:cubicBezTo>
                <a:cubicBezTo>
                  <a:pt x="29659" y="30692"/>
                  <a:pt x="29659" y="30393"/>
                  <a:pt x="29708" y="30144"/>
                </a:cubicBezTo>
                <a:cubicBezTo>
                  <a:pt x="29758" y="29895"/>
                  <a:pt x="29858" y="29646"/>
                  <a:pt x="29958" y="29446"/>
                </a:cubicBezTo>
                <a:lnTo>
                  <a:pt x="29958" y="29496"/>
                </a:lnTo>
                <a:cubicBezTo>
                  <a:pt x="29958" y="29503"/>
                  <a:pt x="29958" y="29506"/>
                  <a:pt x="29958" y="29506"/>
                </a:cubicBezTo>
                <a:cubicBezTo>
                  <a:pt x="29959" y="29506"/>
                  <a:pt x="29965" y="29389"/>
                  <a:pt x="30007" y="29346"/>
                </a:cubicBezTo>
                <a:lnTo>
                  <a:pt x="30007" y="29396"/>
                </a:lnTo>
                <a:cubicBezTo>
                  <a:pt x="30157" y="28998"/>
                  <a:pt x="30307" y="28649"/>
                  <a:pt x="30456" y="28300"/>
                </a:cubicBezTo>
                <a:cubicBezTo>
                  <a:pt x="30655" y="27951"/>
                  <a:pt x="30805" y="27602"/>
                  <a:pt x="30955" y="27253"/>
                </a:cubicBezTo>
                <a:cubicBezTo>
                  <a:pt x="31154" y="26904"/>
                  <a:pt x="31303" y="26605"/>
                  <a:pt x="31453" y="26256"/>
                </a:cubicBezTo>
                <a:cubicBezTo>
                  <a:pt x="31553" y="26106"/>
                  <a:pt x="31652" y="25957"/>
                  <a:pt x="31702" y="25758"/>
                </a:cubicBezTo>
                <a:lnTo>
                  <a:pt x="32001" y="25309"/>
                </a:lnTo>
                <a:cubicBezTo>
                  <a:pt x="32151" y="25010"/>
                  <a:pt x="32350" y="24661"/>
                  <a:pt x="32550" y="24412"/>
                </a:cubicBezTo>
                <a:close/>
                <a:moveTo>
                  <a:pt x="33247" y="24113"/>
                </a:moveTo>
                <a:cubicBezTo>
                  <a:pt x="33397" y="24362"/>
                  <a:pt x="33497" y="24611"/>
                  <a:pt x="33646" y="24910"/>
                </a:cubicBezTo>
                <a:cubicBezTo>
                  <a:pt x="33846" y="25359"/>
                  <a:pt x="33995" y="25857"/>
                  <a:pt x="34095" y="26356"/>
                </a:cubicBezTo>
                <a:cubicBezTo>
                  <a:pt x="34194" y="26655"/>
                  <a:pt x="34244" y="26904"/>
                  <a:pt x="34294" y="27153"/>
                </a:cubicBezTo>
                <a:cubicBezTo>
                  <a:pt x="34344" y="27452"/>
                  <a:pt x="34394" y="27652"/>
                  <a:pt x="34444" y="27851"/>
                </a:cubicBezTo>
                <a:cubicBezTo>
                  <a:pt x="34494" y="28399"/>
                  <a:pt x="34543" y="28848"/>
                  <a:pt x="34593" y="29346"/>
                </a:cubicBezTo>
                <a:cubicBezTo>
                  <a:pt x="34593" y="29596"/>
                  <a:pt x="34643" y="29845"/>
                  <a:pt x="34643" y="30094"/>
                </a:cubicBezTo>
                <a:cubicBezTo>
                  <a:pt x="34693" y="30343"/>
                  <a:pt x="34693" y="30642"/>
                  <a:pt x="34643" y="30892"/>
                </a:cubicBezTo>
                <a:cubicBezTo>
                  <a:pt x="34593" y="31241"/>
                  <a:pt x="34543" y="31589"/>
                  <a:pt x="34444" y="31938"/>
                </a:cubicBezTo>
                <a:cubicBezTo>
                  <a:pt x="34344" y="32287"/>
                  <a:pt x="34244" y="32636"/>
                  <a:pt x="34145" y="32985"/>
                </a:cubicBezTo>
                <a:cubicBezTo>
                  <a:pt x="33995" y="33284"/>
                  <a:pt x="33846" y="33583"/>
                  <a:pt x="33696" y="33882"/>
                </a:cubicBezTo>
                <a:cubicBezTo>
                  <a:pt x="33596" y="34032"/>
                  <a:pt x="33447" y="34132"/>
                  <a:pt x="33347" y="34281"/>
                </a:cubicBezTo>
                <a:cubicBezTo>
                  <a:pt x="33247" y="34381"/>
                  <a:pt x="33098" y="34530"/>
                  <a:pt x="32948" y="34630"/>
                </a:cubicBezTo>
                <a:cubicBezTo>
                  <a:pt x="32799" y="34780"/>
                  <a:pt x="32599" y="34929"/>
                  <a:pt x="32400" y="35029"/>
                </a:cubicBezTo>
                <a:cubicBezTo>
                  <a:pt x="32251" y="35178"/>
                  <a:pt x="32051" y="35278"/>
                  <a:pt x="31852" y="35378"/>
                </a:cubicBezTo>
                <a:cubicBezTo>
                  <a:pt x="31503" y="35527"/>
                  <a:pt x="31154" y="35677"/>
                  <a:pt x="30805" y="35776"/>
                </a:cubicBezTo>
                <a:cubicBezTo>
                  <a:pt x="30606" y="35826"/>
                  <a:pt x="30456" y="35876"/>
                  <a:pt x="30257" y="35876"/>
                </a:cubicBezTo>
                <a:lnTo>
                  <a:pt x="30057" y="35926"/>
                </a:lnTo>
                <a:lnTo>
                  <a:pt x="30257" y="35527"/>
                </a:lnTo>
                <a:cubicBezTo>
                  <a:pt x="30406" y="35079"/>
                  <a:pt x="30606" y="34680"/>
                  <a:pt x="30805" y="34281"/>
                </a:cubicBezTo>
                <a:cubicBezTo>
                  <a:pt x="30905" y="34032"/>
                  <a:pt x="31004" y="33833"/>
                  <a:pt x="31104" y="33583"/>
                </a:cubicBezTo>
                <a:cubicBezTo>
                  <a:pt x="31204" y="33334"/>
                  <a:pt x="31303" y="33085"/>
                  <a:pt x="31403" y="32836"/>
                </a:cubicBezTo>
                <a:lnTo>
                  <a:pt x="31403" y="32935"/>
                </a:lnTo>
                <a:cubicBezTo>
                  <a:pt x="31553" y="32586"/>
                  <a:pt x="31702" y="32188"/>
                  <a:pt x="31852" y="31839"/>
                </a:cubicBezTo>
                <a:cubicBezTo>
                  <a:pt x="31951" y="31490"/>
                  <a:pt x="32101" y="31091"/>
                  <a:pt x="32201" y="30742"/>
                </a:cubicBezTo>
                <a:cubicBezTo>
                  <a:pt x="32251" y="30543"/>
                  <a:pt x="32350" y="30343"/>
                  <a:pt x="32400" y="30144"/>
                </a:cubicBezTo>
                <a:cubicBezTo>
                  <a:pt x="32450" y="29994"/>
                  <a:pt x="32450" y="29795"/>
                  <a:pt x="32500" y="29596"/>
                </a:cubicBezTo>
                <a:cubicBezTo>
                  <a:pt x="32599" y="29247"/>
                  <a:pt x="32649" y="28848"/>
                  <a:pt x="32749" y="28449"/>
                </a:cubicBezTo>
                <a:cubicBezTo>
                  <a:pt x="32849" y="28050"/>
                  <a:pt x="32948" y="27702"/>
                  <a:pt x="32998" y="27303"/>
                </a:cubicBezTo>
                <a:cubicBezTo>
                  <a:pt x="33098" y="26854"/>
                  <a:pt x="33098" y="26455"/>
                  <a:pt x="33148" y="26007"/>
                </a:cubicBezTo>
                <a:cubicBezTo>
                  <a:pt x="33148" y="25608"/>
                  <a:pt x="33198" y="25159"/>
                  <a:pt x="33198" y="24711"/>
                </a:cubicBezTo>
                <a:cubicBezTo>
                  <a:pt x="33198" y="24511"/>
                  <a:pt x="33198" y="24312"/>
                  <a:pt x="33247" y="24113"/>
                </a:cubicBezTo>
                <a:close/>
                <a:moveTo>
                  <a:pt x="13558" y="28798"/>
                </a:moveTo>
                <a:cubicBezTo>
                  <a:pt x="13758" y="28848"/>
                  <a:pt x="14007" y="28898"/>
                  <a:pt x="14256" y="28948"/>
                </a:cubicBezTo>
                <a:cubicBezTo>
                  <a:pt x="14506" y="28998"/>
                  <a:pt x="14755" y="29047"/>
                  <a:pt x="15004" y="29147"/>
                </a:cubicBezTo>
                <a:lnTo>
                  <a:pt x="15702" y="29346"/>
                </a:lnTo>
                <a:cubicBezTo>
                  <a:pt x="16001" y="29446"/>
                  <a:pt x="16250" y="29546"/>
                  <a:pt x="16499" y="29646"/>
                </a:cubicBezTo>
                <a:cubicBezTo>
                  <a:pt x="16798" y="29745"/>
                  <a:pt x="17098" y="29895"/>
                  <a:pt x="17347" y="30044"/>
                </a:cubicBezTo>
                <a:cubicBezTo>
                  <a:pt x="17895" y="30293"/>
                  <a:pt x="18443" y="30593"/>
                  <a:pt x="18942" y="30892"/>
                </a:cubicBezTo>
                <a:cubicBezTo>
                  <a:pt x="19241" y="31141"/>
                  <a:pt x="19540" y="31340"/>
                  <a:pt x="19789" y="31589"/>
                </a:cubicBezTo>
                <a:cubicBezTo>
                  <a:pt x="20138" y="31889"/>
                  <a:pt x="20437" y="32237"/>
                  <a:pt x="20686" y="32487"/>
                </a:cubicBezTo>
                <a:lnTo>
                  <a:pt x="20686" y="32487"/>
                </a:lnTo>
                <a:cubicBezTo>
                  <a:pt x="20720" y="32520"/>
                  <a:pt x="20753" y="32553"/>
                  <a:pt x="20786" y="32586"/>
                </a:cubicBezTo>
                <a:lnTo>
                  <a:pt x="20786" y="32636"/>
                </a:lnTo>
                <a:lnTo>
                  <a:pt x="20936" y="32836"/>
                </a:lnTo>
                <a:cubicBezTo>
                  <a:pt x="21085" y="32985"/>
                  <a:pt x="21185" y="33135"/>
                  <a:pt x="21334" y="33284"/>
                </a:cubicBezTo>
                <a:cubicBezTo>
                  <a:pt x="21434" y="33434"/>
                  <a:pt x="21534" y="33583"/>
                  <a:pt x="21633" y="33733"/>
                </a:cubicBezTo>
                <a:cubicBezTo>
                  <a:pt x="21683" y="33882"/>
                  <a:pt x="21833" y="34082"/>
                  <a:pt x="21933" y="34281"/>
                </a:cubicBezTo>
                <a:cubicBezTo>
                  <a:pt x="22032" y="34481"/>
                  <a:pt x="22132" y="34680"/>
                  <a:pt x="22232" y="34829"/>
                </a:cubicBezTo>
                <a:lnTo>
                  <a:pt x="22431" y="35228"/>
                </a:lnTo>
                <a:cubicBezTo>
                  <a:pt x="22481" y="35328"/>
                  <a:pt x="22531" y="35477"/>
                  <a:pt x="22581" y="35627"/>
                </a:cubicBezTo>
                <a:cubicBezTo>
                  <a:pt x="22630" y="35776"/>
                  <a:pt x="22680" y="35926"/>
                  <a:pt x="22730" y="36076"/>
                </a:cubicBezTo>
                <a:cubicBezTo>
                  <a:pt x="22780" y="36175"/>
                  <a:pt x="22830" y="36325"/>
                  <a:pt x="22880" y="36474"/>
                </a:cubicBezTo>
                <a:cubicBezTo>
                  <a:pt x="22880" y="36474"/>
                  <a:pt x="22880" y="36524"/>
                  <a:pt x="22880" y="36524"/>
                </a:cubicBezTo>
                <a:cubicBezTo>
                  <a:pt x="22481" y="36325"/>
                  <a:pt x="22132" y="36125"/>
                  <a:pt x="21733" y="35926"/>
                </a:cubicBezTo>
                <a:cubicBezTo>
                  <a:pt x="21534" y="35826"/>
                  <a:pt x="21334" y="35727"/>
                  <a:pt x="21085" y="35627"/>
                </a:cubicBezTo>
                <a:lnTo>
                  <a:pt x="20537" y="35278"/>
                </a:lnTo>
                <a:lnTo>
                  <a:pt x="19989" y="34979"/>
                </a:lnTo>
                <a:cubicBezTo>
                  <a:pt x="19789" y="34879"/>
                  <a:pt x="19640" y="34780"/>
                  <a:pt x="19490" y="34630"/>
                </a:cubicBezTo>
                <a:lnTo>
                  <a:pt x="19191" y="34481"/>
                </a:lnTo>
                <a:lnTo>
                  <a:pt x="19141" y="34481"/>
                </a:lnTo>
                <a:cubicBezTo>
                  <a:pt x="18842" y="34231"/>
                  <a:pt x="18493" y="33982"/>
                  <a:pt x="18144" y="33733"/>
                </a:cubicBezTo>
                <a:cubicBezTo>
                  <a:pt x="17795" y="33484"/>
                  <a:pt x="17496" y="33234"/>
                  <a:pt x="17147" y="32985"/>
                </a:cubicBezTo>
                <a:lnTo>
                  <a:pt x="16649" y="32537"/>
                </a:lnTo>
                <a:lnTo>
                  <a:pt x="16200" y="32138"/>
                </a:lnTo>
                <a:cubicBezTo>
                  <a:pt x="15901" y="31839"/>
                  <a:pt x="15602" y="31490"/>
                  <a:pt x="15303" y="31241"/>
                </a:cubicBezTo>
                <a:lnTo>
                  <a:pt x="15104" y="30991"/>
                </a:lnTo>
                <a:cubicBezTo>
                  <a:pt x="14954" y="30792"/>
                  <a:pt x="14755" y="30543"/>
                  <a:pt x="14555" y="30293"/>
                </a:cubicBezTo>
                <a:lnTo>
                  <a:pt x="14007" y="29546"/>
                </a:lnTo>
                <a:cubicBezTo>
                  <a:pt x="13858" y="29297"/>
                  <a:pt x="13658" y="29047"/>
                  <a:pt x="13558" y="28798"/>
                </a:cubicBezTo>
                <a:close/>
                <a:moveTo>
                  <a:pt x="13509" y="30044"/>
                </a:moveTo>
                <a:lnTo>
                  <a:pt x="13758" y="30343"/>
                </a:lnTo>
                <a:lnTo>
                  <a:pt x="14157" y="30892"/>
                </a:lnTo>
                <a:cubicBezTo>
                  <a:pt x="14256" y="31041"/>
                  <a:pt x="14406" y="31241"/>
                  <a:pt x="14506" y="31390"/>
                </a:cubicBezTo>
                <a:cubicBezTo>
                  <a:pt x="14655" y="31540"/>
                  <a:pt x="14805" y="31689"/>
                  <a:pt x="14954" y="31889"/>
                </a:cubicBezTo>
                <a:cubicBezTo>
                  <a:pt x="15154" y="32038"/>
                  <a:pt x="15253" y="32188"/>
                  <a:pt x="15403" y="32287"/>
                </a:cubicBezTo>
                <a:cubicBezTo>
                  <a:pt x="16001" y="32935"/>
                  <a:pt x="16649" y="33484"/>
                  <a:pt x="17347" y="33982"/>
                </a:cubicBezTo>
                <a:cubicBezTo>
                  <a:pt x="17696" y="34231"/>
                  <a:pt x="17995" y="34481"/>
                  <a:pt x="18344" y="34730"/>
                </a:cubicBezTo>
                <a:cubicBezTo>
                  <a:pt x="18543" y="34879"/>
                  <a:pt x="18742" y="34979"/>
                  <a:pt x="18892" y="35128"/>
                </a:cubicBezTo>
                <a:lnTo>
                  <a:pt x="19440" y="35477"/>
                </a:lnTo>
                <a:cubicBezTo>
                  <a:pt x="19789" y="35677"/>
                  <a:pt x="20188" y="35876"/>
                  <a:pt x="20537" y="36076"/>
                </a:cubicBezTo>
                <a:cubicBezTo>
                  <a:pt x="20936" y="36275"/>
                  <a:pt x="21334" y="36474"/>
                  <a:pt x="21683" y="36724"/>
                </a:cubicBezTo>
                <a:lnTo>
                  <a:pt x="22082" y="36923"/>
                </a:lnTo>
                <a:lnTo>
                  <a:pt x="21534" y="36923"/>
                </a:lnTo>
                <a:cubicBezTo>
                  <a:pt x="21235" y="36923"/>
                  <a:pt x="20936" y="36873"/>
                  <a:pt x="20686" y="36823"/>
                </a:cubicBezTo>
                <a:cubicBezTo>
                  <a:pt x="20487" y="36823"/>
                  <a:pt x="20337" y="36773"/>
                  <a:pt x="20188" y="36724"/>
                </a:cubicBezTo>
                <a:cubicBezTo>
                  <a:pt x="20038" y="36674"/>
                  <a:pt x="19889" y="36624"/>
                  <a:pt x="19739" y="36574"/>
                </a:cubicBezTo>
                <a:lnTo>
                  <a:pt x="19739" y="36574"/>
                </a:lnTo>
                <a:lnTo>
                  <a:pt x="19789" y="36624"/>
                </a:lnTo>
                <a:lnTo>
                  <a:pt x="19540" y="36524"/>
                </a:lnTo>
                <a:cubicBezTo>
                  <a:pt x="19241" y="36424"/>
                  <a:pt x="18942" y="36325"/>
                  <a:pt x="18693" y="36175"/>
                </a:cubicBezTo>
                <a:cubicBezTo>
                  <a:pt x="18443" y="36076"/>
                  <a:pt x="18194" y="35926"/>
                  <a:pt x="17945" y="35776"/>
                </a:cubicBezTo>
                <a:cubicBezTo>
                  <a:pt x="17596" y="35527"/>
                  <a:pt x="17297" y="35228"/>
                  <a:pt x="16998" y="34979"/>
                </a:cubicBezTo>
                <a:cubicBezTo>
                  <a:pt x="16848" y="34829"/>
                  <a:pt x="16699" y="34680"/>
                  <a:pt x="16549" y="34530"/>
                </a:cubicBezTo>
                <a:cubicBezTo>
                  <a:pt x="16400" y="34381"/>
                  <a:pt x="16250" y="34231"/>
                  <a:pt x="16101" y="34082"/>
                </a:cubicBezTo>
                <a:lnTo>
                  <a:pt x="15602" y="33484"/>
                </a:lnTo>
                <a:cubicBezTo>
                  <a:pt x="15353" y="33234"/>
                  <a:pt x="15203" y="32935"/>
                  <a:pt x="14954" y="32686"/>
                </a:cubicBezTo>
                <a:lnTo>
                  <a:pt x="14655" y="32287"/>
                </a:lnTo>
                <a:cubicBezTo>
                  <a:pt x="14555" y="32138"/>
                  <a:pt x="14506" y="32038"/>
                  <a:pt x="14406" y="31889"/>
                </a:cubicBezTo>
                <a:cubicBezTo>
                  <a:pt x="14256" y="31639"/>
                  <a:pt x="14107" y="31340"/>
                  <a:pt x="13957" y="31041"/>
                </a:cubicBezTo>
                <a:cubicBezTo>
                  <a:pt x="13858" y="30892"/>
                  <a:pt x="13808" y="30742"/>
                  <a:pt x="13708" y="30543"/>
                </a:cubicBezTo>
                <a:cubicBezTo>
                  <a:pt x="13658" y="30393"/>
                  <a:pt x="13608" y="30194"/>
                  <a:pt x="13509" y="30044"/>
                </a:cubicBezTo>
                <a:close/>
                <a:moveTo>
                  <a:pt x="18992" y="41309"/>
                </a:moveTo>
                <a:cubicBezTo>
                  <a:pt x="19000" y="41327"/>
                  <a:pt x="19009" y="41344"/>
                  <a:pt x="19018" y="41360"/>
                </a:cubicBezTo>
                <a:lnTo>
                  <a:pt x="19018" y="41360"/>
                </a:lnTo>
                <a:cubicBezTo>
                  <a:pt x="19005" y="41347"/>
                  <a:pt x="18992" y="41335"/>
                  <a:pt x="18992" y="41309"/>
                </a:cubicBezTo>
                <a:close/>
                <a:moveTo>
                  <a:pt x="22182" y="40661"/>
                </a:moveTo>
                <a:cubicBezTo>
                  <a:pt x="22730" y="40761"/>
                  <a:pt x="23228" y="40861"/>
                  <a:pt x="23777" y="41010"/>
                </a:cubicBezTo>
                <a:cubicBezTo>
                  <a:pt x="24026" y="41110"/>
                  <a:pt x="24325" y="41259"/>
                  <a:pt x="24574" y="41409"/>
                </a:cubicBezTo>
                <a:cubicBezTo>
                  <a:pt x="24873" y="41559"/>
                  <a:pt x="25123" y="41708"/>
                  <a:pt x="25422" y="41858"/>
                </a:cubicBezTo>
                <a:lnTo>
                  <a:pt x="25472" y="41907"/>
                </a:lnTo>
                <a:cubicBezTo>
                  <a:pt x="25671" y="42057"/>
                  <a:pt x="25870" y="42207"/>
                  <a:pt x="26070" y="42356"/>
                </a:cubicBezTo>
                <a:cubicBezTo>
                  <a:pt x="26269" y="42555"/>
                  <a:pt x="26468" y="42705"/>
                  <a:pt x="26668" y="42904"/>
                </a:cubicBezTo>
                <a:cubicBezTo>
                  <a:pt x="26967" y="43203"/>
                  <a:pt x="27266" y="43552"/>
                  <a:pt x="27515" y="43802"/>
                </a:cubicBezTo>
                <a:lnTo>
                  <a:pt x="27116" y="43702"/>
                </a:lnTo>
                <a:cubicBezTo>
                  <a:pt x="26718" y="43602"/>
                  <a:pt x="26369" y="43503"/>
                  <a:pt x="26020" y="43403"/>
                </a:cubicBezTo>
                <a:lnTo>
                  <a:pt x="25472" y="43253"/>
                </a:lnTo>
                <a:cubicBezTo>
                  <a:pt x="25322" y="43203"/>
                  <a:pt x="25123" y="43154"/>
                  <a:pt x="24923" y="43054"/>
                </a:cubicBezTo>
                <a:lnTo>
                  <a:pt x="24973" y="43054"/>
                </a:lnTo>
                <a:lnTo>
                  <a:pt x="24375" y="42855"/>
                </a:lnTo>
                <a:lnTo>
                  <a:pt x="24475" y="42855"/>
                </a:lnTo>
                <a:lnTo>
                  <a:pt x="24126" y="42755"/>
                </a:lnTo>
                <a:lnTo>
                  <a:pt x="24225" y="42755"/>
                </a:lnTo>
                <a:cubicBezTo>
                  <a:pt x="23876" y="42655"/>
                  <a:pt x="23528" y="42506"/>
                  <a:pt x="23228" y="42356"/>
                </a:cubicBezTo>
                <a:lnTo>
                  <a:pt x="22730" y="42157"/>
                </a:lnTo>
                <a:lnTo>
                  <a:pt x="22232" y="41957"/>
                </a:lnTo>
                <a:lnTo>
                  <a:pt x="21683" y="41708"/>
                </a:lnTo>
                <a:cubicBezTo>
                  <a:pt x="21534" y="41608"/>
                  <a:pt x="21384" y="41559"/>
                  <a:pt x="21235" y="41459"/>
                </a:cubicBezTo>
                <a:cubicBezTo>
                  <a:pt x="20886" y="41259"/>
                  <a:pt x="20587" y="41060"/>
                  <a:pt x="20288" y="40861"/>
                </a:cubicBezTo>
                <a:cubicBezTo>
                  <a:pt x="20138" y="40811"/>
                  <a:pt x="20038" y="40711"/>
                  <a:pt x="19939" y="40661"/>
                </a:cubicBezTo>
                <a:lnTo>
                  <a:pt x="20038" y="40661"/>
                </a:lnTo>
                <a:cubicBezTo>
                  <a:pt x="20138" y="40711"/>
                  <a:pt x="20288" y="40711"/>
                  <a:pt x="20387" y="40711"/>
                </a:cubicBezTo>
                <a:lnTo>
                  <a:pt x="20387" y="40661"/>
                </a:lnTo>
                <a:close/>
                <a:moveTo>
                  <a:pt x="19989" y="41608"/>
                </a:moveTo>
                <a:lnTo>
                  <a:pt x="19989" y="41608"/>
                </a:lnTo>
                <a:cubicBezTo>
                  <a:pt x="20337" y="41858"/>
                  <a:pt x="20736" y="42107"/>
                  <a:pt x="21085" y="42306"/>
                </a:cubicBezTo>
                <a:cubicBezTo>
                  <a:pt x="21434" y="42506"/>
                  <a:pt x="21833" y="42655"/>
                  <a:pt x="22232" y="42805"/>
                </a:cubicBezTo>
                <a:cubicBezTo>
                  <a:pt x="22581" y="42954"/>
                  <a:pt x="22979" y="43154"/>
                  <a:pt x="23378" y="43303"/>
                </a:cubicBezTo>
                <a:cubicBezTo>
                  <a:pt x="23577" y="43353"/>
                  <a:pt x="23827" y="43453"/>
                  <a:pt x="24026" y="43552"/>
                </a:cubicBezTo>
                <a:lnTo>
                  <a:pt x="24076" y="43552"/>
                </a:lnTo>
                <a:lnTo>
                  <a:pt x="24325" y="43602"/>
                </a:lnTo>
                <a:lnTo>
                  <a:pt x="24375" y="43602"/>
                </a:lnTo>
                <a:cubicBezTo>
                  <a:pt x="24774" y="43752"/>
                  <a:pt x="25172" y="43851"/>
                  <a:pt x="25571" y="43951"/>
                </a:cubicBezTo>
                <a:lnTo>
                  <a:pt x="26768" y="44300"/>
                </a:lnTo>
                <a:lnTo>
                  <a:pt x="27366" y="44450"/>
                </a:lnTo>
                <a:lnTo>
                  <a:pt x="27216" y="44499"/>
                </a:lnTo>
                <a:lnTo>
                  <a:pt x="27316" y="44499"/>
                </a:lnTo>
                <a:lnTo>
                  <a:pt x="27116" y="44549"/>
                </a:lnTo>
                <a:lnTo>
                  <a:pt x="26817" y="44599"/>
                </a:lnTo>
                <a:lnTo>
                  <a:pt x="26917" y="44599"/>
                </a:lnTo>
                <a:cubicBezTo>
                  <a:pt x="26718" y="44649"/>
                  <a:pt x="26468" y="44649"/>
                  <a:pt x="26219" y="44699"/>
                </a:cubicBezTo>
                <a:lnTo>
                  <a:pt x="25222" y="44699"/>
                </a:lnTo>
                <a:cubicBezTo>
                  <a:pt x="24973" y="44649"/>
                  <a:pt x="24724" y="44599"/>
                  <a:pt x="24524" y="44549"/>
                </a:cubicBezTo>
                <a:cubicBezTo>
                  <a:pt x="24225" y="44499"/>
                  <a:pt x="23976" y="44450"/>
                  <a:pt x="23727" y="44350"/>
                </a:cubicBezTo>
                <a:cubicBezTo>
                  <a:pt x="23378" y="44250"/>
                  <a:pt x="23079" y="44101"/>
                  <a:pt x="22730" y="43951"/>
                </a:cubicBezTo>
                <a:cubicBezTo>
                  <a:pt x="22431" y="43851"/>
                  <a:pt x="22182" y="43652"/>
                  <a:pt x="21883" y="43503"/>
                </a:cubicBezTo>
                <a:cubicBezTo>
                  <a:pt x="21733" y="43403"/>
                  <a:pt x="21584" y="43253"/>
                  <a:pt x="21434" y="43154"/>
                </a:cubicBezTo>
                <a:cubicBezTo>
                  <a:pt x="21285" y="43004"/>
                  <a:pt x="21135" y="42855"/>
                  <a:pt x="20985" y="42705"/>
                </a:cubicBezTo>
                <a:cubicBezTo>
                  <a:pt x="20836" y="42555"/>
                  <a:pt x="20637" y="42356"/>
                  <a:pt x="20487" y="42207"/>
                </a:cubicBezTo>
                <a:cubicBezTo>
                  <a:pt x="20337" y="42057"/>
                  <a:pt x="20238" y="41957"/>
                  <a:pt x="20138" y="41808"/>
                </a:cubicBezTo>
                <a:cubicBezTo>
                  <a:pt x="20038" y="41708"/>
                  <a:pt x="20038" y="41708"/>
                  <a:pt x="19989" y="41608"/>
                </a:cubicBezTo>
                <a:close/>
                <a:moveTo>
                  <a:pt x="19044" y="0"/>
                </a:moveTo>
                <a:cubicBezTo>
                  <a:pt x="18918" y="0"/>
                  <a:pt x="18803" y="66"/>
                  <a:pt x="18742" y="187"/>
                </a:cubicBezTo>
                <a:lnTo>
                  <a:pt x="18693" y="237"/>
                </a:lnTo>
                <a:cubicBezTo>
                  <a:pt x="18593" y="237"/>
                  <a:pt x="18493" y="336"/>
                  <a:pt x="18443" y="436"/>
                </a:cubicBezTo>
                <a:cubicBezTo>
                  <a:pt x="18344" y="635"/>
                  <a:pt x="18244" y="885"/>
                  <a:pt x="18144" y="1134"/>
                </a:cubicBezTo>
                <a:cubicBezTo>
                  <a:pt x="18094" y="1333"/>
                  <a:pt x="17995" y="1533"/>
                  <a:pt x="17895" y="1682"/>
                </a:cubicBezTo>
                <a:cubicBezTo>
                  <a:pt x="17696" y="2081"/>
                  <a:pt x="17546" y="2480"/>
                  <a:pt x="17397" y="2829"/>
                </a:cubicBezTo>
                <a:cubicBezTo>
                  <a:pt x="17247" y="3227"/>
                  <a:pt x="17147" y="3626"/>
                  <a:pt x="17048" y="3975"/>
                </a:cubicBezTo>
                <a:cubicBezTo>
                  <a:pt x="16948" y="4324"/>
                  <a:pt x="16848" y="4673"/>
                  <a:pt x="16798" y="4972"/>
                </a:cubicBezTo>
                <a:cubicBezTo>
                  <a:pt x="16699" y="5770"/>
                  <a:pt x="16699" y="6617"/>
                  <a:pt x="16798" y="7414"/>
                </a:cubicBezTo>
                <a:cubicBezTo>
                  <a:pt x="16798" y="7763"/>
                  <a:pt x="16898" y="8062"/>
                  <a:pt x="16998" y="8411"/>
                </a:cubicBezTo>
                <a:lnTo>
                  <a:pt x="17048" y="8561"/>
                </a:lnTo>
                <a:cubicBezTo>
                  <a:pt x="17147" y="8910"/>
                  <a:pt x="17297" y="9309"/>
                  <a:pt x="17496" y="9658"/>
                </a:cubicBezTo>
                <a:cubicBezTo>
                  <a:pt x="17646" y="10006"/>
                  <a:pt x="17845" y="10355"/>
                  <a:pt x="18045" y="10704"/>
                </a:cubicBezTo>
                <a:cubicBezTo>
                  <a:pt x="18144" y="10854"/>
                  <a:pt x="18244" y="11053"/>
                  <a:pt x="18344" y="11203"/>
                </a:cubicBezTo>
                <a:cubicBezTo>
                  <a:pt x="18443" y="11352"/>
                  <a:pt x="18593" y="11552"/>
                  <a:pt x="18742" y="11701"/>
                </a:cubicBezTo>
                <a:lnTo>
                  <a:pt x="18942" y="12000"/>
                </a:lnTo>
                <a:lnTo>
                  <a:pt x="19141" y="12200"/>
                </a:lnTo>
                <a:lnTo>
                  <a:pt x="19191" y="12249"/>
                </a:lnTo>
                <a:cubicBezTo>
                  <a:pt x="19141" y="12399"/>
                  <a:pt x="19091" y="12598"/>
                  <a:pt x="19091" y="12798"/>
                </a:cubicBezTo>
                <a:cubicBezTo>
                  <a:pt x="19041" y="13246"/>
                  <a:pt x="19041" y="13645"/>
                  <a:pt x="18992" y="14094"/>
                </a:cubicBezTo>
                <a:cubicBezTo>
                  <a:pt x="18992" y="14941"/>
                  <a:pt x="18942" y="15788"/>
                  <a:pt x="18892" y="16586"/>
                </a:cubicBezTo>
                <a:lnTo>
                  <a:pt x="18892" y="17533"/>
                </a:lnTo>
                <a:lnTo>
                  <a:pt x="18892" y="17832"/>
                </a:lnTo>
                <a:lnTo>
                  <a:pt x="18842" y="17782"/>
                </a:lnTo>
                <a:cubicBezTo>
                  <a:pt x="18593" y="17334"/>
                  <a:pt x="18393" y="16835"/>
                  <a:pt x="18194" y="16387"/>
                </a:cubicBezTo>
                <a:cubicBezTo>
                  <a:pt x="17945" y="15938"/>
                  <a:pt x="17696" y="15440"/>
                  <a:pt x="17397" y="14941"/>
                </a:cubicBezTo>
                <a:cubicBezTo>
                  <a:pt x="17297" y="14792"/>
                  <a:pt x="17197" y="14592"/>
                  <a:pt x="17098" y="14393"/>
                </a:cubicBezTo>
                <a:cubicBezTo>
                  <a:pt x="16998" y="14193"/>
                  <a:pt x="16848" y="13944"/>
                  <a:pt x="16749" y="13745"/>
                </a:cubicBezTo>
                <a:lnTo>
                  <a:pt x="16350" y="13197"/>
                </a:lnTo>
                <a:cubicBezTo>
                  <a:pt x="16250" y="12997"/>
                  <a:pt x="16101" y="12748"/>
                  <a:pt x="15951" y="12549"/>
                </a:cubicBezTo>
                <a:lnTo>
                  <a:pt x="15602" y="11950"/>
                </a:lnTo>
                <a:cubicBezTo>
                  <a:pt x="15453" y="11751"/>
                  <a:pt x="15353" y="11552"/>
                  <a:pt x="15203" y="11402"/>
                </a:cubicBezTo>
                <a:cubicBezTo>
                  <a:pt x="15104" y="11203"/>
                  <a:pt x="14954" y="11003"/>
                  <a:pt x="14805" y="10804"/>
                </a:cubicBezTo>
                <a:lnTo>
                  <a:pt x="14356" y="10206"/>
                </a:lnTo>
                <a:cubicBezTo>
                  <a:pt x="14256" y="10006"/>
                  <a:pt x="14107" y="9857"/>
                  <a:pt x="13957" y="9658"/>
                </a:cubicBezTo>
                <a:cubicBezTo>
                  <a:pt x="13858" y="9508"/>
                  <a:pt x="13658" y="9358"/>
                  <a:pt x="13509" y="9159"/>
                </a:cubicBezTo>
                <a:cubicBezTo>
                  <a:pt x="13409" y="9010"/>
                  <a:pt x="13210" y="8760"/>
                  <a:pt x="13010" y="8561"/>
                </a:cubicBezTo>
                <a:cubicBezTo>
                  <a:pt x="12811" y="8312"/>
                  <a:pt x="12661" y="8212"/>
                  <a:pt x="12512" y="8013"/>
                </a:cubicBezTo>
                <a:lnTo>
                  <a:pt x="12462" y="7963"/>
                </a:lnTo>
                <a:lnTo>
                  <a:pt x="12113" y="7614"/>
                </a:lnTo>
                <a:cubicBezTo>
                  <a:pt x="12013" y="7464"/>
                  <a:pt x="11864" y="7365"/>
                  <a:pt x="11764" y="7215"/>
                </a:cubicBezTo>
                <a:cubicBezTo>
                  <a:pt x="11615" y="7115"/>
                  <a:pt x="11465" y="6866"/>
                  <a:pt x="11315" y="6667"/>
                </a:cubicBezTo>
                <a:cubicBezTo>
                  <a:pt x="11116" y="6517"/>
                  <a:pt x="10967" y="6368"/>
                  <a:pt x="10817" y="6218"/>
                </a:cubicBezTo>
                <a:cubicBezTo>
                  <a:pt x="10618" y="6019"/>
                  <a:pt x="10468" y="5869"/>
                  <a:pt x="10269" y="5720"/>
                </a:cubicBezTo>
                <a:cubicBezTo>
                  <a:pt x="10219" y="5670"/>
                  <a:pt x="10119" y="5570"/>
                  <a:pt x="10069" y="5520"/>
                </a:cubicBezTo>
                <a:cubicBezTo>
                  <a:pt x="9920" y="5421"/>
                  <a:pt x="9820" y="5371"/>
                  <a:pt x="9720" y="5321"/>
                </a:cubicBezTo>
                <a:lnTo>
                  <a:pt x="9421" y="5122"/>
                </a:lnTo>
                <a:cubicBezTo>
                  <a:pt x="9322" y="5022"/>
                  <a:pt x="9172" y="4922"/>
                  <a:pt x="8973" y="4822"/>
                </a:cubicBezTo>
                <a:lnTo>
                  <a:pt x="8624" y="4623"/>
                </a:lnTo>
                <a:cubicBezTo>
                  <a:pt x="8474" y="4573"/>
                  <a:pt x="8325" y="4523"/>
                  <a:pt x="8225" y="4424"/>
                </a:cubicBezTo>
                <a:cubicBezTo>
                  <a:pt x="8026" y="4324"/>
                  <a:pt x="7776" y="4175"/>
                  <a:pt x="7527" y="4075"/>
                </a:cubicBezTo>
                <a:cubicBezTo>
                  <a:pt x="7428" y="4025"/>
                  <a:pt x="7278" y="3975"/>
                  <a:pt x="7178" y="3925"/>
                </a:cubicBezTo>
                <a:lnTo>
                  <a:pt x="6929" y="3826"/>
                </a:lnTo>
                <a:lnTo>
                  <a:pt x="6680" y="3826"/>
                </a:lnTo>
                <a:cubicBezTo>
                  <a:pt x="6630" y="3792"/>
                  <a:pt x="6575" y="3776"/>
                  <a:pt x="6519" y="3776"/>
                </a:cubicBezTo>
                <a:cubicBezTo>
                  <a:pt x="6408" y="3776"/>
                  <a:pt x="6298" y="3842"/>
                  <a:pt x="6231" y="3975"/>
                </a:cubicBezTo>
                <a:cubicBezTo>
                  <a:pt x="6181" y="4025"/>
                  <a:pt x="6181" y="4125"/>
                  <a:pt x="6231" y="4224"/>
                </a:cubicBezTo>
                <a:cubicBezTo>
                  <a:pt x="6231" y="4324"/>
                  <a:pt x="6331" y="4374"/>
                  <a:pt x="6381" y="4424"/>
                </a:cubicBezTo>
                <a:lnTo>
                  <a:pt x="6680" y="4573"/>
                </a:lnTo>
                <a:cubicBezTo>
                  <a:pt x="6829" y="4573"/>
                  <a:pt x="6929" y="4623"/>
                  <a:pt x="7079" y="4723"/>
                </a:cubicBezTo>
                <a:lnTo>
                  <a:pt x="7577" y="4972"/>
                </a:lnTo>
                <a:cubicBezTo>
                  <a:pt x="7677" y="5022"/>
                  <a:pt x="7776" y="5072"/>
                  <a:pt x="7876" y="5122"/>
                </a:cubicBezTo>
                <a:cubicBezTo>
                  <a:pt x="7976" y="5171"/>
                  <a:pt x="8075" y="5221"/>
                  <a:pt x="8175" y="5271"/>
                </a:cubicBezTo>
                <a:cubicBezTo>
                  <a:pt x="8424" y="5421"/>
                  <a:pt x="8624" y="5520"/>
                  <a:pt x="8823" y="5620"/>
                </a:cubicBezTo>
                <a:lnTo>
                  <a:pt x="9072" y="5869"/>
                </a:lnTo>
                <a:lnTo>
                  <a:pt x="9421" y="6069"/>
                </a:lnTo>
                <a:cubicBezTo>
                  <a:pt x="9571" y="6168"/>
                  <a:pt x="9671" y="6218"/>
                  <a:pt x="9720" y="6318"/>
                </a:cubicBezTo>
                <a:cubicBezTo>
                  <a:pt x="9870" y="6418"/>
                  <a:pt x="9970" y="6567"/>
                  <a:pt x="10119" y="6667"/>
                </a:cubicBezTo>
                <a:cubicBezTo>
                  <a:pt x="10219" y="6766"/>
                  <a:pt x="10518" y="7066"/>
                  <a:pt x="10717" y="7265"/>
                </a:cubicBezTo>
                <a:cubicBezTo>
                  <a:pt x="10917" y="7514"/>
                  <a:pt x="10967" y="7564"/>
                  <a:pt x="11066" y="7714"/>
                </a:cubicBezTo>
                <a:cubicBezTo>
                  <a:pt x="11216" y="7863"/>
                  <a:pt x="11315" y="7963"/>
                  <a:pt x="11465" y="8112"/>
                </a:cubicBezTo>
                <a:cubicBezTo>
                  <a:pt x="11565" y="8212"/>
                  <a:pt x="11764" y="8461"/>
                  <a:pt x="11963" y="8661"/>
                </a:cubicBezTo>
                <a:cubicBezTo>
                  <a:pt x="12113" y="8810"/>
                  <a:pt x="12312" y="9010"/>
                  <a:pt x="12512" y="9209"/>
                </a:cubicBezTo>
                <a:cubicBezTo>
                  <a:pt x="12711" y="9408"/>
                  <a:pt x="12811" y="9558"/>
                  <a:pt x="12910" y="9707"/>
                </a:cubicBezTo>
                <a:cubicBezTo>
                  <a:pt x="13060" y="9907"/>
                  <a:pt x="13210" y="10056"/>
                  <a:pt x="13359" y="10206"/>
                </a:cubicBezTo>
                <a:cubicBezTo>
                  <a:pt x="13509" y="10405"/>
                  <a:pt x="13658" y="10555"/>
                  <a:pt x="13758" y="10754"/>
                </a:cubicBezTo>
                <a:cubicBezTo>
                  <a:pt x="13907" y="10953"/>
                  <a:pt x="14057" y="11153"/>
                  <a:pt x="14206" y="11402"/>
                </a:cubicBezTo>
                <a:cubicBezTo>
                  <a:pt x="14256" y="11452"/>
                  <a:pt x="14356" y="11552"/>
                  <a:pt x="14406" y="11651"/>
                </a:cubicBezTo>
                <a:cubicBezTo>
                  <a:pt x="14456" y="11751"/>
                  <a:pt x="14555" y="11851"/>
                  <a:pt x="14605" y="11950"/>
                </a:cubicBezTo>
                <a:cubicBezTo>
                  <a:pt x="14655" y="12050"/>
                  <a:pt x="14854" y="12349"/>
                  <a:pt x="14954" y="12499"/>
                </a:cubicBezTo>
                <a:cubicBezTo>
                  <a:pt x="15104" y="12698"/>
                  <a:pt x="15203" y="12947"/>
                  <a:pt x="15353" y="13147"/>
                </a:cubicBezTo>
                <a:cubicBezTo>
                  <a:pt x="15502" y="13346"/>
                  <a:pt x="15602" y="13545"/>
                  <a:pt x="15752" y="13745"/>
                </a:cubicBezTo>
                <a:cubicBezTo>
                  <a:pt x="15901" y="13944"/>
                  <a:pt x="16001" y="14144"/>
                  <a:pt x="16101" y="14343"/>
                </a:cubicBezTo>
                <a:cubicBezTo>
                  <a:pt x="16200" y="14542"/>
                  <a:pt x="16350" y="14792"/>
                  <a:pt x="16450" y="14991"/>
                </a:cubicBezTo>
                <a:cubicBezTo>
                  <a:pt x="16599" y="15240"/>
                  <a:pt x="16699" y="15390"/>
                  <a:pt x="16848" y="15639"/>
                </a:cubicBezTo>
                <a:cubicBezTo>
                  <a:pt x="16948" y="15838"/>
                  <a:pt x="17048" y="16038"/>
                  <a:pt x="17197" y="16237"/>
                </a:cubicBezTo>
                <a:cubicBezTo>
                  <a:pt x="17297" y="16436"/>
                  <a:pt x="17446" y="16785"/>
                  <a:pt x="17546" y="17035"/>
                </a:cubicBezTo>
                <a:lnTo>
                  <a:pt x="17496" y="16985"/>
                </a:lnTo>
                <a:lnTo>
                  <a:pt x="16948" y="16736"/>
                </a:lnTo>
                <a:lnTo>
                  <a:pt x="15951" y="16337"/>
                </a:lnTo>
                <a:cubicBezTo>
                  <a:pt x="15602" y="16187"/>
                  <a:pt x="15253" y="16038"/>
                  <a:pt x="14904" y="15938"/>
                </a:cubicBezTo>
                <a:cubicBezTo>
                  <a:pt x="14755" y="15888"/>
                  <a:pt x="14655" y="15838"/>
                  <a:pt x="14506" y="15788"/>
                </a:cubicBezTo>
                <a:cubicBezTo>
                  <a:pt x="14456" y="15739"/>
                  <a:pt x="14406" y="15689"/>
                  <a:pt x="14356" y="15589"/>
                </a:cubicBezTo>
                <a:lnTo>
                  <a:pt x="14256" y="15440"/>
                </a:lnTo>
                <a:lnTo>
                  <a:pt x="14157" y="15290"/>
                </a:lnTo>
                <a:cubicBezTo>
                  <a:pt x="14107" y="15190"/>
                  <a:pt x="14007" y="15091"/>
                  <a:pt x="13957" y="14991"/>
                </a:cubicBezTo>
                <a:lnTo>
                  <a:pt x="13708" y="14642"/>
                </a:lnTo>
                <a:lnTo>
                  <a:pt x="13459" y="14243"/>
                </a:lnTo>
                <a:cubicBezTo>
                  <a:pt x="13359" y="14094"/>
                  <a:pt x="13259" y="13994"/>
                  <a:pt x="13160" y="13845"/>
                </a:cubicBezTo>
                <a:cubicBezTo>
                  <a:pt x="13010" y="13595"/>
                  <a:pt x="12811" y="13396"/>
                  <a:pt x="12611" y="13147"/>
                </a:cubicBezTo>
                <a:cubicBezTo>
                  <a:pt x="12412" y="12848"/>
                  <a:pt x="12113" y="12598"/>
                  <a:pt x="11814" y="12349"/>
                </a:cubicBezTo>
                <a:cubicBezTo>
                  <a:pt x="11515" y="12100"/>
                  <a:pt x="11216" y="11901"/>
                  <a:pt x="10917" y="11651"/>
                </a:cubicBezTo>
                <a:cubicBezTo>
                  <a:pt x="10568" y="11452"/>
                  <a:pt x="10269" y="11302"/>
                  <a:pt x="9920" y="11153"/>
                </a:cubicBezTo>
                <a:cubicBezTo>
                  <a:pt x="9770" y="11053"/>
                  <a:pt x="9621" y="11003"/>
                  <a:pt x="9471" y="10953"/>
                </a:cubicBezTo>
                <a:cubicBezTo>
                  <a:pt x="9322" y="10904"/>
                  <a:pt x="9072" y="10804"/>
                  <a:pt x="8873" y="10754"/>
                </a:cubicBezTo>
                <a:cubicBezTo>
                  <a:pt x="8474" y="10654"/>
                  <a:pt x="8075" y="10555"/>
                  <a:pt x="7677" y="10505"/>
                </a:cubicBezTo>
                <a:cubicBezTo>
                  <a:pt x="7228" y="10405"/>
                  <a:pt x="6780" y="10355"/>
                  <a:pt x="6381" y="10355"/>
                </a:cubicBezTo>
                <a:lnTo>
                  <a:pt x="5234" y="10355"/>
                </a:lnTo>
                <a:cubicBezTo>
                  <a:pt x="4836" y="10355"/>
                  <a:pt x="4437" y="10355"/>
                  <a:pt x="4088" y="10405"/>
                </a:cubicBezTo>
                <a:cubicBezTo>
                  <a:pt x="3540" y="10505"/>
                  <a:pt x="3041" y="10555"/>
                  <a:pt x="2493" y="10654"/>
                </a:cubicBezTo>
                <a:lnTo>
                  <a:pt x="2343" y="10654"/>
                </a:lnTo>
                <a:cubicBezTo>
                  <a:pt x="2244" y="10654"/>
                  <a:pt x="2144" y="10704"/>
                  <a:pt x="2094" y="10804"/>
                </a:cubicBezTo>
                <a:cubicBezTo>
                  <a:pt x="2044" y="10854"/>
                  <a:pt x="1994" y="10953"/>
                  <a:pt x="2044" y="11053"/>
                </a:cubicBezTo>
                <a:cubicBezTo>
                  <a:pt x="1994" y="11103"/>
                  <a:pt x="1994" y="11153"/>
                  <a:pt x="2044" y="11203"/>
                </a:cubicBezTo>
                <a:cubicBezTo>
                  <a:pt x="2044" y="11253"/>
                  <a:pt x="2044" y="11302"/>
                  <a:pt x="2094" y="11352"/>
                </a:cubicBezTo>
                <a:lnTo>
                  <a:pt x="2393" y="11901"/>
                </a:lnTo>
                <a:cubicBezTo>
                  <a:pt x="2493" y="12100"/>
                  <a:pt x="2593" y="12249"/>
                  <a:pt x="2692" y="12399"/>
                </a:cubicBezTo>
                <a:cubicBezTo>
                  <a:pt x="2842" y="12598"/>
                  <a:pt x="2941" y="12748"/>
                  <a:pt x="3091" y="12897"/>
                </a:cubicBezTo>
                <a:cubicBezTo>
                  <a:pt x="3191" y="13097"/>
                  <a:pt x="3340" y="13246"/>
                  <a:pt x="3490" y="13396"/>
                </a:cubicBezTo>
                <a:cubicBezTo>
                  <a:pt x="4038" y="14044"/>
                  <a:pt x="4636" y="14592"/>
                  <a:pt x="5334" y="15041"/>
                </a:cubicBezTo>
                <a:cubicBezTo>
                  <a:pt x="5484" y="15140"/>
                  <a:pt x="5633" y="15190"/>
                  <a:pt x="5783" y="15290"/>
                </a:cubicBezTo>
                <a:cubicBezTo>
                  <a:pt x="5932" y="15390"/>
                  <a:pt x="6132" y="15489"/>
                  <a:pt x="6281" y="15589"/>
                </a:cubicBezTo>
                <a:cubicBezTo>
                  <a:pt x="6630" y="15739"/>
                  <a:pt x="6929" y="15938"/>
                  <a:pt x="7278" y="16038"/>
                </a:cubicBezTo>
                <a:cubicBezTo>
                  <a:pt x="7428" y="16137"/>
                  <a:pt x="7627" y="16237"/>
                  <a:pt x="7826" y="16287"/>
                </a:cubicBezTo>
                <a:lnTo>
                  <a:pt x="8474" y="16536"/>
                </a:lnTo>
                <a:cubicBezTo>
                  <a:pt x="8873" y="16636"/>
                  <a:pt x="9272" y="16785"/>
                  <a:pt x="9671" y="16885"/>
                </a:cubicBezTo>
                <a:lnTo>
                  <a:pt x="10269" y="17035"/>
                </a:lnTo>
                <a:cubicBezTo>
                  <a:pt x="10468" y="17035"/>
                  <a:pt x="10667" y="17084"/>
                  <a:pt x="10867" y="17084"/>
                </a:cubicBezTo>
                <a:lnTo>
                  <a:pt x="11465" y="17134"/>
                </a:lnTo>
                <a:lnTo>
                  <a:pt x="12063" y="17134"/>
                </a:lnTo>
                <a:lnTo>
                  <a:pt x="12412" y="17084"/>
                </a:lnTo>
                <a:lnTo>
                  <a:pt x="13060" y="17084"/>
                </a:lnTo>
                <a:cubicBezTo>
                  <a:pt x="13160" y="17035"/>
                  <a:pt x="13309" y="17035"/>
                  <a:pt x="13459" y="16985"/>
                </a:cubicBezTo>
                <a:cubicBezTo>
                  <a:pt x="13658" y="16985"/>
                  <a:pt x="13858" y="16935"/>
                  <a:pt x="14107" y="16935"/>
                </a:cubicBezTo>
                <a:cubicBezTo>
                  <a:pt x="14306" y="16935"/>
                  <a:pt x="14456" y="16885"/>
                  <a:pt x="14655" y="16885"/>
                </a:cubicBezTo>
                <a:cubicBezTo>
                  <a:pt x="14705" y="16885"/>
                  <a:pt x="14755" y="16885"/>
                  <a:pt x="14805" y="16835"/>
                </a:cubicBezTo>
                <a:lnTo>
                  <a:pt x="14904" y="16835"/>
                </a:lnTo>
                <a:cubicBezTo>
                  <a:pt x="15004" y="16885"/>
                  <a:pt x="15104" y="16885"/>
                  <a:pt x="15203" y="16885"/>
                </a:cubicBezTo>
                <a:cubicBezTo>
                  <a:pt x="15303" y="16935"/>
                  <a:pt x="15403" y="16985"/>
                  <a:pt x="15502" y="16985"/>
                </a:cubicBezTo>
                <a:lnTo>
                  <a:pt x="16300" y="17284"/>
                </a:lnTo>
                <a:cubicBezTo>
                  <a:pt x="16848" y="17483"/>
                  <a:pt x="17297" y="17732"/>
                  <a:pt x="17795" y="17982"/>
                </a:cubicBezTo>
                <a:cubicBezTo>
                  <a:pt x="17895" y="18081"/>
                  <a:pt x="17995" y="18181"/>
                  <a:pt x="18094" y="18281"/>
                </a:cubicBezTo>
                <a:cubicBezTo>
                  <a:pt x="18144" y="18331"/>
                  <a:pt x="18144" y="18380"/>
                  <a:pt x="18194" y="18430"/>
                </a:cubicBezTo>
                <a:lnTo>
                  <a:pt x="18393" y="18829"/>
                </a:lnTo>
                <a:cubicBezTo>
                  <a:pt x="18643" y="19278"/>
                  <a:pt x="18842" y="19726"/>
                  <a:pt x="18992" y="20175"/>
                </a:cubicBezTo>
                <a:lnTo>
                  <a:pt x="19141" y="20673"/>
                </a:lnTo>
                <a:cubicBezTo>
                  <a:pt x="19141" y="20723"/>
                  <a:pt x="19141" y="20723"/>
                  <a:pt x="19141" y="20773"/>
                </a:cubicBezTo>
                <a:cubicBezTo>
                  <a:pt x="19191" y="20773"/>
                  <a:pt x="19191" y="20773"/>
                  <a:pt x="19191" y="20823"/>
                </a:cubicBezTo>
                <a:cubicBezTo>
                  <a:pt x="19291" y="21072"/>
                  <a:pt x="19390" y="21371"/>
                  <a:pt x="19490" y="21620"/>
                </a:cubicBezTo>
                <a:cubicBezTo>
                  <a:pt x="19640" y="22119"/>
                  <a:pt x="19889" y="22567"/>
                  <a:pt x="20088" y="23066"/>
                </a:cubicBezTo>
                <a:cubicBezTo>
                  <a:pt x="20337" y="23564"/>
                  <a:pt x="20487" y="24013"/>
                  <a:pt x="20686" y="24511"/>
                </a:cubicBezTo>
                <a:cubicBezTo>
                  <a:pt x="20736" y="24761"/>
                  <a:pt x="20836" y="25010"/>
                  <a:pt x="20886" y="25209"/>
                </a:cubicBezTo>
                <a:lnTo>
                  <a:pt x="21135" y="25957"/>
                </a:lnTo>
                <a:cubicBezTo>
                  <a:pt x="21235" y="26206"/>
                  <a:pt x="21285" y="26455"/>
                  <a:pt x="21384" y="26655"/>
                </a:cubicBezTo>
                <a:lnTo>
                  <a:pt x="21683" y="27452"/>
                </a:lnTo>
                <a:cubicBezTo>
                  <a:pt x="21833" y="27951"/>
                  <a:pt x="22032" y="28449"/>
                  <a:pt x="22182" y="28948"/>
                </a:cubicBezTo>
                <a:cubicBezTo>
                  <a:pt x="22232" y="29097"/>
                  <a:pt x="22331" y="29297"/>
                  <a:pt x="22381" y="29446"/>
                </a:cubicBezTo>
                <a:lnTo>
                  <a:pt x="22331" y="29396"/>
                </a:lnTo>
                <a:cubicBezTo>
                  <a:pt x="22232" y="29297"/>
                  <a:pt x="22132" y="29197"/>
                  <a:pt x="22032" y="29097"/>
                </a:cubicBezTo>
                <a:lnTo>
                  <a:pt x="21833" y="28898"/>
                </a:lnTo>
                <a:cubicBezTo>
                  <a:pt x="21683" y="28748"/>
                  <a:pt x="21584" y="28599"/>
                  <a:pt x="21484" y="28499"/>
                </a:cubicBezTo>
                <a:cubicBezTo>
                  <a:pt x="21384" y="28350"/>
                  <a:pt x="21235" y="28250"/>
                  <a:pt x="21135" y="28100"/>
                </a:cubicBezTo>
                <a:cubicBezTo>
                  <a:pt x="20985" y="28001"/>
                  <a:pt x="20886" y="27851"/>
                  <a:pt x="20736" y="27751"/>
                </a:cubicBezTo>
                <a:lnTo>
                  <a:pt x="20337" y="27402"/>
                </a:lnTo>
                <a:cubicBezTo>
                  <a:pt x="20238" y="27253"/>
                  <a:pt x="20088" y="27153"/>
                  <a:pt x="19939" y="27054"/>
                </a:cubicBezTo>
                <a:cubicBezTo>
                  <a:pt x="19789" y="26904"/>
                  <a:pt x="19689" y="26804"/>
                  <a:pt x="19540" y="26655"/>
                </a:cubicBezTo>
                <a:lnTo>
                  <a:pt x="19141" y="26306"/>
                </a:lnTo>
                <a:cubicBezTo>
                  <a:pt x="19041" y="26206"/>
                  <a:pt x="18892" y="26106"/>
                  <a:pt x="18742" y="26007"/>
                </a:cubicBezTo>
                <a:cubicBezTo>
                  <a:pt x="18643" y="25907"/>
                  <a:pt x="18443" y="25708"/>
                  <a:pt x="18294" y="25608"/>
                </a:cubicBezTo>
                <a:cubicBezTo>
                  <a:pt x="18144" y="25458"/>
                  <a:pt x="17995" y="25359"/>
                  <a:pt x="17795" y="25259"/>
                </a:cubicBezTo>
                <a:cubicBezTo>
                  <a:pt x="17646" y="25159"/>
                  <a:pt x="17496" y="25010"/>
                  <a:pt x="17347" y="24910"/>
                </a:cubicBezTo>
                <a:cubicBezTo>
                  <a:pt x="17147" y="24810"/>
                  <a:pt x="17048" y="24711"/>
                  <a:pt x="16898" y="24611"/>
                </a:cubicBezTo>
                <a:cubicBezTo>
                  <a:pt x="16599" y="24412"/>
                  <a:pt x="16300" y="24163"/>
                  <a:pt x="15951" y="23913"/>
                </a:cubicBezTo>
                <a:lnTo>
                  <a:pt x="15453" y="23614"/>
                </a:lnTo>
                <a:cubicBezTo>
                  <a:pt x="15303" y="23515"/>
                  <a:pt x="15154" y="23415"/>
                  <a:pt x="15004" y="23315"/>
                </a:cubicBezTo>
                <a:lnTo>
                  <a:pt x="14904" y="23265"/>
                </a:lnTo>
                <a:cubicBezTo>
                  <a:pt x="14904" y="23265"/>
                  <a:pt x="14854" y="23215"/>
                  <a:pt x="14854" y="23166"/>
                </a:cubicBezTo>
                <a:cubicBezTo>
                  <a:pt x="14854" y="23116"/>
                  <a:pt x="14755" y="23066"/>
                  <a:pt x="14755" y="23066"/>
                </a:cubicBezTo>
                <a:cubicBezTo>
                  <a:pt x="14705" y="23016"/>
                  <a:pt x="14655" y="22867"/>
                  <a:pt x="14555" y="22817"/>
                </a:cubicBezTo>
                <a:cubicBezTo>
                  <a:pt x="14506" y="22717"/>
                  <a:pt x="14456" y="22667"/>
                  <a:pt x="14406" y="22567"/>
                </a:cubicBezTo>
                <a:cubicBezTo>
                  <a:pt x="14356" y="22468"/>
                  <a:pt x="14256" y="22368"/>
                  <a:pt x="14206" y="22268"/>
                </a:cubicBezTo>
                <a:cubicBezTo>
                  <a:pt x="14157" y="22169"/>
                  <a:pt x="14057" y="22069"/>
                  <a:pt x="13957" y="21969"/>
                </a:cubicBezTo>
                <a:cubicBezTo>
                  <a:pt x="13858" y="21870"/>
                  <a:pt x="13808" y="21770"/>
                  <a:pt x="13708" y="21720"/>
                </a:cubicBezTo>
                <a:lnTo>
                  <a:pt x="13459" y="21471"/>
                </a:lnTo>
                <a:cubicBezTo>
                  <a:pt x="13359" y="21371"/>
                  <a:pt x="13309" y="21271"/>
                  <a:pt x="13210" y="21222"/>
                </a:cubicBezTo>
                <a:cubicBezTo>
                  <a:pt x="13010" y="21022"/>
                  <a:pt x="12811" y="20873"/>
                  <a:pt x="12562" y="20723"/>
                </a:cubicBezTo>
                <a:lnTo>
                  <a:pt x="12213" y="20474"/>
                </a:lnTo>
                <a:cubicBezTo>
                  <a:pt x="12113" y="20374"/>
                  <a:pt x="11963" y="20275"/>
                  <a:pt x="11864" y="20175"/>
                </a:cubicBezTo>
                <a:cubicBezTo>
                  <a:pt x="11714" y="20075"/>
                  <a:pt x="11565" y="19975"/>
                  <a:pt x="11415" y="19876"/>
                </a:cubicBezTo>
                <a:lnTo>
                  <a:pt x="10917" y="19627"/>
                </a:lnTo>
                <a:lnTo>
                  <a:pt x="10468" y="19377"/>
                </a:lnTo>
                <a:cubicBezTo>
                  <a:pt x="10269" y="19278"/>
                  <a:pt x="10119" y="19228"/>
                  <a:pt x="9920" y="19128"/>
                </a:cubicBezTo>
                <a:cubicBezTo>
                  <a:pt x="9720" y="19078"/>
                  <a:pt x="9521" y="18979"/>
                  <a:pt x="9371" y="18929"/>
                </a:cubicBezTo>
                <a:cubicBezTo>
                  <a:pt x="9172" y="18879"/>
                  <a:pt x="8973" y="18829"/>
                  <a:pt x="8723" y="18829"/>
                </a:cubicBezTo>
                <a:cubicBezTo>
                  <a:pt x="8474" y="18779"/>
                  <a:pt x="8375" y="18729"/>
                  <a:pt x="8175" y="18729"/>
                </a:cubicBezTo>
                <a:cubicBezTo>
                  <a:pt x="7976" y="18680"/>
                  <a:pt x="7776" y="18680"/>
                  <a:pt x="7577" y="18630"/>
                </a:cubicBezTo>
                <a:cubicBezTo>
                  <a:pt x="7178" y="18580"/>
                  <a:pt x="6780" y="18580"/>
                  <a:pt x="6381" y="18580"/>
                </a:cubicBezTo>
                <a:cubicBezTo>
                  <a:pt x="5982" y="18580"/>
                  <a:pt x="5633" y="18630"/>
                  <a:pt x="5234" y="18680"/>
                </a:cubicBezTo>
                <a:cubicBezTo>
                  <a:pt x="5035" y="18680"/>
                  <a:pt x="4885" y="18729"/>
                  <a:pt x="4736" y="18779"/>
                </a:cubicBezTo>
                <a:cubicBezTo>
                  <a:pt x="4387" y="18829"/>
                  <a:pt x="4088" y="18929"/>
                  <a:pt x="3789" y="18979"/>
                </a:cubicBezTo>
                <a:cubicBezTo>
                  <a:pt x="3639" y="19028"/>
                  <a:pt x="3490" y="19028"/>
                  <a:pt x="3340" y="19078"/>
                </a:cubicBezTo>
                <a:cubicBezTo>
                  <a:pt x="3191" y="19128"/>
                  <a:pt x="3041" y="19178"/>
                  <a:pt x="2892" y="19228"/>
                </a:cubicBezTo>
                <a:cubicBezTo>
                  <a:pt x="2692" y="19278"/>
                  <a:pt x="2593" y="19328"/>
                  <a:pt x="2443" y="19427"/>
                </a:cubicBezTo>
                <a:cubicBezTo>
                  <a:pt x="2293" y="19477"/>
                  <a:pt x="2094" y="19577"/>
                  <a:pt x="1945" y="19627"/>
                </a:cubicBezTo>
                <a:cubicBezTo>
                  <a:pt x="1795" y="19676"/>
                  <a:pt x="1645" y="19776"/>
                  <a:pt x="1496" y="19876"/>
                </a:cubicBezTo>
                <a:cubicBezTo>
                  <a:pt x="1396" y="19975"/>
                  <a:pt x="1247" y="20025"/>
                  <a:pt x="1097" y="20075"/>
                </a:cubicBezTo>
                <a:lnTo>
                  <a:pt x="898" y="20175"/>
                </a:lnTo>
                <a:cubicBezTo>
                  <a:pt x="848" y="20225"/>
                  <a:pt x="748" y="20275"/>
                  <a:pt x="698" y="20374"/>
                </a:cubicBezTo>
                <a:cubicBezTo>
                  <a:pt x="499" y="20474"/>
                  <a:pt x="349" y="20574"/>
                  <a:pt x="200" y="20723"/>
                </a:cubicBezTo>
                <a:cubicBezTo>
                  <a:pt x="150" y="20773"/>
                  <a:pt x="50" y="20823"/>
                  <a:pt x="50" y="20923"/>
                </a:cubicBezTo>
                <a:lnTo>
                  <a:pt x="50" y="20972"/>
                </a:lnTo>
                <a:cubicBezTo>
                  <a:pt x="1" y="21072"/>
                  <a:pt x="1" y="21172"/>
                  <a:pt x="1" y="21222"/>
                </a:cubicBezTo>
                <a:cubicBezTo>
                  <a:pt x="50" y="21321"/>
                  <a:pt x="100" y="21371"/>
                  <a:pt x="150" y="21421"/>
                </a:cubicBezTo>
                <a:cubicBezTo>
                  <a:pt x="200" y="21471"/>
                  <a:pt x="300" y="21571"/>
                  <a:pt x="399" y="21571"/>
                </a:cubicBezTo>
                <a:cubicBezTo>
                  <a:pt x="549" y="21571"/>
                  <a:pt x="698" y="21620"/>
                  <a:pt x="848" y="21670"/>
                </a:cubicBezTo>
                <a:cubicBezTo>
                  <a:pt x="1297" y="21820"/>
                  <a:pt x="1745" y="22069"/>
                  <a:pt x="2094" y="22268"/>
                </a:cubicBezTo>
                <a:lnTo>
                  <a:pt x="3490" y="23116"/>
                </a:lnTo>
                <a:cubicBezTo>
                  <a:pt x="3639" y="23215"/>
                  <a:pt x="3789" y="23315"/>
                  <a:pt x="3888" y="23415"/>
                </a:cubicBezTo>
                <a:cubicBezTo>
                  <a:pt x="4188" y="23614"/>
                  <a:pt x="4536" y="23814"/>
                  <a:pt x="4836" y="24013"/>
                </a:cubicBezTo>
                <a:lnTo>
                  <a:pt x="5334" y="24412"/>
                </a:lnTo>
                <a:lnTo>
                  <a:pt x="5533" y="24561"/>
                </a:lnTo>
                <a:cubicBezTo>
                  <a:pt x="5633" y="24611"/>
                  <a:pt x="5683" y="24661"/>
                  <a:pt x="5783" y="24711"/>
                </a:cubicBezTo>
                <a:cubicBezTo>
                  <a:pt x="5932" y="24810"/>
                  <a:pt x="6082" y="24910"/>
                  <a:pt x="6231" y="24960"/>
                </a:cubicBezTo>
                <a:lnTo>
                  <a:pt x="6730" y="25209"/>
                </a:lnTo>
                <a:cubicBezTo>
                  <a:pt x="6929" y="25309"/>
                  <a:pt x="7128" y="25359"/>
                  <a:pt x="7328" y="25458"/>
                </a:cubicBezTo>
                <a:lnTo>
                  <a:pt x="7876" y="25608"/>
                </a:lnTo>
                <a:cubicBezTo>
                  <a:pt x="8026" y="25658"/>
                  <a:pt x="8175" y="25708"/>
                  <a:pt x="8375" y="25708"/>
                </a:cubicBezTo>
                <a:cubicBezTo>
                  <a:pt x="8674" y="25807"/>
                  <a:pt x="9023" y="25857"/>
                  <a:pt x="9322" y="25857"/>
                </a:cubicBezTo>
                <a:lnTo>
                  <a:pt x="10518" y="25857"/>
                </a:lnTo>
                <a:cubicBezTo>
                  <a:pt x="10717" y="25857"/>
                  <a:pt x="10917" y="25857"/>
                  <a:pt x="11116" y="25807"/>
                </a:cubicBezTo>
                <a:cubicBezTo>
                  <a:pt x="11266" y="25758"/>
                  <a:pt x="11515" y="25708"/>
                  <a:pt x="11714" y="25658"/>
                </a:cubicBezTo>
                <a:cubicBezTo>
                  <a:pt x="11914" y="25658"/>
                  <a:pt x="12063" y="25608"/>
                  <a:pt x="12213" y="25558"/>
                </a:cubicBezTo>
                <a:cubicBezTo>
                  <a:pt x="12362" y="25508"/>
                  <a:pt x="12512" y="25458"/>
                  <a:pt x="12611" y="25359"/>
                </a:cubicBezTo>
                <a:cubicBezTo>
                  <a:pt x="12811" y="25309"/>
                  <a:pt x="12960" y="25209"/>
                  <a:pt x="13160" y="25110"/>
                </a:cubicBezTo>
                <a:cubicBezTo>
                  <a:pt x="13259" y="25060"/>
                  <a:pt x="13359" y="24960"/>
                  <a:pt x="13459" y="24910"/>
                </a:cubicBezTo>
                <a:lnTo>
                  <a:pt x="13858" y="24711"/>
                </a:lnTo>
                <a:cubicBezTo>
                  <a:pt x="14007" y="24611"/>
                  <a:pt x="14157" y="24561"/>
                  <a:pt x="14256" y="24462"/>
                </a:cubicBezTo>
                <a:cubicBezTo>
                  <a:pt x="14356" y="24362"/>
                  <a:pt x="14456" y="24312"/>
                  <a:pt x="14555" y="24212"/>
                </a:cubicBezTo>
                <a:lnTo>
                  <a:pt x="14705" y="24113"/>
                </a:lnTo>
                <a:lnTo>
                  <a:pt x="14854" y="24013"/>
                </a:lnTo>
                <a:lnTo>
                  <a:pt x="15004" y="24113"/>
                </a:lnTo>
                <a:cubicBezTo>
                  <a:pt x="15203" y="24212"/>
                  <a:pt x="15453" y="24362"/>
                  <a:pt x="15702" y="24511"/>
                </a:cubicBezTo>
                <a:cubicBezTo>
                  <a:pt x="15951" y="24661"/>
                  <a:pt x="16101" y="24860"/>
                  <a:pt x="16300" y="25010"/>
                </a:cubicBezTo>
                <a:cubicBezTo>
                  <a:pt x="16499" y="25159"/>
                  <a:pt x="16749" y="25309"/>
                  <a:pt x="16998" y="25458"/>
                </a:cubicBezTo>
                <a:lnTo>
                  <a:pt x="17347" y="25708"/>
                </a:lnTo>
                <a:cubicBezTo>
                  <a:pt x="17496" y="25807"/>
                  <a:pt x="17646" y="25907"/>
                  <a:pt x="17795" y="26057"/>
                </a:cubicBezTo>
                <a:cubicBezTo>
                  <a:pt x="17945" y="26156"/>
                  <a:pt x="18094" y="26256"/>
                  <a:pt x="18194" y="26406"/>
                </a:cubicBezTo>
                <a:cubicBezTo>
                  <a:pt x="18344" y="26505"/>
                  <a:pt x="18493" y="26605"/>
                  <a:pt x="18593" y="26705"/>
                </a:cubicBezTo>
                <a:cubicBezTo>
                  <a:pt x="18742" y="26804"/>
                  <a:pt x="18693" y="26804"/>
                  <a:pt x="18792" y="26854"/>
                </a:cubicBezTo>
                <a:lnTo>
                  <a:pt x="18992" y="27054"/>
                </a:lnTo>
                <a:cubicBezTo>
                  <a:pt x="19141" y="27203"/>
                  <a:pt x="19241" y="27303"/>
                  <a:pt x="19390" y="27452"/>
                </a:cubicBezTo>
                <a:lnTo>
                  <a:pt x="20238" y="28200"/>
                </a:lnTo>
                <a:cubicBezTo>
                  <a:pt x="20387" y="28350"/>
                  <a:pt x="20537" y="28499"/>
                  <a:pt x="20686" y="28649"/>
                </a:cubicBezTo>
                <a:cubicBezTo>
                  <a:pt x="20786" y="28798"/>
                  <a:pt x="20936" y="28948"/>
                  <a:pt x="21085" y="29047"/>
                </a:cubicBezTo>
                <a:cubicBezTo>
                  <a:pt x="21235" y="29197"/>
                  <a:pt x="21334" y="29346"/>
                  <a:pt x="21434" y="29496"/>
                </a:cubicBezTo>
                <a:cubicBezTo>
                  <a:pt x="21584" y="29596"/>
                  <a:pt x="21683" y="29695"/>
                  <a:pt x="21833" y="29845"/>
                </a:cubicBezTo>
                <a:cubicBezTo>
                  <a:pt x="21933" y="29945"/>
                  <a:pt x="22032" y="30044"/>
                  <a:pt x="22132" y="30144"/>
                </a:cubicBezTo>
                <a:cubicBezTo>
                  <a:pt x="22232" y="30293"/>
                  <a:pt x="22331" y="30343"/>
                  <a:pt x="22431" y="30493"/>
                </a:cubicBezTo>
                <a:cubicBezTo>
                  <a:pt x="22630" y="30692"/>
                  <a:pt x="22780" y="30892"/>
                  <a:pt x="22880" y="31091"/>
                </a:cubicBezTo>
                <a:cubicBezTo>
                  <a:pt x="22979" y="31191"/>
                  <a:pt x="23029" y="31290"/>
                  <a:pt x="23129" y="31390"/>
                </a:cubicBezTo>
                <a:lnTo>
                  <a:pt x="23278" y="31589"/>
                </a:lnTo>
                <a:lnTo>
                  <a:pt x="23328" y="31639"/>
                </a:lnTo>
                <a:cubicBezTo>
                  <a:pt x="23328" y="31739"/>
                  <a:pt x="23378" y="31789"/>
                  <a:pt x="23428" y="31839"/>
                </a:cubicBezTo>
                <a:lnTo>
                  <a:pt x="23428" y="31889"/>
                </a:lnTo>
                <a:cubicBezTo>
                  <a:pt x="23428" y="31938"/>
                  <a:pt x="23428" y="31938"/>
                  <a:pt x="23478" y="31938"/>
                </a:cubicBezTo>
                <a:cubicBezTo>
                  <a:pt x="23677" y="32437"/>
                  <a:pt x="23827" y="32935"/>
                  <a:pt x="24026" y="33384"/>
                </a:cubicBezTo>
                <a:cubicBezTo>
                  <a:pt x="24176" y="33882"/>
                  <a:pt x="24425" y="34381"/>
                  <a:pt x="24624" y="34879"/>
                </a:cubicBezTo>
                <a:cubicBezTo>
                  <a:pt x="24873" y="35378"/>
                  <a:pt x="25123" y="35926"/>
                  <a:pt x="25372" y="36424"/>
                </a:cubicBezTo>
                <a:cubicBezTo>
                  <a:pt x="25671" y="36923"/>
                  <a:pt x="25870" y="37421"/>
                  <a:pt x="26120" y="37870"/>
                </a:cubicBezTo>
                <a:cubicBezTo>
                  <a:pt x="26319" y="38219"/>
                  <a:pt x="26518" y="38568"/>
                  <a:pt x="26718" y="38917"/>
                </a:cubicBezTo>
                <a:cubicBezTo>
                  <a:pt x="26468" y="38767"/>
                  <a:pt x="26269" y="38618"/>
                  <a:pt x="26020" y="38468"/>
                </a:cubicBezTo>
                <a:lnTo>
                  <a:pt x="26020" y="38468"/>
                </a:lnTo>
                <a:lnTo>
                  <a:pt x="26070" y="38518"/>
                </a:lnTo>
                <a:cubicBezTo>
                  <a:pt x="25721" y="38269"/>
                  <a:pt x="25372" y="38020"/>
                  <a:pt x="25023" y="37770"/>
                </a:cubicBezTo>
                <a:cubicBezTo>
                  <a:pt x="24624" y="37571"/>
                  <a:pt x="24275" y="37372"/>
                  <a:pt x="23876" y="37172"/>
                </a:cubicBezTo>
                <a:lnTo>
                  <a:pt x="23577" y="36973"/>
                </a:lnTo>
                <a:cubicBezTo>
                  <a:pt x="23577" y="36823"/>
                  <a:pt x="23577" y="36674"/>
                  <a:pt x="23528" y="36524"/>
                </a:cubicBezTo>
                <a:cubicBezTo>
                  <a:pt x="23478" y="36275"/>
                  <a:pt x="23428" y="36076"/>
                  <a:pt x="23378" y="35876"/>
                </a:cubicBezTo>
                <a:cubicBezTo>
                  <a:pt x="23328" y="35727"/>
                  <a:pt x="23278" y="35577"/>
                  <a:pt x="23228" y="35378"/>
                </a:cubicBezTo>
                <a:cubicBezTo>
                  <a:pt x="23129" y="35228"/>
                  <a:pt x="23079" y="35029"/>
                  <a:pt x="23029" y="34879"/>
                </a:cubicBezTo>
                <a:cubicBezTo>
                  <a:pt x="22929" y="34680"/>
                  <a:pt x="22830" y="34530"/>
                  <a:pt x="22730" y="34331"/>
                </a:cubicBezTo>
                <a:cubicBezTo>
                  <a:pt x="22630" y="34181"/>
                  <a:pt x="22581" y="34032"/>
                  <a:pt x="22481" y="33833"/>
                </a:cubicBezTo>
                <a:cubicBezTo>
                  <a:pt x="22281" y="33533"/>
                  <a:pt x="22132" y="33234"/>
                  <a:pt x="21933" y="32935"/>
                </a:cubicBezTo>
                <a:cubicBezTo>
                  <a:pt x="21733" y="32686"/>
                  <a:pt x="21534" y="32487"/>
                  <a:pt x="21334" y="32237"/>
                </a:cubicBezTo>
                <a:lnTo>
                  <a:pt x="21235" y="32138"/>
                </a:lnTo>
                <a:cubicBezTo>
                  <a:pt x="20936" y="31789"/>
                  <a:pt x="20587" y="31440"/>
                  <a:pt x="20288" y="31091"/>
                </a:cubicBezTo>
                <a:cubicBezTo>
                  <a:pt x="20138" y="30991"/>
                  <a:pt x="19989" y="30842"/>
                  <a:pt x="19839" y="30692"/>
                </a:cubicBezTo>
                <a:cubicBezTo>
                  <a:pt x="19640" y="30593"/>
                  <a:pt x="19490" y="30443"/>
                  <a:pt x="19341" y="30343"/>
                </a:cubicBezTo>
                <a:cubicBezTo>
                  <a:pt x="18992" y="30144"/>
                  <a:pt x="18643" y="29895"/>
                  <a:pt x="18244" y="29745"/>
                </a:cubicBezTo>
                <a:cubicBezTo>
                  <a:pt x="17945" y="29546"/>
                  <a:pt x="17646" y="29396"/>
                  <a:pt x="17297" y="29247"/>
                </a:cubicBezTo>
                <a:cubicBezTo>
                  <a:pt x="16948" y="29097"/>
                  <a:pt x="16599" y="28948"/>
                  <a:pt x="16250" y="28798"/>
                </a:cubicBezTo>
                <a:cubicBezTo>
                  <a:pt x="15901" y="28698"/>
                  <a:pt x="15552" y="28549"/>
                  <a:pt x="15154" y="28449"/>
                </a:cubicBezTo>
                <a:cubicBezTo>
                  <a:pt x="14805" y="28350"/>
                  <a:pt x="14555" y="28300"/>
                  <a:pt x="14256" y="28250"/>
                </a:cubicBezTo>
                <a:cubicBezTo>
                  <a:pt x="13957" y="28200"/>
                  <a:pt x="13708" y="28100"/>
                  <a:pt x="13459" y="28050"/>
                </a:cubicBezTo>
                <a:cubicBezTo>
                  <a:pt x="13309" y="28001"/>
                  <a:pt x="13210" y="27951"/>
                  <a:pt x="13060" y="27851"/>
                </a:cubicBezTo>
                <a:lnTo>
                  <a:pt x="12910" y="27851"/>
                </a:lnTo>
                <a:cubicBezTo>
                  <a:pt x="12861" y="27801"/>
                  <a:pt x="12798" y="27776"/>
                  <a:pt x="12730" y="27776"/>
                </a:cubicBezTo>
                <a:cubicBezTo>
                  <a:pt x="12661" y="27776"/>
                  <a:pt x="12587" y="27801"/>
                  <a:pt x="12512" y="27851"/>
                </a:cubicBezTo>
                <a:cubicBezTo>
                  <a:pt x="12462" y="27851"/>
                  <a:pt x="12462" y="27901"/>
                  <a:pt x="12412" y="27951"/>
                </a:cubicBezTo>
                <a:cubicBezTo>
                  <a:pt x="12362" y="28050"/>
                  <a:pt x="12362" y="28100"/>
                  <a:pt x="12362" y="28200"/>
                </a:cubicBezTo>
                <a:cubicBezTo>
                  <a:pt x="12412" y="28599"/>
                  <a:pt x="12462" y="29047"/>
                  <a:pt x="12562" y="29446"/>
                </a:cubicBezTo>
                <a:cubicBezTo>
                  <a:pt x="12611" y="29596"/>
                  <a:pt x="12661" y="29745"/>
                  <a:pt x="12711" y="29895"/>
                </a:cubicBezTo>
                <a:cubicBezTo>
                  <a:pt x="12761" y="30044"/>
                  <a:pt x="12861" y="30244"/>
                  <a:pt x="12910" y="30393"/>
                </a:cubicBezTo>
                <a:cubicBezTo>
                  <a:pt x="12960" y="30593"/>
                  <a:pt x="13060" y="30742"/>
                  <a:pt x="13110" y="30941"/>
                </a:cubicBezTo>
                <a:cubicBezTo>
                  <a:pt x="13160" y="31091"/>
                  <a:pt x="13309" y="31340"/>
                  <a:pt x="13359" y="31490"/>
                </a:cubicBezTo>
                <a:lnTo>
                  <a:pt x="13708" y="32088"/>
                </a:lnTo>
                <a:cubicBezTo>
                  <a:pt x="13758" y="32237"/>
                  <a:pt x="13858" y="32437"/>
                  <a:pt x="13957" y="32586"/>
                </a:cubicBezTo>
                <a:cubicBezTo>
                  <a:pt x="14107" y="32736"/>
                  <a:pt x="14206" y="32935"/>
                  <a:pt x="14356" y="33085"/>
                </a:cubicBezTo>
                <a:lnTo>
                  <a:pt x="14705" y="33583"/>
                </a:lnTo>
                <a:cubicBezTo>
                  <a:pt x="14904" y="33882"/>
                  <a:pt x="15154" y="34181"/>
                  <a:pt x="15403" y="34481"/>
                </a:cubicBezTo>
                <a:cubicBezTo>
                  <a:pt x="15702" y="34780"/>
                  <a:pt x="15951" y="35079"/>
                  <a:pt x="16250" y="35328"/>
                </a:cubicBezTo>
                <a:cubicBezTo>
                  <a:pt x="16549" y="35577"/>
                  <a:pt x="16848" y="35826"/>
                  <a:pt x="17098" y="36076"/>
                </a:cubicBezTo>
                <a:cubicBezTo>
                  <a:pt x="17446" y="36375"/>
                  <a:pt x="17795" y="36574"/>
                  <a:pt x="18194" y="36773"/>
                </a:cubicBezTo>
                <a:cubicBezTo>
                  <a:pt x="18393" y="36923"/>
                  <a:pt x="18593" y="37023"/>
                  <a:pt x="18792" y="37072"/>
                </a:cubicBezTo>
                <a:cubicBezTo>
                  <a:pt x="19041" y="37172"/>
                  <a:pt x="19241" y="37222"/>
                  <a:pt x="19440" y="37272"/>
                </a:cubicBezTo>
                <a:cubicBezTo>
                  <a:pt x="20038" y="37521"/>
                  <a:pt x="20637" y="37621"/>
                  <a:pt x="21285" y="37671"/>
                </a:cubicBezTo>
                <a:cubicBezTo>
                  <a:pt x="21484" y="37671"/>
                  <a:pt x="21683" y="37693"/>
                  <a:pt x="21897" y="37693"/>
                </a:cubicBezTo>
                <a:cubicBezTo>
                  <a:pt x="22005" y="37693"/>
                  <a:pt x="22115" y="37687"/>
                  <a:pt x="22232" y="37671"/>
                </a:cubicBezTo>
                <a:cubicBezTo>
                  <a:pt x="22331" y="37654"/>
                  <a:pt x="22420" y="37648"/>
                  <a:pt x="22505" y="37648"/>
                </a:cubicBezTo>
                <a:cubicBezTo>
                  <a:pt x="22675" y="37648"/>
                  <a:pt x="22830" y="37671"/>
                  <a:pt x="23029" y="37671"/>
                </a:cubicBezTo>
                <a:lnTo>
                  <a:pt x="23478" y="37671"/>
                </a:lnTo>
                <a:lnTo>
                  <a:pt x="23926" y="37920"/>
                </a:lnTo>
                <a:cubicBezTo>
                  <a:pt x="24275" y="38119"/>
                  <a:pt x="24624" y="38319"/>
                  <a:pt x="24973" y="38568"/>
                </a:cubicBezTo>
                <a:lnTo>
                  <a:pt x="25970" y="39216"/>
                </a:lnTo>
                <a:cubicBezTo>
                  <a:pt x="26120" y="39365"/>
                  <a:pt x="26319" y="39465"/>
                  <a:pt x="26468" y="39615"/>
                </a:cubicBezTo>
                <a:lnTo>
                  <a:pt x="26917" y="39963"/>
                </a:lnTo>
                <a:cubicBezTo>
                  <a:pt x="27216" y="40213"/>
                  <a:pt x="27565" y="40512"/>
                  <a:pt x="27814" y="40761"/>
                </a:cubicBezTo>
                <a:lnTo>
                  <a:pt x="27864" y="40861"/>
                </a:lnTo>
                <a:cubicBezTo>
                  <a:pt x="28163" y="41309"/>
                  <a:pt x="28412" y="41758"/>
                  <a:pt x="28711" y="42207"/>
                </a:cubicBezTo>
                <a:cubicBezTo>
                  <a:pt x="29359" y="43154"/>
                  <a:pt x="30057" y="44051"/>
                  <a:pt x="30755" y="44898"/>
                </a:cubicBezTo>
                <a:lnTo>
                  <a:pt x="30805" y="44998"/>
                </a:lnTo>
                <a:lnTo>
                  <a:pt x="30307" y="44749"/>
                </a:lnTo>
                <a:cubicBezTo>
                  <a:pt x="30057" y="44649"/>
                  <a:pt x="29758" y="44549"/>
                  <a:pt x="29509" y="44450"/>
                </a:cubicBezTo>
                <a:lnTo>
                  <a:pt x="29160" y="44350"/>
                </a:lnTo>
                <a:lnTo>
                  <a:pt x="28761" y="44200"/>
                </a:lnTo>
                <a:lnTo>
                  <a:pt x="28562" y="44051"/>
                </a:lnTo>
                <a:cubicBezTo>
                  <a:pt x="28363" y="43802"/>
                  <a:pt x="28163" y="43552"/>
                  <a:pt x="27964" y="43303"/>
                </a:cubicBezTo>
                <a:cubicBezTo>
                  <a:pt x="27715" y="43054"/>
                  <a:pt x="27565" y="42855"/>
                  <a:pt x="27316" y="42705"/>
                </a:cubicBezTo>
                <a:cubicBezTo>
                  <a:pt x="27116" y="42506"/>
                  <a:pt x="26867" y="42207"/>
                  <a:pt x="26618" y="42007"/>
                </a:cubicBezTo>
                <a:cubicBezTo>
                  <a:pt x="26468" y="41858"/>
                  <a:pt x="26319" y="41758"/>
                  <a:pt x="26219" y="41658"/>
                </a:cubicBezTo>
                <a:cubicBezTo>
                  <a:pt x="26070" y="41559"/>
                  <a:pt x="25870" y="41409"/>
                  <a:pt x="25721" y="41309"/>
                </a:cubicBezTo>
                <a:cubicBezTo>
                  <a:pt x="25521" y="41210"/>
                  <a:pt x="25372" y="41110"/>
                  <a:pt x="25222" y="41010"/>
                </a:cubicBezTo>
                <a:cubicBezTo>
                  <a:pt x="25073" y="40911"/>
                  <a:pt x="24873" y="40811"/>
                  <a:pt x="24724" y="40761"/>
                </a:cubicBezTo>
                <a:cubicBezTo>
                  <a:pt x="24325" y="40562"/>
                  <a:pt x="23976" y="40462"/>
                  <a:pt x="23577" y="40312"/>
                </a:cubicBezTo>
                <a:cubicBezTo>
                  <a:pt x="23378" y="40263"/>
                  <a:pt x="23179" y="40213"/>
                  <a:pt x="22929" y="40213"/>
                </a:cubicBezTo>
                <a:cubicBezTo>
                  <a:pt x="22730" y="40163"/>
                  <a:pt x="22531" y="40113"/>
                  <a:pt x="22331" y="40113"/>
                </a:cubicBezTo>
                <a:cubicBezTo>
                  <a:pt x="21933" y="40113"/>
                  <a:pt x="21484" y="40063"/>
                  <a:pt x="21085" y="40063"/>
                </a:cubicBezTo>
                <a:lnTo>
                  <a:pt x="20188" y="40063"/>
                </a:lnTo>
                <a:lnTo>
                  <a:pt x="19739" y="40113"/>
                </a:lnTo>
                <a:cubicBezTo>
                  <a:pt x="19540" y="40163"/>
                  <a:pt x="19291" y="40213"/>
                  <a:pt x="19091" y="40263"/>
                </a:cubicBezTo>
                <a:cubicBezTo>
                  <a:pt x="19041" y="40263"/>
                  <a:pt x="18942" y="40312"/>
                  <a:pt x="18892" y="40312"/>
                </a:cubicBezTo>
                <a:lnTo>
                  <a:pt x="18842" y="40362"/>
                </a:lnTo>
                <a:cubicBezTo>
                  <a:pt x="18742" y="40412"/>
                  <a:pt x="18693" y="40512"/>
                  <a:pt x="18693" y="40611"/>
                </a:cubicBezTo>
                <a:cubicBezTo>
                  <a:pt x="18693" y="40661"/>
                  <a:pt x="18693" y="40711"/>
                  <a:pt x="18693" y="40761"/>
                </a:cubicBezTo>
                <a:cubicBezTo>
                  <a:pt x="18693" y="40761"/>
                  <a:pt x="18693" y="40811"/>
                  <a:pt x="18742" y="40861"/>
                </a:cubicBezTo>
                <a:lnTo>
                  <a:pt x="18892" y="41160"/>
                </a:lnTo>
                <a:lnTo>
                  <a:pt x="18892" y="41110"/>
                </a:lnTo>
                <a:lnTo>
                  <a:pt x="18942" y="41259"/>
                </a:lnTo>
                <a:lnTo>
                  <a:pt x="19041" y="41409"/>
                </a:lnTo>
                <a:cubicBezTo>
                  <a:pt x="19041" y="41408"/>
                  <a:pt x="19041" y="41406"/>
                  <a:pt x="19041" y="41405"/>
                </a:cubicBezTo>
                <a:lnTo>
                  <a:pt x="19041" y="41405"/>
                </a:lnTo>
                <a:cubicBezTo>
                  <a:pt x="19124" y="41560"/>
                  <a:pt x="19208" y="41691"/>
                  <a:pt x="19291" y="41858"/>
                </a:cubicBezTo>
                <a:cubicBezTo>
                  <a:pt x="19390" y="42007"/>
                  <a:pt x="19540" y="42207"/>
                  <a:pt x="19689" y="42356"/>
                </a:cubicBezTo>
                <a:cubicBezTo>
                  <a:pt x="19839" y="42506"/>
                  <a:pt x="19939" y="42605"/>
                  <a:pt x="20088" y="42755"/>
                </a:cubicBezTo>
                <a:lnTo>
                  <a:pt x="20537" y="43203"/>
                </a:lnTo>
                <a:cubicBezTo>
                  <a:pt x="20637" y="43353"/>
                  <a:pt x="20836" y="43503"/>
                  <a:pt x="20985" y="43652"/>
                </a:cubicBezTo>
                <a:cubicBezTo>
                  <a:pt x="21135" y="43752"/>
                  <a:pt x="21285" y="43901"/>
                  <a:pt x="21434" y="44001"/>
                </a:cubicBezTo>
                <a:cubicBezTo>
                  <a:pt x="21733" y="44250"/>
                  <a:pt x="22082" y="44450"/>
                  <a:pt x="22431" y="44599"/>
                </a:cubicBezTo>
                <a:cubicBezTo>
                  <a:pt x="22680" y="44699"/>
                  <a:pt x="22880" y="44798"/>
                  <a:pt x="23129" y="44898"/>
                </a:cubicBezTo>
                <a:cubicBezTo>
                  <a:pt x="23378" y="44998"/>
                  <a:pt x="23627" y="45048"/>
                  <a:pt x="23876" y="45147"/>
                </a:cubicBezTo>
                <a:cubicBezTo>
                  <a:pt x="24076" y="45197"/>
                  <a:pt x="24325" y="45247"/>
                  <a:pt x="24574" y="45297"/>
                </a:cubicBezTo>
                <a:cubicBezTo>
                  <a:pt x="24824" y="45347"/>
                  <a:pt x="25073" y="45397"/>
                  <a:pt x="25322" y="45397"/>
                </a:cubicBezTo>
                <a:lnTo>
                  <a:pt x="26269" y="45397"/>
                </a:lnTo>
                <a:lnTo>
                  <a:pt x="26668" y="45347"/>
                </a:lnTo>
                <a:cubicBezTo>
                  <a:pt x="26817" y="45347"/>
                  <a:pt x="26967" y="45297"/>
                  <a:pt x="27116" y="45297"/>
                </a:cubicBezTo>
                <a:lnTo>
                  <a:pt x="27366" y="45297"/>
                </a:lnTo>
                <a:lnTo>
                  <a:pt x="28163" y="45098"/>
                </a:lnTo>
                <a:cubicBezTo>
                  <a:pt x="28363" y="45048"/>
                  <a:pt x="28512" y="45048"/>
                  <a:pt x="28711" y="45048"/>
                </a:cubicBezTo>
                <a:lnTo>
                  <a:pt x="28861" y="45048"/>
                </a:lnTo>
                <a:lnTo>
                  <a:pt x="29060" y="45098"/>
                </a:lnTo>
                <a:lnTo>
                  <a:pt x="29110" y="45098"/>
                </a:lnTo>
                <a:lnTo>
                  <a:pt x="29409" y="45197"/>
                </a:lnTo>
                <a:lnTo>
                  <a:pt x="29559" y="45247"/>
                </a:lnTo>
                <a:cubicBezTo>
                  <a:pt x="30007" y="45397"/>
                  <a:pt x="30456" y="45596"/>
                  <a:pt x="30905" y="45795"/>
                </a:cubicBezTo>
                <a:cubicBezTo>
                  <a:pt x="31154" y="45895"/>
                  <a:pt x="31403" y="46045"/>
                  <a:pt x="31652" y="46144"/>
                </a:cubicBezTo>
                <a:lnTo>
                  <a:pt x="32051" y="46394"/>
                </a:lnTo>
                <a:cubicBezTo>
                  <a:pt x="32400" y="46693"/>
                  <a:pt x="32699" y="47042"/>
                  <a:pt x="33048" y="47341"/>
                </a:cubicBezTo>
                <a:lnTo>
                  <a:pt x="33696" y="47889"/>
                </a:lnTo>
                <a:cubicBezTo>
                  <a:pt x="33895" y="48038"/>
                  <a:pt x="34095" y="48238"/>
                  <a:pt x="34294" y="48387"/>
                </a:cubicBezTo>
                <a:cubicBezTo>
                  <a:pt x="34494" y="48537"/>
                  <a:pt x="34693" y="48637"/>
                  <a:pt x="34842" y="48786"/>
                </a:cubicBezTo>
                <a:lnTo>
                  <a:pt x="35740" y="49384"/>
                </a:lnTo>
                <a:cubicBezTo>
                  <a:pt x="35790" y="49434"/>
                  <a:pt x="35889" y="49434"/>
                  <a:pt x="35989" y="49434"/>
                </a:cubicBezTo>
                <a:cubicBezTo>
                  <a:pt x="36089" y="49434"/>
                  <a:pt x="36138" y="49384"/>
                  <a:pt x="36238" y="49334"/>
                </a:cubicBezTo>
                <a:cubicBezTo>
                  <a:pt x="36288" y="49235"/>
                  <a:pt x="36288" y="49135"/>
                  <a:pt x="36288" y="49085"/>
                </a:cubicBezTo>
                <a:cubicBezTo>
                  <a:pt x="36288" y="48986"/>
                  <a:pt x="36238" y="48886"/>
                  <a:pt x="36188" y="48836"/>
                </a:cubicBezTo>
                <a:cubicBezTo>
                  <a:pt x="35740" y="48537"/>
                  <a:pt x="35291" y="48238"/>
                  <a:pt x="34842" y="47939"/>
                </a:cubicBezTo>
                <a:cubicBezTo>
                  <a:pt x="34444" y="47640"/>
                  <a:pt x="34194" y="47390"/>
                  <a:pt x="33846" y="47141"/>
                </a:cubicBezTo>
                <a:cubicBezTo>
                  <a:pt x="33198" y="46543"/>
                  <a:pt x="32550" y="45945"/>
                  <a:pt x="32001" y="45347"/>
                </a:cubicBezTo>
                <a:cubicBezTo>
                  <a:pt x="31802" y="45098"/>
                  <a:pt x="31603" y="44898"/>
                  <a:pt x="31403" y="44699"/>
                </a:cubicBezTo>
                <a:cubicBezTo>
                  <a:pt x="31254" y="44499"/>
                  <a:pt x="31104" y="44300"/>
                  <a:pt x="30955" y="44101"/>
                </a:cubicBezTo>
                <a:cubicBezTo>
                  <a:pt x="30606" y="43652"/>
                  <a:pt x="30257" y="43203"/>
                  <a:pt x="29908" y="42755"/>
                </a:cubicBezTo>
                <a:cubicBezTo>
                  <a:pt x="29609" y="42306"/>
                  <a:pt x="29310" y="41808"/>
                  <a:pt x="28961" y="41359"/>
                </a:cubicBezTo>
                <a:lnTo>
                  <a:pt x="28961" y="41210"/>
                </a:lnTo>
                <a:lnTo>
                  <a:pt x="28961" y="40960"/>
                </a:lnTo>
                <a:lnTo>
                  <a:pt x="28961" y="40512"/>
                </a:lnTo>
                <a:cubicBezTo>
                  <a:pt x="28961" y="40362"/>
                  <a:pt x="28961" y="40213"/>
                  <a:pt x="28961" y="40063"/>
                </a:cubicBezTo>
                <a:lnTo>
                  <a:pt x="28961" y="39615"/>
                </a:lnTo>
                <a:lnTo>
                  <a:pt x="28961" y="39565"/>
                </a:lnTo>
                <a:cubicBezTo>
                  <a:pt x="28961" y="39515"/>
                  <a:pt x="28961" y="39465"/>
                  <a:pt x="28961" y="39465"/>
                </a:cubicBezTo>
                <a:cubicBezTo>
                  <a:pt x="28961" y="39166"/>
                  <a:pt x="29060" y="38867"/>
                  <a:pt x="29110" y="38568"/>
                </a:cubicBezTo>
                <a:cubicBezTo>
                  <a:pt x="29160" y="38319"/>
                  <a:pt x="29210" y="38069"/>
                  <a:pt x="29310" y="37820"/>
                </a:cubicBezTo>
                <a:lnTo>
                  <a:pt x="29459" y="37521"/>
                </a:lnTo>
                <a:cubicBezTo>
                  <a:pt x="29559" y="37272"/>
                  <a:pt x="29659" y="37072"/>
                  <a:pt x="29758" y="36823"/>
                </a:cubicBezTo>
                <a:lnTo>
                  <a:pt x="29958" y="36823"/>
                </a:lnTo>
                <a:lnTo>
                  <a:pt x="30456" y="36674"/>
                </a:lnTo>
                <a:cubicBezTo>
                  <a:pt x="30606" y="36674"/>
                  <a:pt x="30755" y="36624"/>
                  <a:pt x="30905" y="36574"/>
                </a:cubicBezTo>
                <a:cubicBezTo>
                  <a:pt x="31254" y="36474"/>
                  <a:pt x="31603" y="36325"/>
                  <a:pt x="31951" y="36225"/>
                </a:cubicBezTo>
                <a:cubicBezTo>
                  <a:pt x="32151" y="36125"/>
                  <a:pt x="32350" y="36026"/>
                  <a:pt x="32500" y="35926"/>
                </a:cubicBezTo>
                <a:cubicBezTo>
                  <a:pt x="32699" y="35826"/>
                  <a:pt x="32849" y="35727"/>
                  <a:pt x="32998" y="35627"/>
                </a:cubicBezTo>
                <a:cubicBezTo>
                  <a:pt x="33148" y="35477"/>
                  <a:pt x="33347" y="35328"/>
                  <a:pt x="33546" y="35128"/>
                </a:cubicBezTo>
                <a:cubicBezTo>
                  <a:pt x="33696" y="34979"/>
                  <a:pt x="33796" y="34879"/>
                  <a:pt x="33945" y="34780"/>
                </a:cubicBezTo>
                <a:cubicBezTo>
                  <a:pt x="34045" y="34630"/>
                  <a:pt x="34194" y="34431"/>
                  <a:pt x="34294" y="34281"/>
                </a:cubicBezTo>
                <a:cubicBezTo>
                  <a:pt x="34394" y="34132"/>
                  <a:pt x="34444" y="33982"/>
                  <a:pt x="34543" y="33833"/>
                </a:cubicBezTo>
                <a:cubicBezTo>
                  <a:pt x="34643" y="33683"/>
                  <a:pt x="34693" y="33533"/>
                  <a:pt x="34743" y="33384"/>
                </a:cubicBezTo>
                <a:cubicBezTo>
                  <a:pt x="34793" y="33185"/>
                  <a:pt x="34892" y="33035"/>
                  <a:pt x="34942" y="32836"/>
                </a:cubicBezTo>
                <a:cubicBezTo>
                  <a:pt x="35042" y="32487"/>
                  <a:pt x="35142" y="32138"/>
                  <a:pt x="35191" y="31789"/>
                </a:cubicBezTo>
                <a:cubicBezTo>
                  <a:pt x="35291" y="31390"/>
                  <a:pt x="35341" y="31041"/>
                  <a:pt x="35391" y="30642"/>
                </a:cubicBezTo>
                <a:lnTo>
                  <a:pt x="35391" y="29845"/>
                </a:lnTo>
                <a:cubicBezTo>
                  <a:pt x="35391" y="29596"/>
                  <a:pt x="35391" y="29396"/>
                  <a:pt x="35341" y="29197"/>
                </a:cubicBezTo>
                <a:cubicBezTo>
                  <a:pt x="35291" y="28649"/>
                  <a:pt x="35241" y="28150"/>
                  <a:pt x="35142" y="27652"/>
                </a:cubicBezTo>
                <a:cubicBezTo>
                  <a:pt x="35142" y="27452"/>
                  <a:pt x="35092" y="27303"/>
                  <a:pt x="35042" y="27103"/>
                </a:cubicBezTo>
                <a:cubicBezTo>
                  <a:pt x="34992" y="26954"/>
                  <a:pt x="34942" y="26705"/>
                  <a:pt x="34892" y="26505"/>
                </a:cubicBezTo>
                <a:cubicBezTo>
                  <a:pt x="34793" y="26156"/>
                  <a:pt x="34743" y="25807"/>
                  <a:pt x="34593" y="25409"/>
                </a:cubicBezTo>
                <a:cubicBezTo>
                  <a:pt x="34494" y="25010"/>
                  <a:pt x="34294" y="24611"/>
                  <a:pt x="34095" y="24262"/>
                </a:cubicBezTo>
                <a:cubicBezTo>
                  <a:pt x="33995" y="24113"/>
                  <a:pt x="33895" y="23913"/>
                  <a:pt x="33746" y="23764"/>
                </a:cubicBezTo>
                <a:cubicBezTo>
                  <a:pt x="33646" y="23564"/>
                  <a:pt x="33497" y="23365"/>
                  <a:pt x="33397" y="23166"/>
                </a:cubicBezTo>
                <a:lnTo>
                  <a:pt x="33297" y="23066"/>
                </a:lnTo>
                <a:cubicBezTo>
                  <a:pt x="33247" y="22966"/>
                  <a:pt x="33247" y="22916"/>
                  <a:pt x="33198" y="22867"/>
                </a:cubicBezTo>
                <a:cubicBezTo>
                  <a:pt x="33098" y="22767"/>
                  <a:pt x="33048" y="22767"/>
                  <a:pt x="32948" y="22767"/>
                </a:cubicBezTo>
                <a:cubicBezTo>
                  <a:pt x="32849" y="22767"/>
                  <a:pt x="32749" y="22817"/>
                  <a:pt x="32699" y="22867"/>
                </a:cubicBezTo>
                <a:cubicBezTo>
                  <a:pt x="32649" y="22916"/>
                  <a:pt x="32599" y="23016"/>
                  <a:pt x="32599" y="23116"/>
                </a:cubicBezTo>
                <a:cubicBezTo>
                  <a:pt x="32550" y="23116"/>
                  <a:pt x="32550" y="23166"/>
                  <a:pt x="32500" y="23215"/>
                </a:cubicBezTo>
                <a:cubicBezTo>
                  <a:pt x="32450" y="23315"/>
                  <a:pt x="32350" y="23465"/>
                  <a:pt x="32300" y="23564"/>
                </a:cubicBezTo>
                <a:cubicBezTo>
                  <a:pt x="32201" y="23664"/>
                  <a:pt x="32151" y="23814"/>
                  <a:pt x="32051" y="23913"/>
                </a:cubicBezTo>
                <a:cubicBezTo>
                  <a:pt x="31852" y="24163"/>
                  <a:pt x="31702" y="24462"/>
                  <a:pt x="31503" y="24761"/>
                </a:cubicBezTo>
                <a:cubicBezTo>
                  <a:pt x="31403" y="24910"/>
                  <a:pt x="31303" y="25060"/>
                  <a:pt x="31254" y="25259"/>
                </a:cubicBezTo>
                <a:cubicBezTo>
                  <a:pt x="31154" y="25409"/>
                  <a:pt x="31054" y="25558"/>
                  <a:pt x="31004" y="25708"/>
                </a:cubicBezTo>
                <a:cubicBezTo>
                  <a:pt x="30805" y="26057"/>
                  <a:pt x="30655" y="26356"/>
                  <a:pt x="30456" y="26705"/>
                </a:cubicBezTo>
                <a:cubicBezTo>
                  <a:pt x="30406" y="26854"/>
                  <a:pt x="30307" y="27054"/>
                  <a:pt x="30207" y="27203"/>
                </a:cubicBezTo>
                <a:lnTo>
                  <a:pt x="29958" y="27751"/>
                </a:lnTo>
                <a:cubicBezTo>
                  <a:pt x="29758" y="28250"/>
                  <a:pt x="29509" y="28698"/>
                  <a:pt x="29359" y="29197"/>
                </a:cubicBezTo>
                <a:cubicBezTo>
                  <a:pt x="29359" y="29197"/>
                  <a:pt x="29359" y="29147"/>
                  <a:pt x="29359" y="29147"/>
                </a:cubicBezTo>
                <a:cubicBezTo>
                  <a:pt x="29260" y="29297"/>
                  <a:pt x="29210" y="29496"/>
                  <a:pt x="29160" y="29695"/>
                </a:cubicBezTo>
                <a:cubicBezTo>
                  <a:pt x="29110" y="29895"/>
                  <a:pt x="29060" y="30094"/>
                  <a:pt x="29011" y="30293"/>
                </a:cubicBezTo>
                <a:cubicBezTo>
                  <a:pt x="28961" y="30642"/>
                  <a:pt x="28911" y="30991"/>
                  <a:pt x="28811" y="31340"/>
                </a:cubicBezTo>
                <a:cubicBezTo>
                  <a:pt x="28811" y="31540"/>
                  <a:pt x="28761" y="31739"/>
                  <a:pt x="28711" y="31938"/>
                </a:cubicBezTo>
                <a:cubicBezTo>
                  <a:pt x="28711" y="32138"/>
                  <a:pt x="28662" y="32337"/>
                  <a:pt x="28662" y="32537"/>
                </a:cubicBezTo>
                <a:lnTo>
                  <a:pt x="28662" y="33135"/>
                </a:lnTo>
                <a:lnTo>
                  <a:pt x="28662" y="33683"/>
                </a:lnTo>
                <a:cubicBezTo>
                  <a:pt x="28711" y="33932"/>
                  <a:pt x="28711" y="34231"/>
                  <a:pt x="28761" y="34481"/>
                </a:cubicBezTo>
                <a:lnTo>
                  <a:pt x="28911" y="35079"/>
                </a:lnTo>
                <a:cubicBezTo>
                  <a:pt x="28961" y="35577"/>
                  <a:pt x="29060" y="36026"/>
                  <a:pt x="29110" y="36474"/>
                </a:cubicBezTo>
                <a:cubicBezTo>
                  <a:pt x="29011" y="36773"/>
                  <a:pt x="28911" y="37023"/>
                  <a:pt x="28811" y="37272"/>
                </a:cubicBezTo>
                <a:cubicBezTo>
                  <a:pt x="28662" y="37621"/>
                  <a:pt x="28562" y="37970"/>
                  <a:pt x="28512" y="38319"/>
                </a:cubicBezTo>
                <a:cubicBezTo>
                  <a:pt x="28462" y="38468"/>
                  <a:pt x="28412" y="38668"/>
                  <a:pt x="28412" y="38867"/>
                </a:cubicBezTo>
                <a:cubicBezTo>
                  <a:pt x="28363" y="39016"/>
                  <a:pt x="28313" y="39266"/>
                  <a:pt x="28313" y="39465"/>
                </a:cubicBezTo>
                <a:cubicBezTo>
                  <a:pt x="28263" y="39714"/>
                  <a:pt x="28313" y="39914"/>
                  <a:pt x="28263" y="40113"/>
                </a:cubicBezTo>
                <a:lnTo>
                  <a:pt x="28163" y="39963"/>
                </a:lnTo>
                <a:cubicBezTo>
                  <a:pt x="27914" y="39565"/>
                  <a:pt x="27665" y="39116"/>
                  <a:pt x="27416" y="38717"/>
                </a:cubicBezTo>
                <a:cubicBezTo>
                  <a:pt x="27216" y="38269"/>
                  <a:pt x="27067" y="38020"/>
                  <a:pt x="26867" y="37671"/>
                </a:cubicBezTo>
                <a:cubicBezTo>
                  <a:pt x="26618" y="37172"/>
                  <a:pt x="26369" y="36724"/>
                  <a:pt x="26120" y="36225"/>
                </a:cubicBezTo>
                <a:cubicBezTo>
                  <a:pt x="25870" y="35727"/>
                  <a:pt x="25621" y="35228"/>
                  <a:pt x="25372" y="34730"/>
                </a:cubicBezTo>
                <a:cubicBezTo>
                  <a:pt x="25172" y="34181"/>
                  <a:pt x="24923" y="33733"/>
                  <a:pt x="24774" y="33185"/>
                </a:cubicBezTo>
                <a:cubicBezTo>
                  <a:pt x="24574" y="32686"/>
                  <a:pt x="24375" y="32188"/>
                  <a:pt x="24176" y="31689"/>
                </a:cubicBezTo>
                <a:cubicBezTo>
                  <a:pt x="24176" y="31639"/>
                  <a:pt x="24126" y="31589"/>
                  <a:pt x="24126" y="31540"/>
                </a:cubicBezTo>
                <a:cubicBezTo>
                  <a:pt x="24026" y="31241"/>
                  <a:pt x="23976" y="30941"/>
                  <a:pt x="23926" y="30593"/>
                </a:cubicBezTo>
                <a:cubicBezTo>
                  <a:pt x="23926" y="30443"/>
                  <a:pt x="23876" y="30343"/>
                  <a:pt x="23876" y="30244"/>
                </a:cubicBezTo>
                <a:lnTo>
                  <a:pt x="23876" y="29795"/>
                </a:lnTo>
                <a:lnTo>
                  <a:pt x="23876" y="29047"/>
                </a:lnTo>
                <a:cubicBezTo>
                  <a:pt x="23926" y="28599"/>
                  <a:pt x="24026" y="28200"/>
                  <a:pt x="24076" y="27801"/>
                </a:cubicBezTo>
                <a:cubicBezTo>
                  <a:pt x="24176" y="27353"/>
                  <a:pt x="24225" y="27004"/>
                  <a:pt x="24325" y="26605"/>
                </a:cubicBezTo>
                <a:cubicBezTo>
                  <a:pt x="24425" y="26256"/>
                  <a:pt x="24524" y="25758"/>
                  <a:pt x="24674" y="25359"/>
                </a:cubicBezTo>
                <a:cubicBezTo>
                  <a:pt x="24774" y="24960"/>
                  <a:pt x="24923" y="24561"/>
                  <a:pt x="25023" y="24113"/>
                </a:cubicBezTo>
                <a:cubicBezTo>
                  <a:pt x="25073" y="24013"/>
                  <a:pt x="25123" y="23863"/>
                  <a:pt x="25172" y="23764"/>
                </a:cubicBezTo>
                <a:cubicBezTo>
                  <a:pt x="25322" y="23365"/>
                  <a:pt x="25472" y="22966"/>
                  <a:pt x="25621" y="22617"/>
                </a:cubicBezTo>
                <a:cubicBezTo>
                  <a:pt x="25671" y="22567"/>
                  <a:pt x="25671" y="22518"/>
                  <a:pt x="25671" y="22518"/>
                </a:cubicBezTo>
                <a:cubicBezTo>
                  <a:pt x="25771" y="22468"/>
                  <a:pt x="25820" y="22418"/>
                  <a:pt x="25820" y="22368"/>
                </a:cubicBezTo>
                <a:lnTo>
                  <a:pt x="25920" y="22268"/>
                </a:lnTo>
                <a:cubicBezTo>
                  <a:pt x="26020" y="22119"/>
                  <a:pt x="26120" y="21969"/>
                  <a:pt x="26219" y="21820"/>
                </a:cubicBezTo>
                <a:lnTo>
                  <a:pt x="26219" y="21820"/>
                </a:lnTo>
                <a:lnTo>
                  <a:pt x="26169" y="21919"/>
                </a:lnTo>
                <a:lnTo>
                  <a:pt x="26419" y="21571"/>
                </a:lnTo>
                <a:lnTo>
                  <a:pt x="26369" y="21670"/>
                </a:lnTo>
                <a:cubicBezTo>
                  <a:pt x="26518" y="21421"/>
                  <a:pt x="26718" y="21222"/>
                  <a:pt x="26917" y="21022"/>
                </a:cubicBezTo>
                <a:cubicBezTo>
                  <a:pt x="27116" y="20823"/>
                  <a:pt x="27316" y="20673"/>
                  <a:pt x="27515" y="20474"/>
                </a:cubicBezTo>
                <a:cubicBezTo>
                  <a:pt x="27814" y="20225"/>
                  <a:pt x="28063" y="19975"/>
                  <a:pt x="28363" y="19726"/>
                </a:cubicBezTo>
                <a:cubicBezTo>
                  <a:pt x="28562" y="19427"/>
                  <a:pt x="28811" y="19178"/>
                  <a:pt x="29060" y="18929"/>
                </a:cubicBezTo>
                <a:cubicBezTo>
                  <a:pt x="29260" y="18630"/>
                  <a:pt x="29509" y="18380"/>
                  <a:pt x="29659" y="18081"/>
                </a:cubicBezTo>
                <a:cubicBezTo>
                  <a:pt x="29908" y="17782"/>
                  <a:pt x="30107" y="17433"/>
                  <a:pt x="30307" y="17134"/>
                </a:cubicBezTo>
                <a:cubicBezTo>
                  <a:pt x="30456" y="16785"/>
                  <a:pt x="30606" y="16486"/>
                  <a:pt x="30705" y="16137"/>
                </a:cubicBezTo>
                <a:cubicBezTo>
                  <a:pt x="30855" y="15788"/>
                  <a:pt x="30955" y="15440"/>
                  <a:pt x="31054" y="15041"/>
                </a:cubicBezTo>
                <a:cubicBezTo>
                  <a:pt x="31104" y="14891"/>
                  <a:pt x="31104" y="14692"/>
                  <a:pt x="31154" y="14493"/>
                </a:cubicBezTo>
                <a:cubicBezTo>
                  <a:pt x="31154" y="14293"/>
                  <a:pt x="31204" y="14094"/>
                  <a:pt x="31204" y="13894"/>
                </a:cubicBezTo>
                <a:cubicBezTo>
                  <a:pt x="31254" y="13545"/>
                  <a:pt x="31254" y="13147"/>
                  <a:pt x="31204" y="12798"/>
                </a:cubicBezTo>
                <a:cubicBezTo>
                  <a:pt x="31154" y="12399"/>
                  <a:pt x="31104" y="12000"/>
                  <a:pt x="31054" y="11651"/>
                </a:cubicBezTo>
                <a:cubicBezTo>
                  <a:pt x="31004" y="11452"/>
                  <a:pt x="30955" y="11302"/>
                  <a:pt x="30905" y="11103"/>
                </a:cubicBezTo>
                <a:cubicBezTo>
                  <a:pt x="30905" y="10904"/>
                  <a:pt x="30855" y="10704"/>
                  <a:pt x="30805" y="10555"/>
                </a:cubicBezTo>
                <a:cubicBezTo>
                  <a:pt x="30755" y="10355"/>
                  <a:pt x="30655" y="10156"/>
                  <a:pt x="30606" y="10006"/>
                </a:cubicBezTo>
                <a:cubicBezTo>
                  <a:pt x="30506" y="9757"/>
                  <a:pt x="30406" y="9558"/>
                  <a:pt x="30307" y="9358"/>
                </a:cubicBezTo>
                <a:cubicBezTo>
                  <a:pt x="30207" y="9159"/>
                  <a:pt x="30057" y="9010"/>
                  <a:pt x="29958" y="8810"/>
                </a:cubicBezTo>
                <a:lnTo>
                  <a:pt x="29559" y="8312"/>
                </a:lnTo>
                <a:cubicBezTo>
                  <a:pt x="29509" y="8212"/>
                  <a:pt x="29459" y="8162"/>
                  <a:pt x="29409" y="8112"/>
                </a:cubicBezTo>
                <a:cubicBezTo>
                  <a:pt x="29359" y="8013"/>
                  <a:pt x="29310" y="7963"/>
                  <a:pt x="29210" y="7963"/>
                </a:cubicBezTo>
                <a:cubicBezTo>
                  <a:pt x="29181" y="7948"/>
                  <a:pt x="29152" y="7942"/>
                  <a:pt x="29122" y="7942"/>
                </a:cubicBezTo>
                <a:cubicBezTo>
                  <a:pt x="29052" y="7942"/>
                  <a:pt x="28981" y="7977"/>
                  <a:pt x="28911" y="8013"/>
                </a:cubicBezTo>
                <a:cubicBezTo>
                  <a:pt x="28861" y="8013"/>
                  <a:pt x="28761" y="8013"/>
                  <a:pt x="28711" y="8062"/>
                </a:cubicBezTo>
                <a:lnTo>
                  <a:pt x="28113" y="8461"/>
                </a:lnTo>
                <a:lnTo>
                  <a:pt x="27615" y="8860"/>
                </a:lnTo>
                <a:lnTo>
                  <a:pt x="26668" y="9608"/>
                </a:lnTo>
                <a:cubicBezTo>
                  <a:pt x="26319" y="9857"/>
                  <a:pt x="26020" y="10156"/>
                  <a:pt x="25721" y="10455"/>
                </a:cubicBezTo>
                <a:cubicBezTo>
                  <a:pt x="25571" y="10555"/>
                  <a:pt x="25472" y="10704"/>
                  <a:pt x="25322" y="10854"/>
                </a:cubicBezTo>
                <a:cubicBezTo>
                  <a:pt x="25222" y="11003"/>
                  <a:pt x="25073" y="11153"/>
                  <a:pt x="24923" y="11352"/>
                </a:cubicBezTo>
                <a:cubicBezTo>
                  <a:pt x="24774" y="11502"/>
                  <a:pt x="24624" y="11701"/>
                  <a:pt x="24524" y="11901"/>
                </a:cubicBezTo>
                <a:cubicBezTo>
                  <a:pt x="24425" y="12050"/>
                  <a:pt x="24325" y="12249"/>
                  <a:pt x="24225" y="12399"/>
                </a:cubicBezTo>
                <a:lnTo>
                  <a:pt x="24126" y="12648"/>
                </a:lnTo>
                <a:cubicBezTo>
                  <a:pt x="24076" y="12798"/>
                  <a:pt x="24026" y="12897"/>
                  <a:pt x="24026" y="12997"/>
                </a:cubicBezTo>
                <a:cubicBezTo>
                  <a:pt x="23976" y="13097"/>
                  <a:pt x="23926" y="13346"/>
                  <a:pt x="23876" y="13545"/>
                </a:cubicBezTo>
                <a:cubicBezTo>
                  <a:pt x="23777" y="13894"/>
                  <a:pt x="23677" y="14293"/>
                  <a:pt x="23627" y="14692"/>
                </a:cubicBezTo>
                <a:cubicBezTo>
                  <a:pt x="23577" y="14891"/>
                  <a:pt x="23577" y="15091"/>
                  <a:pt x="23577" y="15290"/>
                </a:cubicBezTo>
                <a:cubicBezTo>
                  <a:pt x="23528" y="15489"/>
                  <a:pt x="23528" y="15689"/>
                  <a:pt x="23577" y="15888"/>
                </a:cubicBezTo>
                <a:cubicBezTo>
                  <a:pt x="23577" y="16287"/>
                  <a:pt x="23627" y="16686"/>
                  <a:pt x="23727" y="17084"/>
                </a:cubicBezTo>
                <a:lnTo>
                  <a:pt x="23777" y="17284"/>
                </a:lnTo>
                <a:cubicBezTo>
                  <a:pt x="23876" y="17583"/>
                  <a:pt x="23976" y="17882"/>
                  <a:pt x="24126" y="18131"/>
                </a:cubicBezTo>
                <a:cubicBezTo>
                  <a:pt x="24225" y="18331"/>
                  <a:pt x="24325" y="18530"/>
                  <a:pt x="24425" y="18729"/>
                </a:cubicBezTo>
                <a:cubicBezTo>
                  <a:pt x="24524" y="18929"/>
                  <a:pt x="24574" y="19078"/>
                  <a:pt x="24674" y="19278"/>
                </a:cubicBezTo>
                <a:cubicBezTo>
                  <a:pt x="24873" y="19577"/>
                  <a:pt x="25023" y="19926"/>
                  <a:pt x="25222" y="20275"/>
                </a:cubicBezTo>
                <a:cubicBezTo>
                  <a:pt x="25322" y="20474"/>
                  <a:pt x="25422" y="20673"/>
                  <a:pt x="25521" y="20873"/>
                </a:cubicBezTo>
                <a:lnTo>
                  <a:pt x="25521" y="20923"/>
                </a:lnTo>
                <a:cubicBezTo>
                  <a:pt x="25422" y="21222"/>
                  <a:pt x="25272" y="21471"/>
                  <a:pt x="25172" y="21770"/>
                </a:cubicBezTo>
                <a:cubicBezTo>
                  <a:pt x="24973" y="22119"/>
                  <a:pt x="24824" y="22468"/>
                  <a:pt x="24674" y="22817"/>
                </a:cubicBezTo>
                <a:cubicBezTo>
                  <a:pt x="24524" y="23215"/>
                  <a:pt x="24375" y="23664"/>
                  <a:pt x="24225" y="24113"/>
                </a:cubicBezTo>
                <a:cubicBezTo>
                  <a:pt x="24076" y="24561"/>
                  <a:pt x="23976" y="24910"/>
                  <a:pt x="23876" y="25309"/>
                </a:cubicBezTo>
                <a:cubicBezTo>
                  <a:pt x="23627" y="26106"/>
                  <a:pt x="23478" y="26954"/>
                  <a:pt x="23378" y="27801"/>
                </a:cubicBezTo>
                <a:cubicBezTo>
                  <a:pt x="23278" y="28250"/>
                  <a:pt x="23179" y="28698"/>
                  <a:pt x="23179" y="29147"/>
                </a:cubicBezTo>
                <a:lnTo>
                  <a:pt x="23179" y="29297"/>
                </a:lnTo>
                <a:cubicBezTo>
                  <a:pt x="23079" y="29097"/>
                  <a:pt x="23029" y="28898"/>
                  <a:pt x="22929" y="28698"/>
                </a:cubicBezTo>
                <a:lnTo>
                  <a:pt x="22431" y="27253"/>
                </a:lnTo>
                <a:cubicBezTo>
                  <a:pt x="22232" y="26705"/>
                  <a:pt x="22082" y="26206"/>
                  <a:pt x="21883" y="25708"/>
                </a:cubicBezTo>
                <a:cubicBezTo>
                  <a:pt x="21833" y="25458"/>
                  <a:pt x="21733" y="25259"/>
                  <a:pt x="21683" y="25010"/>
                </a:cubicBezTo>
                <a:cubicBezTo>
                  <a:pt x="21584" y="24761"/>
                  <a:pt x="21484" y="24511"/>
                  <a:pt x="21434" y="24312"/>
                </a:cubicBezTo>
                <a:cubicBezTo>
                  <a:pt x="21235" y="23764"/>
                  <a:pt x="21035" y="23315"/>
                  <a:pt x="20836" y="22817"/>
                </a:cubicBezTo>
                <a:cubicBezTo>
                  <a:pt x="20637" y="22368"/>
                  <a:pt x="20437" y="21870"/>
                  <a:pt x="20288" y="21421"/>
                </a:cubicBezTo>
                <a:cubicBezTo>
                  <a:pt x="20138" y="21072"/>
                  <a:pt x="20038" y="20773"/>
                  <a:pt x="19939" y="20424"/>
                </a:cubicBezTo>
                <a:cubicBezTo>
                  <a:pt x="19789" y="19826"/>
                  <a:pt x="19689" y="19178"/>
                  <a:pt x="19590" y="18630"/>
                </a:cubicBezTo>
                <a:lnTo>
                  <a:pt x="19590" y="18680"/>
                </a:lnTo>
                <a:cubicBezTo>
                  <a:pt x="19540" y="18331"/>
                  <a:pt x="19540" y="17932"/>
                  <a:pt x="19540" y="17533"/>
                </a:cubicBezTo>
                <a:cubicBezTo>
                  <a:pt x="19540" y="17134"/>
                  <a:pt x="19540" y="16736"/>
                  <a:pt x="19590" y="16287"/>
                </a:cubicBezTo>
                <a:cubicBezTo>
                  <a:pt x="19640" y="15888"/>
                  <a:pt x="19640" y="15489"/>
                  <a:pt x="19640" y="15041"/>
                </a:cubicBezTo>
                <a:cubicBezTo>
                  <a:pt x="19689" y="14592"/>
                  <a:pt x="19689" y="14193"/>
                  <a:pt x="19689" y="13745"/>
                </a:cubicBezTo>
                <a:cubicBezTo>
                  <a:pt x="19689" y="13496"/>
                  <a:pt x="19689" y="13246"/>
                  <a:pt x="19739" y="12997"/>
                </a:cubicBezTo>
                <a:cubicBezTo>
                  <a:pt x="19789" y="12748"/>
                  <a:pt x="19789" y="12698"/>
                  <a:pt x="19839" y="12499"/>
                </a:cubicBezTo>
                <a:cubicBezTo>
                  <a:pt x="19889" y="12499"/>
                  <a:pt x="19889" y="12449"/>
                  <a:pt x="19939" y="12399"/>
                </a:cubicBezTo>
                <a:lnTo>
                  <a:pt x="20038" y="12249"/>
                </a:lnTo>
                <a:lnTo>
                  <a:pt x="20088" y="12150"/>
                </a:lnTo>
                <a:lnTo>
                  <a:pt x="20437" y="11701"/>
                </a:lnTo>
                <a:cubicBezTo>
                  <a:pt x="20637" y="11402"/>
                  <a:pt x="20836" y="11103"/>
                  <a:pt x="20985" y="10804"/>
                </a:cubicBezTo>
                <a:cubicBezTo>
                  <a:pt x="21235" y="10505"/>
                  <a:pt x="21384" y="10206"/>
                  <a:pt x="21584" y="9857"/>
                </a:cubicBezTo>
                <a:cubicBezTo>
                  <a:pt x="21633" y="9658"/>
                  <a:pt x="21733" y="9458"/>
                  <a:pt x="21783" y="9209"/>
                </a:cubicBezTo>
                <a:cubicBezTo>
                  <a:pt x="21833" y="9059"/>
                  <a:pt x="21883" y="8910"/>
                  <a:pt x="21933" y="8710"/>
                </a:cubicBezTo>
                <a:cubicBezTo>
                  <a:pt x="21982" y="8561"/>
                  <a:pt x="21982" y="8362"/>
                  <a:pt x="22032" y="8212"/>
                </a:cubicBezTo>
                <a:cubicBezTo>
                  <a:pt x="22082" y="8013"/>
                  <a:pt x="22082" y="7863"/>
                  <a:pt x="22132" y="7664"/>
                </a:cubicBezTo>
                <a:cubicBezTo>
                  <a:pt x="22182" y="7464"/>
                  <a:pt x="22182" y="7315"/>
                  <a:pt x="22182" y="7165"/>
                </a:cubicBezTo>
                <a:cubicBezTo>
                  <a:pt x="22232" y="7016"/>
                  <a:pt x="22232" y="6766"/>
                  <a:pt x="22232" y="6567"/>
                </a:cubicBezTo>
                <a:cubicBezTo>
                  <a:pt x="22281" y="6168"/>
                  <a:pt x="22281" y="5819"/>
                  <a:pt x="22232" y="5470"/>
                </a:cubicBezTo>
                <a:cubicBezTo>
                  <a:pt x="22232" y="5271"/>
                  <a:pt x="22232" y="5072"/>
                  <a:pt x="22182" y="4872"/>
                </a:cubicBezTo>
                <a:cubicBezTo>
                  <a:pt x="22182" y="4673"/>
                  <a:pt x="22132" y="4523"/>
                  <a:pt x="22082" y="4324"/>
                </a:cubicBezTo>
                <a:cubicBezTo>
                  <a:pt x="22032" y="3975"/>
                  <a:pt x="21933" y="3626"/>
                  <a:pt x="21783" y="3277"/>
                </a:cubicBezTo>
                <a:cubicBezTo>
                  <a:pt x="21633" y="2978"/>
                  <a:pt x="21484" y="2679"/>
                  <a:pt x="21285" y="2380"/>
                </a:cubicBezTo>
                <a:cubicBezTo>
                  <a:pt x="21135" y="2131"/>
                  <a:pt x="20936" y="1832"/>
                  <a:pt x="20786" y="1583"/>
                </a:cubicBezTo>
                <a:cubicBezTo>
                  <a:pt x="20637" y="1433"/>
                  <a:pt x="20537" y="1333"/>
                  <a:pt x="20437" y="1184"/>
                </a:cubicBezTo>
                <a:cubicBezTo>
                  <a:pt x="20337" y="1034"/>
                  <a:pt x="20238" y="935"/>
                  <a:pt x="20088" y="835"/>
                </a:cubicBezTo>
                <a:cubicBezTo>
                  <a:pt x="19839" y="586"/>
                  <a:pt x="19540" y="336"/>
                  <a:pt x="19291" y="87"/>
                </a:cubicBezTo>
                <a:cubicBezTo>
                  <a:pt x="19212" y="28"/>
                  <a:pt x="19126" y="0"/>
                  <a:pt x="19044" y="0"/>
                </a:cubicBez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Rectangle : coins arrondis 95">
            <a:extLst>
              <a:ext uri="{FF2B5EF4-FFF2-40B4-BE49-F238E27FC236}">
                <a16:creationId xmlns:a16="http://schemas.microsoft.com/office/drawing/2014/main" id="{B3FB199E-0231-4E07-A115-4E8E277FDF9D}"/>
              </a:ext>
            </a:extLst>
          </p:cNvPr>
          <p:cNvSpPr>
            <a:spLocks noChangeArrowheads="1"/>
          </p:cNvSpPr>
          <p:nvPr/>
        </p:nvSpPr>
        <p:spPr bwMode="auto">
          <a:xfrm>
            <a:off x="4754955" y="2687238"/>
            <a:ext cx="3850107" cy="4009919"/>
          </a:xfrm>
          <a:prstGeom prst="roundRect">
            <a:avLst>
              <a:gd name="adj" fmla="val 5384"/>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900" b="0" i="0" u="none" strike="noStrike" cap="none" normalizeH="0" baseline="0" dirty="0">
              <a:ln>
                <a:noFill/>
              </a:ln>
              <a:solidFill>
                <a:srgbClr val="000000"/>
              </a:solidFill>
              <a:effectLst/>
              <a:latin typeface="Consolas" panose="020B0609020204030204" pitchFamily="49"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050" dirty="0">
                <a:latin typeface="Consolas" panose="020B0609020204030204" pitchFamily="49" charset="0"/>
              </a:rPr>
              <a:t>This file is used by </a:t>
            </a:r>
            <a:r>
              <a:rPr lang="en-US" sz="1050" dirty="0" err="1">
                <a:latin typeface="Consolas" panose="020B0609020204030204" pitchFamily="49" charset="0"/>
              </a:rPr>
              <a:t>kmod</a:t>
            </a:r>
            <a:r>
              <a:rPr lang="en-US" sz="1050" dirty="0">
                <a:latin typeface="Consolas" panose="020B0609020204030204" pitchFamily="49" charset="0"/>
              </a:rPr>
              <a:t> to load the right modules automatically when certain devices are accessed, or by modprobe to add needed options to modules and possibly run certain commands before and/or after loading and/or unloading modules.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105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tabLst/>
            </a:pPr>
            <a:r>
              <a:rPr lang="en-US" sz="1050" dirty="0">
                <a:latin typeface="Consolas" panose="020B0609020204030204" pitchFamily="49" charset="0"/>
              </a:rPr>
              <a:t>It can contain the following information: </a:t>
            </a:r>
          </a:p>
          <a:p>
            <a:pPr marL="0" marR="0" lvl="0" indent="0" algn="ctr" defTabSz="914400" rtl="0" eaLnBrk="0" fontAlgn="base" latinLnBrk="0" hangingPunct="0">
              <a:lnSpc>
                <a:spcPct val="100000"/>
              </a:lnSpc>
              <a:spcBef>
                <a:spcPct val="0"/>
              </a:spcBef>
              <a:spcAft>
                <a:spcPct val="0"/>
              </a:spcAft>
              <a:buClrTx/>
              <a:buSzTx/>
              <a:tabLst/>
            </a:pPr>
            <a:r>
              <a:rPr lang="en-US" sz="1050" dirty="0">
                <a:latin typeface="Consolas" panose="020B0609020204030204" pitchFamily="49" charset="0"/>
              </a:rPr>
              <a:t>Module Parameters (options) </a:t>
            </a:r>
          </a:p>
          <a:p>
            <a:pPr marL="0" marR="0" lvl="0" indent="0" defTabSz="914400" rtl="0" eaLnBrk="0" fontAlgn="base" latinLnBrk="0" hangingPunct="0">
              <a:lnSpc>
                <a:spcPct val="100000"/>
              </a:lnSpc>
              <a:spcBef>
                <a:spcPct val="0"/>
              </a:spcBef>
              <a:spcAft>
                <a:spcPct val="0"/>
              </a:spcAft>
              <a:buClrTx/>
              <a:buSzTx/>
              <a:tabLst/>
            </a:pPr>
            <a:r>
              <a:rPr lang="en-US" sz="1050" b="1" dirty="0">
                <a:solidFill>
                  <a:schemeClr val="accent6">
                    <a:lumMod val="75000"/>
                  </a:schemeClr>
                </a:solidFill>
                <a:latin typeface="Consolas" panose="020B0609020204030204" pitchFamily="49" charset="0"/>
              </a:rPr>
              <a:t>Syntax: </a:t>
            </a:r>
            <a:r>
              <a:rPr lang="en-US" sz="1050" dirty="0">
                <a:latin typeface="Consolas" panose="020B0609020204030204" pitchFamily="49" charset="0"/>
              </a:rPr>
              <a:t>	</a:t>
            </a:r>
            <a:r>
              <a:rPr lang="en-US" sz="1050" b="1" dirty="0">
                <a:latin typeface="Consolas" panose="020B0609020204030204" pitchFamily="49" charset="0"/>
              </a:rPr>
              <a:t>options modulename options </a:t>
            </a:r>
          </a:p>
          <a:p>
            <a:pPr marL="0" marR="0" lvl="0" indent="0" defTabSz="914400" rtl="0" eaLnBrk="0" fontAlgn="base" latinLnBrk="0" hangingPunct="0">
              <a:lnSpc>
                <a:spcPct val="100000"/>
              </a:lnSpc>
              <a:spcBef>
                <a:spcPct val="0"/>
              </a:spcBef>
              <a:spcAft>
                <a:spcPct val="0"/>
              </a:spcAft>
              <a:buClrTx/>
              <a:buSzTx/>
              <a:tabLst/>
            </a:pPr>
            <a:r>
              <a:rPr lang="en-US" sz="1050" b="1" dirty="0">
                <a:solidFill>
                  <a:schemeClr val="accent6">
                    <a:lumMod val="75000"/>
                  </a:schemeClr>
                </a:solidFill>
                <a:latin typeface="Consolas" panose="020B0609020204030204" pitchFamily="49" charset="0"/>
              </a:rPr>
              <a:t>Example:     </a:t>
            </a:r>
            <a:r>
              <a:rPr lang="en-US" sz="1050" b="1" dirty="0">
                <a:latin typeface="Consolas" panose="020B0609020204030204" pitchFamily="49" charset="0"/>
              </a:rPr>
              <a:t>options ne io=0x300 </a:t>
            </a:r>
            <a:r>
              <a:rPr lang="en-US" sz="1050" b="1" dirty="0" err="1">
                <a:latin typeface="Consolas" panose="020B0609020204030204" pitchFamily="49" charset="0"/>
              </a:rPr>
              <a:t>irq</a:t>
            </a:r>
            <a:r>
              <a:rPr lang="en-US" sz="1050" b="1" dirty="0">
                <a:latin typeface="Consolas" panose="020B0609020204030204" pitchFamily="49" charset="0"/>
              </a:rPr>
              <a:t>=5 </a:t>
            </a:r>
          </a:p>
          <a:p>
            <a:pPr marL="0" marR="0" lvl="0" indent="0" defTabSz="914400" rtl="0" eaLnBrk="0" fontAlgn="base" latinLnBrk="0" hangingPunct="0">
              <a:lnSpc>
                <a:spcPct val="100000"/>
              </a:lnSpc>
              <a:spcBef>
                <a:spcPct val="0"/>
              </a:spcBef>
              <a:spcAft>
                <a:spcPct val="0"/>
              </a:spcAft>
              <a:buClrTx/>
              <a:buSzTx/>
              <a:tabLst/>
            </a:pPr>
            <a:endParaRPr lang="en-US" sz="1050" b="1" dirty="0">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tabLst/>
            </a:pPr>
            <a:r>
              <a:rPr lang="en-US" sz="1050" dirty="0">
                <a:latin typeface="Consolas" panose="020B0609020204030204" pitchFamily="49" charset="0"/>
              </a:rPr>
              <a:t>Alias names for modules </a:t>
            </a:r>
          </a:p>
          <a:p>
            <a:pPr marL="0" marR="0" lvl="0" indent="0" defTabSz="914400" rtl="0" eaLnBrk="0" fontAlgn="base" latinLnBrk="0" hangingPunct="0">
              <a:lnSpc>
                <a:spcPct val="100000"/>
              </a:lnSpc>
              <a:spcBef>
                <a:spcPct val="0"/>
              </a:spcBef>
              <a:spcAft>
                <a:spcPct val="0"/>
              </a:spcAft>
              <a:buClrTx/>
              <a:buSzTx/>
              <a:tabLst/>
            </a:pPr>
            <a:r>
              <a:rPr lang="en-US" sz="1050" dirty="0">
                <a:latin typeface="Consolas" panose="020B0609020204030204" pitchFamily="49" charset="0"/>
              </a:rPr>
              <a:t>Modules then has 2 names. </a:t>
            </a:r>
          </a:p>
          <a:p>
            <a:pPr marL="0" marR="0" lvl="0" indent="0" defTabSz="914400" rtl="0" eaLnBrk="0" fontAlgn="base" latinLnBrk="0" hangingPunct="0">
              <a:lnSpc>
                <a:spcPct val="100000"/>
              </a:lnSpc>
              <a:spcBef>
                <a:spcPct val="0"/>
              </a:spcBef>
              <a:spcAft>
                <a:spcPct val="0"/>
              </a:spcAft>
              <a:buClrTx/>
              <a:buSzTx/>
              <a:tabLst/>
            </a:pPr>
            <a:r>
              <a:rPr lang="en-US" sz="1050" b="1" dirty="0">
                <a:solidFill>
                  <a:schemeClr val="accent6">
                    <a:lumMod val="75000"/>
                  </a:schemeClr>
                </a:solidFill>
                <a:latin typeface="Consolas" panose="020B0609020204030204" pitchFamily="49" charset="0"/>
              </a:rPr>
              <a:t>Syntax: </a:t>
            </a:r>
            <a:r>
              <a:rPr lang="en-US" sz="1050" dirty="0">
                <a:latin typeface="Consolas" panose="020B0609020204030204" pitchFamily="49" charset="0"/>
              </a:rPr>
              <a:t>	</a:t>
            </a:r>
            <a:r>
              <a:rPr lang="en-US" sz="1050" b="1" dirty="0">
                <a:latin typeface="Consolas" panose="020B0609020204030204" pitchFamily="49" charset="0"/>
              </a:rPr>
              <a:t>alias </a:t>
            </a:r>
            <a:r>
              <a:rPr lang="en-US" sz="1050" b="1" dirty="0" err="1">
                <a:latin typeface="Consolas" panose="020B0609020204030204" pitchFamily="49" charset="0"/>
              </a:rPr>
              <a:t>aliasname</a:t>
            </a:r>
            <a:r>
              <a:rPr lang="en-US" sz="1050" b="1" dirty="0">
                <a:latin typeface="Consolas" panose="020B0609020204030204" pitchFamily="49" charset="0"/>
              </a:rPr>
              <a:t> modulename </a:t>
            </a:r>
          </a:p>
          <a:p>
            <a:pPr marL="0" marR="0" lvl="0" indent="0" defTabSz="914400" rtl="0" eaLnBrk="0" fontAlgn="base" latinLnBrk="0" hangingPunct="0">
              <a:lnSpc>
                <a:spcPct val="100000"/>
              </a:lnSpc>
              <a:spcBef>
                <a:spcPct val="0"/>
              </a:spcBef>
              <a:spcAft>
                <a:spcPct val="0"/>
              </a:spcAft>
              <a:buClrTx/>
              <a:buSzTx/>
              <a:tabLst/>
            </a:pPr>
            <a:r>
              <a:rPr lang="en-US" sz="1050" b="1" dirty="0">
                <a:solidFill>
                  <a:schemeClr val="accent6">
                    <a:lumMod val="75000"/>
                  </a:schemeClr>
                </a:solidFill>
                <a:latin typeface="Consolas" panose="020B0609020204030204" pitchFamily="49" charset="0"/>
              </a:rPr>
              <a:t>Example: </a:t>
            </a:r>
            <a:r>
              <a:rPr lang="en-US" sz="1050" dirty="0">
                <a:latin typeface="Consolas" panose="020B0609020204030204" pitchFamily="49" charset="0"/>
              </a:rPr>
              <a:t>	</a:t>
            </a:r>
            <a:r>
              <a:rPr lang="en-US" sz="1050" b="1" dirty="0">
                <a:latin typeface="Consolas" panose="020B0609020204030204" pitchFamily="49" charset="0"/>
              </a:rPr>
              <a:t>alias eth0 3c509 </a:t>
            </a:r>
          </a:p>
          <a:p>
            <a:pPr marL="0" marR="0" lvl="0" indent="0" defTabSz="914400" rtl="0" eaLnBrk="0" fontAlgn="base" latinLnBrk="0" hangingPunct="0">
              <a:lnSpc>
                <a:spcPct val="100000"/>
              </a:lnSpc>
              <a:spcBef>
                <a:spcPct val="0"/>
              </a:spcBef>
              <a:spcAft>
                <a:spcPct val="0"/>
              </a:spcAft>
              <a:buClrTx/>
              <a:buSzTx/>
              <a:tabLst/>
            </a:pPr>
            <a:r>
              <a:rPr lang="en-US" sz="1050" dirty="0">
                <a:latin typeface="Consolas" panose="020B0609020204030204" pitchFamily="49" charset="0"/>
              </a:rPr>
              <a:t>Makes it possible to do a modprobe eth0 which has the same result as modprobe 3c509</a:t>
            </a:r>
          </a:p>
          <a:p>
            <a:pPr marL="0" marR="0" lvl="0" indent="0" defTabSz="914400" rtl="0" eaLnBrk="0" fontAlgn="base" latinLnBrk="0" hangingPunct="0">
              <a:lnSpc>
                <a:spcPct val="100000"/>
              </a:lnSpc>
              <a:spcBef>
                <a:spcPct val="0"/>
              </a:spcBef>
              <a:spcAft>
                <a:spcPct val="0"/>
              </a:spcAft>
              <a:buClrTx/>
              <a:buSzTx/>
              <a:tabLst/>
            </a:pPr>
            <a:endParaRPr lang="en-US" sz="1050" dirty="0">
              <a:latin typeface="Consolas" panose="020B0609020204030204" pitchFamily="49" charset="0"/>
            </a:endParaRPr>
          </a:p>
          <a:p>
            <a:pPr marL="0" marR="0" lvl="0" indent="0" defTabSz="914400" rtl="0" eaLnBrk="0" fontAlgn="base" latinLnBrk="0" hangingPunct="0">
              <a:lnSpc>
                <a:spcPct val="100000"/>
              </a:lnSpc>
              <a:spcBef>
                <a:spcPct val="0"/>
              </a:spcBef>
              <a:spcAft>
                <a:spcPct val="0"/>
              </a:spcAft>
              <a:buClrTx/>
              <a:buSzTx/>
              <a:tabLst/>
            </a:pPr>
            <a:r>
              <a:rPr lang="en-US" sz="1050" dirty="0">
                <a:latin typeface="Consolas" panose="020B0609020204030204" pitchFamily="49" charset="0"/>
              </a:rPr>
              <a:t>Commands that should be run before and/or after a module is loaded</a:t>
            </a:r>
          </a:p>
          <a:p>
            <a:pPr marL="0" marR="0" lvl="0" indent="0" algn="ctr" defTabSz="914400" rtl="0" eaLnBrk="0" fontAlgn="base" latinLnBrk="0" hangingPunct="0">
              <a:lnSpc>
                <a:spcPct val="100000"/>
              </a:lnSpc>
              <a:spcBef>
                <a:spcPct val="0"/>
              </a:spcBef>
              <a:spcAft>
                <a:spcPct val="0"/>
              </a:spcAft>
              <a:buClrTx/>
              <a:buSzTx/>
              <a:tabLst/>
            </a:pPr>
            <a:r>
              <a:rPr lang="en-US" sz="1050" b="1" dirty="0">
                <a:solidFill>
                  <a:schemeClr val="accent6">
                    <a:lumMod val="75000"/>
                  </a:schemeClr>
                </a:solidFill>
                <a:latin typeface="Consolas" panose="020B0609020204030204" pitchFamily="49" charset="0"/>
              </a:rPr>
              <a:t>Syntax: </a:t>
            </a:r>
            <a:r>
              <a:rPr lang="en-US" sz="1050" b="1" dirty="0">
                <a:latin typeface="Consolas" panose="020B0609020204030204" pitchFamily="49" charset="0"/>
              </a:rPr>
              <a:t>pre-install modulename command post-install modulename command</a:t>
            </a:r>
          </a:p>
          <a:p>
            <a:pPr marL="0" marR="0" lvl="0" indent="0" defTabSz="914400" rtl="0" eaLnBrk="0" fontAlgn="base" latinLnBrk="0" hangingPunct="0">
              <a:lnSpc>
                <a:spcPct val="100000"/>
              </a:lnSpc>
              <a:spcBef>
                <a:spcPct val="0"/>
              </a:spcBef>
              <a:spcAft>
                <a:spcPct val="0"/>
              </a:spcAft>
              <a:buClrTx/>
              <a:buSzTx/>
              <a:tabLst/>
            </a:pPr>
            <a:endParaRPr lang="en-US" sz="1050" dirty="0">
              <a:latin typeface="Consolas" panose="020B0609020204030204" pitchFamily="49" charset="0"/>
            </a:endParaRPr>
          </a:p>
        </p:txBody>
      </p:sp>
      <p:sp>
        <p:nvSpPr>
          <p:cNvPr id="30" name="Rectangle : coins arrondis 29">
            <a:extLst>
              <a:ext uri="{FF2B5EF4-FFF2-40B4-BE49-F238E27FC236}">
                <a16:creationId xmlns:a16="http://schemas.microsoft.com/office/drawing/2014/main" id="{58598508-0CDF-4D30-8DB5-8B85EFAA8A21}"/>
              </a:ext>
            </a:extLst>
          </p:cNvPr>
          <p:cNvSpPr/>
          <p:nvPr/>
        </p:nvSpPr>
        <p:spPr>
          <a:xfrm>
            <a:off x="8831343" y="1742108"/>
            <a:ext cx="3237849" cy="4889973"/>
          </a:xfrm>
          <a:prstGeom prst="roundRect">
            <a:avLst>
              <a:gd name="adj" fmla="val 6017"/>
            </a:avLst>
          </a:prstGeom>
          <a:solidFill>
            <a:srgbClr val="FE9C8F">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 name="Rectangle : coins arrondis 30">
            <a:extLst>
              <a:ext uri="{FF2B5EF4-FFF2-40B4-BE49-F238E27FC236}">
                <a16:creationId xmlns:a16="http://schemas.microsoft.com/office/drawing/2014/main" id="{2E86D820-6823-49B8-B9A6-22DEE0D9ECB9}"/>
              </a:ext>
            </a:extLst>
          </p:cNvPr>
          <p:cNvSpPr/>
          <p:nvPr/>
        </p:nvSpPr>
        <p:spPr>
          <a:xfrm>
            <a:off x="8765210" y="1672259"/>
            <a:ext cx="3195350" cy="5138196"/>
          </a:xfrm>
          <a:prstGeom prst="roundRect">
            <a:avLst>
              <a:gd name="adj" fmla="val 6017"/>
            </a:avLst>
          </a:prstGeom>
          <a:solidFill>
            <a:srgbClr val="FFEDEB">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Rectangle : coins arrondis 72">
            <a:extLst>
              <a:ext uri="{FF2B5EF4-FFF2-40B4-BE49-F238E27FC236}">
                <a16:creationId xmlns:a16="http://schemas.microsoft.com/office/drawing/2014/main" id="{5213E0F3-89B0-47AB-B190-B3744E187839}"/>
              </a:ext>
            </a:extLst>
          </p:cNvPr>
          <p:cNvSpPr>
            <a:spLocks noChangeArrowheads="1"/>
          </p:cNvSpPr>
          <p:nvPr/>
        </p:nvSpPr>
        <p:spPr bwMode="auto">
          <a:xfrm>
            <a:off x="8730897" y="1809388"/>
            <a:ext cx="3178843" cy="4887769"/>
          </a:xfrm>
          <a:prstGeom prst="roundRect">
            <a:avLst>
              <a:gd name="adj" fmla="val 6019"/>
            </a:avLst>
          </a:prstGeom>
          <a:noFill/>
          <a:ln w="28575">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l" defTabSz="914400" eaLnBrk="0" fontAlgn="base" latinLnBrk="0" hangingPunct="0">
              <a:lnSpc>
                <a:spcPct val="100000"/>
              </a:lnSpc>
              <a:spcBef>
                <a:spcPct val="0"/>
              </a:spcBef>
              <a:spcAft>
                <a:spcPct val="0"/>
              </a:spcAft>
              <a:buClrTx/>
              <a:buSzTx/>
              <a:tabLst/>
            </a:pPr>
            <a:endParaRPr lang="en-US" sz="1000" b="0" i="0" dirty="0">
              <a:solidFill>
                <a:srgbClr val="000000"/>
              </a:solidFill>
              <a:effectLst/>
              <a:latin typeface="Consolas" panose="020B0609020204030204" pitchFamily="49" charset="0"/>
            </a:endParaRPr>
          </a:p>
          <a:p>
            <a:pPr marL="0" marR="0" lvl="0" indent="0" algn="l" defTabSz="914400" eaLnBrk="0" fontAlgn="base" latinLnBrk="0" hangingPunct="0">
              <a:lnSpc>
                <a:spcPct val="100000"/>
              </a:lnSpc>
              <a:spcBef>
                <a:spcPct val="0"/>
              </a:spcBef>
              <a:spcAft>
                <a:spcPct val="0"/>
              </a:spcAft>
              <a:buClrTx/>
              <a:buSzTx/>
              <a:tabLst/>
            </a:pPr>
            <a:endParaRPr lang="en-US" sz="1000" dirty="0">
              <a:latin typeface="Consolas" panose="020B0609020204030204" pitchFamily="49" charset="0"/>
            </a:endParaRPr>
          </a:p>
          <a:p>
            <a:r>
              <a:rPr lang="en-US" sz="1000" b="1" dirty="0">
                <a:solidFill>
                  <a:schemeClr val="accent4">
                    <a:lumMod val="50000"/>
                  </a:schemeClr>
                </a:solidFill>
                <a:latin typeface="Consolas" panose="020B0609020204030204" pitchFamily="49" charset="0"/>
              </a:rPr>
              <a:t>Manually (permanently loaded) : </a:t>
            </a:r>
          </a:p>
          <a:p>
            <a:pPr marL="171450" indent="-171450" algn="ctr">
              <a:buFont typeface="Arial" panose="020B0604020202020204" pitchFamily="34" charset="0"/>
              <a:buChar char="•"/>
            </a:pPr>
            <a:r>
              <a:rPr lang="en-US" sz="1000" b="1" dirty="0">
                <a:latin typeface="Consolas" panose="020B0609020204030204" pitchFamily="49" charset="0"/>
              </a:rPr>
              <a:t>Insmod &lt;FullModulePath&gt;</a:t>
            </a:r>
          </a:p>
          <a:p>
            <a:r>
              <a:rPr lang="en-US" sz="1000" dirty="0">
                <a:latin typeface="Consolas" panose="020B0609020204030204" pitchFamily="49" charset="0"/>
              </a:rPr>
              <a:t>( without checking for dependencies)</a:t>
            </a:r>
          </a:p>
          <a:p>
            <a:pPr marL="171450" indent="-171450" algn="ctr">
              <a:buFont typeface="Arial" panose="020B0604020202020204" pitchFamily="34" charset="0"/>
              <a:buChar char="•"/>
            </a:pPr>
            <a:r>
              <a:rPr lang="en-US" sz="1000" b="1" dirty="0">
                <a:latin typeface="Consolas" panose="020B0609020204030204" pitchFamily="49" charset="0"/>
              </a:rPr>
              <a:t>Modprobe &lt;</a:t>
            </a:r>
            <a:r>
              <a:rPr lang="en-US" sz="1000" b="1" dirty="0" err="1">
                <a:latin typeface="Consolas" panose="020B0609020204030204" pitchFamily="49" charset="0"/>
              </a:rPr>
              <a:t>ModuleName</a:t>
            </a:r>
            <a:r>
              <a:rPr lang="en-US" sz="1000" b="1" dirty="0">
                <a:latin typeface="Consolas" panose="020B0609020204030204" pitchFamily="49" charset="0"/>
              </a:rPr>
              <a:t>&gt;</a:t>
            </a:r>
          </a:p>
          <a:p>
            <a:r>
              <a:rPr lang="en-US" sz="1000" dirty="0">
                <a:latin typeface="Consolas" panose="020B0609020204030204" pitchFamily="49" charset="0"/>
              </a:rPr>
              <a:t>(Checks the module's dependencies. Loads all the dependencies if needed and then loads the module.)</a:t>
            </a:r>
          </a:p>
          <a:p>
            <a:r>
              <a:rPr lang="en-US" sz="1000" b="1" dirty="0">
                <a:solidFill>
                  <a:schemeClr val="accent4">
                    <a:lumMod val="50000"/>
                  </a:schemeClr>
                </a:solidFill>
                <a:latin typeface="Consolas" panose="020B0609020204030204" pitchFamily="49" charset="0"/>
              </a:rPr>
              <a:t>Automatically (loaded when used) : </a:t>
            </a:r>
          </a:p>
          <a:p>
            <a:pPr marL="171450" indent="-171450">
              <a:buFont typeface="Arial" panose="020B0604020202020204" pitchFamily="34" charset="0"/>
              <a:buChar char="•"/>
            </a:pPr>
            <a:r>
              <a:rPr lang="en-US" sz="1000" dirty="0">
                <a:latin typeface="Consolas" panose="020B0609020204030204" pitchFamily="49" charset="0"/>
              </a:rPr>
              <a:t>The </a:t>
            </a:r>
            <a:r>
              <a:rPr lang="en-US" sz="1000" b="1" dirty="0" err="1">
                <a:latin typeface="Consolas" panose="020B0609020204030204" pitchFamily="49" charset="0"/>
              </a:rPr>
              <a:t>hotplug</a:t>
            </a:r>
            <a:r>
              <a:rPr lang="en-US" sz="1000" dirty="0">
                <a:latin typeface="Consolas" panose="020B0609020204030204" pitchFamily="49" charset="0"/>
              </a:rPr>
              <a:t> infrastructure for filesystems etc.</a:t>
            </a:r>
          </a:p>
          <a:p>
            <a:pPr marL="285750" indent="-285750">
              <a:buFont typeface="Arial" panose="020B0604020202020204" pitchFamily="34" charset="0"/>
              <a:buChar char="•"/>
            </a:pPr>
            <a:r>
              <a:rPr lang="en-US" sz="1000" b="1" dirty="0" err="1">
                <a:latin typeface="Consolas" panose="020B0609020204030204" pitchFamily="49" charset="0"/>
              </a:rPr>
              <a:t>Devfsd</a:t>
            </a:r>
            <a:r>
              <a:rPr lang="en-US" sz="1000" dirty="0">
                <a:latin typeface="Consolas" panose="020B0609020204030204" pitchFamily="49" charset="0"/>
              </a:rPr>
              <a:t> + </a:t>
            </a:r>
            <a:r>
              <a:rPr lang="en-US" sz="1000" b="1" dirty="0">
                <a:latin typeface="Consolas" panose="020B0609020204030204" pitchFamily="49" charset="0"/>
              </a:rPr>
              <a:t>alias entry </a:t>
            </a:r>
          </a:p>
          <a:p>
            <a:r>
              <a:rPr lang="en-US" sz="1000" dirty="0">
                <a:latin typeface="Consolas" panose="020B0609020204030204" pitchFamily="49" charset="0"/>
              </a:rPr>
              <a:t>** </a:t>
            </a:r>
            <a:r>
              <a:rPr lang="en-US" sz="1000" b="1" dirty="0" err="1">
                <a:latin typeface="Consolas" panose="020B0609020204030204" pitchFamily="49" charset="0"/>
              </a:rPr>
              <a:t>devfsd</a:t>
            </a:r>
            <a:r>
              <a:rPr lang="en-US" sz="1000" dirty="0">
                <a:latin typeface="Consolas" panose="020B0609020204030204" pitchFamily="49" charset="0"/>
              </a:rPr>
              <a:t> will load the module</a:t>
            </a:r>
          </a:p>
          <a:p>
            <a:r>
              <a:rPr lang="en-US" sz="1000" dirty="0">
                <a:latin typeface="Consolas" panose="020B0609020204030204" pitchFamily="49" charset="0"/>
              </a:rPr>
              <a:t>each time the device is accessed</a:t>
            </a:r>
          </a:p>
          <a:p>
            <a:r>
              <a:rPr lang="en-US" sz="1000" dirty="0">
                <a:latin typeface="Consolas" panose="020B0609020204030204" pitchFamily="49" charset="0"/>
              </a:rPr>
              <a:t>** define an entry with </a:t>
            </a:r>
            <a:r>
              <a:rPr lang="en-US" sz="1000" b="1" dirty="0">
                <a:latin typeface="Consolas" panose="020B0609020204030204" pitchFamily="49" charset="0"/>
              </a:rPr>
              <a:t>alias</a:t>
            </a:r>
            <a:r>
              <a:rPr lang="en-US" sz="1000" dirty="0">
                <a:latin typeface="Consolas" panose="020B0609020204030204" pitchFamily="49" charset="0"/>
              </a:rPr>
              <a:t> in </a:t>
            </a:r>
            <a:r>
              <a:rPr lang="en-US" sz="1000" b="1" dirty="0">
                <a:latin typeface="Consolas" panose="020B0609020204030204" pitchFamily="49" charset="0"/>
              </a:rPr>
              <a:t>/etc/modules.conf </a:t>
            </a:r>
            <a:r>
              <a:rPr lang="en-US" sz="1000" dirty="0">
                <a:latin typeface="Consolas" panose="020B0609020204030204" pitchFamily="49" charset="0"/>
              </a:rPr>
              <a:t>: </a:t>
            </a:r>
          </a:p>
          <a:p>
            <a:pPr algn="ctr"/>
            <a:r>
              <a:rPr lang="en-US" sz="1000" b="1" dirty="0">
                <a:solidFill>
                  <a:schemeClr val="accent3">
                    <a:lumMod val="75000"/>
                  </a:schemeClr>
                </a:solidFill>
                <a:latin typeface="Consolas" panose="020B0609020204030204" pitchFamily="49" charset="0"/>
              </a:rPr>
              <a:t>alias /dev/</a:t>
            </a:r>
            <a:r>
              <a:rPr lang="en-US" sz="1000" b="1" dirty="0" err="1">
                <a:solidFill>
                  <a:schemeClr val="accent3">
                    <a:lumMod val="75000"/>
                  </a:schemeClr>
                </a:solidFill>
                <a:latin typeface="Consolas" panose="020B0609020204030204" pitchFamily="49" charset="0"/>
              </a:rPr>
              <a:t>devicefile</a:t>
            </a:r>
            <a:r>
              <a:rPr lang="en-US" sz="1000" b="1" dirty="0">
                <a:solidFill>
                  <a:schemeClr val="accent3">
                    <a:lumMod val="75000"/>
                  </a:schemeClr>
                </a:solidFill>
                <a:latin typeface="Consolas" panose="020B0609020204030204" pitchFamily="49" charset="0"/>
              </a:rPr>
              <a:t> modulename</a:t>
            </a:r>
          </a:p>
          <a:p>
            <a:pPr marL="171450" indent="-171450">
              <a:buFont typeface="Arial" panose="020B0604020202020204" pitchFamily="34" charset="0"/>
              <a:buChar char="•"/>
            </a:pPr>
            <a:r>
              <a:rPr lang="en-US" sz="1000" dirty="0">
                <a:latin typeface="Consolas" panose="020B0609020204030204" pitchFamily="49" charset="0"/>
              </a:rPr>
              <a:t> </a:t>
            </a:r>
            <a:r>
              <a:rPr lang="en-US" sz="1000" b="1" dirty="0">
                <a:latin typeface="Consolas" panose="020B0609020204030204" pitchFamily="49" charset="0"/>
              </a:rPr>
              <a:t>CONFIG_KMOD </a:t>
            </a:r>
            <a:r>
              <a:rPr lang="en-US" sz="1000" dirty="0">
                <a:latin typeface="Consolas" panose="020B0609020204030204" pitchFamily="49" charset="0"/>
              </a:rPr>
              <a:t>( </a:t>
            </a:r>
            <a:r>
              <a:rPr lang="en-US" sz="1000" dirty="0" err="1">
                <a:latin typeface="Consolas" panose="020B0609020204030204" pitchFamily="49" charset="0"/>
              </a:rPr>
              <a:t>kmod</a:t>
            </a:r>
            <a:r>
              <a:rPr lang="en-US" sz="1000" dirty="0">
                <a:latin typeface="Consolas" panose="020B0609020204030204" pitchFamily="49" charset="0"/>
              </a:rPr>
              <a:t> support kernel ) + </a:t>
            </a:r>
            <a:r>
              <a:rPr lang="en-US" sz="1000" b="1" dirty="0">
                <a:latin typeface="Consolas" panose="020B0609020204030204" pitchFamily="49" charset="0"/>
              </a:rPr>
              <a:t>alias entry</a:t>
            </a:r>
          </a:p>
          <a:p>
            <a:r>
              <a:rPr lang="en-US" sz="1000" dirty="0">
                <a:latin typeface="Consolas" panose="020B0609020204030204" pitchFamily="49" charset="0"/>
              </a:rPr>
              <a:t>** the </a:t>
            </a:r>
            <a:r>
              <a:rPr lang="en-US" sz="1000" b="1" dirty="0" err="1">
                <a:latin typeface="Consolas" panose="020B0609020204030204" pitchFamily="49" charset="0"/>
              </a:rPr>
              <a:t>kmod</a:t>
            </a:r>
            <a:r>
              <a:rPr lang="en-US" sz="1000" dirty="0">
                <a:latin typeface="Consolas" panose="020B0609020204030204" pitchFamily="49" charset="0"/>
              </a:rPr>
              <a:t> uses the modprobe to load modules</a:t>
            </a:r>
          </a:p>
          <a:p>
            <a:r>
              <a:rPr lang="en-US" sz="1000" dirty="0">
                <a:latin typeface="Consolas" panose="020B0609020204030204" pitchFamily="49" charset="0"/>
              </a:rPr>
              <a:t>** define an entry with </a:t>
            </a:r>
            <a:r>
              <a:rPr lang="en-US" sz="1000" b="1" dirty="0">
                <a:latin typeface="Consolas" panose="020B0609020204030204" pitchFamily="49" charset="0"/>
              </a:rPr>
              <a:t>alias</a:t>
            </a:r>
            <a:r>
              <a:rPr lang="en-US" sz="1000" dirty="0">
                <a:latin typeface="Consolas" panose="020B0609020204030204" pitchFamily="49" charset="0"/>
              </a:rPr>
              <a:t> in </a:t>
            </a:r>
            <a:r>
              <a:rPr lang="en-US" sz="1000" b="1" dirty="0">
                <a:latin typeface="Consolas" panose="020B0609020204030204" pitchFamily="49" charset="0"/>
              </a:rPr>
              <a:t>/etc/modules.conf </a:t>
            </a:r>
            <a:r>
              <a:rPr lang="en-US" sz="1000" dirty="0">
                <a:latin typeface="Consolas" panose="020B0609020204030204" pitchFamily="49" charset="0"/>
              </a:rPr>
              <a:t>: </a:t>
            </a:r>
          </a:p>
          <a:p>
            <a:pPr algn="ctr"/>
            <a:r>
              <a:rPr lang="en-US" sz="1000" b="1" dirty="0">
                <a:solidFill>
                  <a:schemeClr val="accent3">
                    <a:lumMod val="75000"/>
                  </a:schemeClr>
                </a:solidFill>
                <a:latin typeface="Consolas" panose="020B0609020204030204" pitchFamily="49" charset="0"/>
              </a:rPr>
              <a:t>alias </a:t>
            </a:r>
            <a:r>
              <a:rPr lang="en-US" sz="1000" b="1" dirty="0" err="1">
                <a:solidFill>
                  <a:schemeClr val="accent3">
                    <a:lumMod val="75000"/>
                  </a:schemeClr>
                </a:solidFill>
                <a:latin typeface="Consolas" panose="020B0609020204030204" pitchFamily="49" charset="0"/>
              </a:rPr>
              <a:t>DeviceInternalName</a:t>
            </a:r>
            <a:r>
              <a:rPr lang="en-US" sz="1000" b="1" dirty="0">
                <a:solidFill>
                  <a:schemeClr val="accent3">
                    <a:lumMod val="75000"/>
                  </a:schemeClr>
                </a:solidFill>
                <a:latin typeface="Consolas" panose="020B0609020204030204" pitchFamily="49" charset="0"/>
              </a:rPr>
              <a:t> modulename</a:t>
            </a:r>
          </a:p>
          <a:p>
            <a:pPr algn="ctr"/>
            <a:r>
              <a:rPr lang="en-US" sz="1000" b="1" dirty="0">
                <a:solidFill>
                  <a:schemeClr val="accent3">
                    <a:lumMod val="75000"/>
                  </a:schemeClr>
                </a:solidFill>
                <a:latin typeface="Consolas" panose="020B0609020204030204" pitchFamily="49" charset="0"/>
              </a:rPr>
              <a:t>alias block-major-NN[-</a:t>
            </a:r>
            <a:r>
              <a:rPr lang="en-US" sz="1000" b="1" dirty="0" err="1">
                <a:solidFill>
                  <a:schemeClr val="accent3">
                    <a:lumMod val="75000"/>
                  </a:schemeClr>
                </a:solidFill>
                <a:latin typeface="Consolas" panose="020B0609020204030204" pitchFamily="49" charset="0"/>
              </a:rPr>
              <a:t>nn</a:t>
            </a:r>
            <a:r>
              <a:rPr lang="en-US" sz="1000" b="1" dirty="0">
                <a:solidFill>
                  <a:schemeClr val="accent3">
                    <a:lumMod val="75000"/>
                  </a:schemeClr>
                </a:solidFill>
                <a:latin typeface="Consolas" panose="020B0609020204030204" pitchFamily="49" charset="0"/>
              </a:rPr>
              <a:t>] modulename</a:t>
            </a:r>
          </a:p>
          <a:p>
            <a:pPr algn="ctr"/>
            <a:r>
              <a:rPr lang="en-US" sz="1000" b="1" dirty="0">
                <a:solidFill>
                  <a:schemeClr val="accent3">
                    <a:lumMod val="75000"/>
                  </a:schemeClr>
                </a:solidFill>
                <a:latin typeface="Consolas" panose="020B0609020204030204" pitchFamily="49" charset="0"/>
              </a:rPr>
              <a:t>alias char-major-NN[-</a:t>
            </a:r>
            <a:r>
              <a:rPr lang="en-US" sz="1000" b="1" dirty="0" err="1">
                <a:solidFill>
                  <a:schemeClr val="accent3">
                    <a:lumMod val="75000"/>
                  </a:schemeClr>
                </a:solidFill>
                <a:latin typeface="Consolas" panose="020B0609020204030204" pitchFamily="49" charset="0"/>
              </a:rPr>
              <a:t>nn</a:t>
            </a:r>
            <a:r>
              <a:rPr lang="en-US" sz="1000" b="1" dirty="0">
                <a:solidFill>
                  <a:schemeClr val="accent3">
                    <a:lumMod val="75000"/>
                  </a:schemeClr>
                </a:solidFill>
                <a:latin typeface="Consolas" panose="020B0609020204030204" pitchFamily="49" charset="0"/>
              </a:rPr>
              <a:t>] modulename</a:t>
            </a:r>
          </a:p>
          <a:p>
            <a:endParaRPr lang="en-US" sz="1000" dirty="0">
              <a:latin typeface="Consolas" panose="020B0609020204030204" pitchFamily="49" charset="0"/>
            </a:endParaRPr>
          </a:p>
          <a:p>
            <a:pPr algn="ctr"/>
            <a:r>
              <a:rPr lang="en-US" sz="1000" b="1" dirty="0">
                <a:solidFill>
                  <a:schemeClr val="accent6">
                    <a:lumMod val="75000"/>
                  </a:schemeClr>
                </a:solidFill>
                <a:latin typeface="Consolas" panose="020B0609020204030204" pitchFamily="49" charset="0"/>
              </a:rPr>
              <a:t>Note : NN is The Device Major Number and the </a:t>
            </a:r>
            <a:r>
              <a:rPr lang="en-US" sz="1000" b="1" dirty="0" err="1">
                <a:solidFill>
                  <a:schemeClr val="accent6">
                    <a:lumMod val="75000"/>
                  </a:schemeClr>
                </a:solidFill>
                <a:latin typeface="Consolas" panose="020B0609020204030204" pitchFamily="49" charset="0"/>
              </a:rPr>
              <a:t>nn</a:t>
            </a:r>
            <a:r>
              <a:rPr lang="en-US" sz="1000" b="1" dirty="0">
                <a:solidFill>
                  <a:schemeClr val="accent6">
                    <a:lumMod val="75000"/>
                  </a:schemeClr>
                </a:solidFill>
                <a:latin typeface="Consolas" panose="020B0609020204030204" pitchFamily="49" charset="0"/>
              </a:rPr>
              <a:t> is the minor number</a:t>
            </a:r>
            <a:r>
              <a:rPr lang="en-US" sz="1000" dirty="0">
                <a:latin typeface="Consolas" panose="020B0609020204030204" pitchFamily="49" charset="0"/>
              </a:rPr>
              <a:t>.</a:t>
            </a:r>
          </a:p>
        </p:txBody>
      </p:sp>
      <p:sp>
        <p:nvSpPr>
          <p:cNvPr id="33" name="Rectangle 79">
            <a:extLst>
              <a:ext uri="{FF2B5EF4-FFF2-40B4-BE49-F238E27FC236}">
                <a16:creationId xmlns:a16="http://schemas.microsoft.com/office/drawing/2014/main" id="{1AF7CBC4-F2E6-4857-8FF5-5CC7D65C7B12}"/>
              </a:ext>
            </a:extLst>
          </p:cNvPr>
          <p:cNvSpPr>
            <a:spLocks noChangeArrowheads="1"/>
          </p:cNvSpPr>
          <p:nvPr/>
        </p:nvSpPr>
        <p:spPr bwMode="auto">
          <a:xfrm>
            <a:off x="8940534" y="1851063"/>
            <a:ext cx="2759567" cy="361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pPr>
            <a:r>
              <a:rPr kumimoji="0" lang="fr-FR" altLang="en-US" sz="2400" b="0" i="0" u="none" strike="noStrike" cap="none" normalizeH="0" baseline="0" dirty="0">
                <a:ln>
                  <a:noFill/>
                </a:ln>
                <a:solidFill>
                  <a:srgbClr val="FFFFFF"/>
                </a:solidFill>
                <a:effectLst/>
                <a:latin typeface="Pumpkin Story" panose="02000500000000000000" pitchFamily="2" charset="0"/>
                <a:ea typeface="Yu Mincho" panose="02020400000000000000" pitchFamily="18" charset="-128"/>
                <a:cs typeface="Arial" panose="020B0604020202020204" pitchFamily="34" charset="0"/>
              </a:rPr>
              <a:t>Loading Modules : </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pic>
        <p:nvPicPr>
          <p:cNvPr id="25" name="Image 24">
            <a:extLst>
              <a:ext uri="{FF2B5EF4-FFF2-40B4-BE49-F238E27FC236}">
                <a16:creationId xmlns:a16="http://schemas.microsoft.com/office/drawing/2014/main" id="{03F4C213-879A-4062-941F-269D82EB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23618">
            <a:off x="8106400" y="1905581"/>
            <a:ext cx="449717" cy="292316"/>
          </a:xfrm>
          <a:prstGeom prst="rect">
            <a:avLst/>
          </a:prstGeom>
        </p:spPr>
      </p:pic>
    </p:spTree>
    <p:extLst>
      <p:ext uri="{BB962C8B-B14F-4D97-AF65-F5344CB8AC3E}">
        <p14:creationId xmlns:p14="http://schemas.microsoft.com/office/powerpoint/2010/main" val="3312764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A31D34E3-935B-42C8-B214-DE8C32CB152E}"/>
              </a:ext>
            </a:extLst>
          </p:cNvPr>
          <p:cNvSpPr/>
          <p:nvPr/>
        </p:nvSpPr>
        <p:spPr>
          <a:xfrm>
            <a:off x="3849370" y="1131570"/>
            <a:ext cx="3319145" cy="2423160"/>
          </a:xfrm>
          <a:prstGeom prst="roundRect">
            <a:avLst>
              <a:gd name="adj" fmla="val 6101"/>
            </a:avLst>
          </a:prstGeom>
          <a:solidFill>
            <a:srgbClr val="E7E5E5">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100">
                <a:effectLst/>
                <a:ea typeface="Yu Mincho" panose="02020400000000000000" pitchFamily="18" charset="-128"/>
                <a:cs typeface="Arial" panose="020B0604020202020204" pitchFamily="34" charset="0"/>
              </a:rPr>
              <a:t> </a:t>
            </a:r>
            <a:endParaRPr lang="en-US" sz="1100">
              <a:effectLst/>
              <a:ea typeface="Yu Mincho" panose="02020400000000000000" pitchFamily="18" charset="-128"/>
              <a:cs typeface="Arial" panose="020B0604020202020204" pitchFamily="34" charset="0"/>
            </a:endParaRPr>
          </a:p>
        </p:txBody>
      </p:sp>
      <p:sp>
        <p:nvSpPr>
          <p:cNvPr id="5" name="Rectangle : coins arrondis 4">
            <a:extLst>
              <a:ext uri="{FF2B5EF4-FFF2-40B4-BE49-F238E27FC236}">
                <a16:creationId xmlns:a16="http://schemas.microsoft.com/office/drawing/2014/main" id="{FF1CBE08-E5C6-4676-AE6A-0A973D7770A5}"/>
              </a:ext>
            </a:extLst>
          </p:cNvPr>
          <p:cNvSpPr/>
          <p:nvPr/>
        </p:nvSpPr>
        <p:spPr>
          <a:xfrm>
            <a:off x="308610" y="1131570"/>
            <a:ext cx="3346450" cy="2423160"/>
          </a:xfrm>
          <a:prstGeom prst="roundRect">
            <a:avLst>
              <a:gd name="adj" fmla="val 6101"/>
            </a:avLst>
          </a:prstGeom>
          <a:solidFill>
            <a:srgbClr val="E7E5E5">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ectangle : coins arrondis 94">
            <a:extLst>
              <a:ext uri="{FF2B5EF4-FFF2-40B4-BE49-F238E27FC236}">
                <a16:creationId xmlns:a16="http://schemas.microsoft.com/office/drawing/2014/main" id="{B4FC4336-F16D-4A38-A557-5F932CC9C834}"/>
              </a:ext>
            </a:extLst>
          </p:cNvPr>
          <p:cNvSpPr>
            <a:spLocks noChangeArrowheads="1"/>
          </p:cNvSpPr>
          <p:nvPr/>
        </p:nvSpPr>
        <p:spPr bwMode="auto">
          <a:xfrm>
            <a:off x="3809048" y="996950"/>
            <a:ext cx="3227388" cy="2432050"/>
          </a:xfrm>
          <a:prstGeom prst="roundRect">
            <a:avLst>
              <a:gd name="adj" fmla="val 5384"/>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Lorem ipsum dolor sit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amet</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consectetuer</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adipiscing</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elit</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Maecenas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porttitor</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congue</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massa</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Fusce</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posuere</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magna sed pulvinar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ultricies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purus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lectus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malesuada</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libero, sit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amet</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commodo</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magna eros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quis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urna</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Nunc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viverra</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imperdiet</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enim</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Fusce</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est.</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Lorem ipsum dolor sit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amet</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consectetuer</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adipiscing</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elit</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Maecenas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porttitor</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congue</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massa</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Fusce</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posuere</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magna sed pulvinar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ultricies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purus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lectus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malesuada</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libero, sit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amet</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commodo</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magna eros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quis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 coins arrondis 95">
            <a:extLst>
              <a:ext uri="{FF2B5EF4-FFF2-40B4-BE49-F238E27FC236}">
                <a16:creationId xmlns:a16="http://schemas.microsoft.com/office/drawing/2014/main" id="{A3947BFF-B143-4075-98EB-7B8AF73B9918}"/>
              </a:ext>
            </a:extLst>
          </p:cNvPr>
          <p:cNvSpPr>
            <a:spLocks noChangeArrowheads="1"/>
          </p:cNvSpPr>
          <p:nvPr/>
        </p:nvSpPr>
        <p:spPr bwMode="auto">
          <a:xfrm>
            <a:off x="308610" y="958850"/>
            <a:ext cx="3227388" cy="2432050"/>
          </a:xfrm>
          <a:prstGeom prst="roundRect">
            <a:avLst>
              <a:gd name="adj" fmla="val 5384"/>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Lorem ipsum dolor sit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amet</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consectetuer</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adipiscing</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elit</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Maecenas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porttitor</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congue</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massa</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Fusce</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posuere</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magna sed pulvinar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ultricies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purus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lectus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malesuada</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libero, sit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amet</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commodo</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magna eros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quis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urna</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Nunc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viverra</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imperdiet</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enim</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Fusce</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est.</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Lorem ipsum dolor sit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amet</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consectetuer</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adipiscing</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elit</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Maecenas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porttitor</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congue</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massa</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Fusce</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posuere</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magna sed pulvinar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ultricies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purus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lectus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malesuada</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libero, sit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amet</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commodo</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magna eros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quis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EBCFB54-0A54-499C-91F4-92B31BE017F7}"/>
              </a:ext>
            </a:extLst>
          </p:cNvPr>
          <p:cNvSpPr/>
          <p:nvPr/>
        </p:nvSpPr>
        <p:spPr>
          <a:xfrm>
            <a:off x="262731" y="552450"/>
            <a:ext cx="3319145" cy="320040"/>
          </a:xfrm>
          <a:prstGeom prst="rect">
            <a:avLst/>
          </a:prstGeom>
          <a:solidFill>
            <a:srgbClr val="E1DFDF"/>
          </a:solidFill>
          <a:ln>
            <a:noFill/>
          </a:ln>
          <a:effectLst>
            <a:outerShdw dist="38100" dir="2700000" algn="tl" rotWithShape="0">
              <a:srgbClr val="B7A29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endParaRPr lang="en-US" sz="1100" dirty="0">
              <a:effectLst/>
              <a:ea typeface="Yu Mincho" panose="02020400000000000000" pitchFamily="18" charset="-128"/>
              <a:cs typeface="Arial" panose="020B0604020202020204" pitchFamily="34" charset="0"/>
            </a:endParaRPr>
          </a:p>
          <a:p>
            <a:pPr algn="ctr">
              <a:lnSpc>
                <a:spcPct val="107000"/>
              </a:lnSpc>
              <a:spcAft>
                <a:spcPts val="800"/>
              </a:spcAft>
            </a:pPr>
            <a:r>
              <a:rPr lang="fr-FR" sz="1400" dirty="0">
                <a:solidFill>
                  <a:srgbClr val="C89266"/>
                </a:solidFill>
                <a:effectLst/>
                <a:latin typeface="Typo Oval Light Demo"/>
                <a:ea typeface="Yu Mincho" panose="02020400000000000000" pitchFamily="18" charset="-128"/>
                <a:cs typeface="Arial" panose="020B0604020202020204" pitchFamily="34" charset="0"/>
              </a:rPr>
              <a:t> </a:t>
            </a:r>
            <a:endParaRPr lang="en-US" sz="1100" dirty="0">
              <a:effectLst/>
              <a:ea typeface="Yu Mincho" panose="02020400000000000000" pitchFamily="18" charset="-128"/>
              <a:cs typeface="Arial" panose="020B0604020202020204" pitchFamily="34" charset="0"/>
            </a:endParaRPr>
          </a:p>
        </p:txBody>
      </p:sp>
      <p:sp>
        <p:nvSpPr>
          <p:cNvPr id="12" name="ZoneTexte 11">
            <a:extLst>
              <a:ext uri="{FF2B5EF4-FFF2-40B4-BE49-F238E27FC236}">
                <a16:creationId xmlns:a16="http://schemas.microsoft.com/office/drawing/2014/main" id="{2B21D0C7-D5C1-4150-A227-F3116C388261}"/>
              </a:ext>
            </a:extLst>
          </p:cNvPr>
          <p:cNvSpPr txBox="1"/>
          <p:nvPr/>
        </p:nvSpPr>
        <p:spPr>
          <a:xfrm>
            <a:off x="1209040" y="405150"/>
            <a:ext cx="1330960" cy="523220"/>
          </a:xfrm>
          <a:prstGeom prst="rect">
            <a:avLst/>
          </a:prstGeom>
          <a:noFill/>
        </p:spPr>
        <p:txBody>
          <a:bodyPr wrap="square">
            <a:spAutoFit/>
          </a:bodyPr>
          <a:lstStyle/>
          <a:p>
            <a:pPr algn="ctr"/>
            <a:r>
              <a:rPr lang="en-US" sz="2800" dirty="0">
                <a:solidFill>
                  <a:srgbClr val="B7A29F"/>
                </a:solidFill>
                <a:effectLst/>
                <a:latin typeface="Randomly Cute" pitchFamily="50" charset="0"/>
                <a:ea typeface="Yu Mincho" panose="02020400000000000000" pitchFamily="18" charset="-128"/>
                <a:cs typeface="Arial" panose="020B0604020202020204" pitchFamily="34" charset="0"/>
              </a:rPr>
              <a:t>Sub-header</a:t>
            </a:r>
            <a:endParaRPr lang="en-US" dirty="0"/>
          </a:p>
        </p:txBody>
      </p:sp>
      <p:sp>
        <p:nvSpPr>
          <p:cNvPr id="13" name="Rectangle 12">
            <a:extLst>
              <a:ext uri="{FF2B5EF4-FFF2-40B4-BE49-F238E27FC236}">
                <a16:creationId xmlns:a16="http://schemas.microsoft.com/office/drawing/2014/main" id="{23B71197-E00A-4F9F-BBA0-40D14E1E16CF}"/>
              </a:ext>
            </a:extLst>
          </p:cNvPr>
          <p:cNvSpPr/>
          <p:nvPr/>
        </p:nvSpPr>
        <p:spPr>
          <a:xfrm>
            <a:off x="3809048" y="551180"/>
            <a:ext cx="3319145" cy="320040"/>
          </a:xfrm>
          <a:prstGeom prst="rect">
            <a:avLst/>
          </a:prstGeom>
          <a:solidFill>
            <a:srgbClr val="E1DFDF"/>
          </a:solidFill>
          <a:ln>
            <a:noFill/>
          </a:ln>
          <a:effectLst>
            <a:outerShdw dist="38100" dir="2700000" algn="tl" rotWithShape="0">
              <a:srgbClr val="B7A29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endParaRPr lang="en-US" sz="1100" dirty="0">
              <a:effectLst/>
              <a:ea typeface="Yu Mincho" panose="02020400000000000000" pitchFamily="18" charset="-128"/>
              <a:cs typeface="Arial" panose="020B0604020202020204" pitchFamily="34" charset="0"/>
            </a:endParaRPr>
          </a:p>
          <a:p>
            <a:pPr algn="ctr">
              <a:lnSpc>
                <a:spcPct val="107000"/>
              </a:lnSpc>
              <a:spcAft>
                <a:spcPts val="800"/>
              </a:spcAft>
            </a:pPr>
            <a:r>
              <a:rPr lang="fr-FR" sz="1400" dirty="0">
                <a:solidFill>
                  <a:srgbClr val="C89266"/>
                </a:solidFill>
                <a:effectLst/>
                <a:latin typeface="Typo Oval Light Demo"/>
                <a:ea typeface="Yu Mincho" panose="02020400000000000000" pitchFamily="18" charset="-128"/>
                <a:cs typeface="Arial" panose="020B0604020202020204" pitchFamily="34" charset="0"/>
              </a:rPr>
              <a:t> </a:t>
            </a:r>
            <a:endParaRPr lang="en-US" sz="1100" dirty="0">
              <a:effectLst/>
              <a:ea typeface="Yu Mincho" panose="02020400000000000000" pitchFamily="18" charset="-128"/>
              <a:cs typeface="Arial" panose="020B0604020202020204" pitchFamily="34" charset="0"/>
            </a:endParaRPr>
          </a:p>
        </p:txBody>
      </p:sp>
      <p:sp>
        <p:nvSpPr>
          <p:cNvPr id="14" name="ZoneTexte 13">
            <a:extLst>
              <a:ext uri="{FF2B5EF4-FFF2-40B4-BE49-F238E27FC236}">
                <a16:creationId xmlns:a16="http://schemas.microsoft.com/office/drawing/2014/main" id="{29780F41-CD95-4829-8783-021E39C71F00}"/>
              </a:ext>
            </a:extLst>
          </p:cNvPr>
          <p:cNvSpPr txBox="1"/>
          <p:nvPr/>
        </p:nvSpPr>
        <p:spPr>
          <a:xfrm>
            <a:off x="4755357" y="403880"/>
            <a:ext cx="1330960" cy="523220"/>
          </a:xfrm>
          <a:prstGeom prst="rect">
            <a:avLst/>
          </a:prstGeom>
          <a:noFill/>
        </p:spPr>
        <p:txBody>
          <a:bodyPr wrap="square">
            <a:spAutoFit/>
          </a:bodyPr>
          <a:lstStyle/>
          <a:p>
            <a:pPr algn="ctr"/>
            <a:r>
              <a:rPr lang="en-US" sz="2800" dirty="0">
                <a:solidFill>
                  <a:srgbClr val="B7A29F"/>
                </a:solidFill>
                <a:effectLst/>
                <a:latin typeface="Randomly Cute" pitchFamily="50" charset="0"/>
                <a:ea typeface="Yu Mincho" panose="02020400000000000000" pitchFamily="18" charset="-128"/>
                <a:cs typeface="Arial" panose="020B0604020202020204" pitchFamily="34" charset="0"/>
              </a:rPr>
              <a:t>Sub-header</a:t>
            </a:r>
            <a:endParaRPr lang="en-US" dirty="0"/>
          </a:p>
        </p:txBody>
      </p:sp>
      <p:sp>
        <p:nvSpPr>
          <p:cNvPr id="15" name="Rectangle 34">
            <a:extLst>
              <a:ext uri="{FF2B5EF4-FFF2-40B4-BE49-F238E27FC236}">
                <a16:creationId xmlns:a16="http://schemas.microsoft.com/office/drawing/2014/main" id="{634CC23D-1A2B-4CC0-B2E0-F74D4F712F2C}"/>
              </a:ext>
            </a:extLst>
          </p:cNvPr>
          <p:cNvSpPr>
            <a:spLocks noChangeArrowheads="1"/>
          </p:cNvSpPr>
          <p:nvPr/>
        </p:nvSpPr>
        <p:spPr bwMode="auto">
          <a:xfrm>
            <a:off x="915302" y="90487"/>
            <a:ext cx="243567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200" b="0" i="0" u="none" strike="noStrike" cap="none" normalizeH="0" baseline="0" dirty="0">
                <a:ln>
                  <a:noFill/>
                </a:ln>
                <a:solidFill>
                  <a:srgbClr val="BFD6EB"/>
                </a:solidFill>
                <a:effectLst/>
                <a:latin typeface="Pumpkin Story" panose="02000500000000000000" pitchFamily="2" charset="0"/>
                <a:ea typeface="Yu Mincho" panose="02020400000000000000" pitchFamily="18" charset="-128"/>
                <a:cs typeface="Arial" panose="020B0604020202020204" pitchFamily="34" charset="0"/>
              </a:rPr>
              <a:t>BIGGER HEADER</a:t>
            </a:r>
            <a:endParaRPr kumimoji="0" lang="fr-FR" altLang="en-US" sz="1800" b="0" i="0" u="none" strike="noStrike" cap="none" normalizeH="0" baseline="0" dirty="0">
              <a:ln>
                <a:noFill/>
              </a:ln>
              <a:solidFill>
                <a:srgbClr val="BFD6EB"/>
              </a:solidFill>
              <a:effectLst/>
              <a:latin typeface="Arial" panose="020B0604020202020204" pitchFamily="34" charset="0"/>
            </a:endParaRPr>
          </a:p>
        </p:txBody>
      </p:sp>
      <p:cxnSp>
        <p:nvCxnSpPr>
          <p:cNvPr id="16" name="Connecteur droit 15">
            <a:extLst>
              <a:ext uri="{FF2B5EF4-FFF2-40B4-BE49-F238E27FC236}">
                <a16:creationId xmlns:a16="http://schemas.microsoft.com/office/drawing/2014/main" id="{7BB241C8-7D1E-4535-B288-09E07459B4C9}"/>
              </a:ext>
            </a:extLst>
          </p:cNvPr>
          <p:cNvCxnSpPr>
            <a:cxnSpLocks/>
          </p:cNvCxnSpPr>
          <p:nvPr/>
        </p:nvCxnSpPr>
        <p:spPr>
          <a:xfrm>
            <a:off x="3139440" y="327331"/>
            <a:ext cx="3988753"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BDF56B87-D8EA-45EB-B831-E12F9FF1C27A}"/>
              </a:ext>
            </a:extLst>
          </p:cNvPr>
          <p:cNvCxnSpPr>
            <a:cxnSpLocks/>
          </p:cNvCxnSpPr>
          <p:nvPr/>
        </p:nvCxnSpPr>
        <p:spPr>
          <a:xfrm>
            <a:off x="325888" y="327331"/>
            <a:ext cx="809735"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sp>
        <p:nvSpPr>
          <p:cNvPr id="19" name="Rectangle : coins arrondis 18">
            <a:extLst>
              <a:ext uri="{FF2B5EF4-FFF2-40B4-BE49-F238E27FC236}">
                <a16:creationId xmlns:a16="http://schemas.microsoft.com/office/drawing/2014/main" id="{910561AF-E462-4092-9FE1-6BD17EA51FFC}"/>
              </a:ext>
            </a:extLst>
          </p:cNvPr>
          <p:cNvSpPr/>
          <p:nvPr/>
        </p:nvSpPr>
        <p:spPr>
          <a:xfrm>
            <a:off x="297180" y="4270375"/>
            <a:ext cx="3346450" cy="2423160"/>
          </a:xfrm>
          <a:prstGeom prst="roundRect">
            <a:avLst>
              <a:gd name="adj" fmla="val 6101"/>
            </a:avLst>
          </a:prstGeom>
          <a:solidFill>
            <a:srgbClr val="E7E5E5">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Rectangle : coins arrondis 1313">
            <a:extLst>
              <a:ext uri="{FF2B5EF4-FFF2-40B4-BE49-F238E27FC236}">
                <a16:creationId xmlns:a16="http://schemas.microsoft.com/office/drawing/2014/main" id="{5BAC28E0-57FC-4B27-9447-C55A6DD63C24}"/>
              </a:ext>
            </a:extLst>
          </p:cNvPr>
          <p:cNvSpPr>
            <a:spLocks noChangeArrowheads="1"/>
          </p:cNvSpPr>
          <p:nvPr/>
        </p:nvSpPr>
        <p:spPr bwMode="auto">
          <a:xfrm>
            <a:off x="307582" y="4147429"/>
            <a:ext cx="3227388" cy="2432050"/>
          </a:xfrm>
          <a:prstGeom prst="roundRect">
            <a:avLst>
              <a:gd name="adj" fmla="val 5384"/>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Lorem ipsum dolor sit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amet</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consectetuer</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adipiscing</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elit</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Maecenas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porttitor</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congue</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massa</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Fusce</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posuere</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magna sed pulvinar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ultricies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purus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lectus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malesuada</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libero, sit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amet</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commodo</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magna eros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quis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urna</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Nunc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viverra</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imperdiet</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enim</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Fusce</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est.</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Lorem ipsum dolor sit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amet</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consectetuer</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adipiscing</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elit</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Maecenas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porttitor</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congue</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massa</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Fusce</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posuere</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magna sed pulvinar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ultricies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purus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lectus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malesuada</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libero, sit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amet</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commodo</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magna eros </a:t>
            </a:r>
            <a:r>
              <a:rPr kumimoji="0" lang="en-US" altLang="en-US" sz="1000" b="0" i="0" u="none" strike="noStrike" cap="none" normalizeH="0" baseline="0" dirty="0" err="1">
                <a:ln>
                  <a:noFill/>
                </a:ln>
                <a:solidFill>
                  <a:srgbClr val="000000"/>
                </a:solidFill>
                <a:effectLst/>
                <a:latin typeface="Consolas" panose="020B0609020204030204" pitchFamily="49" charset="0"/>
                <a:ea typeface="Arial" panose="020B0604020202020204" pitchFamily="34" charset="0"/>
              </a:rPr>
              <a:t>quis</a:t>
            </a:r>
            <a:r>
              <a:rPr kumimoji="0" lang="en-US" altLang="en-US" sz="1000" b="0" i="0" u="none" strike="noStrike" cap="none" normalizeH="0" baseline="0" dirty="0">
                <a:ln>
                  <a:noFill/>
                </a:ln>
                <a:solidFill>
                  <a:srgbClr val="000000"/>
                </a:solidFill>
                <a:effectLst/>
                <a:latin typeface="Consolas" panose="020B0609020204030204" pitchFamily="49" charset="0"/>
                <a:ea typeface="Arial" panose="020B0604020202020204" pitchFamily="34" charset="0"/>
              </a:rPr>
              <a:t> </a:t>
            </a:r>
            <a:endParaRPr kumimoji="0" lang="en-US" altLang="en-US" sz="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21">
            <a:extLst>
              <a:ext uri="{FF2B5EF4-FFF2-40B4-BE49-F238E27FC236}">
                <a16:creationId xmlns:a16="http://schemas.microsoft.com/office/drawing/2014/main" id="{32C85A82-B689-4700-BA2E-C5313845D981}"/>
              </a:ext>
            </a:extLst>
          </p:cNvPr>
          <p:cNvSpPr/>
          <p:nvPr/>
        </p:nvSpPr>
        <p:spPr>
          <a:xfrm>
            <a:off x="5446395" y="3684270"/>
            <a:ext cx="1839595" cy="389890"/>
          </a:xfrm>
          <a:prstGeom prst="rect">
            <a:avLst/>
          </a:prstGeom>
          <a:pattFill prst="smGrid">
            <a:fgClr>
              <a:srgbClr val="FED0CA"/>
            </a:fgClr>
            <a:bgClr>
              <a:srgbClr val="F2F2F2"/>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ectangle 22">
            <a:extLst>
              <a:ext uri="{FF2B5EF4-FFF2-40B4-BE49-F238E27FC236}">
                <a16:creationId xmlns:a16="http://schemas.microsoft.com/office/drawing/2014/main" id="{FC2A32F0-7790-4C46-A8A3-5878476073B6}"/>
              </a:ext>
            </a:extLst>
          </p:cNvPr>
          <p:cNvSpPr/>
          <p:nvPr/>
        </p:nvSpPr>
        <p:spPr>
          <a:xfrm>
            <a:off x="5234940" y="3800475"/>
            <a:ext cx="1839595" cy="389890"/>
          </a:xfrm>
          <a:prstGeom prst="rect">
            <a:avLst/>
          </a:prstGeom>
          <a:solidFill>
            <a:srgbClr val="FACED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5" name="Rectangle 44">
            <a:extLst>
              <a:ext uri="{FF2B5EF4-FFF2-40B4-BE49-F238E27FC236}">
                <a16:creationId xmlns:a16="http://schemas.microsoft.com/office/drawing/2014/main" id="{F5CC4592-066D-489D-9DF3-886774DA4C84}"/>
              </a:ext>
            </a:extLst>
          </p:cNvPr>
          <p:cNvSpPr/>
          <p:nvPr/>
        </p:nvSpPr>
        <p:spPr>
          <a:xfrm>
            <a:off x="3712210" y="6315710"/>
            <a:ext cx="1839595" cy="389890"/>
          </a:xfrm>
          <a:prstGeom prst="rect">
            <a:avLst/>
          </a:prstGeom>
          <a:pattFill prst="smGrid">
            <a:fgClr>
              <a:srgbClr val="FED0CA"/>
            </a:fgClr>
            <a:bgClr>
              <a:srgbClr val="F2F2F2"/>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Rectangle 58">
            <a:extLst>
              <a:ext uri="{FF2B5EF4-FFF2-40B4-BE49-F238E27FC236}">
                <a16:creationId xmlns:a16="http://schemas.microsoft.com/office/drawing/2014/main" id="{445C5251-A6F0-4F5D-89FA-EA284A14AE42}"/>
              </a:ext>
            </a:extLst>
          </p:cNvPr>
          <p:cNvSpPr/>
          <p:nvPr/>
        </p:nvSpPr>
        <p:spPr>
          <a:xfrm>
            <a:off x="3894596" y="6182921"/>
            <a:ext cx="1839595" cy="389890"/>
          </a:xfrm>
          <a:prstGeom prst="rect">
            <a:avLst/>
          </a:prstGeom>
          <a:solidFill>
            <a:srgbClr val="FACED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ectangle 23">
            <a:extLst>
              <a:ext uri="{FF2B5EF4-FFF2-40B4-BE49-F238E27FC236}">
                <a16:creationId xmlns:a16="http://schemas.microsoft.com/office/drawing/2014/main" id="{6B95E299-B634-4F0D-983E-0106A1C7784C}"/>
              </a:ext>
            </a:extLst>
          </p:cNvPr>
          <p:cNvSpPr/>
          <p:nvPr/>
        </p:nvSpPr>
        <p:spPr>
          <a:xfrm>
            <a:off x="4124325" y="3913505"/>
            <a:ext cx="2797810" cy="2578100"/>
          </a:xfrm>
          <a:prstGeom prst="rect">
            <a:avLst/>
          </a:prstGeom>
          <a:pattFill prst="dotGrid">
            <a:fgClr>
              <a:srgbClr val="CECBCB"/>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Rectangle : coins arrondis 24">
            <a:extLst>
              <a:ext uri="{FF2B5EF4-FFF2-40B4-BE49-F238E27FC236}">
                <a16:creationId xmlns:a16="http://schemas.microsoft.com/office/drawing/2014/main" id="{0AE946D5-04F7-4DE0-B7EE-4B45E1242BC5}"/>
              </a:ext>
            </a:extLst>
          </p:cNvPr>
          <p:cNvSpPr/>
          <p:nvPr/>
        </p:nvSpPr>
        <p:spPr>
          <a:xfrm>
            <a:off x="3913505" y="3803650"/>
            <a:ext cx="1638300"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Rectangle : coins arrondis 25">
            <a:extLst>
              <a:ext uri="{FF2B5EF4-FFF2-40B4-BE49-F238E27FC236}">
                <a16:creationId xmlns:a16="http://schemas.microsoft.com/office/drawing/2014/main" id="{BD580282-79A2-47D1-8325-960AFA5534F1}"/>
              </a:ext>
            </a:extLst>
          </p:cNvPr>
          <p:cNvSpPr/>
          <p:nvPr/>
        </p:nvSpPr>
        <p:spPr>
          <a:xfrm>
            <a:off x="3995420" y="3894455"/>
            <a:ext cx="1460500"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Zone de texte 1323">
            <a:extLst>
              <a:ext uri="{FF2B5EF4-FFF2-40B4-BE49-F238E27FC236}">
                <a16:creationId xmlns:a16="http://schemas.microsoft.com/office/drawing/2014/main" id="{A7427ED5-1F3B-4046-9372-79ADE4E94A56}"/>
              </a:ext>
            </a:extLst>
          </p:cNvPr>
          <p:cNvSpPr txBox="1">
            <a:spLocks noChangeArrowheads="1"/>
          </p:cNvSpPr>
          <p:nvPr/>
        </p:nvSpPr>
        <p:spPr bwMode="auto">
          <a:xfrm>
            <a:off x="4133395" y="3838538"/>
            <a:ext cx="11699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CECBCB"/>
                </a:solidFill>
                <a:effectLst/>
                <a:latin typeface="Amatic SC" pitchFamily="2" charset="0"/>
                <a:ea typeface="Yu Mincho" panose="02020400000000000000" pitchFamily="18" charset="-128"/>
                <a:cs typeface="Arial" panose="020B0604020202020204" pitchFamily="34" charset="0"/>
              </a:rPr>
              <a:t>NOTES</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61" name="Rectangle 11">
            <a:extLst>
              <a:ext uri="{FF2B5EF4-FFF2-40B4-BE49-F238E27FC236}">
                <a16:creationId xmlns:a16="http://schemas.microsoft.com/office/drawing/2014/main" id="{794ED4B1-712C-4F3E-9F7D-207BB7EC7D3D}"/>
              </a:ext>
            </a:extLst>
          </p:cNvPr>
          <p:cNvSpPr/>
          <p:nvPr/>
        </p:nvSpPr>
        <p:spPr>
          <a:xfrm>
            <a:off x="7280593" y="443537"/>
            <a:ext cx="4759007" cy="2814320"/>
          </a:xfrm>
          <a:prstGeom prst="roundRect">
            <a:avLst>
              <a:gd name="adj" fmla="val 6920"/>
            </a:avLst>
          </a:prstGeom>
          <a:solidFill>
            <a:srgbClr val="BFD6EB">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nvGrpSpPr>
          <p:cNvPr id="28" name="Google Shape;2836;p70">
            <a:extLst>
              <a:ext uri="{FF2B5EF4-FFF2-40B4-BE49-F238E27FC236}">
                <a16:creationId xmlns:a16="http://schemas.microsoft.com/office/drawing/2014/main" id="{2861988E-F396-4C9E-86C1-B1CAB973CC01}"/>
              </a:ext>
            </a:extLst>
          </p:cNvPr>
          <p:cNvGrpSpPr/>
          <p:nvPr/>
        </p:nvGrpSpPr>
        <p:grpSpPr>
          <a:xfrm rot="4712363">
            <a:off x="6642735" y="3733165"/>
            <a:ext cx="487680" cy="466090"/>
            <a:chOff x="0" y="0"/>
            <a:chExt cx="334100" cy="300175"/>
          </a:xfrm>
          <a:solidFill>
            <a:srgbClr val="A9908D"/>
          </a:solidFill>
        </p:grpSpPr>
        <p:sp>
          <p:nvSpPr>
            <p:cNvPr id="29" name="Google Shape;2837;p70">
              <a:extLst>
                <a:ext uri="{FF2B5EF4-FFF2-40B4-BE49-F238E27FC236}">
                  <a16:creationId xmlns:a16="http://schemas.microsoft.com/office/drawing/2014/main" id="{FF235A8B-1F65-4410-A7B9-58480F31CE91}"/>
                </a:ext>
              </a:extLst>
            </p:cNvPr>
            <p:cNvSpPr/>
            <p:nvPr/>
          </p:nvSpPr>
          <p:spPr>
            <a:xfrm>
              <a:off x="0" y="0"/>
              <a:ext cx="334100" cy="300175"/>
            </a:xfrm>
            <a:custGeom>
              <a:avLst/>
              <a:gdLst/>
              <a:ahLst/>
              <a:cxnLst/>
              <a:rect l="l" t="t" r="r" b="b"/>
              <a:pathLst>
                <a:path w="13364" h="12007" extrusionOk="0">
                  <a:moveTo>
                    <a:pt x="10138" y="193"/>
                  </a:moveTo>
                  <a:cubicBezTo>
                    <a:pt x="10168" y="193"/>
                    <a:pt x="10198" y="204"/>
                    <a:pt x="10232" y="227"/>
                  </a:cubicBezTo>
                  <a:cubicBezTo>
                    <a:pt x="10315" y="284"/>
                    <a:pt x="10368" y="385"/>
                    <a:pt x="10372" y="500"/>
                  </a:cubicBezTo>
                  <a:lnTo>
                    <a:pt x="10429" y="1855"/>
                  </a:lnTo>
                  <a:cubicBezTo>
                    <a:pt x="10431" y="1918"/>
                    <a:pt x="10435" y="2036"/>
                    <a:pt x="10515" y="2116"/>
                  </a:cubicBezTo>
                  <a:cubicBezTo>
                    <a:pt x="10575" y="2175"/>
                    <a:pt x="10651" y="2191"/>
                    <a:pt x="10720" y="2191"/>
                  </a:cubicBezTo>
                  <a:cubicBezTo>
                    <a:pt x="10782" y="2191"/>
                    <a:pt x="10838" y="2178"/>
                    <a:pt x="10872" y="2170"/>
                  </a:cubicBezTo>
                  <a:lnTo>
                    <a:pt x="11612" y="2003"/>
                  </a:lnTo>
                  <a:cubicBezTo>
                    <a:pt x="11644" y="1996"/>
                    <a:pt x="11676" y="1992"/>
                    <a:pt x="11708" y="1992"/>
                  </a:cubicBezTo>
                  <a:cubicBezTo>
                    <a:pt x="11808" y="1992"/>
                    <a:pt x="11906" y="2026"/>
                    <a:pt x="11985" y="2091"/>
                  </a:cubicBezTo>
                  <a:cubicBezTo>
                    <a:pt x="12087" y="2174"/>
                    <a:pt x="12143" y="2295"/>
                    <a:pt x="12140" y="2425"/>
                  </a:cubicBezTo>
                  <a:cubicBezTo>
                    <a:pt x="12136" y="2637"/>
                    <a:pt x="12091" y="2863"/>
                    <a:pt x="12047" y="3082"/>
                  </a:cubicBezTo>
                  <a:cubicBezTo>
                    <a:pt x="12030" y="3164"/>
                    <a:pt x="12014" y="3245"/>
                    <a:pt x="12000" y="3326"/>
                  </a:cubicBezTo>
                  <a:cubicBezTo>
                    <a:pt x="11992" y="3379"/>
                    <a:pt x="11977" y="3475"/>
                    <a:pt x="12037" y="3547"/>
                  </a:cubicBezTo>
                  <a:cubicBezTo>
                    <a:pt x="12087" y="3610"/>
                    <a:pt x="12159" y="3625"/>
                    <a:pt x="12220" y="3625"/>
                  </a:cubicBezTo>
                  <a:cubicBezTo>
                    <a:pt x="12260" y="3625"/>
                    <a:pt x="12296" y="3619"/>
                    <a:pt x="12317" y="3615"/>
                  </a:cubicBezTo>
                  <a:lnTo>
                    <a:pt x="12391" y="3600"/>
                  </a:lnTo>
                  <a:cubicBezTo>
                    <a:pt x="12595" y="3561"/>
                    <a:pt x="12800" y="3523"/>
                    <a:pt x="13003" y="3483"/>
                  </a:cubicBezTo>
                  <a:cubicBezTo>
                    <a:pt x="13019" y="3481"/>
                    <a:pt x="13056" y="3474"/>
                    <a:pt x="13089" y="3474"/>
                  </a:cubicBezTo>
                  <a:cubicBezTo>
                    <a:pt x="13114" y="3474"/>
                    <a:pt x="13138" y="3478"/>
                    <a:pt x="13150" y="3491"/>
                  </a:cubicBezTo>
                  <a:cubicBezTo>
                    <a:pt x="13161" y="3501"/>
                    <a:pt x="13166" y="3532"/>
                    <a:pt x="13162" y="3573"/>
                  </a:cubicBezTo>
                  <a:cubicBezTo>
                    <a:pt x="13143" y="3812"/>
                    <a:pt x="12939" y="4005"/>
                    <a:pt x="12732" y="4182"/>
                  </a:cubicBezTo>
                  <a:cubicBezTo>
                    <a:pt x="12005" y="4805"/>
                    <a:pt x="11273" y="5421"/>
                    <a:pt x="10555" y="6015"/>
                  </a:cubicBezTo>
                  <a:cubicBezTo>
                    <a:pt x="10210" y="6304"/>
                    <a:pt x="9834" y="6613"/>
                    <a:pt x="9374" y="6988"/>
                  </a:cubicBezTo>
                  <a:cubicBezTo>
                    <a:pt x="8583" y="7638"/>
                    <a:pt x="7719" y="8335"/>
                    <a:pt x="6659" y="9186"/>
                  </a:cubicBezTo>
                  <a:cubicBezTo>
                    <a:pt x="6261" y="9505"/>
                    <a:pt x="5863" y="9824"/>
                    <a:pt x="5465" y="10141"/>
                  </a:cubicBezTo>
                  <a:cubicBezTo>
                    <a:pt x="5255" y="10309"/>
                    <a:pt x="5046" y="10476"/>
                    <a:pt x="4836" y="10644"/>
                  </a:cubicBezTo>
                  <a:lnTo>
                    <a:pt x="4572" y="10853"/>
                  </a:lnTo>
                  <a:cubicBezTo>
                    <a:pt x="4137" y="11200"/>
                    <a:pt x="3688" y="11557"/>
                    <a:pt x="3175" y="11772"/>
                  </a:cubicBezTo>
                  <a:cubicBezTo>
                    <a:pt x="3128" y="11793"/>
                    <a:pt x="3072" y="11813"/>
                    <a:pt x="3024" y="11813"/>
                  </a:cubicBezTo>
                  <a:cubicBezTo>
                    <a:pt x="3005" y="11813"/>
                    <a:pt x="2987" y="11810"/>
                    <a:pt x="2972" y="11802"/>
                  </a:cubicBezTo>
                  <a:cubicBezTo>
                    <a:pt x="2897" y="11763"/>
                    <a:pt x="2900" y="11622"/>
                    <a:pt x="2918" y="11510"/>
                  </a:cubicBezTo>
                  <a:lnTo>
                    <a:pt x="3033" y="10718"/>
                  </a:lnTo>
                  <a:cubicBezTo>
                    <a:pt x="3055" y="10566"/>
                    <a:pt x="3006" y="10416"/>
                    <a:pt x="2900" y="10305"/>
                  </a:cubicBezTo>
                  <a:cubicBezTo>
                    <a:pt x="2805" y="10206"/>
                    <a:pt x="2676" y="10152"/>
                    <a:pt x="2540" y="10152"/>
                  </a:cubicBezTo>
                  <a:cubicBezTo>
                    <a:pt x="2523" y="10152"/>
                    <a:pt x="2507" y="10152"/>
                    <a:pt x="2490" y="10154"/>
                  </a:cubicBezTo>
                  <a:lnTo>
                    <a:pt x="1920" y="10208"/>
                  </a:lnTo>
                  <a:cubicBezTo>
                    <a:pt x="1873" y="10213"/>
                    <a:pt x="1830" y="10216"/>
                    <a:pt x="1791" y="10216"/>
                  </a:cubicBezTo>
                  <a:cubicBezTo>
                    <a:pt x="1682" y="10216"/>
                    <a:pt x="1602" y="10189"/>
                    <a:pt x="1538" y="10082"/>
                  </a:cubicBezTo>
                  <a:cubicBezTo>
                    <a:pt x="1491" y="10002"/>
                    <a:pt x="1473" y="9904"/>
                    <a:pt x="1488" y="9803"/>
                  </a:cubicBezTo>
                  <a:cubicBezTo>
                    <a:pt x="1511" y="9654"/>
                    <a:pt x="1582" y="9518"/>
                    <a:pt x="1659" y="9376"/>
                  </a:cubicBezTo>
                  <a:cubicBezTo>
                    <a:pt x="1751" y="9203"/>
                    <a:pt x="1847" y="9025"/>
                    <a:pt x="1860" y="8806"/>
                  </a:cubicBezTo>
                  <a:cubicBezTo>
                    <a:pt x="1865" y="8700"/>
                    <a:pt x="1845" y="8599"/>
                    <a:pt x="1802" y="8517"/>
                  </a:cubicBezTo>
                  <a:cubicBezTo>
                    <a:pt x="1731" y="8378"/>
                    <a:pt x="1591" y="8235"/>
                    <a:pt x="1313" y="8235"/>
                  </a:cubicBezTo>
                  <a:cubicBezTo>
                    <a:pt x="1226" y="8235"/>
                    <a:pt x="1125" y="8249"/>
                    <a:pt x="1008" y="8282"/>
                  </a:cubicBezTo>
                  <a:cubicBezTo>
                    <a:pt x="971" y="8292"/>
                    <a:pt x="934" y="8303"/>
                    <a:pt x="897" y="8315"/>
                  </a:cubicBezTo>
                  <a:cubicBezTo>
                    <a:pt x="772" y="8353"/>
                    <a:pt x="651" y="8389"/>
                    <a:pt x="535" y="8389"/>
                  </a:cubicBezTo>
                  <a:cubicBezTo>
                    <a:pt x="486" y="8389"/>
                    <a:pt x="438" y="8383"/>
                    <a:pt x="390" y="8368"/>
                  </a:cubicBezTo>
                  <a:cubicBezTo>
                    <a:pt x="293" y="8335"/>
                    <a:pt x="224" y="8261"/>
                    <a:pt x="216" y="8175"/>
                  </a:cubicBezTo>
                  <a:cubicBezTo>
                    <a:pt x="205" y="8083"/>
                    <a:pt x="265" y="8033"/>
                    <a:pt x="363" y="7960"/>
                  </a:cubicBezTo>
                  <a:cubicBezTo>
                    <a:pt x="661" y="7740"/>
                    <a:pt x="959" y="7520"/>
                    <a:pt x="1258" y="7302"/>
                  </a:cubicBezTo>
                  <a:cubicBezTo>
                    <a:pt x="1523" y="7108"/>
                    <a:pt x="1789" y="6914"/>
                    <a:pt x="2054" y="6720"/>
                  </a:cubicBezTo>
                  <a:lnTo>
                    <a:pt x="2593" y="6326"/>
                  </a:lnTo>
                  <a:cubicBezTo>
                    <a:pt x="3240" y="5852"/>
                    <a:pt x="4002" y="5290"/>
                    <a:pt x="4751" y="4717"/>
                  </a:cubicBezTo>
                  <a:cubicBezTo>
                    <a:pt x="5190" y="4382"/>
                    <a:pt x="5585" y="4074"/>
                    <a:pt x="5958" y="3775"/>
                  </a:cubicBezTo>
                  <a:cubicBezTo>
                    <a:pt x="6174" y="3605"/>
                    <a:pt x="6387" y="3432"/>
                    <a:pt x="6600" y="3257"/>
                  </a:cubicBezTo>
                  <a:cubicBezTo>
                    <a:pt x="6926" y="2989"/>
                    <a:pt x="7223" y="2738"/>
                    <a:pt x="7507" y="2491"/>
                  </a:cubicBezTo>
                  <a:cubicBezTo>
                    <a:pt x="7846" y="2199"/>
                    <a:pt x="8176" y="1905"/>
                    <a:pt x="8488" y="1616"/>
                  </a:cubicBezTo>
                  <a:lnTo>
                    <a:pt x="8532" y="1574"/>
                  </a:lnTo>
                  <a:cubicBezTo>
                    <a:pt x="8561" y="1546"/>
                    <a:pt x="8590" y="1520"/>
                    <a:pt x="8619" y="1492"/>
                  </a:cubicBezTo>
                  <a:cubicBezTo>
                    <a:pt x="8720" y="1394"/>
                    <a:pt x="8823" y="1291"/>
                    <a:pt x="8926" y="1189"/>
                  </a:cubicBezTo>
                  <a:cubicBezTo>
                    <a:pt x="9261" y="852"/>
                    <a:pt x="9608" y="505"/>
                    <a:pt x="9977" y="261"/>
                  </a:cubicBezTo>
                  <a:cubicBezTo>
                    <a:pt x="10042" y="219"/>
                    <a:pt x="10091" y="193"/>
                    <a:pt x="10138" y="193"/>
                  </a:cubicBezTo>
                  <a:close/>
                  <a:moveTo>
                    <a:pt x="10140" y="0"/>
                  </a:moveTo>
                  <a:cubicBezTo>
                    <a:pt x="10023" y="0"/>
                    <a:pt x="9927" y="64"/>
                    <a:pt x="9870" y="101"/>
                  </a:cubicBezTo>
                  <a:cubicBezTo>
                    <a:pt x="9485" y="354"/>
                    <a:pt x="9132" y="709"/>
                    <a:pt x="8789" y="1052"/>
                  </a:cubicBezTo>
                  <a:cubicBezTo>
                    <a:pt x="8687" y="1154"/>
                    <a:pt x="8586" y="1256"/>
                    <a:pt x="8485" y="1353"/>
                  </a:cubicBezTo>
                  <a:cubicBezTo>
                    <a:pt x="8458" y="1380"/>
                    <a:pt x="8429" y="1407"/>
                    <a:pt x="8400" y="1433"/>
                  </a:cubicBezTo>
                  <a:lnTo>
                    <a:pt x="8355" y="1475"/>
                  </a:lnTo>
                  <a:cubicBezTo>
                    <a:pt x="8045" y="1762"/>
                    <a:pt x="7717" y="2055"/>
                    <a:pt x="7381" y="2344"/>
                  </a:cubicBezTo>
                  <a:cubicBezTo>
                    <a:pt x="7097" y="2591"/>
                    <a:pt x="6802" y="2840"/>
                    <a:pt x="6477" y="3107"/>
                  </a:cubicBezTo>
                  <a:cubicBezTo>
                    <a:pt x="6266" y="3281"/>
                    <a:pt x="6053" y="3454"/>
                    <a:pt x="5837" y="3624"/>
                  </a:cubicBezTo>
                  <a:cubicBezTo>
                    <a:pt x="5465" y="3922"/>
                    <a:pt x="5071" y="4230"/>
                    <a:pt x="4633" y="4564"/>
                  </a:cubicBezTo>
                  <a:cubicBezTo>
                    <a:pt x="3885" y="5135"/>
                    <a:pt x="3125" y="5697"/>
                    <a:pt x="2478" y="6170"/>
                  </a:cubicBezTo>
                  <a:lnTo>
                    <a:pt x="1940" y="6564"/>
                  </a:lnTo>
                  <a:cubicBezTo>
                    <a:pt x="1675" y="6759"/>
                    <a:pt x="1409" y="6952"/>
                    <a:pt x="1144" y="7146"/>
                  </a:cubicBezTo>
                  <a:cubicBezTo>
                    <a:pt x="845" y="7364"/>
                    <a:pt x="546" y="7584"/>
                    <a:pt x="249" y="7805"/>
                  </a:cubicBezTo>
                  <a:cubicBezTo>
                    <a:pt x="150" y="7877"/>
                    <a:pt x="0" y="7987"/>
                    <a:pt x="24" y="8196"/>
                  </a:cubicBezTo>
                  <a:cubicBezTo>
                    <a:pt x="41" y="8356"/>
                    <a:pt x="160" y="8496"/>
                    <a:pt x="329" y="8550"/>
                  </a:cubicBezTo>
                  <a:cubicBezTo>
                    <a:pt x="399" y="8573"/>
                    <a:pt x="468" y="8582"/>
                    <a:pt x="536" y="8582"/>
                  </a:cubicBezTo>
                  <a:cubicBezTo>
                    <a:pt x="682" y="8582"/>
                    <a:pt x="824" y="8539"/>
                    <a:pt x="953" y="8500"/>
                  </a:cubicBezTo>
                  <a:cubicBezTo>
                    <a:pt x="989" y="8488"/>
                    <a:pt x="1025" y="8478"/>
                    <a:pt x="1060" y="8468"/>
                  </a:cubicBezTo>
                  <a:cubicBezTo>
                    <a:pt x="1153" y="8442"/>
                    <a:pt x="1236" y="8429"/>
                    <a:pt x="1308" y="8429"/>
                  </a:cubicBezTo>
                  <a:cubicBezTo>
                    <a:pt x="1463" y="8429"/>
                    <a:pt x="1571" y="8488"/>
                    <a:pt x="1630" y="8606"/>
                  </a:cubicBezTo>
                  <a:cubicBezTo>
                    <a:pt x="1658" y="8658"/>
                    <a:pt x="1671" y="8724"/>
                    <a:pt x="1667" y="8795"/>
                  </a:cubicBezTo>
                  <a:cubicBezTo>
                    <a:pt x="1657" y="8971"/>
                    <a:pt x="1575" y="9124"/>
                    <a:pt x="1488" y="9285"/>
                  </a:cubicBezTo>
                  <a:cubicBezTo>
                    <a:pt x="1408" y="9436"/>
                    <a:pt x="1324" y="9593"/>
                    <a:pt x="1297" y="9776"/>
                  </a:cubicBezTo>
                  <a:cubicBezTo>
                    <a:pt x="1276" y="9919"/>
                    <a:pt x="1302" y="10063"/>
                    <a:pt x="1373" y="10181"/>
                  </a:cubicBezTo>
                  <a:cubicBezTo>
                    <a:pt x="1488" y="10373"/>
                    <a:pt x="1653" y="10410"/>
                    <a:pt x="1797" y="10410"/>
                  </a:cubicBezTo>
                  <a:cubicBezTo>
                    <a:pt x="1847" y="10410"/>
                    <a:pt x="1896" y="10405"/>
                    <a:pt x="1938" y="10402"/>
                  </a:cubicBezTo>
                  <a:lnTo>
                    <a:pt x="2509" y="10346"/>
                  </a:lnTo>
                  <a:cubicBezTo>
                    <a:pt x="2520" y="10345"/>
                    <a:pt x="2531" y="10344"/>
                    <a:pt x="2541" y="10344"/>
                  </a:cubicBezTo>
                  <a:cubicBezTo>
                    <a:pt x="2624" y="10344"/>
                    <a:pt x="2703" y="10378"/>
                    <a:pt x="2762" y="10439"/>
                  </a:cubicBezTo>
                  <a:cubicBezTo>
                    <a:pt x="2826" y="10506"/>
                    <a:pt x="2856" y="10598"/>
                    <a:pt x="2843" y="10690"/>
                  </a:cubicBezTo>
                  <a:lnTo>
                    <a:pt x="2726" y="11482"/>
                  </a:lnTo>
                  <a:cubicBezTo>
                    <a:pt x="2689" y="11734"/>
                    <a:pt x="2741" y="11899"/>
                    <a:pt x="2882" y="11974"/>
                  </a:cubicBezTo>
                  <a:cubicBezTo>
                    <a:pt x="2928" y="11998"/>
                    <a:pt x="2975" y="12006"/>
                    <a:pt x="3022" y="12006"/>
                  </a:cubicBezTo>
                  <a:cubicBezTo>
                    <a:pt x="3103" y="12006"/>
                    <a:pt x="3184" y="11978"/>
                    <a:pt x="3251" y="11949"/>
                  </a:cubicBezTo>
                  <a:cubicBezTo>
                    <a:pt x="3787" y="11725"/>
                    <a:pt x="4248" y="11359"/>
                    <a:pt x="4695" y="11003"/>
                  </a:cubicBezTo>
                  <a:lnTo>
                    <a:pt x="4957" y="10795"/>
                  </a:lnTo>
                  <a:cubicBezTo>
                    <a:pt x="5166" y="10627"/>
                    <a:pt x="5377" y="10459"/>
                    <a:pt x="5586" y="10291"/>
                  </a:cubicBezTo>
                  <a:cubicBezTo>
                    <a:pt x="5983" y="9974"/>
                    <a:pt x="6382" y="9656"/>
                    <a:pt x="6780" y="9336"/>
                  </a:cubicBezTo>
                  <a:cubicBezTo>
                    <a:pt x="7841" y="8486"/>
                    <a:pt x="8704" y="7787"/>
                    <a:pt x="9496" y="7138"/>
                  </a:cubicBezTo>
                  <a:cubicBezTo>
                    <a:pt x="9957" y="6762"/>
                    <a:pt x="10332" y="6452"/>
                    <a:pt x="10679" y="6164"/>
                  </a:cubicBezTo>
                  <a:cubicBezTo>
                    <a:pt x="11396" y="5570"/>
                    <a:pt x="12130" y="4952"/>
                    <a:pt x="12858" y="4328"/>
                  </a:cubicBezTo>
                  <a:cubicBezTo>
                    <a:pt x="13085" y="4134"/>
                    <a:pt x="13330" y="3901"/>
                    <a:pt x="13356" y="3588"/>
                  </a:cubicBezTo>
                  <a:cubicBezTo>
                    <a:pt x="13363" y="3485"/>
                    <a:pt x="13340" y="3407"/>
                    <a:pt x="13287" y="3355"/>
                  </a:cubicBezTo>
                  <a:cubicBezTo>
                    <a:pt x="13231" y="3296"/>
                    <a:pt x="13157" y="3280"/>
                    <a:pt x="13090" y="3280"/>
                  </a:cubicBezTo>
                  <a:cubicBezTo>
                    <a:pt x="13042" y="3280"/>
                    <a:pt x="12998" y="3288"/>
                    <a:pt x="12968" y="3294"/>
                  </a:cubicBezTo>
                  <a:cubicBezTo>
                    <a:pt x="12764" y="3333"/>
                    <a:pt x="12560" y="3372"/>
                    <a:pt x="12356" y="3411"/>
                  </a:cubicBezTo>
                  <a:lnTo>
                    <a:pt x="12282" y="3425"/>
                  </a:lnTo>
                  <a:cubicBezTo>
                    <a:pt x="12253" y="3430"/>
                    <a:pt x="12233" y="3432"/>
                    <a:pt x="12219" y="3432"/>
                  </a:cubicBezTo>
                  <a:cubicBezTo>
                    <a:pt x="12196" y="3432"/>
                    <a:pt x="12189" y="3427"/>
                    <a:pt x="12188" y="3426"/>
                  </a:cubicBezTo>
                  <a:cubicBezTo>
                    <a:pt x="12184" y="3418"/>
                    <a:pt x="12185" y="3395"/>
                    <a:pt x="12190" y="3358"/>
                  </a:cubicBezTo>
                  <a:cubicBezTo>
                    <a:pt x="12204" y="3279"/>
                    <a:pt x="12220" y="3200"/>
                    <a:pt x="12236" y="3119"/>
                  </a:cubicBezTo>
                  <a:cubicBezTo>
                    <a:pt x="12281" y="2893"/>
                    <a:pt x="12328" y="2658"/>
                    <a:pt x="12333" y="2429"/>
                  </a:cubicBezTo>
                  <a:cubicBezTo>
                    <a:pt x="12338" y="2240"/>
                    <a:pt x="12255" y="2062"/>
                    <a:pt x="12108" y="1942"/>
                  </a:cubicBezTo>
                  <a:cubicBezTo>
                    <a:pt x="11993" y="1848"/>
                    <a:pt x="11854" y="1799"/>
                    <a:pt x="11710" y="1799"/>
                  </a:cubicBezTo>
                  <a:cubicBezTo>
                    <a:pt x="11663" y="1799"/>
                    <a:pt x="11616" y="1804"/>
                    <a:pt x="11570" y="1815"/>
                  </a:cubicBezTo>
                  <a:lnTo>
                    <a:pt x="10829" y="1981"/>
                  </a:lnTo>
                  <a:cubicBezTo>
                    <a:pt x="10793" y="1990"/>
                    <a:pt x="10752" y="1998"/>
                    <a:pt x="10717" y="1998"/>
                  </a:cubicBezTo>
                  <a:cubicBezTo>
                    <a:pt x="10689" y="1998"/>
                    <a:pt x="10666" y="1993"/>
                    <a:pt x="10652" y="1979"/>
                  </a:cubicBezTo>
                  <a:cubicBezTo>
                    <a:pt x="10628" y="1956"/>
                    <a:pt x="10623" y="1903"/>
                    <a:pt x="10622" y="1849"/>
                  </a:cubicBezTo>
                  <a:lnTo>
                    <a:pt x="10565" y="492"/>
                  </a:lnTo>
                  <a:cubicBezTo>
                    <a:pt x="10558" y="317"/>
                    <a:pt x="10475" y="158"/>
                    <a:pt x="10341" y="67"/>
                  </a:cubicBezTo>
                  <a:cubicBezTo>
                    <a:pt x="10270" y="18"/>
                    <a:pt x="10202" y="0"/>
                    <a:pt x="10140" y="0"/>
                  </a:cubicBezTo>
                  <a:close/>
                </a:path>
              </a:pathLst>
            </a:custGeom>
            <a:grpFill/>
            <a:ln>
              <a:noFill/>
            </a:ln>
          </p:spPr>
          <p:txBody>
            <a:bodyPr spcFirstLastPara="1" wrap="square" lIns="91425" tIns="91425" rIns="91425" bIns="91425" anchor="ctr" anchorCtr="0">
              <a:noAutofit/>
            </a:bodyPr>
            <a:lstStyle/>
            <a:p>
              <a:endParaRPr lang="en-US"/>
            </a:p>
          </p:txBody>
        </p:sp>
        <p:sp>
          <p:nvSpPr>
            <p:cNvPr id="30" name="Google Shape;2838;p70">
              <a:extLst>
                <a:ext uri="{FF2B5EF4-FFF2-40B4-BE49-F238E27FC236}">
                  <a16:creationId xmlns:a16="http://schemas.microsoft.com/office/drawing/2014/main" id="{79FCD4F2-E94E-45D6-A931-852A2C97F7D8}"/>
                </a:ext>
              </a:extLst>
            </p:cNvPr>
            <p:cNvSpPr/>
            <p:nvPr/>
          </p:nvSpPr>
          <p:spPr>
            <a:xfrm>
              <a:off x="30000" y="159650"/>
              <a:ext cx="29275" cy="23800"/>
            </a:xfrm>
            <a:custGeom>
              <a:avLst/>
              <a:gdLst/>
              <a:ahLst/>
              <a:cxnLst/>
              <a:rect l="l" t="t" r="r" b="b"/>
              <a:pathLst>
                <a:path w="1171" h="952" extrusionOk="0">
                  <a:moveTo>
                    <a:pt x="1146" y="1"/>
                  </a:moveTo>
                  <a:cubicBezTo>
                    <a:pt x="765" y="280"/>
                    <a:pt x="382" y="559"/>
                    <a:pt x="1" y="838"/>
                  </a:cubicBezTo>
                  <a:cubicBezTo>
                    <a:pt x="118" y="911"/>
                    <a:pt x="255" y="952"/>
                    <a:pt x="402" y="952"/>
                  </a:cubicBezTo>
                  <a:cubicBezTo>
                    <a:pt x="825" y="952"/>
                    <a:pt x="1171" y="611"/>
                    <a:pt x="1171" y="189"/>
                  </a:cubicBezTo>
                  <a:cubicBezTo>
                    <a:pt x="1171" y="124"/>
                    <a:pt x="1163" y="61"/>
                    <a:pt x="1146" y="1"/>
                  </a:cubicBezTo>
                  <a:close/>
                </a:path>
              </a:pathLst>
            </a:custGeom>
            <a:grpFill/>
            <a:ln>
              <a:noFill/>
            </a:ln>
          </p:spPr>
          <p:txBody>
            <a:bodyPr spcFirstLastPara="1" wrap="square" lIns="91425" tIns="91425" rIns="91425" bIns="91425" anchor="ctr" anchorCtr="0">
              <a:noAutofit/>
            </a:bodyPr>
            <a:lstStyle/>
            <a:p>
              <a:endParaRPr lang="en-US"/>
            </a:p>
          </p:txBody>
        </p:sp>
        <p:sp>
          <p:nvSpPr>
            <p:cNvPr id="31" name="Google Shape;2839;p70">
              <a:extLst>
                <a:ext uri="{FF2B5EF4-FFF2-40B4-BE49-F238E27FC236}">
                  <a16:creationId xmlns:a16="http://schemas.microsoft.com/office/drawing/2014/main" id="{A0DC7039-46E7-4DD1-83F0-67ABA7DCB36A}"/>
                </a:ext>
              </a:extLst>
            </p:cNvPr>
            <p:cNvSpPr/>
            <p:nvPr/>
          </p:nvSpPr>
          <p:spPr>
            <a:xfrm>
              <a:off x="89125" y="158025"/>
              <a:ext cx="38475" cy="38150"/>
            </a:xfrm>
            <a:custGeom>
              <a:avLst/>
              <a:gdLst/>
              <a:ahLst/>
              <a:cxnLst/>
              <a:rect l="l" t="t" r="r" b="b"/>
              <a:pathLst>
                <a:path w="1539" h="1526" extrusionOk="0">
                  <a:moveTo>
                    <a:pt x="769" y="1"/>
                  </a:moveTo>
                  <a:cubicBezTo>
                    <a:pt x="345" y="1"/>
                    <a:pt x="1" y="342"/>
                    <a:pt x="1" y="762"/>
                  </a:cubicBezTo>
                  <a:cubicBezTo>
                    <a:pt x="1" y="1184"/>
                    <a:pt x="345" y="1525"/>
                    <a:pt x="769" y="1525"/>
                  </a:cubicBezTo>
                  <a:cubicBezTo>
                    <a:pt x="1194" y="1525"/>
                    <a:pt x="1538" y="1183"/>
                    <a:pt x="1538" y="762"/>
                  </a:cubicBezTo>
                  <a:cubicBezTo>
                    <a:pt x="1538" y="342"/>
                    <a:pt x="1194" y="1"/>
                    <a:pt x="769" y="1"/>
                  </a:cubicBezTo>
                  <a:close/>
                </a:path>
              </a:pathLst>
            </a:custGeom>
            <a:grpFill/>
            <a:ln>
              <a:noFill/>
            </a:ln>
          </p:spPr>
          <p:txBody>
            <a:bodyPr spcFirstLastPara="1" wrap="square" lIns="91425" tIns="91425" rIns="91425" bIns="91425" anchor="ctr" anchorCtr="0">
              <a:noAutofit/>
            </a:bodyPr>
            <a:lstStyle/>
            <a:p>
              <a:endParaRPr lang="en-US"/>
            </a:p>
          </p:txBody>
        </p:sp>
        <p:sp>
          <p:nvSpPr>
            <p:cNvPr id="32" name="Google Shape;2840;p70">
              <a:extLst>
                <a:ext uri="{FF2B5EF4-FFF2-40B4-BE49-F238E27FC236}">
                  <a16:creationId xmlns:a16="http://schemas.microsoft.com/office/drawing/2014/main" id="{ECB01236-626A-4D0E-9005-E6B83894B275}"/>
                </a:ext>
              </a:extLst>
            </p:cNvPr>
            <p:cNvSpPr/>
            <p:nvPr/>
          </p:nvSpPr>
          <p:spPr>
            <a:xfrm>
              <a:off x="64225" y="212375"/>
              <a:ext cx="38450" cy="38150"/>
            </a:xfrm>
            <a:custGeom>
              <a:avLst/>
              <a:gdLst/>
              <a:ahLst/>
              <a:cxnLst/>
              <a:rect l="l" t="t" r="r" b="b"/>
              <a:pathLst>
                <a:path w="1538" h="1526" extrusionOk="0">
                  <a:moveTo>
                    <a:pt x="769" y="1"/>
                  </a:moveTo>
                  <a:cubicBezTo>
                    <a:pt x="345" y="1"/>
                    <a:pt x="0" y="343"/>
                    <a:pt x="0" y="763"/>
                  </a:cubicBezTo>
                  <a:cubicBezTo>
                    <a:pt x="0" y="1184"/>
                    <a:pt x="345" y="1525"/>
                    <a:pt x="769" y="1525"/>
                  </a:cubicBezTo>
                  <a:cubicBezTo>
                    <a:pt x="1194" y="1525"/>
                    <a:pt x="1538" y="1184"/>
                    <a:pt x="1538" y="763"/>
                  </a:cubicBezTo>
                  <a:cubicBezTo>
                    <a:pt x="1538" y="343"/>
                    <a:pt x="1194" y="1"/>
                    <a:pt x="769" y="1"/>
                  </a:cubicBezTo>
                  <a:close/>
                </a:path>
              </a:pathLst>
            </a:custGeom>
            <a:grpFill/>
            <a:ln>
              <a:noFill/>
            </a:ln>
          </p:spPr>
          <p:txBody>
            <a:bodyPr spcFirstLastPara="1" wrap="square" lIns="91425" tIns="91425" rIns="91425" bIns="91425" anchor="ctr" anchorCtr="0">
              <a:noAutofit/>
            </a:bodyPr>
            <a:lstStyle/>
            <a:p>
              <a:endParaRPr lang="en-US"/>
            </a:p>
          </p:txBody>
        </p:sp>
        <p:sp>
          <p:nvSpPr>
            <p:cNvPr id="33" name="Google Shape;2841;p70">
              <a:extLst>
                <a:ext uri="{FF2B5EF4-FFF2-40B4-BE49-F238E27FC236}">
                  <a16:creationId xmlns:a16="http://schemas.microsoft.com/office/drawing/2014/main" id="{1E7C97CF-9B63-49AE-BE00-B1331DE614CC}"/>
                </a:ext>
              </a:extLst>
            </p:cNvPr>
            <p:cNvSpPr/>
            <p:nvPr/>
          </p:nvSpPr>
          <p:spPr>
            <a:xfrm>
              <a:off x="133250" y="223675"/>
              <a:ext cx="34750" cy="31750"/>
            </a:xfrm>
            <a:custGeom>
              <a:avLst/>
              <a:gdLst/>
              <a:ahLst/>
              <a:cxnLst/>
              <a:rect l="l" t="t" r="r" b="b"/>
              <a:pathLst>
                <a:path w="1390" h="1270" extrusionOk="0">
                  <a:moveTo>
                    <a:pt x="770" y="1"/>
                  </a:moveTo>
                  <a:cubicBezTo>
                    <a:pt x="345" y="1"/>
                    <a:pt x="1" y="341"/>
                    <a:pt x="1" y="763"/>
                  </a:cubicBezTo>
                  <a:cubicBezTo>
                    <a:pt x="1" y="958"/>
                    <a:pt x="73" y="1135"/>
                    <a:pt x="195" y="1270"/>
                  </a:cubicBezTo>
                  <a:cubicBezTo>
                    <a:pt x="594" y="952"/>
                    <a:pt x="991" y="633"/>
                    <a:pt x="1390" y="314"/>
                  </a:cubicBezTo>
                  <a:cubicBezTo>
                    <a:pt x="1250" y="123"/>
                    <a:pt x="1024" y="1"/>
                    <a:pt x="770" y="1"/>
                  </a:cubicBezTo>
                  <a:close/>
                </a:path>
              </a:pathLst>
            </a:custGeom>
            <a:grpFill/>
            <a:ln>
              <a:noFill/>
            </a:ln>
          </p:spPr>
          <p:txBody>
            <a:bodyPr spcFirstLastPara="1" wrap="square" lIns="91425" tIns="91425" rIns="91425" bIns="91425" anchor="ctr" anchorCtr="0">
              <a:noAutofit/>
            </a:bodyPr>
            <a:lstStyle/>
            <a:p>
              <a:endParaRPr lang="en-US"/>
            </a:p>
          </p:txBody>
        </p:sp>
        <p:sp>
          <p:nvSpPr>
            <p:cNvPr id="34" name="Google Shape;2842;p70">
              <a:extLst>
                <a:ext uri="{FF2B5EF4-FFF2-40B4-BE49-F238E27FC236}">
                  <a16:creationId xmlns:a16="http://schemas.microsoft.com/office/drawing/2014/main" id="{53574735-A683-444F-87F5-9A74CD0EAAC4}"/>
                </a:ext>
              </a:extLst>
            </p:cNvPr>
            <p:cNvSpPr/>
            <p:nvPr/>
          </p:nvSpPr>
          <p:spPr>
            <a:xfrm>
              <a:off x="163150" y="160150"/>
              <a:ext cx="38450" cy="38125"/>
            </a:xfrm>
            <a:custGeom>
              <a:avLst/>
              <a:gdLst/>
              <a:ahLst/>
              <a:cxnLst/>
              <a:rect l="l" t="t" r="r" b="b"/>
              <a:pathLst>
                <a:path w="1538" h="1525" extrusionOk="0">
                  <a:moveTo>
                    <a:pt x="768" y="0"/>
                  </a:moveTo>
                  <a:cubicBezTo>
                    <a:pt x="344" y="0"/>
                    <a:pt x="0" y="341"/>
                    <a:pt x="0" y="763"/>
                  </a:cubicBezTo>
                  <a:cubicBezTo>
                    <a:pt x="0" y="1184"/>
                    <a:pt x="344" y="1525"/>
                    <a:pt x="768" y="1525"/>
                  </a:cubicBezTo>
                  <a:cubicBezTo>
                    <a:pt x="1193" y="1525"/>
                    <a:pt x="1537" y="1184"/>
                    <a:pt x="1537" y="763"/>
                  </a:cubicBezTo>
                  <a:cubicBezTo>
                    <a:pt x="1537" y="341"/>
                    <a:pt x="1193" y="0"/>
                    <a:pt x="768" y="0"/>
                  </a:cubicBezTo>
                  <a:close/>
                </a:path>
              </a:pathLst>
            </a:custGeom>
            <a:grpFill/>
            <a:ln>
              <a:noFill/>
            </a:ln>
          </p:spPr>
          <p:txBody>
            <a:bodyPr spcFirstLastPara="1" wrap="square" lIns="91425" tIns="91425" rIns="91425" bIns="91425" anchor="ctr" anchorCtr="0">
              <a:noAutofit/>
            </a:bodyPr>
            <a:lstStyle/>
            <a:p>
              <a:endParaRPr lang="en-US"/>
            </a:p>
          </p:txBody>
        </p:sp>
        <p:sp>
          <p:nvSpPr>
            <p:cNvPr id="35" name="Google Shape;2843;p70">
              <a:extLst>
                <a:ext uri="{FF2B5EF4-FFF2-40B4-BE49-F238E27FC236}">
                  <a16:creationId xmlns:a16="http://schemas.microsoft.com/office/drawing/2014/main" id="{94850669-0423-444C-BAEB-B5E6C7F526BC}"/>
                </a:ext>
              </a:extLst>
            </p:cNvPr>
            <p:cNvSpPr/>
            <p:nvPr/>
          </p:nvSpPr>
          <p:spPr>
            <a:xfrm>
              <a:off x="117275" y="92500"/>
              <a:ext cx="34150" cy="30600"/>
            </a:xfrm>
            <a:custGeom>
              <a:avLst/>
              <a:gdLst/>
              <a:ahLst/>
              <a:cxnLst/>
              <a:rect l="l" t="t" r="r" b="b"/>
              <a:pathLst>
                <a:path w="1366" h="1224" extrusionOk="0">
                  <a:moveTo>
                    <a:pt x="1207" y="0"/>
                  </a:moveTo>
                  <a:cubicBezTo>
                    <a:pt x="809" y="319"/>
                    <a:pt x="407" y="632"/>
                    <a:pt x="1" y="941"/>
                  </a:cubicBezTo>
                  <a:cubicBezTo>
                    <a:pt x="141" y="1113"/>
                    <a:pt x="357" y="1223"/>
                    <a:pt x="597" y="1223"/>
                  </a:cubicBezTo>
                  <a:cubicBezTo>
                    <a:pt x="1022" y="1223"/>
                    <a:pt x="1365" y="883"/>
                    <a:pt x="1365" y="461"/>
                  </a:cubicBezTo>
                  <a:cubicBezTo>
                    <a:pt x="1365" y="288"/>
                    <a:pt x="1307" y="127"/>
                    <a:pt x="1207" y="0"/>
                  </a:cubicBezTo>
                  <a:close/>
                </a:path>
              </a:pathLst>
            </a:custGeom>
            <a:grpFill/>
            <a:ln>
              <a:noFill/>
            </a:ln>
          </p:spPr>
          <p:txBody>
            <a:bodyPr spcFirstLastPara="1" wrap="square" lIns="91425" tIns="91425" rIns="91425" bIns="91425" anchor="ctr" anchorCtr="0">
              <a:noAutofit/>
            </a:bodyPr>
            <a:lstStyle/>
            <a:p>
              <a:endParaRPr lang="en-US"/>
            </a:p>
          </p:txBody>
        </p:sp>
        <p:sp>
          <p:nvSpPr>
            <p:cNvPr id="36" name="Google Shape;2844;p70">
              <a:extLst>
                <a:ext uri="{FF2B5EF4-FFF2-40B4-BE49-F238E27FC236}">
                  <a16:creationId xmlns:a16="http://schemas.microsoft.com/office/drawing/2014/main" id="{3B11B815-7DF9-49A7-B256-1F00D83B4FE9}"/>
                </a:ext>
              </a:extLst>
            </p:cNvPr>
            <p:cNvSpPr/>
            <p:nvPr/>
          </p:nvSpPr>
          <p:spPr>
            <a:xfrm>
              <a:off x="177725" y="93425"/>
              <a:ext cx="38450" cy="38125"/>
            </a:xfrm>
            <a:custGeom>
              <a:avLst/>
              <a:gdLst/>
              <a:ahLst/>
              <a:cxnLst/>
              <a:rect l="l" t="t" r="r" b="b"/>
              <a:pathLst>
                <a:path w="1538" h="1525" extrusionOk="0">
                  <a:moveTo>
                    <a:pt x="769" y="1"/>
                  </a:moveTo>
                  <a:cubicBezTo>
                    <a:pt x="344" y="1"/>
                    <a:pt x="0" y="341"/>
                    <a:pt x="0" y="763"/>
                  </a:cubicBezTo>
                  <a:cubicBezTo>
                    <a:pt x="0" y="1184"/>
                    <a:pt x="344" y="1525"/>
                    <a:pt x="769" y="1525"/>
                  </a:cubicBezTo>
                  <a:cubicBezTo>
                    <a:pt x="1194" y="1525"/>
                    <a:pt x="1538" y="1184"/>
                    <a:pt x="1538" y="763"/>
                  </a:cubicBezTo>
                  <a:cubicBezTo>
                    <a:pt x="1538" y="341"/>
                    <a:pt x="1194" y="1"/>
                    <a:pt x="769" y="1"/>
                  </a:cubicBezTo>
                  <a:close/>
                </a:path>
              </a:pathLst>
            </a:custGeom>
            <a:grpFill/>
            <a:ln>
              <a:noFill/>
            </a:ln>
          </p:spPr>
          <p:txBody>
            <a:bodyPr spcFirstLastPara="1" wrap="square" lIns="91425" tIns="91425" rIns="91425" bIns="91425" anchor="ctr" anchorCtr="0">
              <a:noAutofit/>
            </a:bodyPr>
            <a:lstStyle/>
            <a:p>
              <a:endParaRPr lang="en-US"/>
            </a:p>
          </p:txBody>
        </p:sp>
        <p:sp>
          <p:nvSpPr>
            <p:cNvPr id="37" name="Google Shape;2845;p70">
              <a:extLst>
                <a:ext uri="{FF2B5EF4-FFF2-40B4-BE49-F238E27FC236}">
                  <a16:creationId xmlns:a16="http://schemas.microsoft.com/office/drawing/2014/main" id="{78B6C70B-44D4-4536-BE9C-2F0C5CCFC0A0}"/>
                </a:ext>
              </a:extLst>
            </p:cNvPr>
            <p:cNvSpPr/>
            <p:nvPr/>
          </p:nvSpPr>
          <p:spPr>
            <a:xfrm>
              <a:off x="186075" y="35550"/>
              <a:ext cx="30100" cy="28250"/>
            </a:xfrm>
            <a:custGeom>
              <a:avLst/>
              <a:gdLst/>
              <a:ahLst/>
              <a:cxnLst/>
              <a:rect l="l" t="t" r="r" b="b"/>
              <a:pathLst>
                <a:path w="1204" h="1130" extrusionOk="0">
                  <a:moveTo>
                    <a:pt x="1109" y="1"/>
                  </a:moveTo>
                  <a:cubicBezTo>
                    <a:pt x="1066" y="42"/>
                    <a:pt x="1021" y="83"/>
                    <a:pt x="977" y="124"/>
                  </a:cubicBezTo>
                  <a:cubicBezTo>
                    <a:pt x="658" y="420"/>
                    <a:pt x="331" y="711"/>
                    <a:pt x="1" y="996"/>
                  </a:cubicBezTo>
                  <a:cubicBezTo>
                    <a:pt x="125" y="1081"/>
                    <a:pt x="274" y="1130"/>
                    <a:pt x="435" y="1130"/>
                  </a:cubicBezTo>
                  <a:cubicBezTo>
                    <a:pt x="860" y="1130"/>
                    <a:pt x="1204" y="788"/>
                    <a:pt x="1204" y="367"/>
                  </a:cubicBezTo>
                  <a:cubicBezTo>
                    <a:pt x="1204" y="233"/>
                    <a:pt x="1170" y="108"/>
                    <a:pt x="1109" y="1"/>
                  </a:cubicBezTo>
                  <a:close/>
                </a:path>
              </a:pathLst>
            </a:custGeom>
            <a:grpFill/>
            <a:ln>
              <a:noFill/>
            </a:ln>
          </p:spPr>
          <p:txBody>
            <a:bodyPr spcFirstLastPara="1" wrap="square" lIns="91425" tIns="91425" rIns="91425" bIns="91425" anchor="ctr" anchorCtr="0">
              <a:noAutofit/>
            </a:bodyPr>
            <a:lstStyle/>
            <a:p>
              <a:endParaRPr lang="en-US"/>
            </a:p>
          </p:txBody>
        </p:sp>
        <p:sp>
          <p:nvSpPr>
            <p:cNvPr id="38" name="Google Shape;2846;p70">
              <a:extLst>
                <a:ext uri="{FF2B5EF4-FFF2-40B4-BE49-F238E27FC236}">
                  <a16:creationId xmlns:a16="http://schemas.microsoft.com/office/drawing/2014/main" id="{4AB4160F-535F-440D-AD44-F9526F392902}"/>
                </a:ext>
              </a:extLst>
            </p:cNvPr>
            <p:cNvSpPr/>
            <p:nvPr/>
          </p:nvSpPr>
          <p:spPr>
            <a:xfrm>
              <a:off x="248875" y="26525"/>
              <a:ext cx="38100" cy="37275"/>
            </a:xfrm>
            <a:custGeom>
              <a:avLst/>
              <a:gdLst/>
              <a:ahLst/>
              <a:cxnLst/>
              <a:rect l="l" t="t" r="r" b="b"/>
              <a:pathLst>
                <a:path w="1524" h="1491" extrusionOk="0">
                  <a:moveTo>
                    <a:pt x="537" y="0"/>
                  </a:moveTo>
                  <a:cubicBezTo>
                    <a:pt x="226" y="99"/>
                    <a:pt x="0" y="388"/>
                    <a:pt x="0" y="728"/>
                  </a:cubicBezTo>
                  <a:cubicBezTo>
                    <a:pt x="0" y="1149"/>
                    <a:pt x="345" y="1491"/>
                    <a:pt x="770" y="1491"/>
                  </a:cubicBezTo>
                  <a:cubicBezTo>
                    <a:pt x="1143" y="1491"/>
                    <a:pt x="1455" y="1225"/>
                    <a:pt x="1524" y="873"/>
                  </a:cubicBezTo>
                  <a:lnTo>
                    <a:pt x="1524" y="873"/>
                  </a:lnTo>
                  <a:lnTo>
                    <a:pt x="896" y="1015"/>
                  </a:lnTo>
                  <a:cubicBezTo>
                    <a:pt x="853" y="1025"/>
                    <a:pt x="807" y="1034"/>
                    <a:pt x="763" y="1034"/>
                  </a:cubicBezTo>
                  <a:cubicBezTo>
                    <a:pt x="712" y="1034"/>
                    <a:pt x="664" y="1022"/>
                    <a:pt x="629" y="987"/>
                  </a:cubicBezTo>
                  <a:cubicBezTo>
                    <a:pt x="579" y="937"/>
                    <a:pt x="573" y="862"/>
                    <a:pt x="571" y="792"/>
                  </a:cubicBezTo>
                  <a:lnTo>
                    <a:pt x="537" y="0"/>
                  </a:lnTo>
                  <a:close/>
                </a:path>
              </a:pathLst>
            </a:custGeom>
            <a:grpFill/>
            <a:ln>
              <a:noFill/>
            </a:ln>
          </p:spPr>
          <p:txBody>
            <a:bodyPr spcFirstLastPara="1" wrap="square" lIns="91425" tIns="91425" rIns="91425" bIns="91425" anchor="ctr" anchorCtr="0">
              <a:noAutofit/>
            </a:bodyPr>
            <a:lstStyle/>
            <a:p>
              <a:endParaRPr lang="en-US"/>
            </a:p>
          </p:txBody>
        </p:sp>
        <p:sp>
          <p:nvSpPr>
            <p:cNvPr id="39" name="Google Shape;2847;p70">
              <a:extLst>
                <a:ext uri="{FF2B5EF4-FFF2-40B4-BE49-F238E27FC236}">
                  <a16:creationId xmlns:a16="http://schemas.microsoft.com/office/drawing/2014/main" id="{1F5908F4-2919-4384-81A4-D814E3DC6017}"/>
                </a:ext>
              </a:extLst>
            </p:cNvPr>
            <p:cNvSpPr/>
            <p:nvPr/>
          </p:nvSpPr>
          <p:spPr>
            <a:xfrm>
              <a:off x="241050" y="80025"/>
              <a:ext cx="38450" cy="38125"/>
            </a:xfrm>
            <a:custGeom>
              <a:avLst/>
              <a:gdLst/>
              <a:ahLst/>
              <a:cxnLst/>
              <a:rect l="l" t="t" r="r" b="b"/>
              <a:pathLst>
                <a:path w="1538" h="1525" extrusionOk="0">
                  <a:moveTo>
                    <a:pt x="770" y="0"/>
                  </a:moveTo>
                  <a:cubicBezTo>
                    <a:pt x="345" y="0"/>
                    <a:pt x="0" y="341"/>
                    <a:pt x="0" y="762"/>
                  </a:cubicBezTo>
                  <a:cubicBezTo>
                    <a:pt x="0" y="1184"/>
                    <a:pt x="345" y="1525"/>
                    <a:pt x="770" y="1525"/>
                  </a:cubicBezTo>
                  <a:cubicBezTo>
                    <a:pt x="1194" y="1525"/>
                    <a:pt x="1538" y="1183"/>
                    <a:pt x="1538" y="762"/>
                  </a:cubicBezTo>
                  <a:cubicBezTo>
                    <a:pt x="1538" y="341"/>
                    <a:pt x="1194" y="0"/>
                    <a:pt x="770" y="0"/>
                  </a:cubicBezTo>
                  <a:close/>
                </a:path>
              </a:pathLst>
            </a:custGeom>
            <a:grpFill/>
            <a:ln>
              <a:noFill/>
            </a:ln>
          </p:spPr>
          <p:txBody>
            <a:bodyPr spcFirstLastPara="1" wrap="square" lIns="91425" tIns="91425" rIns="91425" bIns="91425" anchor="ctr" anchorCtr="0">
              <a:noAutofit/>
            </a:bodyPr>
            <a:lstStyle/>
            <a:p>
              <a:endParaRPr lang="en-US"/>
            </a:p>
          </p:txBody>
        </p:sp>
        <p:sp>
          <p:nvSpPr>
            <p:cNvPr id="40" name="Google Shape;2848;p70">
              <a:extLst>
                <a:ext uri="{FF2B5EF4-FFF2-40B4-BE49-F238E27FC236}">
                  <a16:creationId xmlns:a16="http://schemas.microsoft.com/office/drawing/2014/main" id="{CA94ED5A-ABF2-4820-80DA-34FACB69121C}"/>
                </a:ext>
              </a:extLst>
            </p:cNvPr>
            <p:cNvSpPr/>
            <p:nvPr/>
          </p:nvSpPr>
          <p:spPr>
            <a:xfrm>
              <a:off x="231100" y="144975"/>
              <a:ext cx="34325" cy="31625"/>
            </a:xfrm>
            <a:custGeom>
              <a:avLst/>
              <a:gdLst/>
              <a:ahLst/>
              <a:cxnLst/>
              <a:rect l="l" t="t" r="r" b="b"/>
              <a:pathLst>
                <a:path w="1373" h="1265" extrusionOk="0">
                  <a:moveTo>
                    <a:pt x="769" y="0"/>
                  </a:moveTo>
                  <a:cubicBezTo>
                    <a:pt x="345" y="0"/>
                    <a:pt x="1" y="342"/>
                    <a:pt x="1" y="762"/>
                  </a:cubicBezTo>
                  <a:cubicBezTo>
                    <a:pt x="1" y="954"/>
                    <a:pt x="71" y="1131"/>
                    <a:pt x="191" y="1264"/>
                  </a:cubicBezTo>
                  <a:cubicBezTo>
                    <a:pt x="585" y="943"/>
                    <a:pt x="981" y="618"/>
                    <a:pt x="1373" y="291"/>
                  </a:cubicBezTo>
                  <a:cubicBezTo>
                    <a:pt x="1232" y="114"/>
                    <a:pt x="1014" y="0"/>
                    <a:pt x="769" y="0"/>
                  </a:cubicBezTo>
                  <a:close/>
                </a:path>
              </a:pathLst>
            </a:custGeom>
            <a:grpFill/>
            <a:ln>
              <a:noFill/>
            </a:ln>
          </p:spPr>
          <p:txBody>
            <a:bodyPr spcFirstLastPara="1" wrap="square" lIns="91425" tIns="91425" rIns="91425" bIns="91425" anchor="ctr" anchorCtr="0">
              <a:noAutofit/>
            </a:bodyPr>
            <a:lstStyle/>
            <a:p>
              <a:endParaRPr lang="en-US"/>
            </a:p>
          </p:txBody>
        </p:sp>
      </p:grpSp>
      <p:sp>
        <p:nvSpPr>
          <p:cNvPr id="42" name="Rectangle 36">
            <a:extLst>
              <a:ext uri="{FF2B5EF4-FFF2-40B4-BE49-F238E27FC236}">
                <a16:creationId xmlns:a16="http://schemas.microsoft.com/office/drawing/2014/main" id="{D05B423A-7209-4F6D-8A9B-7CDC743312F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3" name="Rectangle 42">
            <a:extLst>
              <a:ext uri="{FF2B5EF4-FFF2-40B4-BE49-F238E27FC236}">
                <a16:creationId xmlns:a16="http://schemas.microsoft.com/office/drawing/2014/main" id="{6CC10BD6-4593-4213-9940-028C81013934}"/>
              </a:ext>
            </a:extLst>
          </p:cNvPr>
          <p:cNvSpPr/>
          <p:nvPr/>
        </p:nvSpPr>
        <p:spPr>
          <a:xfrm>
            <a:off x="271702" y="3725105"/>
            <a:ext cx="3319145" cy="320040"/>
          </a:xfrm>
          <a:prstGeom prst="rect">
            <a:avLst/>
          </a:prstGeom>
          <a:solidFill>
            <a:srgbClr val="E1DFDF"/>
          </a:solidFill>
          <a:ln>
            <a:noFill/>
          </a:ln>
          <a:effectLst>
            <a:outerShdw dist="38100" dir="2700000" algn="tl" rotWithShape="0">
              <a:srgbClr val="B7A29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endParaRPr lang="en-US" sz="1100" dirty="0">
              <a:effectLst/>
              <a:ea typeface="Yu Mincho" panose="02020400000000000000" pitchFamily="18" charset="-128"/>
              <a:cs typeface="Arial" panose="020B0604020202020204" pitchFamily="34" charset="0"/>
            </a:endParaRPr>
          </a:p>
          <a:p>
            <a:pPr algn="ctr">
              <a:lnSpc>
                <a:spcPct val="107000"/>
              </a:lnSpc>
              <a:spcAft>
                <a:spcPts val="800"/>
              </a:spcAft>
            </a:pPr>
            <a:r>
              <a:rPr lang="fr-FR" sz="1400" dirty="0">
                <a:solidFill>
                  <a:srgbClr val="C89266"/>
                </a:solidFill>
                <a:effectLst/>
                <a:latin typeface="Typo Oval Light Demo"/>
                <a:ea typeface="Yu Mincho" panose="02020400000000000000" pitchFamily="18" charset="-128"/>
                <a:cs typeface="Arial" panose="020B0604020202020204" pitchFamily="34" charset="0"/>
              </a:rPr>
              <a:t> </a:t>
            </a:r>
            <a:endParaRPr lang="en-US" sz="1100" dirty="0">
              <a:effectLst/>
              <a:ea typeface="Yu Mincho" panose="02020400000000000000" pitchFamily="18" charset="-128"/>
              <a:cs typeface="Arial" panose="020B0604020202020204" pitchFamily="34" charset="0"/>
            </a:endParaRPr>
          </a:p>
        </p:txBody>
      </p:sp>
      <p:sp>
        <p:nvSpPr>
          <p:cNvPr id="44" name="ZoneTexte 43">
            <a:extLst>
              <a:ext uri="{FF2B5EF4-FFF2-40B4-BE49-F238E27FC236}">
                <a16:creationId xmlns:a16="http://schemas.microsoft.com/office/drawing/2014/main" id="{66AD6C87-4224-4DBE-A901-2DE410C7170C}"/>
              </a:ext>
            </a:extLst>
          </p:cNvPr>
          <p:cNvSpPr txBox="1"/>
          <p:nvPr/>
        </p:nvSpPr>
        <p:spPr>
          <a:xfrm>
            <a:off x="1218011" y="3577805"/>
            <a:ext cx="1330960" cy="523220"/>
          </a:xfrm>
          <a:prstGeom prst="rect">
            <a:avLst/>
          </a:prstGeom>
          <a:noFill/>
        </p:spPr>
        <p:txBody>
          <a:bodyPr wrap="square">
            <a:spAutoFit/>
          </a:bodyPr>
          <a:lstStyle/>
          <a:p>
            <a:pPr algn="ctr"/>
            <a:r>
              <a:rPr lang="en-US" sz="2800" dirty="0">
                <a:solidFill>
                  <a:srgbClr val="B7A29F"/>
                </a:solidFill>
                <a:effectLst/>
                <a:latin typeface="Randomly Cute" pitchFamily="50" charset="0"/>
                <a:ea typeface="Yu Mincho" panose="02020400000000000000" pitchFamily="18" charset="-128"/>
                <a:cs typeface="Arial" panose="020B0604020202020204" pitchFamily="34" charset="0"/>
              </a:rPr>
              <a:t>Sub-header</a:t>
            </a:r>
            <a:endParaRPr lang="en-US" dirty="0"/>
          </a:p>
        </p:txBody>
      </p:sp>
      <p:grpSp>
        <p:nvGrpSpPr>
          <p:cNvPr id="46" name="Google Shape;2836;p70">
            <a:extLst>
              <a:ext uri="{FF2B5EF4-FFF2-40B4-BE49-F238E27FC236}">
                <a16:creationId xmlns:a16="http://schemas.microsoft.com/office/drawing/2014/main" id="{103637D7-65F9-40B1-8393-AECCB9C71D65}"/>
              </a:ext>
            </a:extLst>
          </p:cNvPr>
          <p:cNvGrpSpPr/>
          <p:nvPr/>
        </p:nvGrpSpPr>
        <p:grpSpPr>
          <a:xfrm rot="4712363">
            <a:off x="3992282" y="6182660"/>
            <a:ext cx="487680" cy="466090"/>
            <a:chOff x="0" y="0"/>
            <a:chExt cx="334100" cy="300175"/>
          </a:xfrm>
          <a:solidFill>
            <a:srgbClr val="A9908D"/>
          </a:solidFill>
        </p:grpSpPr>
        <p:sp>
          <p:nvSpPr>
            <p:cNvPr id="47" name="Google Shape;2837;p70">
              <a:extLst>
                <a:ext uri="{FF2B5EF4-FFF2-40B4-BE49-F238E27FC236}">
                  <a16:creationId xmlns:a16="http://schemas.microsoft.com/office/drawing/2014/main" id="{CDBA784B-25E6-4734-A76E-E0757A4725F6}"/>
                </a:ext>
              </a:extLst>
            </p:cNvPr>
            <p:cNvSpPr/>
            <p:nvPr/>
          </p:nvSpPr>
          <p:spPr>
            <a:xfrm>
              <a:off x="0" y="0"/>
              <a:ext cx="334100" cy="300175"/>
            </a:xfrm>
            <a:custGeom>
              <a:avLst/>
              <a:gdLst/>
              <a:ahLst/>
              <a:cxnLst/>
              <a:rect l="l" t="t" r="r" b="b"/>
              <a:pathLst>
                <a:path w="13364" h="12007" extrusionOk="0">
                  <a:moveTo>
                    <a:pt x="10138" y="193"/>
                  </a:moveTo>
                  <a:cubicBezTo>
                    <a:pt x="10168" y="193"/>
                    <a:pt x="10198" y="204"/>
                    <a:pt x="10232" y="227"/>
                  </a:cubicBezTo>
                  <a:cubicBezTo>
                    <a:pt x="10315" y="284"/>
                    <a:pt x="10368" y="385"/>
                    <a:pt x="10372" y="500"/>
                  </a:cubicBezTo>
                  <a:lnTo>
                    <a:pt x="10429" y="1855"/>
                  </a:lnTo>
                  <a:cubicBezTo>
                    <a:pt x="10431" y="1918"/>
                    <a:pt x="10435" y="2036"/>
                    <a:pt x="10515" y="2116"/>
                  </a:cubicBezTo>
                  <a:cubicBezTo>
                    <a:pt x="10575" y="2175"/>
                    <a:pt x="10651" y="2191"/>
                    <a:pt x="10720" y="2191"/>
                  </a:cubicBezTo>
                  <a:cubicBezTo>
                    <a:pt x="10782" y="2191"/>
                    <a:pt x="10838" y="2178"/>
                    <a:pt x="10872" y="2170"/>
                  </a:cubicBezTo>
                  <a:lnTo>
                    <a:pt x="11612" y="2003"/>
                  </a:lnTo>
                  <a:cubicBezTo>
                    <a:pt x="11644" y="1996"/>
                    <a:pt x="11676" y="1992"/>
                    <a:pt x="11708" y="1992"/>
                  </a:cubicBezTo>
                  <a:cubicBezTo>
                    <a:pt x="11808" y="1992"/>
                    <a:pt x="11906" y="2026"/>
                    <a:pt x="11985" y="2091"/>
                  </a:cubicBezTo>
                  <a:cubicBezTo>
                    <a:pt x="12087" y="2174"/>
                    <a:pt x="12143" y="2295"/>
                    <a:pt x="12140" y="2425"/>
                  </a:cubicBezTo>
                  <a:cubicBezTo>
                    <a:pt x="12136" y="2637"/>
                    <a:pt x="12091" y="2863"/>
                    <a:pt x="12047" y="3082"/>
                  </a:cubicBezTo>
                  <a:cubicBezTo>
                    <a:pt x="12030" y="3164"/>
                    <a:pt x="12014" y="3245"/>
                    <a:pt x="12000" y="3326"/>
                  </a:cubicBezTo>
                  <a:cubicBezTo>
                    <a:pt x="11992" y="3379"/>
                    <a:pt x="11977" y="3475"/>
                    <a:pt x="12037" y="3547"/>
                  </a:cubicBezTo>
                  <a:cubicBezTo>
                    <a:pt x="12087" y="3610"/>
                    <a:pt x="12159" y="3625"/>
                    <a:pt x="12220" y="3625"/>
                  </a:cubicBezTo>
                  <a:cubicBezTo>
                    <a:pt x="12260" y="3625"/>
                    <a:pt x="12296" y="3619"/>
                    <a:pt x="12317" y="3615"/>
                  </a:cubicBezTo>
                  <a:lnTo>
                    <a:pt x="12391" y="3600"/>
                  </a:lnTo>
                  <a:cubicBezTo>
                    <a:pt x="12595" y="3561"/>
                    <a:pt x="12800" y="3523"/>
                    <a:pt x="13003" y="3483"/>
                  </a:cubicBezTo>
                  <a:cubicBezTo>
                    <a:pt x="13019" y="3481"/>
                    <a:pt x="13056" y="3474"/>
                    <a:pt x="13089" y="3474"/>
                  </a:cubicBezTo>
                  <a:cubicBezTo>
                    <a:pt x="13114" y="3474"/>
                    <a:pt x="13138" y="3478"/>
                    <a:pt x="13150" y="3491"/>
                  </a:cubicBezTo>
                  <a:cubicBezTo>
                    <a:pt x="13161" y="3501"/>
                    <a:pt x="13166" y="3532"/>
                    <a:pt x="13162" y="3573"/>
                  </a:cubicBezTo>
                  <a:cubicBezTo>
                    <a:pt x="13143" y="3812"/>
                    <a:pt x="12939" y="4005"/>
                    <a:pt x="12732" y="4182"/>
                  </a:cubicBezTo>
                  <a:cubicBezTo>
                    <a:pt x="12005" y="4805"/>
                    <a:pt x="11273" y="5421"/>
                    <a:pt x="10555" y="6015"/>
                  </a:cubicBezTo>
                  <a:cubicBezTo>
                    <a:pt x="10210" y="6304"/>
                    <a:pt x="9834" y="6613"/>
                    <a:pt x="9374" y="6988"/>
                  </a:cubicBezTo>
                  <a:cubicBezTo>
                    <a:pt x="8583" y="7638"/>
                    <a:pt x="7719" y="8335"/>
                    <a:pt x="6659" y="9186"/>
                  </a:cubicBezTo>
                  <a:cubicBezTo>
                    <a:pt x="6261" y="9505"/>
                    <a:pt x="5863" y="9824"/>
                    <a:pt x="5465" y="10141"/>
                  </a:cubicBezTo>
                  <a:cubicBezTo>
                    <a:pt x="5255" y="10309"/>
                    <a:pt x="5046" y="10476"/>
                    <a:pt x="4836" y="10644"/>
                  </a:cubicBezTo>
                  <a:lnTo>
                    <a:pt x="4572" y="10853"/>
                  </a:lnTo>
                  <a:cubicBezTo>
                    <a:pt x="4137" y="11200"/>
                    <a:pt x="3688" y="11557"/>
                    <a:pt x="3175" y="11772"/>
                  </a:cubicBezTo>
                  <a:cubicBezTo>
                    <a:pt x="3128" y="11793"/>
                    <a:pt x="3072" y="11813"/>
                    <a:pt x="3024" y="11813"/>
                  </a:cubicBezTo>
                  <a:cubicBezTo>
                    <a:pt x="3005" y="11813"/>
                    <a:pt x="2987" y="11810"/>
                    <a:pt x="2972" y="11802"/>
                  </a:cubicBezTo>
                  <a:cubicBezTo>
                    <a:pt x="2897" y="11763"/>
                    <a:pt x="2900" y="11622"/>
                    <a:pt x="2918" y="11510"/>
                  </a:cubicBezTo>
                  <a:lnTo>
                    <a:pt x="3033" y="10718"/>
                  </a:lnTo>
                  <a:cubicBezTo>
                    <a:pt x="3055" y="10566"/>
                    <a:pt x="3006" y="10416"/>
                    <a:pt x="2900" y="10305"/>
                  </a:cubicBezTo>
                  <a:cubicBezTo>
                    <a:pt x="2805" y="10206"/>
                    <a:pt x="2676" y="10152"/>
                    <a:pt x="2540" y="10152"/>
                  </a:cubicBezTo>
                  <a:cubicBezTo>
                    <a:pt x="2523" y="10152"/>
                    <a:pt x="2507" y="10152"/>
                    <a:pt x="2490" y="10154"/>
                  </a:cubicBezTo>
                  <a:lnTo>
                    <a:pt x="1920" y="10208"/>
                  </a:lnTo>
                  <a:cubicBezTo>
                    <a:pt x="1873" y="10213"/>
                    <a:pt x="1830" y="10216"/>
                    <a:pt x="1791" y="10216"/>
                  </a:cubicBezTo>
                  <a:cubicBezTo>
                    <a:pt x="1682" y="10216"/>
                    <a:pt x="1602" y="10189"/>
                    <a:pt x="1538" y="10082"/>
                  </a:cubicBezTo>
                  <a:cubicBezTo>
                    <a:pt x="1491" y="10002"/>
                    <a:pt x="1473" y="9904"/>
                    <a:pt x="1488" y="9803"/>
                  </a:cubicBezTo>
                  <a:cubicBezTo>
                    <a:pt x="1511" y="9654"/>
                    <a:pt x="1582" y="9518"/>
                    <a:pt x="1659" y="9376"/>
                  </a:cubicBezTo>
                  <a:cubicBezTo>
                    <a:pt x="1751" y="9203"/>
                    <a:pt x="1847" y="9025"/>
                    <a:pt x="1860" y="8806"/>
                  </a:cubicBezTo>
                  <a:cubicBezTo>
                    <a:pt x="1865" y="8700"/>
                    <a:pt x="1845" y="8599"/>
                    <a:pt x="1802" y="8517"/>
                  </a:cubicBezTo>
                  <a:cubicBezTo>
                    <a:pt x="1731" y="8378"/>
                    <a:pt x="1591" y="8235"/>
                    <a:pt x="1313" y="8235"/>
                  </a:cubicBezTo>
                  <a:cubicBezTo>
                    <a:pt x="1226" y="8235"/>
                    <a:pt x="1125" y="8249"/>
                    <a:pt x="1008" y="8282"/>
                  </a:cubicBezTo>
                  <a:cubicBezTo>
                    <a:pt x="971" y="8292"/>
                    <a:pt x="934" y="8303"/>
                    <a:pt x="897" y="8315"/>
                  </a:cubicBezTo>
                  <a:cubicBezTo>
                    <a:pt x="772" y="8353"/>
                    <a:pt x="651" y="8389"/>
                    <a:pt x="535" y="8389"/>
                  </a:cubicBezTo>
                  <a:cubicBezTo>
                    <a:pt x="486" y="8389"/>
                    <a:pt x="438" y="8383"/>
                    <a:pt x="390" y="8368"/>
                  </a:cubicBezTo>
                  <a:cubicBezTo>
                    <a:pt x="293" y="8335"/>
                    <a:pt x="224" y="8261"/>
                    <a:pt x="216" y="8175"/>
                  </a:cubicBezTo>
                  <a:cubicBezTo>
                    <a:pt x="205" y="8083"/>
                    <a:pt x="265" y="8033"/>
                    <a:pt x="363" y="7960"/>
                  </a:cubicBezTo>
                  <a:cubicBezTo>
                    <a:pt x="661" y="7740"/>
                    <a:pt x="959" y="7520"/>
                    <a:pt x="1258" y="7302"/>
                  </a:cubicBezTo>
                  <a:cubicBezTo>
                    <a:pt x="1523" y="7108"/>
                    <a:pt x="1789" y="6914"/>
                    <a:pt x="2054" y="6720"/>
                  </a:cubicBezTo>
                  <a:lnTo>
                    <a:pt x="2593" y="6326"/>
                  </a:lnTo>
                  <a:cubicBezTo>
                    <a:pt x="3240" y="5852"/>
                    <a:pt x="4002" y="5290"/>
                    <a:pt x="4751" y="4717"/>
                  </a:cubicBezTo>
                  <a:cubicBezTo>
                    <a:pt x="5190" y="4382"/>
                    <a:pt x="5585" y="4074"/>
                    <a:pt x="5958" y="3775"/>
                  </a:cubicBezTo>
                  <a:cubicBezTo>
                    <a:pt x="6174" y="3605"/>
                    <a:pt x="6387" y="3432"/>
                    <a:pt x="6600" y="3257"/>
                  </a:cubicBezTo>
                  <a:cubicBezTo>
                    <a:pt x="6926" y="2989"/>
                    <a:pt x="7223" y="2738"/>
                    <a:pt x="7507" y="2491"/>
                  </a:cubicBezTo>
                  <a:cubicBezTo>
                    <a:pt x="7846" y="2199"/>
                    <a:pt x="8176" y="1905"/>
                    <a:pt x="8488" y="1616"/>
                  </a:cubicBezTo>
                  <a:lnTo>
                    <a:pt x="8532" y="1574"/>
                  </a:lnTo>
                  <a:cubicBezTo>
                    <a:pt x="8561" y="1546"/>
                    <a:pt x="8590" y="1520"/>
                    <a:pt x="8619" y="1492"/>
                  </a:cubicBezTo>
                  <a:cubicBezTo>
                    <a:pt x="8720" y="1394"/>
                    <a:pt x="8823" y="1291"/>
                    <a:pt x="8926" y="1189"/>
                  </a:cubicBezTo>
                  <a:cubicBezTo>
                    <a:pt x="9261" y="852"/>
                    <a:pt x="9608" y="505"/>
                    <a:pt x="9977" y="261"/>
                  </a:cubicBezTo>
                  <a:cubicBezTo>
                    <a:pt x="10042" y="219"/>
                    <a:pt x="10091" y="193"/>
                    <a:pt x="10138" y="193"/>
                  </a:cubicBezTo>
                  <a:close/>
                  <a:moveTo>
                    <a:pt x="10140" y="0"/>
                  </a:moveTo>
                  <a:cubicBezTo>
                    <a:pt x="10023" y="0"/>
                    <a:pt x="9927" y="64"/>
                    <a:pt x="9870" y="101"/>
                  </a:cubicBezTo>
                  <a:cubicBezTo>
                    <a:pt x="9485" y="354"/>
                    <a:pt x="9132" y="709"/>
                    <a:pt x="8789" y="1052"/>
                  </a:cubicBezTo>
                  <a:cubicBezTo>
                    <a:pt x="8687" y="1154"/>
                    <a:pt x="8586" y="1256"/>
                    <a:pt x="8485" y="1353"/>
                  </a:cubicBezTo>
                  <a:cubicBezTo>
                    <a:pt x="8458" y="1380"/>
                    <a:pt x="8429" y="1407"/>
                    <a:pt x="8400" y="1433"/>
                  </a:cubicBezTo>
                  <a:lnTo>
                    <a:pt x="8355" y="1475"/>
                  </a:lnTo>
                  <a:cubicBezTo>
                    <a:pt x="8045" y="1762"/>
                    <a:pt x="7717" y="2055"/>
                    <a:pt x="7381" y="2344"/>
                  </a:cubicBezTo>
                  <a:cubicBezTo>
                    <a:pt x="7097" y="2591"/>
                    <a:pt x="6802" y="2840"/>
                    <a:pt x="6477" y="3107"/>
                  </a:cubicBezTo>
                  <a:cubicBezTo>
                    <a:pt x="6266" y="3281"/>
                    <a:pt x="6053" y="3454"/>
                    <a:pt x="5837" y="3624"/>
                  </a:cubicBezTo>
                  <a:cubicBezTo>
                    <a:pt x="5465" y="3922"/>
                    <a:pt x="5071" y="4230"/>
                    <a:pt x="4633" y="4564"/>
                  </a:cubicBezTo>
                  <a:cubicBezTo>
                    <a:pt x="3885" y="5135"/>
                    <a:pt x="3125" y="5697"/>
                    <a:pt x="2478" y="6170"/>
                  </a:cubicBezTo>
                  <a:lnTo>
                    <a:pt x="1940" y="6564"/>
                  </a:lnTo>
                  <a:cubicBezTo>
                    <a:pt x="1675" y="6759"/>
                    <a:pt x="1409" y="6952"/>
                    <a:pt x="1144" y="7146"/>
                  </a:cubicBezTo>
                  <a:cubicBezTo>
                    <a:pt x="845" y="7364"/>
                    <a:pt x="546" y="7584"/>
                    <a:pt x="249" y="7805"/>
                  </a:cubicBezTo>
                  <a:cubicBezTo>
                    <a:pt x="150" y="7877"/>
                    <a:pt x="0" y="7987"/>
                    <a:pt x="24" y="8196"/>
                  </a:cubicBezTo>
                  <a:cubicBezTo>
                    <a:pt x="41" y="8356"/>
                    <a:pt x="160" y="8496"/>
                    <a:pt x="329" y="8550"/>
                  </a:cubicBezTo>
                  <a:cubicBezTo>
                    <a:pt x="399" y="8573"/>
                    <a:pt x="468" y="8582"/>
                    <a:pt x="536" y="8582"/>
                  </a:cubicBezTo>
                  <a:cubicBezTo>
                    <a:pt x="682" y="8582"/>
                    <a:pt x="824" y="8539"/>
                    <a:pt x="953" y="8500"/>
                  </a:cubicBezTo>
                  <a:cubicBezTo>
                    <a:pt x="989" y="8488"/>
                    <a:pt x="1025" y="8478"/>
                    <a:pt x="1060" y="8468"/>
                  </a:cubicBezTo>
                  <a:cubicBezTo>
                    <a:pt x="1153" y="8442"/>
                    <a:pt x="1236" y="8429"/>
                    <a:pt x="1308" y="8429"/>
                  </a:cubicBezTo>
                  <a:cubicBezTo>
                    <a:pt x="1463" y="8429"/>
                    <a:pt x="1571" y="8488"/>
                    <a:pt x="1630" y="8606"/>
                  </a:cubicBezTo>
                  <a:cubicBezTo>
                    <a:pt x="1658" y="8658"/>
                    <a:pt x="1671" y="8724"/>
                    <a:pt x="1667" y="8795"/>
                  </a:cubicBezTo>
                  <a:cubicBezTo>
                    <a:pt x="1657" y="8971"/>
                    <a:pt x="1575" y="9124"/>
                    <a:pt x="1488" y="9285"/>
                  </a:cubicBezTo>
                  <a:cubicBezTo>
                    <a:pt x="1408" y="9436"/>
                    <a:pt x="1324" y="9593"/>
                    <a:pt x="1297" y="9776"/>
                  </a:cubicBezTo>
                  <a:cubicBezTo>
                    <a:pt x="1276" y="9919"/>
                    <a:pt x="1302" y="10063"/>
                    <a:pt x="1373" y="10181"/>
                  </a:cubicBezTo>
                  <a:cubicBezTo>
                    <a:pt x="1488" y="10373"/>
                    <a:pt x="1653" y="10410"/>
                    <a:pt x="1797" y="10410"/>
                  </a:cubicBezTo>
                  <a:cubicBezTo>
                    <a:pt x="1847" y="10410"/>
                    <a:pt x="1896" y="10405"/>
                    <a:pt x="1938" y="10402"/>
                  </a:cubicBezTo>
                  <a:lnTo>
                    <a:pt x="2509" y="10346"/>
                  </a:lnTo>
                  <a:cubicBezTo>
                    <a:pt x="2520" y="10345"/>
                    <a:pt x="2531" y="10344"/>
                    <a:pt x="2541" y="10344"/>
                  </a:cubicBezTo>
                  <a:cubicBezTo>
                    <a:pt x="2624" y="10344"/>
                    <a:pt x="2703" y="10378"/>
                    <a:pt x="2762" y="10439"/>
                  </a:cubicBezTo>
                  <a:cubicBezTo>
                    <a:pt x="2826" y="10506"/>
                    <a:pt x="2856" y="10598"/>
                    <a:pt x="2843" y="10690"/>
                  </a:cubicBezTo>
                  <a:lnTo>
                    <a:pt x="2726" y="11482"/>
                  </a:lnTo>
                  <a:cubicBezTo>
                    <a:pt x="2689" y="11734"/>
                    <a:pt x="2741" y="11899"/>
                    <a:pt x="2882" y="11974"/>
                  </a:cubicBezTo>
                  <a:cubicBezTo>
                    <a:pt x="2928" y="11998"/>
                    <a:pt x="2975" y="12006"/>
                    <a:pt x="3022" y="12006"/>
                  </a:cubicBezTo>
                  <a:cubicBezTo>
                    <a:pt x="3103" y="12006"/>
                    <a:pt x="3184" y="11978"/>
                    <a:pt x="3251" y="11949"/>
                  </a:cubicBezTo>
                  <a:cubicBezTo>
                    <a:pt x="3787" y="11725"/>
                    <a:pt x="4248" y="11359"/>
                    <a:pt x="4695" y="11003"/>
                  </a:cubicBezTo>
                  <a:lnTo>
                    <a:pt x="4957" y="10795"/>
                  </a:lnTo>
                  <a:cubicBezTo>
                    <a:pt x="5166" y="10627"/>
                    <a:pt x="5377" y="10459"/>
                    <a:pt x="5586" y="10291"/>
                  </a:cubicBezTo>
                  <a:cubicBezTo>
                    <a:pt x="5983" y="9974"/>
                    <a:pt x="6382" y="9656"/>
                    <a:pt x="6780" y="9336"/>
                  </a:cubicBezTo>
                  <a:cubicBezTo>
                    <a:pt x="7841" y="8486"/>
                    <a:pt x="8704" y="7787"/>
                    <a:pt x="9496" y="7138"/>
                  </a:cubicBezTo>
                  <a:cubicBezTo>
                    <a:pt x="9957" y="6762"/>
                    <a:pt x="10332" y="6452"/>
                    <a:pt x="10679" y="6164"/>
                  </a:cubicBezTo>
                  <a:cubicBezTo>
                    <a:pt x="11396" y="5570"/>
                    <a:pt x="12130" y="4952"/>
                    <a:pt x="12858" y="4328"/>
                  </a:cubicBezTo>
                  <a:cubicBezTo>
                    <a:pt x="13085" y="4134"/>
                    <a:pt x="13330" y="3901"/>
                    <a:pt x="13356" y="3588"/>
                  </a:cubicBezTo>
                  <a:cubicBezTo>
                    <a:pt x="13363" y="3485"/>
                    <a:pt x="13340" y="3407"/>
                    <a:pt x="13287" y="3355"/>
                  </a:cubicBezTo>
                  <a:cubicBezTo>
                    <a:pt x="13231" y="3296"/>
                    <a:pt x="13157" y="3280"/>
                    <a:pt x="13090" y="3280"/>
                  </a:cubicBezTo>
                  <a:cubicBezTo>
                    <a:pt x="13042" y="3280"/>
                    <a:pt x="12998" y="3288"/>
                    <a:pt x="12968" y="3294"/>
                  </a:cubicBezTo>
                  <a:cubicBezTo>
                    <a:pt x="12764" y="3333"/>
                    <a:pt x="12560" y="3372"/>
                    <a:pt x="12356" y="3411"/>
                  </a:cubicBezTo>
                  <a:lnTo>
                    <a:pt x="12282" y="3425"/>
                  </a:lnTo>
                  <a:cubicBezTo>
                    <a:pt x="12253" y="3430"/>
                    <a:pt x="12233" y="3432"/>
                    <a:pt x="12219" y="3432"/>
                  </a:cubicBezTo>
                  <a:cubicBezTo>
                    <a:pt x="12196" y="3432"/>
                    <a:pt x="12189" y="3427"/>
                    <a:pt x="12188" y="3426"/>
                  </a:cubicBezTo>
                  <a:cubicBezTo>
                    <a:pt x="12184" y="3418"/>
                    <a:pt x="12185" y="3395"/>
                    <a:pt x="12190" y="3358"/>
                  </a:cubicBezTo>
                  <a:cubicBezTo>
                    <a:pt x="12204" y="3279"/>
                    <a:pt x="12220" y="3200"/>
                    <a:pt x="12236" y="3119"/>
                  </a:cubicBezTo>
                  <a:cubicBezTo>
                    <a:pt x="12281" y="2893"/>
                    <a:pt x="12328" y="2658"/>
                    <a:pt x="12333" y="2429"/>
                  </a:cubicBezTo>
                  <a:cubicBezTo>
                    <a:pt x="12338" y="2240"/>
                    <a:pt x="12255" y="2062"/>
                    <a:pt x="12108" y="1942"/>
                  </a:cubicBezTo>
                  <a:cubicBezTo>
                    <a:pt x="11993" y="1848"/>
                    <a:pt x="11854" y="1799"/>
                    <a:pt x="11710" y="1799"/>
                  </a:cubicBezTo>
                  <a:cubicBezTo>
                    <a:pt x="11663" y="1799"/>
                    <a:pt x="11616" y="1804"/>
                    <a:pt x="11570" y="1815"/>
                  </a:cubicBezTo>
                  <a:lnTo>
                    <a:pt x="10829" y="1981"/>
                  </a:lnTo>
                  <a:cubicBezTo>
                    <a:pt x="10793" y="1990"/>
                    <a:pt x="10752" y="1998"/>
                    <a:pt x="10717" y="1998"/>
                  </a:cubicBezTo>
                  <a:cubicBezTo>
                    <a:pt x="10689" y="1998"/>
                    <a:pt x="10666" y="1993"/>
                    <a:pt x="10652" y="1979"/>
                  </a:cubicBezTo>
                  <a:cubicBezTo>
                    <a:pt x="10628" y="1956"/>
                    <a:pt x="10623" y="1903"/>
                    <a:pt x="10622" y="1849"/>
                  </a:cubicBezTo>
                  <a:lnTo>
                    <a:pt x="10565" y="492"/>
                  </a:lnTo>
                  <a:cubicBezTo>
                    <a:pt x="10558" y="317"/>
                    <a:pt x="10475" y="158"/>
                    <a:pt x="10341" y="67"/>
                  </a:cubicBezTo>
                  <a:cubicBezTo>
                    <a:pt x="10270" y="18"/>
                    <a:pt x="10202" y="0"/>
                    <a:pt x="10140" y="0"/>
                  </a:cubicBezTo>
                  <a:close/>
                </a:path>
              </a:pathLst>
            </a:custGeom>
            <a:grpFill/>
            <a:ln>
              <a:noFill/>
            </a:ln>
          </p:spPr>
          <p:txBody>
            <a:bodyPr spcFirstLastPara="1" wrap="square" lIns="91425" tIns="91425" rIns="91425" bIns="91425" anchor="ctr" anchorCtr="0">
              <a:noAutofit/>
            </a:bodyPr>
            <a:lstStyle/>
            <a:p>
              <a:endParaRPr lang="en-US"/>
            </a:p>
          </p:txBody>
        </p:sp>
        <p:sp>
          <p:nvSpPr>
            <p:cNvPr id="48" name="Google Shape;2838;p70">
              <a:extLst>
                <a:ext uri="{FF2B5EF4-FFF2-40B4-BE49-F238E27FC236}">
                  <a16:creationId xmlns:a16="http://schemas.microsoft.com/office/drawing/2014/main" id="{DB143AF2-E5A5-4659-81D6-F0E72C87202F}"/>
                </a:ext>
              </a:extLst>
            </p:cNvPr>
            <p:cNvSpPr/>
            <p:nvPr/>
          </p:nvSpPr>
          <p:spPr>
            <a:xfrm>
              <a:off x="30000" y="159650"/>
              <a:ext cx="29275" cy="23800"/>
            </a:xfrm>
            <a:custGeom>
              <a:avLst/>
              <a:gdLst/>
              <a:ahLst/>
              <a:cxnLst/>
              <a:rect l="l" t="t" r="r" b="b"/>
              <a:pathLst>
                <a:path w="1171" h="952" extrusionOk="0">
                  <a:moveTo>
                    <a:pt x="1146" y="1"/>
                  </a:moveTo>
                  <a:cubicBezTo>
                    <a:pt x="765" y="280"/>
                    <a:pt x="382" y="559"/>
                    <a:pt x="1" y="838"/>
                  </a:cubicBezTo>
                  <a:cubicBezTo>
                    <a:pt x="118" y="911"/>
                    <a:pt x="255" y="952"/>
                    <a:pt x="402" y="952"/>
                  </a:cubicBezTo>
                  <a:cubicBezTo>
                    <a:pt x="825" y="952"/>
                    <a:pt x="1171" y="611"/>
                    <a:pt x="1171" y="189"/>
                  </a:cubicBezTo>
                  <a:cubicBezTo>
                    <a:pt x="1171" y="124"/>
                    <a:pt x="1163" y="61"/>
                    <a:pt x="1146" y="1"/>
                  </a:cubicBezTo>
                  <a:close/>
                </a:path>
              </a:pathLst>
            </a:custGeom>
            <a:grpFill/>
            <a:ln>
              <a:noFill/>
            </a:ln>
          </p:spPr>
          <p:txBody>
            <a:bodyPr spcFirstLastPara="1" wrap="square" lIns="91425" tIns="91425" rIns="91425" bIns="91425" anchor="ctr" anchorCtr="0">
              <a:noAutofit/>
            </a:bodyPr>
            <a:lstStyle/>
            <a:p>
              <a:endParaRPr lang="en-US"/>
            </a:p>
          </p:txBody>
        </p:sp>
        <p:sp>
          <p:nvSpPr>
            <p:cNvPr id="49" name="Google Shape;2839;p70">
              <a:extLst>
                <a:ext uri="{FF2B5EF4-FFF2-40B4-BE49-F238E27FC236}">
                  <a16:creationId xmlns:a16="http://schemas.microsoft.com/office/drawing/2014/main" id="{BD27E616-09F7-425D-ACFB-8C99131076D8}"/>
                </a:ext>
              </a:extLst>
            </p:cNvPr>
            <p:cNvSpPr/>
            <p:nvPr/>
          </p:nvSpPr>
          <p:spPr>
            <a:xfrm>
              <a:off x="89125" y="158025"/>
              <a:ext cx="38475" cy="38150"/>
            </a:xfrm>
            <a:custGeom>
              <a:avLst/>
              <a:gdLst/>
              <a:ahLst/>
              <a:cxnLst/>
              <a:rect l="l" t="t" r="r" b="b"/>
              <a:pathLst>
                <a:path w="1539" h="1526" extrusionOk="0">
                  <a:moveTo>
                    <a:pt x="769" y="1"/>
                  </a:moveTo>
                  <a:cubicBezTo>
                    <a:pt x="345" y="1"/>
                    <a:pt x="1" y="342"/>
                    <a:pt x="1" y="762"/>
                  </a:cubicBezTo>
                  <a:cubicBezTo>
                    <a:pt x="1" y="1184"/>
                    <a:pt x="345" y="1525"/>
                    <a:pt x="769" y="1525"/>
                  </a:cubicBezTo>
                  <a:cubicBezTo>
                    <a:pt x="1194" y="1525"/>
                    <a:pt x="1538" y="1183"/>
                    <a:pt x="1538" y="762"/>
                  </a:cubicBezTo>
                  <a:cubicBezTo>
                    <a:pt x="1538" y="342"/>
                    <a:pt x="1194" y="1"/>
                    <a:pt x="769" y="1"/>
                  </a:cubicBezTo>
                  <a:close/>
                </a:path>
              </a:pathLst>
            </a:custGeom>
            <a:grpFill/>
            <a:ln>
              <a:noFill/>
            </a:ln>
          </p:spPr>
          <p:txBody>
            <a:bodyPr spcFirstLastPara="1" wrap="square" lIns="91425" tIns="91425" rIns="91425" bIns="91425" anchor="ctr" anchorCtr="0">
              <a:noAutofit/>
            </a:bodyPr>
            <a:lstStyle/>
            <a:p>
              <a:endParaRPr lang="en-US"/>
            </a:p>
          </p:txBody>
        </p:sp>
        <p:sp>
          <p:nvSpPr>
            <p:cNvPr id="50" name="Google Shape;2840;p70">
              <a:extLst>
                <a:ext uri="{FF2B5EF4-FFF2-40B4-BE49-F238E27FC236}">
                  <a16:creationId xmlns:a16="http://schemas.microsoft.com/office/drawing/2014/main" id="{E7FC2FCC-70DC-43E1-BDFF-0C329D5E394A}"/>
                </a:ext>
              </a:extLst>
            </p:cNvPr>
            <p:cNvSpPr/>
            <p:nvPr/>
          </p:nvSpPr>
          <p:spPr>
            <a:xfrm>
              <a:off x="64225" y="212375"/>
              <a:ext cx="38450" cy="38150"/>
            </a:xfrm>
            <a:custGeom>
              <a:avLst/>
              <a:gdLst/>
              <a:ahLst/>
              <a:cxnLst/>
              <a:rect l="l" t="t" r="r" b="b"/>
              <a:pathLst>
                <a:path w="1538" h="1526" extrusionOk="0">
                  <a:moveTo>
                    <a:pt x="769" y="1"/>
                  </a:moveTo>
                  <a:cubicBezTo>
                    <a:pt x="345" y="1"/>
                    <a:pt x="0" y="343"/>
                    <a:pt x="0" y="763"/>
                  </a:cubicBezTo>
                  <a:cubicBezTo>
                    <a:pt x="0" y="1184"/>
                    <a:pt x="345" y="1525"/>
                    <a:pt x="769" y="1525"/>
                  </a:cubicBezTo>
                  <a:cubicBezTo>
                    <a:pt x="1194" y="1525"/>
                    <a:pt x="1538" y="1184"/>
                    <a:pt x="1538" y="763"/>
                  </a:cubicBezTo>
                  <a:cubicBezTo>
                    <a:pt x="1538" y="343"/>
                    <a:pt x="1194" y="1"/>
                    <a:pt x="769" y="1"/>
                  </a:cubicBezTo>
                  <a:close/>
                </a:path>
              </a:pathLst>
            </a:custGeom>
            <a:grpFill/>
            <a:ln>
              <a:noFill/>
            </a:ln>
          </p:spPr>
          <p:txBody>
            <a:bodyPr spcFirstLastPara="1" wrap="square" lIns="91425" tIns="91425" rIns="91425" bIns="91425" anchor="ctr" anchorCtr="0">
              <a:noAutofit/>
            </a:bodyPr>
            <a:lstStyle/>
            <a:p>
              <a:endParaRPr lang="en-US"/>
            </a:p>
          </p:txBody>
        </p:sp>
        <p:sp>
          <p:nvSpPr>
            <p:cNvPr id="51" name="Google Shape;2841;p70">
              <a:extLst>
                <a:ext uri="{FF2B5EF4-FFF2-40B4-BE49-F238E27FC236}">
                  <a16:creationId xmlns:a16="http://schemas.microsoft.com/office/drawing/2014/main" id="{024CBB8C-9BAB-47B5-93BD-5BD0F5D29F33}"/>
                </a:ext>
              </a:extLst>
            </p:cNvPr>
            <p:cNvSpPr/>
            <p:nvPr/>
          </p:nvSpPr>
          <p:spPr>
            <a:xfrm>
              <a:off x="133250" y="223675"/>
              <a:ext cx="34750" cy="31750"/>
            </a:xfrm>
            <a:custGeom>
              <a:avLst/>
              <a:gdLst/>
              <a:ahLst/>
              <a:cxnLst/>
              <a:rect l="l" t="t" r="r" b="b"/>
              <a:pathLst>
                <a:path w="1390" h="1270" extrusionOk="0">
                  <a:moveTo>
                    <a:pt x="770" y="1"/>
                  </a:moveTo>
                  <a:cubicBezTo>
                    <a:pt x="345" y="1"/>
                    <a:pt x="1" y="341"/>
                    <a:pt x="1" y="763"/>
                  </a:cubicBezTo>
                  <a:cubicBezTo>
                    <a:pt x="1" y="958"/>
                    <a:pt x="73" y="1135"/>
                    <a:pt x="195" y="1270"/>
                  </a:cubicBezTo>
                  <a:cubicBezTo>
                    <a:pt x="594" y="952"/>
                    <a:pt x="991" y="633"/>
                    <a:pt x="1390" y="314"/>
                  </a:cubicBezTo>
                  <a:cubicBezTo>
                    <a:pt x="1250" y="123"/>
                    <a:pt x="1024" y="1"/>
                    <a:pt x="770" y="1"/>
                  </a:cubicBezTo>
                  <a:close/>
                </a:path>
              </a:pathLst>
            </a:custGeom>
            <a:grpFill/>
            <a:ln>
              <a:noFill/>
            </a:ln>
          </p:spPr>
          <p:txBody>
            <a:bodyPr spcFirstLastPara="1" wrap="square" lIns="91425" tIns="91425" rIns="91425" bIns="91425" anchor="ctr" anchorCtr="0">
              <a:noAutofit/>
            </a:bodyPr>
            <a:lstStyle/>
            <a:p>
              <a:endParaRPr lang="en-US"/>
            </a:p>
          </p:txBody>
        </p:sp>
        <p:sp>
          <p:nvSpPr>
            <p:cNvPr id="52" name="Google Shape;2842;p70">
              <a:extLst>
                <a:ext uri="{FF2B5EF4-FFF2-40B4-BE49-F238E27FC236}">
                  <a16:creationId xmlns:a16="http://schemas.microsoft.com/office/drawing/2014/main" id="{A4C3985B-EDE6-45F1-95B5-D208836DDF03}"/>
                </a:ext>
              </a:extLst>
            </p:cNvPr>
            <p:cNvSpPr/>
            <p:nvPr/>
          </p:nvSpPr>
          <p:spPr>
            <a:xfrm>
              <a:off x="163150" y="160150"/>
              <a:ext cx="38450" cy="38125"/>
            </a:xfrm>
            <a:custGeom>
              <a:avLst/>
              <a:gdLst/>
              <a:ahLst/>
              <a:cxnLst/>
              <a:rect l="l" t="t" r="r" b="b"/>
              <a:pathLst>
                <a:path w="1538" h="1525" extrusionOk="0">
                  <a:moveTo>
                    <a:pt x="768" y="0"/>
                  </a:moveTo>
                  <a:cubicBezTo>
                    <a:pt x="344" y="0"/>
                    <a:pt x="0" y="341"/>
                    <a:pt x="0" y="763"/>
                  </a:cubicBezTo>
                  <a:cubicBezTo>
                    <a:pt x="0" y="1184"/>
                    <a:pt x="344" y="1525"/>
                    <a:pt x="768" y="1525"/>
                  </a:cubicBezTo>
                  <a:cubicBezTo>
                    <a:pt x="1193" y="1525"/>
                    <a:pt x="1537" y="1184"/>
                    <a:pt x="1537" y="763"/>
                  </a:cubicBezTo>
                  <a:cubicBezTo>
                    <a:pt x="1537" y="341"/>
                    <a:pt x="1193" y="0"/>
                    <a:pt x="768" y="0"/>
                  </a:cubicBezTo>
                  <a:close/>
                </a:path>
              </a:pathLst>
            </a:custGeom>
            <a:grpFill/>
            <a:ln>
              <a:noFill/>
            </a:ln>
          </p:spPr>
          <p:txBody>
            <a:bodyPr spcFirstLastPara="1" wrap="square" lIns="91425" tIns="91425" rIns="91425" bIns="91425" anchor="ctr" anchorCtr="0">
              <a:noAutofit/>
            </a:bodyPr>
            <a:lstStyle/>
            <a:p>
              <a:endParaRPr lang="en-US"/>
            </a:p>
          </p:txBody>
        </p:sp>
        <p:sp>
          <p:nvSpPr>
            <p:cNvPr id="53" name="Google Shape;2843;p70">
              <a:extLst>
                <a:ext uri="{FF2B5EF4-FFF2-40B4-BE49-F238E27FC236}">
                  <a16:creationId xmlns:a16="http://schemas.microsoft.com/office/drawing/2014/main" id="{B625BF88-6C13-4279-A47D-2855ED8FC280}"/>
                </a:ext>
              </a:extLst>
            </p:cNvPr>
            <p:cNvSpPr/>
            <p:nvPr/>
          </p:nvSpPr>
          <p:spPr>
            <a:xfrm>
              <a:off x="117275" y="92500"/>
              <a:ext cx="34150" cy="30600"/>
            </a:xfrm>
            <a:custGeom>
              <a:avLst/>
              <a:gdLst/>
              <a:ahLst/>
              <a:cxnLst/>
              <a:rect l="l" t="t" r="r" b="b"/>
              <a:pathLst>
                <a:path w="1366" h="1224" extrusionOk="0">
                  <a:moveTo>
                    <a:pt x="1207" y="0"/>
                  </a:moveTo>
                  <a:cubicBezTo>
                    <a:pt x="809" y="319"/>
                    <a:pt x="407" y="632"/>
                    <a:pt x="1" y="941"/>
                  </a:cubicBezTo>
                  <a:cubicBezTo>
                    <a:pt x="141" y="1113"/>
                    <a:pt x="357" y="1223"/>
                    <a:pt x="597" y="1223"/>
                  </a:cubicBezTo>
                  <a:cubicBezTo>
                    <a:pt x="1022" y="1223"/>
                    <a:pt x="1365" y="883"/>
                    <a:pt x="1365" y="461"/>
                  </a:cubicBezTo>
                  <a:cubicBezTo>
                    <a:pt x="1365" y="288"/>
                    <a:pt x="1307" y="127"/>
                    <a:pt x="1207" y="0"/>
                  </a:cubicBezTo>
                  <a:close/>
                </a:path>
              </a:pathLst>
            </a:custGeom>
            <a:grpFill/>
            <a:ln>
              <a:noFill/>
            </a:ln>
          </p:spPr>
          <p:txBody>
            <a:bodyPr spcFirstLastPara="1" wrap="square" lIns="91425" tIns="91425" rIns="91425" bIns="91425" anchor="ctr" anchorCtr="0">
              <a:noAutofit/>
            </a:bodyPr>
            <a:lstStyle/>
            <a:p>
              <a:endParaRPr lang="en-US"/>
            </a:p>
          </p:txBody>
        </p:sp>
        <p:sp>
          <p:nvSpPr>
            <p:cNvPr id="54" name="Google Shape;2844;p70">
              <a:extLst>
                <a:ext uri="{FF2B5EF4-FFF2-40B4-BE49-F238E27FC236}">
                  <a16:creationId xmlns:a16="http://schemas.microsoft.com/office/drawing/2014/main" id="{F0F81F23-09B3-48CF-A91A-707C0C4BA844}"/>
                </a:ext>
              </a:extLst>
            </p:cNvPr>
            <p:cNvSpPr/>
            <p:nvPr/>
          </p:nvSpPr>
          <p:spPr>
            <a:xfrm>
              <a:off x="177725" y="93425"/>
              <a:ext cx="38450" cy="38125"/>
            </a:xfrm>
            <a:custGeom>
              <a:avLst/>
              <a:gdLst/>
              <a:ahLst/>
              <a:cxnLst/>
              <a:rect l="l" t="t" r="r" b="b"/>
              <a:pathLst>
                <a:path w="1538" h="1525" extrusionOk="0">
                  <a:moveTo>
                    <a:pt x="769" y="1"/>
                  </a:moveTo>
                  <a:cubicBezTo>
                    <a:pt x="344" y="1"/>
                    <a:pt x="0" y="341"/>
                    <a:pt x="0" y="763"/>
                  </a:cubicBezTo>
                  <a:cubicBezTo>
                    <a:pt x="0" y="1184"/>
                    <a:pt x="344" y="1525"/>
                    <a:pt x="769" y="1525"/>
                  </a:cubicBezTo>
                  <a:cubicBezTo>
                    <a:pt x="1194" y="1525"/>
                    <a:pt x="1538" y="1184"/>
                    <a:pt x="1538" y="763"/>
                  </a:cubicBezTo>
                  <a:cubicBezTo>
                    <a:pt x="1538" y="341"/>
                    <a:pt x="1194" y="1"/>
                    <a:pt x="769" y="1"/>
                  </a:cubicBezTo>
                  <a:close/>
                </a:path>
              </a:pathLst>
            </a:custGeom>
            <a:grpFill/>
            <a:ln>
              <a:noFill/>
            </a:ln>
          </p:spPr>
          <p:txBody>
            <a:bodyPr spcFirstLastPara="1" wrap="square" lIns="91425" tIns="91425" rIns="91425" bIns="91425" anchor="ctr" anchorCtr="0">
              <a:noAutofit/>
            </a:bodyPr>
            <a:lstStyle/>
            <a:p>
              <a:endParaRPr lang="en-US"/>
            </a:p>
          </p:txBody>
        </p:sp>
        <p:sp>
          <p:nvSpPr>
            <p:cNvPr id="55" name="Google Shape;2845;p70">
              <a:extLst>
                <a:ext uri="{FF2B5EF4-FFF2-40B4-BE49-F238E27FC236}">
                  <a16:creationId xmlns:a16="http://schemas.microsoft.com/office/drawing/2014/main" id="{379F6345-D2A7-46E6-8008-48877EA0C53F}"/>
                </a:ext>
              </a:extLst>
            </p:cNvPr>
            <p:cNvSpPr/>
            <p:nvPr/>
          </p:nvSpPr>
          <p:spPr>
            <a:xfrm>
              <a:off x="186075" y="35550"/>
              <a:ext cx="30100" cy="28250"/>
            </a:xfrm>
            <a:custGeom>
              <a:avLst/>
              <a:gdLst/>
              <a:ahLst/>
              <a:cxnLst/>
              <a:rect l="l" t="t" r="r" b="b"/>
              <a:pathLst>
                <a:path w="1204" h="1130" extrusionOk="0">
                  <a:moveTo>
                    <a:pt x="1109" y="1"/>
                  </a:moveTo>
                  <a:cubicBezTo>
                    <a:pt x="1066" y="42"/>
                    <a:pt x="1021" y="83"/>
                    <a:pt x="977" y="124"/>
                  </a:cubicBezTo>
                  <a:cubicBezTo>
                    <a:pt x="658" y="420"/>
                    <a:pt x="331" y="711"/>
                    <a:pt x="1" y="996"/>
                  </a:cubicBezTo>
                  <a:cubicBezTo>
                    <a:pt x="125" y="1081"/>
                    <a:pt x="274" y="1130"/>
                    <a:pt x="435" y="1130"/>
                  </a:cubicBezTo>
                  <a:cubicBezTo>
                    <a:pt x="860" y="1130"/>
                    <a:pt x="1204" y="788"/>
                    <a:pt x="1204" y="367"/>
                  </a:cubicBezTo>
                  <a:cubicBezTo>
                    <a:pt x="1204" y="233"/>
                    <a:pt x="1170" y="108"/>
                    <a:pt x="1109" y="1"/>
                  </a:cubicBezTo>
                  <a:close/>
                </a:path>
              </a:pathLst>
            </a:custGeom>
            <a:grpFill/>
            <a:ln>
              <a:noFill/>
            </a:ln>
          </p:spPr>
          <p:txBody>
            <a:bodyPr spcFirstLastPara="1" wrap="square" lIns="91425" tIns="91425" rIns="91425" bIns="91425" anchor="ctr" anchorCtr="0">
              <a:noAutofit/>
            </a:bodyPr>
            <a:lstStyle/>
            <a:p>
              <a:endParaRPr lang="en-US"/>
            </a:p>
          </p:txBody>
        </p:sp>
        <p:sp>
          <p:nvSpPr>
            <p:cNvPr id="56" name="Google Shape;2846;p70">
              <a:extLst>
                <a:ext uri="{FF2B5EF4-FFF2-40B4-BE49-F238E27FC236}">
                  <a16:creationId xmlns:a16="http://schemas.microsoft.com/office/drawing/2014/main" id="{7ADFCE15-6E87-4FC2-8A1E-3A9CE22F1CE6}"/>
                </a:ext>
              </a:extLst>
            </p:cNvPr>
            <p:cNvSpPr/>
            <p:nvPr/>
          </p:nvSpPr>
          <p:spPr>
            <a:xfrm>
              <a:off x="248875" y="26525"/>
              <a:ext cx="38100" cy="37275"/>
            </a:xfrm>
            <a:custGeom>
              <a:avLst/>
              <a:gdLst/>
              <a:ahLst/>
              <a:cxnLst/>
              <a:rect l="l" t="t" r="r" b="b"/>
              <a:pathLst>
                <a:path w="1524" h="1491" extrusionOk="0">
                  <a:moveTo>
                    <a:pt x="537" y="0"/>
                  </a:moveTo>
                  <a:cubicBezTo>
                    <a:pt x="226" y="99"/>
                    <a:pt x="0" y="388"/>
                    <a:pt x="0" y="728"/>
                  </a:cubicBezTo>
                  <a:cubicBezTo>
                    <a:pt x="0" y="1149"/>
                    <a:pt x="345" y="1491"/>
                    <a:pt x="770" y="1491"/>
                  </a:cubicBezTo>
                  <a:cubicBezTo>
                    <a:pt x="1143" y="1491"/>
                    <a:pt x="1455" y="1225"/>
                    <a:pt x="1524" y="873"/>
                  </a:cubicBezTo>
                  <a:lnTo>
                    <a:pt x="1524" y="873"/>
                  </a:lnTo>
                  <a:lnTo>
                    <a:pt x="896" y="1015"/>
                  </a:lnTo>
                  <a:cubicBezTo>
                    <a:pt x="853" y="1025"/>
                    <a:pt x="807" y="1034"/>
                    <a:pt x="763" y="1034"/>
                  </a:cubicBezTo>
                  <a:cubicBezTo>
                    <a:pt x="712" y="1034"/>
                    <a:pt x="664" y="1022"/>
                    <a:pt x="629" y="987"/>
                  </a:cubicBezTo>
                  <a:cubicBezTo>
                    <a:pt x="579" y="937"/>
                    <a:pt x="573" y="862"/>
                    <a:pt x="571" y="792"/>
                  </a:cubicBezTo>
                  <a:lnTo>
                    <a:pt x="537" y="0"/>
                  </a:lnTo>
                  <a:close/>
                </a:path>
              </a:pathLst>
            </a:custGeom>
            <a:grpFill/>
            <a:ln>
              <a:noFill/>
            </a:ln>
          </p:spPr>
          <p:txBody>
            <a:bodyPr spcFirstLastPara="1" wrap="square" lIns="91425" tIns="91425" rIns="91425" bIns="91425" anchor="ctr" anchorCtr="0">
              <a:noAutofit/>
            </a:bodyPr>
            <a:lstStyle/>
            <a:p>
              <a:endParaRPr lang="en-US"/>
            </a:p>
          </p:txBody>
        </p:sp>
        <p:sp>
          <p:nvSpPr>
            <p:cNvPr id="57" name="Google Shape;2847;p70">
              <a:extLst>
                <a:ext uri="{FF2B5EF4-FFF2-40B4-BE49-F238E27FC236}">
                  <a16:creationId xmlns:a16="http://schemas.microsoft.com/office/drawing/2014/main" id="{84A27D0B-11C0-4646-B1B7-479144B9F28F}"/>
                </a:ext>
              </a:extLst>
            </p:cNvPr>
            <p:cNvSpPr/>
            <p:nvPr/>
          </p:nvSpPr>
          <p:spPr>
            <a:xfrm>
              <a:off x="241050" y="80025"/>
              <a:ext cx="38450" cy="38125"/>
            </a:xfrm>
            <a:custGeom>
              <a:avLst/>
              <a:gdLst/>
              <a:ahLst/>
              <a:cxnLst/>
              <a:rect l="l" t="t" r="r" b="b"/>
              <a:pathLst>
                <a:path w="1538" h="1525" extrusionOk="0">
                  <a:moveTo>
                    <a:pt x="770" y="0"/>
                  </a:moveTo>
                  <a:cubicBezTo>
                    <a:pt x="345" y="0"/>
                    <a:pt x="0" y="341"/>
                    <a:pt x="0" y="762"/>
                  </a:cubicBezTo>
                  <a:cubicBezTo>
                    <a:pt x="0" y="1184"/>
                    <a:pt x="345" y="1525"/>
                    <a:pt x="770" y="1525"/>
                  </a:cubicBezTo>
                  <a:cubicBezTo>
                    <a:pt x="1194" y="1525"/>
                    <a:pt x="1538" y="1183"/>
                    <a:pt x="1538" y="762"/>
                  </a:cubicBezTo>
                  <a:cubicBezTo>
                    <a:pt x="1538" y="341"/>
                    <a:pt x="1194" y="0"/>
                    <a:pt x="770" y="0"/>
                  </a:cubicBezTo>
                  <a:close/>
                </a:path>
              </a:pathLst>
            </a:custGeom>
            <a:grpFill/>
            <a:ln>
              <a:noFill/>
            </a:ln>
          </p:spPr>
          <p:txBody>
            <a:bodyPr spcFirstLastPara="1" wrap="square" lIns="91425" tIns="91425" rIns="91425" bIns="91425" anchor="ctr" anchorCtr="0">
              <a:noAutofit/>
            </a:bodyPr>
            <a:lstStyle/>
            <a:p>
              <a:endParaRPr lang="en-US"/>
            </a:p>
          </p:txBody>
        </p:sp>
        <p:sp>
          <p:nvSpPr>
            <p:cNvPr id="58" name="Google Shape;2848;p70">
              <a:extLst>
                <a:ext uri="{FF2B5EF4-FFF2-40B4-BE49-F238E27FC236}">
                  <a16:creationId xmlns:a16="http://schemas.microsoft.com/office/drawing/2014/main" id="{EE9B8E96-F43B-45CF-9B87-67CBAF4A4383}"/>
                </a:ext>
              </a:extLst>
            </p:cNvPr>
            <p:cNvSpPr/>
            <p:nvPr/>
          </p:nvSpPr>
          <p:spPr>
            <a:xfrm>
              <a:off x="231100" y="144975"/>
              <a:ext cx="34325" cy="31625"/>
            </a:xfrm>
            <a:custGeom>
              <a:avLst/>
              <a:gdLst/>
              <a:ahLst/>
              <a:cxnLst/>
              <a:rect l="l" t="t" r="r" b="b"/>
              <a:pathLst>
                <a:path w="1373" h="1265" extrusionOk="0">
                  <a:moveTo>
                    <a:pt x="769" y="0"/>
                  </a:moveTo>
                  <a:cubicBezTo>
                    <a:pt x="345" y="0"/>
                    <a:pt x="1" y="342"/>
                    <a:pt x="1" y="762"/>
                  </a:cubicBezTo>
                  <a:cubicBezTo>
                    <a:pt x="1" y="954"/>
                    <a:pt x="71" y="1131"/>
                    <a:pt x="191" y="1264"/>
                  </a:cubicBezTo>
                  <a:cubicBezTo>
                    <a:pt x="585" y="943"/>
                    <a:pt x="981" y="618"/>
                    <a:pt x="1373" y="291"/>
                  </a:cubicBezTo>
                  <a:cubicBezTo>
                    <a:pt x="1232" y="114"/>
                    <a:pt x="1014" y="0"/>
                    <a:pt x="769" y="0"/>
                  </a:cubicBezTo>
                  <a:close/>
                </a:path>
              </a:pathLst>
            </a:custGeom>
            <a:grpFill/>
            <a:ln>
              <a:noFill/>
            </a:ln>
          </p:spPr>
          <p:txBody>
            <a:bodyPr spcFirstLastPara="1" wrap="square" lIns="91425" tIns="91425" rIns="91425" bIns="91425" anchor="ctr" anchorCtr="0">
              <a:noAutofit/>
            </a:bodyPr>
            <a:lstStyle/>
            <a:p>
              <a:endParaRPr lang="en-US"/>
            </a:p>
          </p:txBody>
        </p:sp>
      </p:grpSp>
      <p:sp>
        <p:nvSpPr>
          <p:cNvPr id="60" name="Rectangle : coins arrondis 59">
            <a:extLst>
              <a:ext uri="{FF2B5EF4-FFF2-40B4-BE49-F238E27FC236}">
                <a16:creationId xmlns:a16="http://schemas.microsoft.com/office/drawing/2014/main" id="{C489BD8D-B878-450F-82EB-3615924A1E05}"/>
              </a:ext>
            </a:extLst>
          </p:cNvPr>
          <p:cNvSpPr/>
          <p:nvPr/>
        </p:nvSpPr>
        <p:spPr>
          <a:xfrm>
            <a:off x="8578215" y="281854"/>
            <a:ext cx="2404745" cy="566420"/>
          </a:xfrm>
          <a:prstGeom prst="roundRect">
            <a:avLst/>
          </a:prstGeom>
          <a:pattFill prst="lgGrid">
            <a:fgClr>
              <a:srgbClr val="CBDADB"/>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3109" name="Image 1357">
            <a:extLst>
              <a:ext uri="{FF2B5EF4-FFF2-40B4-BE49-F238E27FC236}">
                <a16:creationId xmlns:a16="http://schemas.microsoft.com/office/drawing/2014/main" id="{AB37CFEF-DF54-4DAB-BD4F-572DA783F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1949031" flipV="1">
            <a:off x="7976193" y="556553"/>
            <a:ext cx="517170" cy="402533"/>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40">
            <a:extLst>
              <a:ext uri="{FF2B5EF4-FFF2-40B4-BE49-F238E27FC236}">
                <a16:creationId xmlns:a16="http://schemas.microsoft.com/office/drawing/2014/main" id="{66FCD8D9-9C62-49AE-ADA6-28144DC58813}"/>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3" name="Rectangle 41">
            <a:extLst>
              <a:ext uri="{FF2B5EF4-FFF2-40B4-BE49-F238E27FC236}">
                <a16:creationId xmlns:a16="http://schemas.microsoft.com/office/drawing/2014/main" id="{94529C36-3370-4BB2-BC7E-335A58E6B82F}"/>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5" name="Rectangle : coins arrondis 64">
            <a:extLst>
              <a:ext uri="{FF2B5EF4-FFF2-40B4-BE49-F238E27FC236}">
                <a16:creationId xmlns:a16="http://schemas.microsoft.com/office/drawing/2014/main" id="{4FDA34AC-2957-43D6-B447-B45B68C07501}"/>
              </a:ext>
            </a:extLst>
          </p:cNvPr>
          <p:cNvSpPr/>
          <p:nvPr/>
        </p:nvSpPr>
        <p:spPr>
          <a:xfrm>
            <a:off x="8347319" y="162559"/>
            <a:ext cx="2404745" cy="566420"/>
          </a:xfrm>
          <a:prstGeom prst="roundRect">
            <a:avLst/>
          </a:prstGeom>
          <a:solidFill>
            <a:srgbClr val="A6C6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Rectangle 34">
            <a:extLst>
              <a:ext uri="{FF2B5EF4-FFF2-40B4-BE49-F238E27FC236}">
                <a16:creationId xmlns:a16="http://schemas.microsoft.com/office/drawing/2014/main" id="{D1B19A2B-290C-468F-8889-F5FBA58E2563}"/>
              </a:ext>
            </a:extLst>
          </p:cNvPr>
          <p:cNvSpPr>
            <a:spLocks noChangeArrowheads="1"/>
          </p:cNvSpPr>
          <p:nvPr/>
        </p:nvSpPr>
        <p:spPr bwMode="auto">
          <a:xfrm>
            <a:off x="8337604" y="220588"/>
            <a:ext cx="243567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200" b="0" i="0" u="none" strike="noStrike" cap="none" normalizeH="0" baseline="0" dirty="0">
                <a:ln>
                  <a:noFill/>
                </a:ln>
                <a:solidFill>
                  <a:srgbClr val="F2F2F2"/>
                </a:solidFill>
                <a:effectLst/>
                <a:latin typeface="Pumpkin Story" panose="02000500000000000000" pitchFamily="2" charset="0"/>
                <a:ea typeface="Yu Mincho" panose="02020400000000000000" pitchFamily="18" charset="-128"/>
                <a:cs typeface="Arial" panose="020B0604020202020204" pitchFamily="34" charset="0"/>
              </a:rPr>
              <a:t>BIGGER HEADER</a:t>
            </a:r>
            <a:endParaRPr kumimoji="0" lang="fr-FR" altLang="en-US" sz="1800" b="0" i="0" u="none" strike="noStrike" cap="none" normalizeH="0" baseline="0" dirty="0">
              <a:ln>
                <a:noFill/>
              </a:ln>
              <a:solidFill>
                <a:srgbClr val="F2F2F2"/>
              </a:solidFill>
              <a:effectLst/>
              <a:latin typeface="Arial" panose="020B0604020202020204" pitchFamily="34" charset="0"/>
            </a:endParaRPr>
          </a:p>
        </p:txBody>
      </p:sp>
      <p:pic>
        <p:nvPicPr>
          <p:cNvPr id="67" name="Image 1357">
            <a:extLst>
              <a:ext uri="{FF2B5EF4-FFF2-40B4-BE49-F238E27FC236}">
                <a16:creationId xmlns:a16="http://schemas.microsoft.com/office/drawing/2014/main" id="{93305E47-A430-4D1B-B750-11F6EDE02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111878" flipV="1">
            <a:off x="10865925" y="91813"/>
            <a:ext cx="584147" cy="348453"/>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a:extLst>
              <a:ext uri="{FF2B5EF4-FFF2-40B4-BE49-F238E27FC236}">
                <a16:creationId xmlns:a16="http://schemas.microsoft.com/office/drawing/2014/main" id="{1C744C46-BBE0-4A12-8A88-AB28A758561B}"/>
              </a:ext>
            </a:extLst>
          </p:cNvPr>
          <p:cNvSpPr/>
          <p:nvPr/>
        </p:nvSpPr>
        <p:spPr>
          <a:xfrm>
            <a:off x="7588362" y="3961264"/>
            <a:ext cx="4451237" cy="20940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Connecteur droit 68">
            <a:extLst>
              <a:ext uri="{FF2B5EF4-FFF2-40B4-BE49-F238E27FC236}">
                <a16:creationId xmlns:a16="http://schemas.microsoft.com/office/drawing/2014/main" id="{FBF1E4D2-B0C3-4AB0-8C96-C81EF5FE20E8}"/>
              </a:ext>
            </a:extLst>
          </p:cNvPr>
          <p:cNvCxnSpPr>
            <a:cxnSpLocks/>
          </p:cNvCxnSpPr>
          <p:nvPr/>
        </p:nvCxnSpPr>
        <p:spPr>
          <a:xfrm>
            <a:off x="9362429" y="3600310"/>
            <a:ext cx="2677171"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cxnSp>
        <p:nvCxnSpPr>
          <p:cNvPr id="70" name="Connecteur droit 69">
            <a:extLst>
              <a:ext uri="{FF2B5EF4-FFF2-40B4-BE49-F238E27FC236}">
                <a16:creationId xmlns:a16="http://schemas.microsoft.com/office/drawing/2014/main" id="{B5001EA3-5406-4B39-ACA4-9148838F8104}"/>
              </a:ext>
            </a:extLst>
          </p:cNvPr>
          <p:cNvCxnSpPr>
            <a:cxnSpLocks/>
          </p:cNvCxnSpPr>
          <p:nvPr/>
        </p:nvCxnSpPr>
        <p:spPr>
          <a:xfrm>
            <a:off x="7507489" y="3600310"/>
            <a:ext cx="809735"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graphicFrame>
        <p:nvGraphicFramePr>
          <p:cNvPr id="71" name="Tableau 2075">
            <a:extLst>
              <a:ext uri="{FF2B5EF4-FFF2-40B4-BE49-F238E27FC236}">
                <a16:creationId xmlns:a16="http://schemas.microsoft.com/office/drawing/2014/main" id="{391717C9-23D3-4870-B504-07CA18E18C2F}"/>
              </a:ext>
            </a:extLst>
          </p:cNvPr>
          <p:cNvGraphicFramePr>
            <a:graphicFrameLocks noGrp="1"/>
          </p:cNvGraphicFramePr>
          <p:nvPr>
            <p:extLst>
              <p:ext uri="{D42A27DB-BD31-4B8C-83A1-F6EECF244321}">
                <p14:modId xmlns:p14="http://schemas.microsoft.com/office/powerpoint/2010/main" val="3487977879"/>
              </p:ext>
            </p:extLst>
          </p:nvPr>
        </p:nvGraphicFramePr>
        <p:xfrm>
          <a:off x="7495564" y="3863426"/>
          <a:ext cx="4451237" cy="2094092"/>
        </p:xfrm>
        <a:graphic>
          <a:graphicData uri="http://schemas.openxmlformats.org/drawingml/2006/table">
            <a:tbl>
              <a:tblPr firstRow="1" bandRow="1">
                <a:tableStyleId>{ED083AE6-46FA-4A59-8FB0-9F97EB10719F}</a:tableStyleId>
              </a:tblPr>
              <a:tblGrid>
                <a:gridCol w="1483746">
                  <a:extLst>
                    <a:ext uri="{9D8B030D-6E8A-4147-A177-3AD203B41FA5}">
                      <a16:colId xmlns:a16="http://schemas.microsoft.com/office/drawing/2014/main" val="2732275164"/>
                    </a:ext>
                  </a:extLst>
                </a:gridCol>
                <a:gridCol w="2967491">
                  <a:extLst>
                    <a:ext uri="{9D8B030D-6E8A-4147-A177-3AD203B41FA5}">
                      <a16:colId xmlns:a16="http://schemas.microsoft.com/office/drawing/2014/main" val="2673856876"/>
                    </a:ext>
                  </a:extLst>
                </a:gridCol>
              </a:tblGrid>
              <a:tr h="523523">
                <a:tc>
                  <a:txBody>
                    <a:bodyPr/>
                    <a:lstStyle/>
                    <a:p>
                      <a:pPr algn="ctr"/>
                      <a:r>
                        <a:rPr lang="en-US" sz="2000" b="1" dirty="0">
                          <a:solidFill>
                            <a:schemeClr val="accent4">
                              <a:lumMod val="90000"/>
                            </a:schemeClr>
                          </a:solidFill>
                          <a:latin typeface="Amatic SC" pitchFamily="2" charset="0"/>
                        </a:rPr>
                        <a:t>ROW1</a:t>
                      </a:r>
                    </a:p>
                  </a:txBody>
                  <a:tcPr>
                    <a:solidFill>
                      <a:schemeClr val="bg2">
                        <a:lumMod val="20000"/>
                        <a:lumOff val="80000"/>
                      </a:schemeClr>
                    </a:solidFill>
                  </a:tcPr>
                </a:tc>
                <a:tc>
                  <a:txBody>
                    <a:bodyPr/>
                    <a:lstStyle/>
                    <a:p>
                      <a:pPr algn="ctr"/>
                      <a:r>
                        <a:rPr lang="en-US" sz="1400" b="0" dirty="0">
                          <a:latin typeface="Consolas" panose="020B0609020204030204" pitchFamily="49" charset="0"/>
                        </a:rPr>
                        <a:t>Command 1</a:t>
                      </a:r>
                    </a:p>
                  </a:txBody>
                  <a:tcPr>
                    <a:solidFill>
                      <a:schemeClr val="bg1">
                        <a:lumMod val="95000"/>
                      </a:schemeClr>
                    </a:solidFill>
                  </a:tcPr>
                </a:tc>
                <a:extLst>
                  <a:ext uri="{0D108BD9-81ED-4DB2-BD59-A6C34878D82A}">
                    <a16:rowId xmlns:a16="http://schemas.microsoft.com/office/drawing/2014/main" val="3938004699"/>
                  </a:ext>
                </a:extLst>
              </a:tr>
              <a:tr h="523523">
                <a:tc>
                  <a:txBody>
                    <a:bodyPr/>
                    <a:lstStyle/>
                    <a:p>
                      <a:pPr algn="ctr"/>
                      <a:r>
                        <a:rPr lang="en-US" sz="2000" b="1" dirty="0">
                          <a:solidFill>
                            <a:schemeClr val="accent4">
                              <a:lumMod val="90000"/>
                            </a:schemeClr>
                          </a:solidFill>
                          <a:latin typeface="Amatic SC" pitchFamily="2" charset="0"/>
                        </a:rPr>
                        <a:t>ROW2</a:t>
                      </a:r>
                    </a:p>
                  </a:txBody>
                  <a:tcPr>
                    <a:solidFill>
                      <a:schemeClr val="bg2">
                        <a:lumMod val="20000"/>
                        <a:lumOff val="80000"/>
                      </a:schemeClr>
                    </a:solidFill>
                  </a:tcPr>
                </a:tc>
                <a:tc>
                  <a:txBody>
                    <a:bodyPr/>
                    <a:lstStyle/>
                    <a:p>
                      <a:pPr algn="ctr"/>
                      <a:r>
                        <a:rPr lang="en-US" sz="1400" b="0" dirty="0">
                          <a:latin typeface="Consolas" panose="020B0609020204030204" pitchFamily="49" charset="0"/>
                        </a:rPr>
                        <a:t>Command 2</a:t>
                      </a:r>
                    </a:p>
                  </a:txBody>
                  <a:tcPr>
                    <a:solidFill>
                      <a:schemeClr val="bg1">
                        <a:lumMod val="95000"/>
                      </a:schemeClr>
                    </a:solidFill>
                  </a:tcPr>
                </a:tc>
                <a:extLst>
                  <a:ext uri="{0D108BD9-81ED-4DB2-BD59-A6C34878D82A}">
                    <a16:rowId xmlns:a16="http://schemas.microsoft.com/office/drawing/2014/main" val="567220135"/>
                  </a:ext>
                </a:extLst>
              </a:tr>
              <a:tr h="523523">
                <a:tc>
                  <a:txBody>
                    <a:bodyPr/>
                    <a:lstStyle/>
                    <a:p>
                      <a:pPr algn="ctr"/>
                      <a:r>
                        <a:rPr lang="en-US" sz="2000" b="1" dirty="0">
                          <a:solidFill>
                            <a:schemeClr val="accent4">
                              <a:lumMod val="90000"/>
                            </a:schemeClr>
                          </a:solidFill>
                          <a:latin typeface="Amatic SC" pitchFamily="2" charset="0"/>
                        </a:rPr>
                        <a:t>ROW3</a:t>
                      </a:r>
                    </a:p>
                  </a:txBody>
                  <a:tcPr>
                    <a:solidFill>
                      <a:schemeClr val="bg2">
                        <a:lumMod val="20000"/>
                        <a:lumOff val="80000"/>
                      </a:schemeClr>
                    </a:solidFill>
                  </a:tcPr>
                </a:tc>
                <a:tc>
                  <a:txBody>
                    <a:bodyPr/>
                    <a:lstStyle/>
                    <a:p>
                      <a:pPr algn="ctr"/>
                      <a:r>
                        <a:rPr lang="en-US" sz="1400" b="0" dirty="0">
                          <a:latin typeface="Consolas" panose="020B0609020204030204" pitchFamily="49" charset="0"/>
                        </a:rPr>
                        <a:t>Command 3</a:t>
                      </a:r>
                    </a:p>
                  </a:txBody>
                  <a:tcPr>
                    <a:solidFill>
                      <a:schemeClr val="bg1">
                        <a:lumMod val="95000"/>
                      </a:schemeClr>
                    </a:solidFill>
                  </a:tcPr>
                </a:tc>
                <a:extLst>
                  <a:ext uri="{0D108BD9-81ED-4DB2-BD59-A6C34878D82A}">
                    <a16:rowId xmlns:a16="http://schemas.microsoft.com/office/drawing/2014/main" val="1219575013"/>
                  </a:ext>
                </a:extLst>
              </a:tr>
              <a:tr h="523523">
                <a:tc>
                  <a:txBody>
                    <a:bodyPr/>
                    <a:lstStyle/>
                    <a:p>
                      <a:pPr algn="ctr"/>
                      <a:r>
                        <a:rPr lang="en-US" sz="2000" b="1" dirty="0">
                          <a:solidFill>
                            <a:schemeClr val="accent4">
                              <a:lumMod val="90000"/>
                            </a:schemeClr>
                          </a:solidFill>
                          <a:latin typeface="Amatic SC" pitchFamily="2" charset="0"/>
                        </a:rPr>
                        <a:t>ROW4</a:t>
                      </a:r>
                    </a:p>
                  </a:txBody>
                  <a:tcPr>
                    <a:solidFill>
                      <a:schemeClr val="bg2">
                        <a:lumMod val="20000"/>
                        <a:lumOff val="80000"/>
                      </a:schemeClr>
                    </a:solidFill>
                  </a:tcPr>
                </a:tc>
                <a:tc>
                  <a:txBody>
                    <a:bodyPr/>
                    <a:lstStyle/>
                    <a:p>
                      <a:pPr algn="ctr"/>
                      <a:r>
                        <a:rPr lang="en-US" sz="1400" b="0" dirty="0">
                          <a:latin typeface="Consolas" panose="020B0609020204030204" pitchFamily="49" charset="0"/>
                        </a:rPr>
                        <a:t>Command 4</a:t>
                      </a:r>
                    </a:p>
                  </a:txBody>
                  <a:tcPr>
                    <a:solidFill>
                      <a:schemeClr val="bg1">
                        <a:lumMod val="95000"/>
                      </a:schemeClr>
                    </a:solidFill>
                  </a:tcPr>
                </a:tc>
                <a:extLst>
                  <a:ext uri="{0D108BD9-81ED-4DB2-BD59-A6C34878D82A}">
                    <a16:rowId xmlns:a16="http://schemas.microsoft.com/office/drawing/2014/main" val="227830307"/>
                  </a:ext>
                </a:extLst>
              </a:tr>
            </a:tbl>
          </a:graphicData>
        </a:graphic>
      </p:graphicFrame>
      <p:sp>
        <p:nvSpPr>
          <p:cNvPr id="73" name="Rectangle 34">
            <a:extLst>
              <a:ext uri="{FF2B5EF4-FFF2-40B4-BE49-F238E27FC236}">
                <a16:creationId xmlns:a16="http://schemas.microsoft.com/office/drawing/2014/main" id="{B861244B-3454-4BA2-821D-C8A183AB8914}"/>
              </a:ext>
            </a:extLst>
          </p:cNvPr>
          <p:cNvSpPr>
            <a:spLocks noChangeArrowheads="1"/>
          </p:cNvSpPr>
          <p:nvPr/>
        </p:nvSpPr>
        <p:spPr bwMode="auto">
          <a:xfrm>
            <a:off x="8126245" y="3380285"/>
            <a:ext cx="14271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200" b="0" i="0" u="none" strike="noStrike" cap="none" normalizeH="0" baseline="0" dirty="0">
                <a:ln>
                  <a:noFill/>
                </a:ln>
                <a:solidFill>
                  <a:srgbClr val="BFD6EB"/>
                </a:solidFill>
                <a:effectLst/>
                <a:latin typeface="Pumpkin Story" panose="02000500000000000000" pitchFamily="2" charset="0"/>
                <a:ea typeface="Yu Mincho" panose="02020400000000000000" pitchFamily="18" charset="-128"/>
                <a:cs typeface="Arial" panose="020B0604020202020204" pitchFamily="34" charset="0"/>
              </a:rPr>
              <a:t>HEADER</a:t>
            </a:r>
            <a:endParaRPr kumimoji="0" lang="fr-FR" altLang="en-US" sz="1800" b="0" i="0" u="none" strike="noStrike" cap="none" normalizeH="0" baseline="0" dirty="0">
              <a:ln>
                <a:noFill/>
              </a:ln>
              <a:solidFill>
                <a:srgbClr val="BFD6EB"/>
              </a:solidFill>
              <a:effectLst/>
              <a:latin typeface="Arial" panose="020B0604020202020204" pitchFamily="34" charset="0"/>
            </a:endParaRPr>
          </a:p>
        </p:txBody>
      </p:sp>
      <p:sp>
        <p:nvSpPr>
          <p:cNvPr id="74" name="Rectangle 73">
            <a:extLst>
              <a:ext uri="{FF2B5EF4-FFF2-40B4-BE49-F238E27FC236}">
                <a16:creationId xmlns:a16="http://schemas.microsoft.com/office/drawing/2014/main" id="{F4DF03B1-F669-4033-B85B-27ACEA19FDDC}"/>
              </a:ext>
            </a:extLst>
          </p:cNvPr>
          <p:cNvSpPr/>
          <p:nvPr/>
        </p:nvSpPr>
        <p:spPr>
          <a:xfrm>
            <a:off x="7279896" y="6196646"/>
            <a:ext cx="1517650"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5" name="Rectangle 74">
            <a:extLst>
              <a:ext uri="{FF2B5EF4-FFF2-40B4-BE49-F238E27FC236}">
                <a16:creationId xmlns:a16="http://schemas.microsoft.com/office/drawing/2014/main" id="{7A768293-D9CF-4578-8354-C5AF0A1A6D52}"/>
              </a:ext>
            </a:extLst>
          </p:cNvPr>
          <p:cNvSpPr/>
          <p:nvPr/>
        </p:nvSpPr>
        <p:spPr>
          <a:xfrm>
            <a:off x="8317224" y="6315710"/>
            <a:ext cx="1207770" cy="389890"/>
          </a:xfrm>
          <a:prstGeom prst="rect">
            <a:avLst/>
          </a:prstGeom>
          <a:solidFill>
            <a:srgbClr val="CECBCB">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78" name="Image 77">
            <a:extLst>
              <a:ext uri="{FF2B5EF4-FFF2-40B4-BE49-F238E27FC236}">
                <a16:creationId xmlns:a16="http://schemas.microsoft.com/office/drawing/2014/main" id="{2802ECE5-F7A1-44AA-A9DB-ED6750719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399123">
            <a:off x="9561812" y="5941385"/>
            <a:ext cx="547629" cy="1019198"/>
          </a:xfrm>
          <a:prstGeom prst="rect">
            <a:avLst/>
          </a:prstGeom>
        </p:spPr>
      </p:pic>
      <p:pic>
        <p:nvPicPr>
          <p:cNvPr id="80" name="Image 79">
            <a:extLst>
              <a:ext uri="{FF2B5EF4-FFF2-40B4-BE49-F238E27FC236}">
                <a16:creationId xmlns:a16="http://schemas.microsoft.com/office/drawing/2014/main" id="{55863F78-4777-4ED9-9BE1-3BEB43410E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1806" y="5934351"/>
            <a:ext cx="469433" cy="457240"/>
          </a:xfrm>
          <a:prstGeom prst="rect">
            <a:avLst/>
          </a:prstGeom>
        </p:spPr>
      </p:pic>
      <p:sp>
        <p:nvSpPr>
          <p:cNvPr id="82" name="Google Shape;1318;p48">
            <a:extLst>
              <a:ext uri="{FF2B5EF4-FFF2-40B4-BE49-F238E27FC236}">
                <a16:creationId xmlns:a16="http://schemas.microsoft.com/office/drawing/2014/main" id="{F6C27EF0-E9FF-413D-ACD8-940A6C4C4CE5}"/>
              </a:ext>
            </a:extLst>
          </p:cNvPr>
          <p:cNvSpPr/>
          <p:nvPr/>
        </p:nvSpPr>
        <p:spPr>
          <a:xfrm rot="3791387">
            <a:off x="11102519" y="2102223"/>
            <a:ext cx="931332" cy="1268749"/>
          </a:xfrm>
          <a:custGeom>
            <a:avLst/>
            <a:gdLst/>
            <a:ahLst/>
            <a:cxnLst/>
            <a:rect l="l" t="t" r="r" b="b"/>
            <a:pathLst>
              <a:path w="36288" h="49435" extrusionOk="0">
                <a:moveTo>
                  <a:pt x="19789" y="1533"/>
                </a:moveTo>
                <a:lnTo>
                  <a:pt x="19939" y="1782"/>
                </a:lnTo>
                <a:cubicBezTo>
                  <a:pt x="20188" y="2031"/>
                  <a:pt x="20387" y="2330"/>
                  <a:pt x="20587" y="2629"/>
                </a:cubicBezTo>
                <a:cubicBezTo>
                  <a:pt x="20736" y="2928"/>
                  <a:pt x="20936" y="3227"/>
                  <a:pt x="21085" y="3527"/>
                </a:cubicBezTo>
                <a:cubicBezTo>
                  <a:pt x="21235" y="3925"/>
                  <a:pt x="21384" y="4274"/>
                  <a:pt x="21434" y="4673"/>
                </a:cubicBezTo>
                <a:cubicBezTo>
                  <a:pt x="21484" y="5072"/>
                  <a:pt x="21534" y="5470"/>
                  <a:pt x="21534" y="5819"/>
                </a:cubicBezTo>
                <a:cubicBezTo>
                  <a:pt x="21584" y="6218"/>
                  <a:pt x="21584" y="6617"/>
                  <a:pt x="21534" y="7016"/>
                </a:cubicBezTo>
                <a:lnTo>
                  <a:pt x="21534" y="7066"/>
                </a:lnTo>
                <a:cubicBezTo>
                  <a:pt x="21534" y="7265"/>
                  <a:pt x="21534" y="7414"/>
                  <a:pt x="21484" y="7614"/>
                </a:cubicBezTo>
                <a:cubicBezTo>
                  <a:pt x="21434" y="7763"/>
                  <a:pt x="21384" y="8013"/>
                  <a:pt x="21384" y="8212"/>
                </a:cubicBezTo>
                <a:cubicBezTo>
                  <a:pt x="21285" y="8511"/>
                  <a:pt x="21235" y="8860"/>
                  <a:pt x="21135" y="9209"/>
                </a:cubicBezTo>
                <a:cubicBezTo>
                  <a:pt x="21035" y="9408"/>
                  <a:pt x="20936" y="9608"/>
                  <a:pt x="20836" y="9807"/>
                </a:cubicBezTo>
                <a:cubicBezTo>
                  <a:pt x="20736" y="10006"/>
                  <a:pt x="20637" y="10206"/>
                  <a:pt x="20487" y="10355"/>
                </a:cubicBezTo>
                <a:cubicBezTo>
                  <a:pt x="20387" y="10555"/>
                  <a:pt x="20188" y="10854"/>
                  <a:pt x="20038" y="11053"/>
                </a:cubicBezTo>
                <a:cubicBezTo>
                  <a:pt x="20038" y="10605"/>
                  <a:pt x="20138" y="10156"/>
                  <a:pt x="20188" y="9658"/>
                </a:cubicBezTo>
                <a:cubicBezTo>
                  <a:pt x="20238" y="9209"/>
                  <a:pt x="20288" y="8910"/>
                  <a:pt x="20337" y="8511"/>
                </a:cubicBezTo>
                <a:cubicBezTo>
                  <a:pt x="20387" y="8112"/>
                  <a:pt x="20387" y="7614"/>
                  <a:pt x="20437" y="7215"/>
                </a:cubicBezTo>
                <a:cubicBezTo>
                  <a:pt x="20437" y="6766"/>
                  <a:pt x="20437" y="6418"/>
                  <a:pt x="20437" y="6019"/>
                </a:cubicBezTo>
                <a:cubicBezTo>
                  <a:pt x="20437" y="5819"/>
                  <a:pt x="20437" y="5670"/>
                  <a:pt x="20387" y="5470"/>
                </a:cubicBezTo>
                <a:cubicBezTo>
                  <a:pt x="20337" y="5271"/>
                  <a:pt x="20387" y="5072"/>
                  <a:pt x="20387" y="4872"/>
                </a:cubicBezTo>
                <a:cubicBezTo>
                  <a:pt x="20337" y="4125"/>
                  <a:pt x="20238" y="3377"/>
                  <a:pt x="20038" y="2579"/>
                </a:cubicBezTo>
                <a:cubicBezTo>
                  <a:pt x="19989" y="2231"/>
                  <a:pt x="19889" y="1882"/>
                  <a:pt x="19739" y="1533"/>
                </a:cubicBezTo>
                <a:close/>
                <a:moveTo>
                  <a:pt x="18792" y="1333"/>
                </a:moveTo>
                <a:lnTo>
                  <a:pt x="19091" y="2131"/>
                </a:lnTo>
                <a:cubicBezTo>
                  <a:pt x="19191" y="2629"/>
                  <a:pt x="19291" y="3078"/>
                  <a:pt x="19390" y="3576"/>
                </a:cubicBezTo>
                <a:cubicBezTo>
                  <a:pt x="19440" y="3975"/>
                  <a:pt x="19440" y="4324"/>
                  <a:pt x="19490" y="4673"/>
                </a:cubicBezTo>
                <a:cubicBezTo>
                  <a:pt x="19540" y="5072"/>
                  <a:pt x="19540" y="5421"/>
                  <a:pt x="19590" y="5819"/>
                </a:cubicBezTo>
                <a:cubicBezTo>
                  <a:pt x="19640" y="6617"/>
                  <a:pt x="19590" y="7414"/>
                  <a:pt x="19490" y="8212"/>
                </a:cubicBezTo>
                <a:lnTo>
                  <a:pt x="19490" y="8262"/>
                </a:lnTo>
                <a:lnTo>
                  <a:pt x="19490" y="8362"/>
                </a:lnTo>
                <a:lnTo>
                  <a:pt x="19490" y="8411"/>
                </a:lnTo>
                <a:cubicBezTo>
                  <a:pt x="19490" y="8661"/>
                  <a:pt x="19440" y="8910"/>
                  <a:pt x="19440" y="9159"/>
                </a:cubicBezTo>
                <a:cubicBezTo>
                  <a:pt x="19440" y="9259"/>
                  <a:pt x="19390" y="9408"/>
                  <a:pt x="19341" y="9558"/>
                </a:cubicBezTo>
                <a:cubicBezTo>
                  <a:pt x="19341" y="9707"/>
                  <a:pt x="19341" y="9857"/>
                  <a:pt x="19291" y="10006"/>
                </a:cubicBezTo>
                <a:lnTo>
                  <a:pt x="19241" y="11253"/>
                </a:lnTo>
                <a:lnTo>
                  <a:pt x="19091" y="11103"/>
                </a:lnTo>
                <a:cubicBezTo>
                  <a:pt x="18942" y="10904"/>
                  <a:pt x="18842" y="10704"/>
                  <a:pt x="18693" y="10505"/>
                </a:cubicBezTo>
                <a:cubicBezTo>
                  <a:pt x="18443" y="10106"/>
                  <a:pt x="18244" y="9658"/>
                  <a:pt x="18045" y="9259"/>
                </a:cubicBezTo>
                <a:lnTo>
                  <a:pt x="17895" y="8860"/>
                </a:lnTo>
                <a:cubicBezTo>
                  <a:pt x="17795" y="8710"/>
                  <a:pt x="17745" y="8561"/>
                  <a:pt x="17696" y="8411"/>
                </a:cubicBezTo>
                <a:cubicBezTo>
                  <a:pt x="17646" y="8162"/>
                  <a:pt x="17546" y="7863"/>
                  <a:pt x="17546" y="7614"/>
                </a:cubicBezTo>
                <a:cubicBezTo>
                  <a:pt x="17446" y="7265"/>
                  <a:pt x="17446" y="6916"/>
                  <a:pt x="17446" y="6567"/>
                </a:cubicBezTo>
                <a:cubicBezTo>
                  <a:pt x="17397" y="6168"/>
                  <a:pt x="17397" y="5819"/>
                  <a:pt x="17446" y="5421"/>
                </a:cubicBezTo>
                <a:cubicBezTo>
                  <a:pt x="17446" y="5072"/>
                  <a:pt x="17546" y="4723"/>
                  <a:pt x="17646" y="4374"/>
                </a:cubicBezTo>
                <a:cubicBezTo>
                  <a:pt x="17696" y="4175"/>
                  <a:pt x="17745" y="3975"/>
                  <a:pt x="17845" y="3776"/>
                </a:cubicBezTo>
                <a:cubicBezTo>
                  <a:pt x="17895" y="3527"/>
                  <a:pt x="17945" y="3327"/>
                  <a:pt x="18045" y="3128"/>
                </a:cubicBezTo>
                <a:lnTo>
                  <a:pt x="18144" y="2779"/>
                </a:lnTo>
                <a:cubicBezTo>
                  <a:pt x="18194" y="2629"/>
                  <a:pt x="18294" y="2480"/>
                  <a:pt x="18344" y="2380"/>
                </a:cubicBezTo>
                <a:cubicBezTo>
                  <a:pt x="18393" y="2231"/>
                  <a:pt x="18493" y="2031"/>
                  <a:pt x="18543" y="1882"/>
                </a:cubicBezTo>
                <a:cubicBezTo>
                  <a:pt x="18643" y="1732"/>
                  <a:pt x="18742" y="1533"/>
                  <a:pt x="18792" y="1333"/>
                </a:cubicBezTo>
                <a:close/>
                <a:moveTo>
                  <a:pt x="6431" y="11003"/>
                </a:moveTo>
                <a:cubicBezTo>
                  <a:pt x="6630" y="11003"/>
                  <a:pt x="6829" y="11053"/>
                  <a:pt x="7029" y="11053"/>
                </a:cubicBezTo>
                <a:cubicBezTo>
                  <a:pt x="7228" y="11103"/>
                  <a:pt x="7527" y="11153"/>
                  <a:pt x="7776" y="11153"/>
                </a:cubicBezTo>
                <a:cubicBezTo>
                  <a:pt x="8026" y="11203"/>
                  <a:pt x="8225" y="11253"/>
                  <a:pt x="8474" y="11302"/>
                </a:cubicBezTo>
                <a:cubicBezTo>
                  <a:pt x="8674" y="11352"/>
                  <a:pt x="8873" y="11452"/>
                  <a:pt x="9072" y="11502"/>
                </a:cubicBezTo>
                <a:cubicBezTo>
                  <a:pt x="9322" y="11601"/>
                  <a:pt x="9571" y="11701"/>
                  <a:pt x="9820" y="11801"/>
                </a:cubicBezTo>
                <a:cubicBezTo>
                  <a:pt x="10069" y="11950"/>
                  <a:pt x="10319" y="12050"/>
                  <a:pt x="10568" y="12249"/>
                </a:cubicBezTo>
                <a:cubicBezTo>
                  <a:pt x="10817" y="12399"/>
                  <a:pt x="11116" y="12648"/>
                  <a:pt x="11365" y="12848"/>
                </a:cubicBezTo>
                <a:cubicBezTo>
                  <a:pt x="11615" y="13047"/>
                  <a:pt x="11814" y="13246"/>
                  <a:pt x="12063" y="13496"/>
                </a:cubicBezTo>
                <a:cubicBezTo>
                  <a:pt x="12263" y="13695"/>
                  <a:pt x="12412" y="13894"/>
                  <a:pt x="12562" y="14144"/>
                </a:cubicBezTo>
                <a:lnTo>
                  <a:pt x="12861" y="14493"/>
                </a:lnTo>
                <a:cubicBezTo>
                  <a:pt x="12960" y="14642"/>
                  <a:pt x="13010" y="14792"/>
                  <a:pt x="13110" y="14941"/>
                </a:cubicBezTo>
                <a:cubicBezTo>
                  <a:pt x="13210" y="15091"/>
                  <a:pt x="13259" y="15140"/>
                  <a:pt x="13359" y="15290"/>
                </a:cubicBezTo>
                <a:lnTo>
                  <a:pt x="13459" y="15440"/>
                </a:lnTo>
                <a:lnTo>
                  <a:pt x="12462" y="15140"/>
                </a:lnTo>
                <a:lnTo>
                  <a:pt x="11864" y="14941"/>
                </a:lnTo>
                <a:lnTo>
                  <a:pt x="11216" y="14792"/>
                </a:lnTo>
                <a:cubicBezTo>
                  <a:pt x="10817" y="14692"/>
                  <a:pt x="10418" y="14542"/>
                  <a:pt x="10019" y="14443"/>
                </a:cubicBezTo>
                <a:lnTo>
                  <a:pt x="9920" y="14393"/>
                </a:lnTo>
                <a:lnTo>
                  <a:pt x="9122" y="14094"/>
                </a:lnTo>
                <a:cubicBezTo>
                  <a:pt x="8375" y="13845"/>
                  <a:pt x="7577" y="13545"/>
                  <a:pt x="6829" y="13197"/>
                </a:cubicBezTo>
                <a:cubicBezTo>
                  <a:pt x="6431" y="13047"/>
                  <a:pt x="6032" y="12848"/>
                  <a:pt x="5683" y="12698"/>
                </a:cubicBezTo>
                <a:cubicBezTo>
                  <a:pt x="5484" y="12598"/>
                  <a:pt x="5334" y="12499"/>
                  <a:pt x="5135" y="12399"/>
                </a:cubicBezTo>
                <a:cubicBezTo>
                  <a:pt x="4935" y="12299"/>
                  <a:pt x="4786" y="12200"/>
                  <a:pt x="4586" y="12050"/>
                </a:cubicBezTo>
                <a:cubicBezTo>
                  <a:pt x="4387" y="11950"/>
                  <a:pt x="4138" y="11801"/>
                  <a:pt x="3938" y="11651"/>
                </a:cubicBezTo>
                <a:lnTo>
                  <a:pt x="3290" y="11153"/>
                </a:lnTo>
                <a:lnTo>
                  <a:pt x="3540" y="11153"/>
                </a:lnTo>
                <a:cubicBezTo>
                  <a:pt x="3839" y="11103"/>
                  <a:pt x="4188" y="11053"/>
                  <a:pt x="4487" y="11053"/>
                </a:cubicBezTo>
                <a:lnTo>
                  <a:pt x="5484" y="11003"/>
                </a:lnTo>
                <a:close/>
                <a:moveTo>
                  <a:pt x="3490" y="12150"/>
                </a:moveTo>
                <a:lnTo>
                  <a:pt x="3839" y="12399"/>
                </a:lnTo>
                <a:cubicBezTo>
                  <a:pt x="4038" y="12499"/>
                  <a:pt x="4188" y="12598"/>
                  <a:pt x="4387" y="12748"/>
                </a:cubicBezTo>
                <a:cubicBezTo>
                  <a:pt x="4736" y="12947"/>
                  <a:pt x="5135" y="13197"/>
                  <a:pt x="5533" y="13346"/>
                </a:cubicBezTo>
                <a:cubicBezTo>
                  <a:pt x="5733" y="13446"/>
                  <a:pt x="5882" y="13496"/>
                  <a:pt x="6082" y="13595"/>
                </a:cubicBezTo>
                <a:lnTo>
                  <a:pt x="6630" y="13845"/>
                </a:lnTo>
                <a:cubicBezTo>
                  <a:pt x="7428" y="14193"/>
                  <a:pt x="8175" y="14443"/>
                  <a:pt x="8973" y="14742"/>
                </a:cubicBezTo>
                <a:lnTo>
                  <a:pt x="10269" y="15190"/>
                </a:lnTo>
                <a:lnTo>
                  <a:pt x="10867" y="15390"/>
                </a:lnTo>
                <a:lnTo>
                  <a:pt x="11465" y="15539"/>
                </a:lnTo>
                <a:cubicBezTo>
                  <a:pt x="11963" y="15689"/>
                  <a:pt x="12512" y="15838"/>
                  <a:pt x="13010" y="15988"/>
                </a:cubicBezTo>
                <a:lnTo>
                  <a:pt x="13608" y="16187"/>
                </a:lnTo>
                <a:lnTo>
                  <a:pt x="13509" y="16187"/>
                </a:lnTo>
                <a:cubicBezTo>
                  <a:pt x="13409" y="16287"/>
                  <a:pt x="13259" y="16287"/>
                  <a:pt x="13160" y="16337"/>
                </a:cubicBezTo>
                <a:lnTo>
                  <a:pt x="12362" y="16337"/>
                </a:lnTo>
                <a:lnTo>
                  <a:pt x="12013" y="16387"/>
                </a:lnTo>
                <a:lnTo>
                  <a:pt x="11714" y="16387"/>
                </a:lnTo>
                <a:lnTo>
                  <a:pt x="10967" y="16337"/>
                </a:lnTo>
                <a:cubicBezTo>
                  <a:pt x="10717" y="16337"/>
                  <a:pt x="10418" y="16237"/>
                  <a:pt x="10169" y="16187"/>
                </a:cubicBezTo>
                <a:lnTo>
                  <a:pt x="9322" y="16038"/>
                </a:lnTo>
                <a:cubicBezTo>
                  <a:pt x="9072" y="15938"/>
                  <a:pt x="8823" y="15888"/>
                  <a:pt x="8574" y="15788"/>
                </a:cubicBezTo>
                <a:cubicBezTo>
                  <a:pt x="8325" y="15689"/>
                  <a:pt x="8075" y="15589"/>
                  <a:pt x="7826" y="15489"/>
                </a:cubicBezTo>
                <a:cubicBezTo>
                  <a:pt x="7577" y="15390"/>
                  <a:pt x="7278" y="15290"/>
                  <a:pt x="7029" y="15140"/>
                </a:cubicBezTo>
                <a:cubicBezTo>
                  <a:pt x="6780" y="15041"/>
                  <a:pt x="6580" y="14891"/>
                  <a:pt x="6331" y="14792"/>
                </a:cubicBezTo>
                <a:cubicBezTo>
                  <a:pt x="6132" y="14642"/>
                  <a:pt x="5882" y="14542"/>
                  <a:pt x="5683" y="14393"/>
                </a:cubicBezTo>
                <a:cubicBezTo>
                  <a:pt x="5184" y="14044"/>
                  <a:pt x="4786" y="13645"/>
                  <a:pt x="4387" y="13197"/>
                </a:cubicBezTo>
                <a:cubicBezTo>
                  <a:pt x="4287" y="13097"/>
                  <a:pt x="4188" y="12947"/>
                  <a:pt x="4088" y="12848"/>
                </a:cubicBezTo>
                <a:lnTo>
                  <a:pt x="3739" y="12499"/>
                </a:lnTo>
                <a:cubicBezTo>
                  <a:pt x="3689" y="12399"/>
                  <a:pt x="3589" y="12249"/>
                  <a:pt x="3490" y="12150"/>
                </a:cubicBezTo>
                <a:close/>
                <a:moveTo>
                  <a:pt x="28861" y="8910"/>
                </a:moveTo>
                <a:lnTo>
                  <a:pt x="28861" y="9358"/>
                </a:lnTo>
                <a:lnTo>
                  <a:pt x="28861" y="10256"/>
                </a:lnTo>
                <a:lnTo>
                  <a:pt x="28861" y="11053"/>
                </a:lnTo>
                <a:lnTo>
                  <a:pt x="28861" y="11452"/>
                </a:lnTo>
                <a:lnTo>
                  <a:pt x="28861" y="11801"/>
                </a:lnTo>
                <a:cubicBezTo>
                  <a:pt x="28811" y="12150"/>
                  <a:pt x="28711" y="12499"/>
                  <a:pt x="28662" y="12798"/>
                </a:cubicBezTo>
                <a:cubicBezTo>
                  <a:pt x="28612" y="13147"/>
                  <a:pt x="28562" y="13545"/>
                  <a:pt x="28462" y="13894"/>
                </a:cubicBezTo>
                <a:cubicBezTo>
                  <a:pt x="28363" y="14243"/>
                  <a:pt x="28263" y="14642"/>
                  <a:pt x="28163" y="15041"/>
                </a:cubicBezTo>
                <a:cubicBezTo>
                  <a:pt x="28063" y="15390"/>
                  <a:pt x="27914" y="15739"/>
                  <a:pt x="27814" y="16038"/>
                </a:cubicBezTo>
                <a:lnTo>
                  <a:pt x="27814" y="16088"/>
                </a:lnTo>
                <a:cubicBezTo>
                  <a:pt x="27665" y="16436"/>
                  <a:pt x="27515" y="16785"/>
                  <a:pt x="27366" y="17134"/>
                </a:cubicBezTo>
                <a:cubicBezTo>
                  <a:pt x="27216" y="17483"/>
                  <a:pt x="27017" y="17932"/>
                  <a:pt x="26867" y="18331"/>
                </a:cubicBezTo>
                <a:cubicBezTo>
                  <a:pt x="26668" y="18729"/>
                  <a:pt x="26468" y="19078"/>
                  <a:pt x="26319" y="19477"/>
                </a:cubicBezTo>
                <a:cubicBezTo>
                  <a:pt x="26219" y="19676"/>
                  <a:pt x="26120" y="19876"/>
                  <a:pt x="26020" y="20075"/>
                </a:cubicBezTo>
                <a:cubicBezTo>
                  <a:pt x="25920" y="20075"/>
                  <a:pt x="25920" y="20025"/>
                  <a:pt x="25870" y="20025"/>
                </a:cubicBezTo>
                <a:lnTo>
                  <a:pt x="25920" y="20025"/>
                </a:lnTo>
                <a:cubicBezTo>
                  <a:pt x="25820" y="19776"/>
                  <a:pt x="25671" y="19527"/>
                  <a:pt x="25571" y="19328"/>
                </a:cubicBezTo>
                <a:cubicBezTo>
                  <a:pt x="25472" y="19078"/>
                  <a:pt x="25322" y="18829"/>
                  <a:pt x="25172" y="18630"/>
                </a:cubicBezTo>
                <a:cubicBezTo>
                  <a:pt x="25073" y="18380"/>
                  <a:pt x="24973" y="18181"/>
                  <a:pt x="24873" y="17982"/>
                </a:cubicBezTo>
                <a:cubicBezTo>
                  <a:pt x="24774" y="17782"/>
                  <a:pt x="24624" y="17433"/>
                  <a:pt x="24574" y="17134"/>
                </a:cubicBezTo>
                <a:cubicBezTo>
                  <a:pt x="24475" y="16885"/>
                  <a:pt x="24425" y="16636"/>
                  <a:pt x="24375" y="16387"/>
                </a:cubicBezTo>
                <a:cubicBezTo>
                  <a:pt x="24325" y="15938"/>
                  <a:pt x="24325" y="15539"/>
                  <a:pt x="24375" y="15140"/>
                </a:cubicBezTo>
                <a:cubicBezTo>
                  <a:pt x="24425" y="14742"/>
                  <a:pt x="24475" y="14393"/>
                  <a:pt x="24574" y="14044"/>
                </a:cubicBezTo>
                <a:cubicBezTo>
                  <a:pt x="24624" y="13695"/>
                  <a:pt x="24724" y="13346"/>
                  <a:pt x="24824" y="12997"/>
                </a:cubicBezTo>
                <a:lnTo>
                  <a:pt x="24923" y="12798"/>
                </a:lnTo>
                <a:cubicBezTo>
                  <a:pt x="24973" y="12698"/>
                  <a:pt x="25023" y="12598"/>
                  <a:pt x="25073" y="12549"/>
                </a:cubicBezTo>
                <a:cubicBezTo>
                  <a:pt x="25172" y="12349"/>
                  <a:pt x="25272" y="12150"/>
                  <a:pt x="25422" y="12000"/>
                </a:cubicBezTo>
                <a:cubicBezTo>
                  <a:pt x="25621" y="11751"/>
                  <a:pt x="25870" y="11502"/>
                  <a:pt x="26070" y="11203"/>
                </a:cubicBezTo>
                <a:cubicBezTo>
                  <a:pt x="26269" y="10953"/>
                  <a:pt x="26518" y="10754"/>
                  <a:pt x="26768" y="10555"/>
                </a:cubicBezTo>
                <a:lnTo>
                  <a:pt x="27864" y="9658"/>
                </a:lnTo>
                <a:cubicBezTo>
                  <a:pt x="28063" y="9508"/>
                  <a:pt x="28213" y="9358"/>
                  <a:pt x="28412" y="9209"/>
                </a:cubicBezTo>
                <a:lnTo>
                  <a:pt x="28861" y="8910"/>
                </a:lnTo>
                <a:close/>
                <a:moveTo>
                  <a:pt x="29459" y="9458"/>
                </a:moveTo>
                <a:lnTo>
                  <a:pt x="29659" y="9757"/>
                </a:lnTo>
                <a:cubicBezTo>
                  <a:pt x="29708" y="9857"/>
                  <a:pt x="29758" y="9957"/>
                  <a:pt x="29808" y="10106"/>
                </a:cubicBezTo>
                <a:cubicBezTo>
                  <a:pt x="29858" y="10206"/>
                  <a:pt x="29958" y="10455"/>
                  <a:pt x="30007" y="10605"/>
                </a:cubicBezTo>
                <a:cubicBezTo>
                  <a:pt x="30057" y="10754"/>
                  <a:pt x="30107" y="10953"/>
                  <a:pt x="30157" y="11103"/>
                </a:cubicBezTo>
                <a:cubicBezTo>
                  <a:pt x="30207" y="11253"/>
                  <a:pt x="30207" y="11452"/>
                  <a:pt x="30257" y="11601"/>
                </a:cubicBezTo>
                <a:cubicBezTo>
                  <a:pt x="30307" y="11801"/>
                  <a:pt x="30356" y="11950"/>
                  <a:pt x="30356" y="12150"/>
                </a:cubicBezTo>
                <a:cubicBezTo>
                  <a:pt x="30356" y="12150"/>
                  <a:pt x="30356" y="12200"/>
                  <a:pt x="30356" y="12249"/>
                </a:cubicBezTo>
                <a:cubicBezTo>
                  <a:pt x="30406" y="12549"/>
                  <a:pt x="30456" y="12848"/>
                  <a:pt x="30456" y="13147"/>
                </a:cubicBezTo>
                <a:lnTo>
                  <a:pt x="30456" y="14094"/>
                </a:lnTo>
                <a:cubicBezTo>
                  <a:pt x="30456" y="14293"/>
                  <a:pt x="30406" y="14443"/>
                  <a:pt x="30406" y="14592"/>
                </a:cubicBezTo>
                <a:cubicBezTo>
                  <a:pt x="30356" y="14792"/>
                  <a:pt x="30307" y="14991"/>
                  <a:pt x="30257" y="15140"/>
                </a:cubicBezTo>
                <a:cubicBezTo>
                  <a:pt x="30157" y="15489"/>
                  <a:pt x="30057" y="15788"/>
                  <a:pt x="29958" y="16137"/>
                </a:cubicBezTo>
                <a:cubicBezTo>
                  <a:pt x="29858" y="16387"/>
                  <a:pt x="29708" y="16636"/>
                  <a:pt x="29609" y="16885"/>
                </a:cubicBezTo>
                <a:cubicBezTo>
                  <a:pt x="29459" y="17134"/>
                  <a:pt x="29310" y="17384"/>
                  <a:pt x="29160" y="17633"/>
                </a:cubicBezTo>
                <a:cubicBezTo>
                  <a:pt x="29011" y="17782"/>
                  <a:pt x="28911" y="17932"/>
                  <a:pt x="28761" y="18131"/>
                </a:cubicBezTo>
                <a:cubicBezTo>
                  <a:pt x="28662" y="18281"/>
                  <a:pt x="28462" y="18530"/>
                  <a:pt x="28263" y="18729"/>
                </a:cubicBezTo>
                <a:lnTo>
                  <a:pt x="27814" y="19228"/>
                </a:lnTo>
                <a:cubicBezTo>
                  <a:pt x="27615" y="19427"/>
                  <a:pt x="27416" y="19577"/>
                  <a:pt x="27216" y="19726"/>
                </a:cubicBezTo>
                <a:lnTo>
                  <a:pt x="27266" y="19677"/>
                </a:lnTo>
                <a:lnTo>
                  <a:pt x="27266" y="19677"/>
                </a:lnTo>
                <a:cubicBezTo>
                  <a:pt x="27066" y="19876"/>
                  <a:pt x="26817" y="20075"/>
                  <a:pt x="26618" y="20225"/>
                </a:cubicBezTo>
                <a:cubicBezTo>
                  <a:pt x="26817" y="19876"/>
                  <a:pt x="26967" y="19527"/>
                  <a:pt x="27166" y="19128"/>
                </a:cubicBezTo>
                <a:cubicBezTo>
                  <a:pt x="27366" y="18779"/>
                  <a:pt x="27515" y="18331"/>
                  <a:pt x="27715" y="17932"/>
                </a:cubicBezTo>
                <a:cubicBezTo>
                  <a:pt x="27864" y="17533"/>
                  <a:pt x="28063" y="17184"/>
                  <a:pt x="28213" y="16785"/>
                </a:cubicBezTo>
                <a:cubicBezTo>
                  <a:pt x="28363" y="16387"/>
                  <a:pt x="28462" y="16038"/>
                  <a:pt x="28612" y="15639"/>
                </a:cubicBezTo>
                <a:cubicBezTo>
                  <a:pt x="28761" y="15240"/>
                  <a:pt x="28861" y="14941"/>
                  <a:pt x="28911" y="14542"/>
                </a:cubicBezTo>
                <a:cubicBezTo>
                  <a:pt x="29011" y="14193"/>
                  <a:pt x="29110" y="13845"/>
                  <a:pt x="29210" y="13446"/>
                </a:cubicBezTo>
                <a:cubicBezTo>
                  <a:pt x="29260" y="13097"/>
                  <a:pt x="29310" y="12798"/>
                  <a:pt x="29359" y="12449"/>
                </a:cubicBezTo>
                <a:cubicBezTo>
                  <a:pt x="29359" y="12249"/>
                  <a:pt x="29459" y="12000"/>
                  <a:pt x="29459" y="11801"/>
                </a:cubicBezTo>
                <a:cubicBezTo>
                  <a:pt x="29459" y="11651"/>
                  <a:pt x="29459" y="11452"/>
                  <a:pt x="29459" y="11302"/>
                </a:cubicBezTo>
                <a:lnTo>
                  <a:pt x="29459" y="10804"/>
                </a:lnTo>
                <a:lnTo>
                  <a:pt x="29459" y="10305"/>
                </a:lnTo>
                <a:lnTo>
                  <a:pt x="29459" y="9857"/>
                </a:lnTo>
                <a:lnTo>
                  <a:pt x="29459" y="9458"/>
                </a:lnTo>
                <a:close/>
                <a:moveTo>
                  <a:pt x="7278" y="19278"/>
                </a:moveTo>
                <a:cubicBezTo>
                  <a:pt x="7627" y="19328"/>
                  <a:pt x="7976" y="19377"/>
                  <a:pt x="8375" y="19427"/>
                </a:cubicBezTo>
                <a:cubicBezTo>
                  <a:pt x="8723" y="19477"/>
                  <a:pt x="9122" y="19577"/>
                  <a:pt x="9521" y="19676"/>
                </a:cubicBezTo>
                <a:cubicBezTo>
                  <a:pt x="9870" y="19826"/>
                  <a:pt x="10169" y="19926"/>
                  <a:pt x="10468" y="20125"/>
                </a:cubicBezTo>
                <a:lnTo>
                  <a:pt x="10967" y="20424"/>
                </a:lnTo>
                <a:cubicBezTo>
                  <a:pt x="11116" y="20474"/>
                  <a:pt x="11266" y="20574"/>
                  <a:pt x="11415" y="20673"/>
                </a:cubicBezTo>
                <a:cubicBezTo>
                  <a:pt x="11565" y="20773"/>
                  <a:pt x="11814" y="20972"/>
                  <a:pt x="12013" y="21122"/>
                </a:cubicBezTo>
                <a:cubicBezTo>
                  <a:pt x="12263" y="21271"/>
                  <a:pt x="12412" y="21421"/>
                  <a:pt x="12611" y="21571"/>
                </a:cubicBezTo>
                <a:cubicBezTo>
                  <a:pt x="12711" y="21670"/>
                  <a:pt x="12811" y="21720"/>
                  <a:pt x="12861" y="21820"/>
                </a:cubicBezTo>
                <a:lnTo>
                  <a:pt x="13110" y="22069"/>
                </a:lnTo>
                <a:cubicBezTo>
                  <a:pt x="13210" y="22119"/>
                  <a:pt x="13259" y="22219"/>
                  <a:pt x="13359" y="22268"/>
                </a:cubicBezTo>
                <a:lnTo>
                  <a:pt x="13558" y="22518"/>
                </a:lnTo>
                <a:lnTo>
                  <a:pt x="13558" y="22518"/>
                </a:lnTo>
                <a:lnTo>
                  <a:pt x="13110" y="22268"/>
                </a:lnTo>
                <a:cubicBezTo>
                  <a:pt x="12761" y="22069"/>
                  <a:pt x="12412" y="21919"/>
                  <a:pt x="12063" y="21770"/>
                </a:cubicBezTo>
                <a:cubicBezTo>
                  <a:pt x="11714" y="21571"/>
                  <a:pt x="11315" y="21471"/>
                  <a:pt x="10917" y="21321"/>
                </a:cubicBezTo>
                <a:cubicBezTo>
                  <a:pt x="10169" y="21022"/>
                  <a:pt x="9371" y="20823"/>
                  <a:pt x="8574" y="20623"/>
                </a:cubicBezTo>
                <a:cubicBezTo>
                  <a:pt x="8175" y="20524"/>
                  <a:pt x="7727" y="20474"/>
                  <a:pt x="7328" y="20424"/>
                </a:cubicBezTo>
                <a:cubicBezTo>
                  <a:pt x="6929" y="20374"/>
                  <a:pt x="6530" y="20324"/>
                  <a:pt x="6132" y="20275"/>
                </a:cubicBezTo>
                <a:cubicBezTo>
                  <a:pt x="5733" y="20225"/>
                  <a:pt x="5334" y="20175"/>
                  <a:pt x="4885" y="20175"/>
                </a:cubicBezTo>
                <a:cubicBezTo>
                  <a:pt x="4686" y="20150"/>
                  <a:pt x="4487" y="20137"/>
                  <a:pt x="4287" y="20137"/>
                </a:cubicBezTo>
                <a:cubicBezTo>
                  <a:pt x="4088" y="20137"/>
                  <a:pt x="3888" y="20150"/>
                  <a:pt x="3689" y="20175"/>
                </a:cubicBezTo>
                <a:cubicBezTo>
                  <a:pt x="3440" y="20175"/>
                  <a:pt x="3191" y="20175"/>
                  <a:pt x="2892" y="20225"/>
                </a:cubicBezTo>
                <a:cubicBezTo>
                  <a:pt x="2767" y="20250"/>
                  <a:pt x="2680" y="20250"/>
                  <a:pt x="2605" y="20250"/>
                </a:cubicBezTo>
                <a:cubicBezTo>
                  <a:pt x="2530" y="20250"/>
                  <a:pt x="2468" y="20250"/>
                  <a:pt x="2393" y="20275"/>
                </a:cubicBezTo>
                <a:cubicBezTo>
                  <a:pt x="2593" y="20125"/>
                  <a:pt x="2842" y="20025"/>
                  <a:pt x="3091" y="19926"/>
                </a:cubicBezTo>
                <a:cubicBezTo>
                  <a:pt x="3240" y="19876"/>
                  <a:pt x="3440" y="19826"/>
                  <a:pt x="3589" y="19776"/>
                </a:cubicBezTo>
                <a:cubicBezTo>
                  <a:pt x="3739" y="19726"/>
                  <a:pt x="3888" y="19676"/>
                  <a:pt x="4088" y="19676"/>
                </a:cubicBezTo>
                <a:lnTo>
                  <a:pt x="3988" y="19676"/>
                </a:lnTo>
                <a:cubicBezTo>
                  <a:pt x="4287" y="19577"/>
                  <a:pt x="4586" y="19527"/>
                  <a:pt x="4935" y="19427"/>
                </a:cubicBezTo>
                <a:lnTo>
                  <a:pt x="5035" y="19427"/>
                </a:lnTo>
                <a:cubicBezTo>
                  <a:pt x="5184" y="19377"/>
                  <a:pt x="5384" y="19377"/>
                  <a:pt x="5533" y="19328"/>
                </a:cubicBezTo>
                <a:cubicBezTo>
                  <a:pt x="5733" y="19328"/>
                  <a:pt x="5982" y="19328"/>
                  <a:pt x="6181" y="19278"/>
                </a:cubicBezTo>
                <a:close/>
                <a:moveTo>
                  <a:pt x="3920" y="20785"/>
                </a:moveTo>
                <a:cubicBezTo>
                  <a:pt x="4038" y="20785"/>
                  <a:pt x="4163" y="20798"/>
                  <a:pt x="4287" y="20823"/>
                </a:cubicBezTo>
                <a:lnTo>
                  <a:pt x="4885" y="20823"/>
                </a:lnTo>
                <a:cubicBezTo>
                  <a:pt x="5683" y="20873"/>
                  <a:pt x="6480" y="20972"/>
                  <a:pt x="7228" y="21072"/>
                </a:cubicBezTo>
                <a:lnTo>
                  <a:pt x="7876" y="21172"/>
                </a:lnTo>
                <a:cubicBezTo>
                  <a:pt x="8075" y="21172"/>
                  <a:pt x="8275" y="21271"/>
                  <a:pt x="8474" y="21321"/>
                </a:cubicBezTo>
                <a:cubicBezTo>
                  <a:pt x="8873" y="21371"/>
                  <a:pt x="9272" y="21521"/>
                  <a:pt x="9671" y="21620"/>
                </a:cubicBezTo>
                <a:lnTo>
                  <a:pt x="10119" y="21770"/>
                </a:lnTo>
                <a:cubicBezTo>
                  <a:pt x="10518" y="21870"/>
                  <a:pt x="10867" y="22019"/>
                  <a:pt x="11216" y="22169"/>
                </a:cubicBezTo>
                <a:cubicBezTo>
                  <a:pt x="11565" y="22268"/>
                  <a:pt x="11914" y="22418"/>
                  <a:pt x="12263" y="22617"/>
                </a:cubicBezTo>
                <a:cubicBezTo>
                  <a:pt x="12611" y="22767"/>
                  <a:pt x="12910" y="22966"/>
                  <a:pt x="13259" y="23116"/>
                </a:cubicBezTo>
                <a:cubicBezTo>
                  <a:pt x="13608" y="23265"/>
                  <a:pt x="13907" y="23465"/>
                  <a:pt x="14256" y="23614"/>
                </a:cubicBezTo>
                <a:lnTo>
                  <a:pt x="14107" y="23714"/>
                </a:lnTo>
                <a:lnTo>
                  <a:pt x="13907" y="23913"/>
                </a:lnTo>
                <a:cubicBezTo>
                  <a:pt x="13808" y="23963"/>
                  <a:pt x="13708" y="24013"/>
                  <a:pt x="13658" y="24063"/>
                </a:cubicBezTo>
                <a:lnTo>
                  <a:pt x="13110" y="24362"/>
                </a:lnTo>
                <a:cubicBezTo>
                  <a:pt x="12910" y="24462"/>
                  <a:pt x="12761" y="24561"/>
                  <a:pt x="12562" y="24661"/>
                </a:cubicBezTo>
                <a:cubicBezTo>
                  <a:pt x="12362" y="24761"/>
                  <a:pt x="12163" y="24860"/>
                  <a:pt x="11914" y="24910"/>
                </a:cubicBezTo>
                <a:cubicBezTo>
                  <a:pt x="11714" y="25010"/>
                  <a:pt x="11465" y="25060"/>
                  <a:pt x="11216" y="25110"/>
                </a:cubicBezTo>
                <a:cubicBezTo>
                  <a:pt x="10917" y="25209"/>
                  <a:pt x="10568" y="25209"/>
                  <a:pt x="10269" y="25209"/>
                </a:cubicBezTo>
                <a:lnTo>
                  <a:pt x="9421" y="25209"/>
                </a:lnTo>
                <a:cubicBezTo>
                  <a:pt x="9122" y="25209"/>
                  <a:pt x="8823" y="25159"/>
                  <a:pt x="8524" y="25110"/>
                </a:cubicBezTo>
                <a:cubicBezTo>
                  <a:pt x="8225" y="25010"/>
                  <a:pt x="7926" y="24960"/>
                  <a:pt x="7677" y="24860"/>
                </a:cubicBezTo>
                <a:lnTo>
                  <a:pt x="7228" y="24661"/>
                </a:lnTo>
                <a:lnTo>
                  <a:pt x="6780" y="24462"/>
                </a:lnTo>
                <a:cubicBezTo>
                  <a:pt x="6630" y="24412"/>
                  <a:pt x="6530" y="24362"/>
                  <a:pt x="6381" y="24262"/>
                </a:cubicBezTo>
                <a:cubicBezTo>
                  <a:pt x="6281" y="24212"/>
                  <a:pt x="6132" y="24113"/>
                  <a:pt x="6032" y="24063"/>
                </a:cubicBezTo>
                <a:cubicBezTo>
                  <a:pt x="5982" y="24013"/>
                  <a:pt x="5982" y="24013"/>
                  <a:pt x="5982" y="24013"/>
                </a:cubicBezTo>
                <a:cubicBezTo>
                  <a:pt x="5633" y="23764"/>
                  <a:pt x="5334" y="23564"/>
                  <a:pt x="5035" y="23315"/>
                </a:cubicBezTo>
                <a:cubicBezTo>
                  <a:pt x="4736" y="23116"/>
                  <a:pt x="4337" y="22867"/>
                  <a:pt x="3988" y="22617"/>
                </a:cubicBezTo>
                <a:cubicBezTo>
                  <a:pt x="3440" y="22268"/>
                  <a:pt x="2892" y="21969"/>
                  <a:pt x="2343" y="21620"/>
                </a:cubicBezTo>
                <a:lnTo>
                  <a:pt x="1994" y="21421"/>
                </a:lnTo>
                <a:lnTo>
                  <a:pt x="1546" y="21172"/>
                </a:lnTo>
                <a:lnTo>
                  <a:pt x="1446" y="21172"/>
                </a:lnTo>
                <a:cubicBezTo>
                  <a:pt x="1695" y="21072"/>
                  <a:pt x="1994" y="21022"/>
                  <a:pt x="2244" y="20923"/>
                </a:cubicBezTo>
                <a:cubicBezTo>
                  <a:pt x="2692" y="20873"/>
                  <a:pt x="3141" y="20823"/>
                  <a:pt x="3589" y="20823"/>
                </a:cubicBezTo>
                <a:cubicBezTo>
                  <a:pt x="3689" y="20798"/>
                  <a:pt x="3801" y="20785"/>
                  <a:pt x="3920" y="20785"/>
                </a:cubicBezTo>
                <a:close/>
                <a:moveTo>
                  <a:pt x="32550" y="24412"/>
                </a:moveTo>
                <a:lnTo>
                  <a:pt x="32550" y="24910"/>
                </a:lnTo>
                <a:cubicBezTo>
                  <a:pt x="32550" y="25209"/>
                  <a:pt x="32500" y="25508"/>
                  <a:pt x="32500" y="25807"/>
                </a:cubicBezTo>
                <a:cubicBezTo>
                  <a:pt x="32450" y="26057"/>
                  <a:pt x="32500" y="26356"/>
                  <a:pt x="32450" y="26605"/>
                </a:cubicBezTo>
                <a:lnTo>
                  <a:pt x="32450" y="26655"/>
                </a:lnTo>
                <a:lnTo>
                  <a:pt x="32450" y="26754"/>
                </a:lnTo>
                <a:cubicBezTo>
                  <a:pt x="32300" y="27502"/>
                  <a:pt x="32151" y="28300"/>
                  <a:pt x="31951" y="29047"/>
                </a:cubicBezTo>
                <a:cubicBezTo>
                  <a:pt x="31852" y="29446"/>
                  <a:pt x="31802" y="29795"/>
                  <a:pt x="31702" y="30194"/>
                </a:cubicBezTo>
                <a:cubicBezTo>
                  <a:pt x="31652" y="30343"/>
                  <a:pt x="31603" y="30543"/>
                  <a:pt x="31503" y="30742"/>
                </a:cubicBezTo>
                <a:cubicBezTo>
                  <a:pt x="31453" y="30941"/>
                  <a:pt x="31403" y="31141"/>
                  <a:pt x="31353" y="31290"/>
                </a:cubicBezTo>
                <a:lnTo>
                  <a:pt x="31204" y="31689"/>
                </a:lnTo>
                <a:cubicBezTo>
                  <a:pt x="31054" y="32088"/>
                  <a:pt x="30905" y="32437"/>
                  <a:pt x="30755" y="32786"/>
                </a:cubicBezTo>
                <a:cubicBezTo>
                  <a:pt x="30755" y="32786"/>
                  <a:pt x="30755" y="32736"/>
                  <a:pt x="30755" y="32736"/>
                </a:cubicBezTo>
                <a:cubicBezTo>
                  <a:pt x="30655" y="32985"/>
                  <a:pt x="30556" y="33234"/>
                  <a:pt x="30456" y="33533"/>
                </a:cubicBezTo>
                <a:cubicBezTo>
                  <a:pt x="30307" y="33783"/>
                  <a:pt x="30207" y="34032"/>
                  <a:pt x="30057" y="34281"/>
                </a:cubicBezTo>
                <a:cubicBezTo>
                  <a:pt x="29958" y="34530"/>
                  <a:pt x="29858" y="34780"/>
                  <a:pt x="29758" y="35029"/>
                </a:cubicBezTo>
                <a:cubicBezTo>
                  <a:pt x="29708" y="35079"/>
                  <a:pt x="29659" y="35178"/>
                  <a:pt x="29609" y="35278"/>
                </a:cubicBezTo>
                <a:lnTo>
                  <a:pt x="29609" y="35178"/>
                </a:lnTo>
                <a:cubicBezTo>
                  <a:pt x="29509" y="34780"/>
                  <a:pt x="29459" y="34431"/>
                  <a:pt x="29359" y="34082"/>
                </a:cubicBezTo>
                <a:cubicBezTo>
                  <a:pt x="29359" y="33783"/>
                  <a:pt x="29310" y="33434"/>
                  <a:pt x="29310" y="33085"/>
                </a:cubicBezTo>
                <a:lnTo>
                  <a:pt x="29310" y="32586"/>
                </a:lnTo>
                <a:cubicBezTo>
                  <a:pt x="29310" y="32437"/>
                  <a:pt x="29310" y="32287"/>
                  <a:pt x="29359" y="32138"/>
                </a:cubicBezTo>
                <a:cubicBezTo>
                  <a:pt x="29409" y="31988"/>
                  <a:pt x="29409" y="31689"/>
                  <a:pt x="29459" y="31490"/>
                </a:cubicBezTo>
                <a:cubicBezTo>
                  <a:pt x="29509" y="31340"/>
                  <a:pt x="29559" y="31091"/>
                  <a:pt x="29609" y="30892"/>
                </a:cubicBezTo>
                <a:cubicBezTo>
                  <a:pt x="29659" y="30692"/>
                  <a:pt x="29659" y="30393"/>
                  <a:pt x="29708" y="30144"/>
                </a:cubicBezTo>
                <a:cubicBezTo>
                  <a:pt x="29758" y="29895"/>
                  <a:pt x="29858" y="29646"/>
                  <a:pt x="29958" y="29446"/>
                </a:cubicBezTo>
                <a:lnTo>
                  <a:pt x="29958" y="29496"/>
                </a:lnTo>
                <a:cubicBezTo>
                  <a:pt x="29958" y="29503"/>
                  <a:pt x="29958" y="29506"/>
                  <a:pt x="29958" y="29506"/>
                </a:cubicBezTo>
                <a:cubicBezTo>
                  <a:pt x="29959" y="29506"/>
                  <a:pt x="29965" y="29389"/>
                  <a:pt x="30007" y="29346"/>
                </a:cubicBezTo>
                <a:lnTo>
                  <a:pt x="30007" y="29396"/>
                </a:lnTo>
                <a:cubicBezTo>
                  <a:pt x="30157" y="28998"/>
                  <a:pt x="30307" y="28649"/>
                  <a:pt x="30456" y="28300"/>
                </a:cubicBezTo>
                <a:cubicBezTo>
                  <a:pt x="30655" y="27951"/>
                  <a:pt x="30805" y="27602"/>
                  <a:pt x="30955" y="27253"/>
                </a:cubicBezTo>
                <a:cubicBezTo>
                  <a:pt x="31154" y="26904"/>
                  <a:pt x="31303" y="26605"/>
                  <a:pt x="31453" y="26256"/>
                </a:cubicBezTo>
                <a:cubicBezTo>
                  <a:pt x="31553" y="26106"/>
                  <a:pt x="31652" y="25957"/>
                  <a:pt x="31702" y="25758"/>
                </a:cubicBezTo>
                <a:lnTo>
                  <a:pt x="32001" y="25309"/>
                </a:lnTo>
                <a:cubicBezTo>
                  <a:pt x="32151" y="25010"/>
                  <a:pt x="32350" y="24661"/>
                  <a:pt x="32550" y="24412"/>
                </a:cubicBezTo>
                <a:close/>
                <a:moveTo>
                  <a:pt x="33247" y="24113"/>
                </a:moveTo>
                <a:cubicBezTo>
                  <a:pt x="33397" y="24362"/>
                  <a:pt x="33497" y="24611"/>
                  <a:pt x="33646" y="24910"/>
                </a:cubicBezTo>
                <a:cubicBezTo>
                  <a:pt x="33846" y="25359"/>
                  <a:pt x="33995" y="25857"/>
                  <a:pt x="34095" y="26356"/>
                </a:cubicBezTo>
                <a:cubicBezTo>
                  <a:pt x="34194" y="26655"/>
                  <a:pt x="34244" y="26904"/>
                  <a:pt x="34294" y="27153"/>
                </a:cubicBezTo>
                <a:cubicBezTo>
                  <a:pt x="34344" y="27452"/>
                  <a:pt x="34394" y="27652"/>
                  <a:pt x="34444" y="27851"/>
                </a:cubicBezTo>
                <a:cubicBezTo>
                  <a:pt x="34494" y="28399"/>
                  <a:pt x="34543" y="28848"/>
                  <a:pt x="34593" y="29346"/>
                </a:cubicBezTo>
                <a:cubicBezTo>
                  <a:pt x="34593" y="29596"/>
                  <a:pt x="34643" y="29845"/>
                  <a:pt x="34643" y="30094"/>
                </a:cubicBezTo>
                <a:cubicBezTo>
                  <a:pt x="34693" y="30343"/>
                  <a:pt x="34693" y="30642"/>
                  <a:pt x="34643" y="30892"/>
                </a:cubicBezTo>
                <a:cubicBezTo>
                  <a:pt x="34593" y="31241"/>
                  <a:pt x="34543" y="31589"/>
                  <a:pt x="34444" y="31938"/>
                </a:cubicBezTo>
                <a:cubicBezTo>
                  <a:pt x="34344" y="32287"/>
                  <a:pt x="34244" y="32636"/>
                  <a:pt x="34145" y="32985"/>
                </a:cubicBezTo>
                <a:cubicBezTo>
                  <a:pt x="33995" y="33284"/>
                  <a:pt x="33846" y="33583"/>
                  <a:pt x="33696" y="33882"/>
                </a:cubicBezTo>
                <a:cubicBezTo>
                  <a:pt x="33596" y="34032"/>
                  <a:pt x="33447" y="34132"/>
                  <a:pt x="33347" y="34281"/>
                </a:cubicBezTo>
                <a:cubicBezTo>
                  <a:pt x="33247" y="34381"/>
                  <a:pt x="33098" y="34530"/>
                  <a:pt x="32948" y="34630"/>
                </a:cubicBezTo>
                <a:cubicBezTo>
                  <a:pt x="32799" y="34780"/>
                  <a:pt x="32599" y="34929"/>
                  <a:pt x="32400" y="35029"/>
                </a:cubicBezTo>
                <a:cubicBezTo>
                  <a:pt x="32251" y="35178"/>
                  <a:pt x="32051" y="35278"/>
                  <a:pt x="31852" y="35378"/>
                </a:cubicBezTo>
                <a:cubicBezTo>
                  <a:pt x="31503" y="35527"/>
                  <a:pt x="31154" y="35677"/>
                  <a:pt x="30805" y="35776"/>
                </a:cubicBezTo>
                <a:cubicBezTo>
                  <a:pt x="30606" y="35826"/>
                  <a:pt x="30456" y="35876"/>
                  <a:pt x="30257" y="35876"/>
                </a:cubicBezTo>
                <a:lnTo>
                  <a:pt x="30057" y="35926"/>
                </a:lnTo>
                <a:lnTo>
                  <a:pt x="30257" y="35527"/>
                </a:lnTo>
                <a:cubicBezTo>
                  <a:pt x="30406" y="35079"/>
                  <a:pt x="30606" y="34680"/>
                  <a:pt x="30805" y="34281"/>
                </a:cubicBezTo>
                <a:cubicBezTo>
                  <a:pt x="30905" y="34032"/>
                  <a:pt x="31004" y="33833"/>
                  <a:pt x="31104" y="33583"/>
                </a:cubicBezTo>
                <a:cubicBezTo>
                  <a:pt x="31204" y="33334"/>
                  <a:pt x="31303" y="33085"/>
                  <a:pt x="31403" y="32836"/>
                </a:cubicBezTo>
                <a:lnTo>
                  <a:pt x="31403" y="32935"/>
                </a:lnTo>
                <a:cubicBezTo>
                  <a:pt x="31553" y="32586"/>
                  <a:pt x="31702" y="32188"/>
                  <a:pt x="31852" y="31839"/>
                </a:cubicBezTo>
                <a:cubicBezTo>
                  <a:pt x="31951" y="31490"/>
                  <a:pt x="32101" y="31091"/>
                  <a:pt x="32201" y="30742"/>
                </a:cubicBezTo>
                <a:cubicBezTo>
                  <a:pt x="32251" y="30543"/>
                  <a:pt x="32350" y="30343"/>
                  <a:pt x="32400" y="30144"/>
                </a:cubicBezTo>
                <a:cubicBezTo>
                  <a:pt x="32450" y="29994"/>
                  <a:pt x="32450" y="29795"/>
                  <a:pt x="32500" y="29596"/>
                </a:cubicBezTo>
                <a:cubicBezTo>
                  <a:pt x="32599" y="29247"/>
                  <a:pt x="32649" y="28848"/>
                  <a:pt x="32749" y="28449"/>
                </a:cubicBezTo>
                <a:cubicBezTo>
                  <a:pt x="32849" y="28050"/>
                  <a:pt x="32948" y="27702"/>
                  <a:pt x="32998" y="27303"/>
                </a:cubicBezTo>
                <a:cubicBezTo>
                  <a:pt x="33098" y="26854"/>
                  <a:pt x="33098" y="26455"/>
                  <a:pt x="33148" y="26007"/>
                </a:cubicBezTo>
                <a:cubicBezTo>
                  <a:pt x="33148" y="25608"/>
                  <a:pt x="33198" y="25159"/>
                  <a:pt x="33198" y="24711"/>
                </a:cubicBezTo>
                <a:cubicBezTo>
                  <a:pt x="33198" y="24511"/>
                  <a:pt x="33198" y="24312"/>
                  <a:pt x="33247" y="24113"/>
                </a:cubicBezTo>
                <a:close/>
                <a:moveTo>
                  <a:pt x="13558" y="28798"/>
                </a:moveTo>
                <a:cubicBezTo>
                  <a:pt x="13758" y="28848"/>
                  <a:pt x="14007" y="28898"/>
                  <a:pt x="14256" y="28948"/>
                </a:cubicBezTo>
                <a:cubicBezTo>
                  <a:pt x="14506" y="28998"/>
                  <a:pt x="14755" y="29047"/>
                  <a:pt x="15004" y="29147"/>
                </a:cubicBezTo>
                <a:lnTo>
                  <a:pt x="15702" y="29346"/>
                </a:lnTo>
                <a:cubicBezTo>
                  <a:pt x="16001" y="29446"/>
                  <a:pt x="16250" y="29546"/>
                  <a:pt x="16499" y="29646"/>
                </a:cubicBezTo>
                <a:cubicBezTo>
                  <a:pt x="16798" y="29745"/>
                  <a:pt x="17098" y="29895"/>
                  <a:pt x="17347" y="30044"/>
                </a:cubicBezTo>
                <a:cubicBezTo>
                  <a:pt x="17895" y="30293"/>
                  <a:pt x="18443" y="30593"/>
                  <a:pt x="18942" y="30892"/>
                </a:cubicBezTo>
                <a:cubicBezTo>
                  <a:pt x="19241" y="31141"/>
                  <a:pt x="19540" y="31340"/>
                  <a:pt x="19789" y="31589"/>
                </a:cubicBezTo>
                <a:cubicBezTo>
                  <a:pt x="20138" y="31889"/>
                  <a:pt x="20437" y="32237"/>
                  <a:pt x="20686" y="32487"/>
                </a:cubicBezTo>
                <a:lnTo>
                  <a:pt x="20686" y="32487"/>
                </a:lnTo>
                <a:cubicBezTo>
                  <a:pt x="20720" y="32520"/>
                  <a:pt x="20753" y="32553"/>
                  <a:pt x="20786" y="32586"/>
                </a:cubicBezTo>
                <a:lnTo>
                  <a:pt x="20786" y="32636"/>
                </a:lnTo>
                <a:lnTo>
                  <a:pt x="20936" y="32836"/>
                </a:lnTo>
                <a:cubicBezTo>
                  <a:pt x="21085" y="32985"/>
                  <a:pt x="21185" y="33135"/>
                  <a:pt x="21334" y="33284"/>
                </a:cubicBezTo>
                <a:cubicBezTo>
                  <a:pt x="21434" y="33434"/>
                  <a:pt x="21534" y="33583"/>
                  <a:pt x="21633" y="33733"/>
                </a:cubicBezTo>
                <a:cubicBezTo>
                  <a:pt x="21683" y="33882"/>
                  <a:pt x="21833" y="34082"/>
                  <a:pt x="21933" y="34281"/>
                </a:cubicBezTo>
                <a:cubicBezTo>
                  <a:pt x="22032" y="34481"/>
                  <a:pt x="22132" y="34680"/>
                  <a:pt x="22232" y="34829"/>
                </a:cubicBezTo>
                <a:lnTo>
                  <a:pt x="22431" y="35228"/>
                </a:lnTo>
                <a:cubicBezTo>
                  <a:pt x="22481" y="35328"/>
                  <a:pt x="22531" y="35477"/>
                  <a:pt x="22581" y="35627"/>
                </a:cubicBezTo>
                <a:cubicBezTo>
                  <a:pt x="22630" y="35776"/>
                  <a:pt x="22680" y="35926"/>
                  <a:pt x="22730" y="36076"/>
                </a:cubicBezTo>
                <a:cubicBezTo>
                  <a:pt x="22780" y="36175"/>
                  <a:pt x="22830" y="36325"/>
                  <a:pt x="22880" y="36474"/>
                </a:cubicBezTo>
                <a:cubicBezTo>
                  <a:pt x="22880" y="36474"/>
                  <a:pt x="22880" y="36524"/>
                  <a:pt x="22880" y="36524"/>
                </a:cubicBezTo>
                <a:cubicBezTo>
                  <a:pt x="22481" y="36325"/>
                  <a:pt x="22132" y="36125"/>
                  <a:pt x="21733" y="35926"/>
                </a:cubicBezTo>
                <a:cubicBezTo>
                  <a:pt x="21534" y="35826"/>
                  <a:pt x="21334" y="35727"/>
                  <a:pt x="21085" y="35627"/>
                </a:cubicBezTo>
                <a:lnTo>
                  <a:pt x="20537" y="35278"/>
                </a:lnTo>
                <a:lnTo>
                  <a:pt x="19989" y="34979"/>
                </a:lnTo>
                <a:cubicBezTo>
                  <a:pt x="19789" y="34879"/>
                  <a:pt x="19640" y="34780"/>
                  <a:pt x="19490" y="34630"/>
                </a:cubicBezTo>
                <a:lnTo>
                  <a:pt x="19191" y="34481"/>
                </a:lnTo>
                <a:lnTo>
                  <a:pt x="19141" y="34481"/>
                </a:lnTo>
                <a:cubicBezTo>
                  <a:pt x="18842" y="34231"/>
                  <a:pt x="18493" y="33982"/>
                  <a:pt x="18144" y="33733"/>
                </a:cubicBezTo>
                <a:cubicBezTo>
                  <a:pt x="17795" y="33484"/>
                  <a:pt x="17496" y="33234"/>
                  <a:pt x="17147" y="32985"/>
                </a:cubicBezTo>
                <a:lnTo>
                  <a:pt x="16649" y="32537"/>
                </a:lnTo>
                <a:lnTo>
                  <a:pt x="16200" y="32138"/>
                </a:lnTo>
                <a:cubicBezTo>
                  <a:pt x="15901" y="31839"/>
                  <a:pt x="15602" y="31490"/>
                  <a:pt x="15303" y="31241"/>
                </a:cubicBezTo>
                <a:lnTo>
                  <a:pt x="15104" y="30991"/>
                </a:lnTo>
                <a:cubicBezTo>
                  <a:pt x="14954" y="30792"/>
                  <a:pt x="14755" y="30543"/>
                  <a:pt x="14555" y="30293"/>
                </a:cubicBezTo>
                <a:lnTo>
                  <a:pt x="14007" y="29546"/>
                </a:lnTo>
                <a:cubicBezTo>
                  <a:pt x="13858" y="29297"/>
                  <a:pt x="13658" y="29047"/>
                  <a:pt x="13558" y="28798"/>
                </a:cubicBezTo>
                <a:close/>
                <a:moveTo>
                  <a:pt x="13509" y="30044"/>
                </a:moveTo>
                <a:lnTo>
                  <a:pt x="13758" y="30343"/>
                </a:lnTo>
                <a:lnTo>
                  <a:pt x="14157" y="30892"/>
                </a:lnTo>
                <a:cubicBezTo>
                  <a:pt x="14256" y="31041"/>
                  <a:pt x="14406" y="31241"/>
                  <a:pt x="14506" y="31390"/>
                </a:cubicBezTo>
                <a:cubicBezTo>
                  <a:pt x="14655" y="31540"/>
                  <a:pt x="14805" y="31689"/>
                  <a:pt x="14954" y="31889"/>
                </a:cubicBezTo>
                <a:cubicBezTo>
                  <a:pt x="15154" y="32038"/>
                  <a:pt x="15253" y="32188"/>
                  <a:pt x="15403" y="32287"/>
                </a:cubicBezTo>
                <a:cubicBezTo>
                  <a:pt x="16001" y="32935"/>
                  <a:pt x="16649" y="33484"/>
                  <a:pt x="17347" y="33982"/>
                </a:cubicBezTo>
                <a:cubicBezTo>
                  <a:pt x="17696" y="34231"/>
                  <a:pt x="17995" y="34481"/>
                  <a:pt x="18344" y="34730"/>
                </a:cubicBezTo>
                <a:cubicBezTo>
                  <a:pt x="18543" y="34879"/>
                  <a:pt x="18742" y="34979"/>
                  <a:pt x="18892" y="35128"/>
                </a:cubicBezTo>
                <a:lnTo>
                  <a:pt x="19440" y="35477"/>
                </a:lnTo>
                <a:cubicBezTo>
                  <a:pt x="19789" y="35677"/>
                  <a:pt x="20188" y="35876"/>
                  <a:pt x="20537" y="36076"/>
                </a:cubicBezTo>
                <a:cubicBezTo>
                  <a:pt x="20936" y="36275"/>
                  <a:pt x="21334" y="36474"/>
                  <a:pt x="21683" y="36724"/>
                </a:cubicBezTo>
                <a:lnTo>
                  <a:pt x="22082" y="36923"/>
                </a:lnTo>
                <a:lnTo>
                  <a:pt x="21534" y="36923"/>
                </a:lnTo>
                <a:cubicBezTo>
                  <a:pt x="21235" y="36923"/>
                  <a:pt x="20936" y="36873"/>
                  <a:pt x="20686" y="36823"/>
                </a:cubicBezTo>
                <a:cubicBezTo>
                  <a:pt x="20487" y="36823"/>
                  <a:pt x="20337" y="36773"/>
                  <a:pt x="20188" y="36724"/>
                </a:cubicBezTo>
                <a:cubicBezTo>
                  <a:pt x="20038" y="36674"/>
                  <a:pt x="19889" y="36624"/>
                  <a:pt x="19739" y="36574"/>
                </a:cubicBezTo>
                <a:lnTo>
                  <a:pt x="19739" y="36574"/>
                </a:lnTo>
                <a:lnTo>
                  <a:pt x="19789" y="36624"/>
                </a:lnTo>
                <a:lnTo>
                  <a:pt x="19540" y="36524"/>
                </a:lnTo>
                <a:cubicBezTo>
                  <a:pt x="19241" y="36424"/>
                  <a:pt x="18942" y="36325"/>
                  <a:pt x="18693" y="36175"/>
                </a:cubicBezTo>
                <a:cubicBezTo>
                  <a:pt x="18443" y="36076"/>
                  <a:pt x="18194" y="35926"/>
                  <a:pt x="17945" y="35776"/>
                </a:cubicBezTo>
                <a:cubicBezTo>
                  <a:pt x="17596" y="35527"/>
                  <a:pt x="17297" y="35228"/>
                  <a:pt x="16998" y="34979"/>
                </a:cubicBezTo>
                <a:cubicBezTo>
                  <a:pt x="16848" y="34829"/>
                  <a:pt x="16699" y="34680"/>
                  <a:pt x="16549" y="34530"/>
                </a:cubicBezTo>
                <a:cubicBezTo>
                  <a:pt x="16400" y="34381"/>
                  <a:pt x="16250" y="34231"/>
                  <a:pt x="16101" y="34082"/>
                </a:cubicBezTo>
                <a:lnTo>
                  <a:pt x="15602" y="33484"/>
                </a:lnTo>
                <a:cubicBezTo>
                  <a:pt x="15353" y="33234"/>
                  <a:pt x="15203" y="32935"/>
                  <a:pt x="14954" y="32686"/>
                </a:cubicBezTo>
                <a:lnTo>
                  <a:pt x="14655" y="32287"/>
                </a:lnTo>
                <a:cubicBezTo>
                  <a:pt x="14555" y="32138"/>
                  <a:pt x="14506" y="32038"/>
                  <a:pt x="14406" y="31889"/>
                </a:cubicBezTo>
                <a:cubicBezTo>
                  <a:pt x="14256" y="31639"/>
                  <a:pt x="14107" y="31340"/>
                  <a:pt x="13957" y="31041"/>
                </a:cubicBezTo>
                <a:cubicBezTo>
                  <a:pt x="13858" y="30892"/>
                  <a:pt x="13808" y="30742"/>
                  <a:pt x="13708" y="30543"/>
                </a:cubicBezTo>
                <a:cubicBezTo>
                  <a:pt x="13658" y="30393"/>
                  <a:pt x="13608" y="30194"/>
                  <a:pt x="13509" y="30044"/>
                </a:cubicBezTo>
                <a:close/>
                <a:moveTo>
                  <a:pt x="18992" y="41309"/>
                </a:moveTo>
                <a:cubicBezTo>
                  <a:pt x="19000" y="41327"/>
                  <a:pt x="19009" y="41344"/>
                  <a:pt x="19018" y="41360"/>
                </a:cubicBezTo>
                <a:lnTo>
                  <a:pt x="19018" y="41360"/>
                </a:lnTo>
                <a:cubicBezTo>
                  <a:pt x="19005" y="41347"/>
                  <a:pt x="18992" y="41335"/>
                  <a:pt x="18992" y="41309"/>
                </a:cubicBezTo>
                <a:close/>
                <a:moveTo>
                  <a:pt x="22182" y="40661"/>
                </a:moveTo>
                <a:cubicBezTo>
                  <a:pt x="22730" y="40761"/>
                  <a:pt x="23228" y="40861"/>
                  <a:pt x="23777" y="41010"/>
                </a:cubicBezTo>
                <a:cubicBezTo>
                  <a:pt x="24026" y="41110"/>
                  <a:pt x="24325" y="41259"/>
                  <a:pt x="24574" y="41409"/>
                </a:cubicBezTo>
                <a:cubicBezTo>
                  <a:pt x="24873" y="41559"/>
                  <a:pt x="25123" y="41708"/>
                  <a:pt x="25422" y="41858"/>
                </a:cubicBezTo>
                <a:lnTo>
                  <a:pt x="25472" y="41907"/>
                </a:lnTo>
                <a:cubicBezTo>
                  <a:pt x="25671" y="42057"/>
                  <a:pt x="25870" y="42207"/>
                  <a:pt x="26070" y="42356"/>
                </a:cubicBezTo>
                <a:cubicBezTo>
                  <a:pt x="26269" y="42555"/>
                  <a:pt x="26468" y="42705"/>
                  <a:pt x="26668" y="42904"/>
                </a:cubicBezTo>
                <a:cubicBezTo>
                  <a:pt x="26967" y="43203"/>
                  <a:pt x="27266" y="43552"/>
                  <a:pt x="27515" y="43802"/>
                </a:cubicBezTo>
                <a:lnTo>
                  <a:pt x="27116" y="43702"/>
                </a:lnTo>
                <a:cubicBezTo>
                  <a:pt x="26718" y="43602"/>
                  <a:pt x="26369" y="43503"/>
                  <a:pt x="26020" y="43403"/>
                </a:cubicBezTo>
                <a:lnTo>
                  <a:pt x="25472" y="43253"/>
                </a:lnTo>
                <a:cubicBezTo>
                  <a:pt x="25322" y="43203"/>
                  <a:pt x="25123" y="43154"/>
                  <a:pt x="24923" y="43054"/>
                </a:cubicBezTo>
                <a:lnTo>
                  <a:pt x="24973" y="43054"/>
                </a:lnTo>
                <a:lnTo>
                  <a:pt x="24375" y="42855"/>
                </a:lnTo>
                <a:lnTo>
                  <a:pt x="24475" y="42855"/>
                </a:lnTo>
                <a:lnTo>
                  <a:pt x="24126" y="42755"/>
                </a:lnTo>
                <a:lnTo>
                  <a:pt x="24225" y="42755"/>
                </a:lnTo>
                <a:cubicBezTo>
                  <a:pt x="23876" y="42655"/>
                  <a:pt x="23528" y="42506"/>
                  <a:pt x="23228" y="42356"/>
                </a:cubicBezTo>
                <a:lnTo>
                  <a:pt x="22730" y="42157"/>
                </a:lnTo>
                <a:lnTo>
                  <a:pt x="22232" y="41957"/>
                </a:lnTo>
                <a:lnTo>
                  <a:pt x="21683" y="41708"/>
                </a:lnTo>
                <a:cubicBezTo>
                  <a:pt x="21534" y="41608"/>
                  <a:pt x="21384" y="41559"/>
                  <a:pt x="21235" y="41459"/>
                </a:cubicBezTo>
                <a:cubicBezTo>
                  <a:pt x="20886" y="41259"/>
                  <a:pt x="20587" y="41060"/>
                  <a:pt x="20288" y="40861"/>
                </a:cubicBezTo>
                <a:cubicBezTo>
                  <a:pt x="20138" y="40811"/>
                  <a:pt x="20038" y="40711"/>
                  <a:pt x="19939" y="40661"/>
                </a:cubicBezTo>
                <a:lnTo>
                  <a:pt x="20038" y="40661"/>
                </a:lnTo>
                <a:cubicBezTo>
                  <a:pt x="20138" y="40711"/>
                  <a:pt x="20288" y="40711"/>
                  <a:pt x="20387" y="40711"/>
                </a:cubicBezTo>
                <a:lnTo>
                  <a:pt x="20387" y="40661"/>
                </a:lnTo>
                <a:close/>
                <a:moveTo>
                  <a:pt x="19989" y="41608"/>
                </a:moveTo>
                <a:lnTo>
                  <a:pt x="19989" y="41608"/>
                </a:lnTo>
                <a:cubicBezTo>
                  <a:pt x="20337" y="41858"/>
                  <a:pt x="20736" y="42107"/>
                  <a:pt x="21085" y="42306"/>
                </a:cubicBezTo>
                <a:cubicBezTo>
                  <a:pt x="21434" y="42506"/>
                  <a:pt x="21833" y="42655"/>
                  <a:pt x="22232" y="42805"/>
                </a:cubicBezTo>
                <a:cubicBezTo>
                  <a:pt x="22581" y="42954"/>
                  <a:pt x="22979" y="43154"/>
                  <a:pt x="23378" y="43303"/>
                </a:cubicBezTo>
                <a:cubicBezTo>
                  <a:pt x="23577" y="43353"/>
                  <a:pt x="23827" y="43453"/>
                  <a:pt x="24026" y="43552"/>
                </a:cubicBezTo>
                <a:lnTo>
                  <a:pt x="24076" y="43552"/>
                </a:lnTo>
                <a:lnTo>
                  <a:pt x="24325" y="43602"/>
                </a:lnTo>
                <a:lnTo>
                  <a:pt x="24375" y="43602"/>
                </a:lnTo>
                <a:cubicBezTo>
                  <a:pt x="24774" y="43752"/>
                  <a:pt x="25172" y="43851"/>
                  <a:pt x="25571" y="43951"/>
                </a:cubicBezTo>
                <a:lnTo>
                  <a:pt x="26768" y="44300"/>
                </a:lnTo>
                <a:lnTo>
                  <a:pt x="27366" y="44450"/>
                </a:lnTo>
                <a:lnTo>
                  <a:pt x="27216" y="44499"/>
                </a:lnTo>
                <a:lnTo>
                  <a:pt x="27316" y="44499"/>
                </a:lnTo>
                <a:lnTo>
                  <a:pt x="27116" y="44549"/>
                </a:lnTo>
                <a:lnTo>
                  <a:pt x="26817" y="44599"/>
                </a:lnTo>
                <a:lnTo>
                  <a:pt x="26917" y="44599"/>
                </a:lnTo>
                <a:cubicBezTo>
                  <a:pt x="26718" y="44649"/>
                  <a:pt x="26468" y="44649"/>
                  <a:pt x="26219" y="44699"/>
                </a:cubicBezTo>
                <a:lnTo>
                  <a:pt x="25222" y="44699"/>
                </a:lnTo>
                <a:cubicBezTo>
                  <a:pt x="24973" y="44649"/>
                  <a:pt x="24724" y="44599"/>
                  <a:pt x="24524" y="44549"/>
                </a:cubicBezTo>
                <a:cubicBezTo>
                  <a:pt x="24225" y="44499"/>
                  <a:pt x="23976" y="44450"/>
                  <a:pt x="23727" y="44350"/>
                </a:cubicBezTo>
                <a:cubicBezTo>
                  <a:pt x="23378" y="44250"/>
                  <a:pt x="23079" y="44101"/>
                  <a:pt x="22730" y="43951"/>
                </a:cubicBezTo>
                <a:cubicBezTo>
                  <a:pt x="22431" y="43851"/>
                  <a:pt x="22182" y="43652"/>
                  <a:pt x="21883" y="43503"/>
                </a:cubicBezTo>
                <a:cubicBezTo>
                  <a:pt x="21733" y="43403"/>
                  <a:pt x="21584" y="43253"/>
                  <a:pt x="21434" y="43154"/>
                </a:cubicBezTo>
                <a:cubicBezTo>
                  <a:pt x="21285" y="43004"/>
                  <a:pt x="21135" y="42855"/>
                  <a:pt x="20985" y="42705"/>
                </a:cubicBezTo>
                <a:cubicBezTo>
                  <a:pt x="20836" y="42555"/>
                  <a:pt x="20637" y="42356"/>
                  <a:pt x="20487" y="42207"/>
                </a:cubicBezTo>
                <a:cubicBezTo>
                  <a:pt x="20337" y="42057"/>
                  <a:pt x="20238" y="41957"/>
                  <a:pt x="20138" y="41808"/>
                </a:cubicBezTo>
                <a:cubicBezTo>
                  <a:pt x="20038" y="41708"/>
                  <a:pt x="20038" y="41708"/>
                  <a:pt x="19989" y="41608"/>
                </a:cubicBezTo>
                <a:close/>
                <a:moveTo>
                  <a:pt x="19044" y="0"/>
                </a:moveTo>
                <a:cubicBezTo>
                  <a:pt x="18918" y="0"/>
                  <a:pt x="18803" y="66"/>
                  <a:pt x="18742" y="187"/>
                </a:cubicBezTo>
                <a:lnTo>
                  <a:pt x="18693" y="237"/>
                </a:lnTo>
                <a:cubicBezTo>
                  <a:pt x="18593" y="237"/>
                  <a:pt x="18493" y="336"/>
                  <a:pt x="18443" y="436"/>
                </a:cubicBezTo>
                <a:cubicBezTo>
                  <a:pt x="18344" y="635"/>
                  <a:pt x="18244" y="885"/>
                  <a:pt x="18144" y="1134"/>
                </a:cubicBezTo>
                <a:cubicBezTo>
                  <a:pt x="18094" y="1333"/>
                  <a:pt x="17995" y="1533"/>
                  <a:pt x="17895" y="1682"/>
                </a:cubicBezTo>
                <a:cubicBezTo>
                  <a:pt x="17696" y="2081"/>
                  <a:pt x="17546" y="2480"/>
                  <a:pt x="17397" y="2829"/>
                </a:cubicBezTo>
                <a:cubicBezTo>
                  <a:pt x="17247" y="3227"/>
                  <a:pt x="17147" y="3626"/>
                  <a:pt x="17048" y="3975"/>
                </a:cubicBezTo>
                <a:cubicBezTo>
                  <a:pt x="16948" y="4324"/>
                  <a:pt x="16848" y="4673"/>
                  <a:pt x="16798" y="4972"/>
                </a:cubicBezTo>
                <a:cubicBezTo>
                  <a:pt x="16699" y="5770"/>
                  <a:pt x="16699" y="6617"/>
                  <a:pt x="16798" y="7414"/>
                </a:cubicBezTo>
                <a:cubicBezTo>
                  <a:pt x="16798" y="7763"/>
                  <a:pt x="16898" y="8062"/>
                  <a:pt x="16998" y="8411"/>
                </a:cubicBezTo>
                <a:lnTo>
                  <a:pt x="17048" y="8561"/>
                </a:lnTo>
                <a:cubicBezTo>
                  <a:pt x="17147" y="8910"/>
                  <a:pt x="17297" y="9309"/>
                  <a:pt x="17496" y="9658"/>
                </a:cubicBezTo>
                <a:cubicBezTo>
                  <a:pt x="17646" y="10006"/>
                  <a:pt x="17845" y="10355"/>
                  <a:pt x="18045" y="10704"/>
                </a:cubicBezTo>
                <a:cubicBezTo>
                  <a:pt x="18144" y="10854"/>
                  <a:pt x="18244" y="11053"/>
                  <a:pt x="18344" y="11203"/>
                </a:cubicBezTo>
                <a:cubicBezTo>
                  <a:pt x="18443" y="11352"/>
                  <a:pt x="18593" y="11552"/>
                  <a:pt x="18742" y="11701"/>
                </a:cubicBezTo>
                <a:lnTo>
                  <a:pt x="18942" y="12000"/>
                </a:lnTo>
                <a:lnTo>
                  <a:pt x="19141" y="12200"/>
                </a:lnTo>
                <a:lnTo>
                  <a:pt x="19191" y="12249"/>
                </a:lnTo>
                <a:cubicBezTo>
                  <a:pt x="19141" y="12399"/>
                  <a:pt x="19091" y="12598"/>
                  <a:pt x="19091" y="12798"/>
                </a:cubicBezTo>
                <a:cubicBezTo>
                  <a:pt x="19041" y="13246"/>
                  <a:pt x="19041" y="13645"/>
                  <a:pt x="18992" y="14094"/>
                </a:cubicBezTo>
                <a:cubicBezTo>
                  <a:pt x="18992" y="14941"/>
                  <a:pt x="18942" y="15788"/>
                  <a:pt x="18892" y="16586"/>
                </a:cubicBezTo>
                <a:lnTo>
                  <a:pt x="18892" y="17533"/>
                </a:lnTo>
                <a:lnTo>
                  <a:pt x="18892" y="17832"/>
                </a:lnTo>
                <a:lnTo>
                  <a:pt x="18842" y="17782"/>
                </a:lnTo>
                <a:cubicBezTo>
                  <a:pt x="18593" y="17334"/>
                  <a:pt x="18393" y="16835"/>
                  <a:pt x="18194" y="16387"/>
                </a:cubicBezTo>
                <a:cubicBezTo>
                  <a:pt x="17945" y="15938"/>
                  <a:pt x="17696" y="15440"/>
                  <a:pt x="17397" y="14941"/>
                </a:cubicBezTo>
                <a:cubicBezTo>
                  <a:pt x="17297" y="14792"/>
                  <a:pt x="17197" y="14592"/>
                  <a:pt x="17098" y="14393"/>
                </a:cubicBezTo>
                <a:cubicBezTo>
                  <a:pt x="16998" y="14193"/>
                  <a:pt x="16848" y="13944"/>
                  <a:pt x="16749" y="13745"/>
                </a:cubicBezTo>
                <a:lnTo>
                  <a:pt x="16350" y="13197"/>
                </a:lnTo>
                <a:cubicBezTo>
                  <a:pt x="16250" y="12997"/>
                  <a:pt x="16101" y="12748"/>
                  <a:pt x="15951" y="12549"/>
                </a:cubicBezTo>
                <a:lnTo>
                  <a:pt x="15602" y="11950"/>
                </a:lnTo>
                <a:cubicBezTo>
                  <a:pt x="15453" y="11751"/>
                  <a:pt x="15353" y="11552"/>
                  <a:pt x="15203" y="11402"/>
                </a:cubicBezTo>
                <a:cubicBezTo>
                  <a:pt x="15104" y="11203"/>
                  <a:pt x="14954" y="11003"/>
                  <a:pt x="14805" y="10804"/>
                </a:cubicBezTo>
                <a:lnTo>
                  <a:pt x="14356" y="10206"/>
                </a:lnTo>
                <a:cubicBezTo>
                  <a:pt x="14256" y="10006"/>
                  <a:pt x="14107" y="9857"/>
                  <a:pt x="13957" y="9658"/>
                </a:cubicBezTo>
                <a:cubicBezTo>
                  <a:pt x="13858" y="9508"/>
                  <a:pt x="13658" y="9358"/>
                  <a:pt x="13509" y="9159"/>
                </a:cubicBezTo>
                <a:cubicBezTo>
                  <a:pt x="13409" y="9010"/>
                  <a:pt x="13210" y="8760"/>
                  <a:pt x="13010" y="8561"/>
                </a:cubicBezTo>
                <a:cubicBezTo>
                  <a:pt x="12811" y="8312"/>
                  <a:pt x="12661" y="8212"/>
                  <a:pt x="12512" y="8013"/>
                </a:cubicBezTo>
                <a:lnTo>
                  <a:pt x="12462" y="7963"/>
                </a:lnTo>
                <a:lnTo>
                  <a:pt x="12113" y="7614"/>
                </a:lnTo>
                <a:cubicBezTo>
                  <a:pt x="12013" y="7464"/>
                  <a:pt x="11864" y="7365"/>
                  <a:pt x="11764" y="7215"/>
                </a:cubicBezTo>
                <a:cubicBezTo>
                  <a:pt x="11615" y="7115"/>
                  <a:pt x="11465" y="6866"/>
                  <a:pt x="11315" y="6667"/>
                </a:cubicBezTo>
                <a:cubicBezTo>
                  <a:pt x="11116" y="6517"/>
                  <a:pt x="10967" y="6368"/>
                  <a:pt x="10817" y="6218"/>
                </a:cubicBezTo>
                <a:cubicBezTo>
                  <a:pt x="10618" y="6019"/>
                  <a:pt x="10468" y="5869"/>
                  <a:pt x="10269" y="5720"/>
                </a:cubicBezTo>
                <a:cubicBezTo>
                  <a:pt x="10219" y="5670"/>
                  <a:pt x="10119" y="5570"/>
                  <a:pt x="10069" y="5520"/>
                </a:cubicBezTo>
                <a:cubicBezTo>
                  <a:pt x="9920" y="5421"/>
                  <a:pt x="9820" y="5371"/>
                  <a:pt x="9720" y="5321"/>
                </a:cubicBezTo>
                <a:lnTo>
                  <a:pt x="9421" y="5122"/>
                </a:lnTo>
                <a:cubicBezTo>
                  <a:pt x="9322" y="5022"/>
                  <a:pt x="9172" y="4922"/>
                  <a:pt x="8973" y="4822"/>
                </a:cubicBezTo>
                <a:lnTo>
                  <a:pt x="8624" y="4623"/>
                </a:lnTo>
                <a:cubicBezTo>
                  <a:pt x="8474" y="4573"/>
                  <a:pt x="8325" y="4523"/>
                  <a:pt x="8225" y="4424"/>
                </a:cubicBezTo>
                <a:cubicBezTo>
                  <a:pt x="8026" y="4324"/>
                  <a:pt x="7776" y="4175"/>
                  <a:pt x="7527" y="4075"/>
                </a:cubicBezTo>
                <a:cubicBezTo>
                  <a:pt x="7428" y="4025"/>
                  <a:pt x="7278" y="3975"/>
                  <a:pt x="7178" y="3925"/>
                </a:cubicBezTo>
                <a:lnTo>
                  <a:pt x="6929" y="3826"/>
                </a:lnTo>
                <a:lnTo>
                  <a:pt x="6680" y="3826"/>
                </a:lnTo>
                <a:cubicBezTo>
                  <a:pt x="6630" y="3792"/>
                  <a:pt x="6575" y="3776"/>
                  <a:pt x="6519" y="3776"/>
                </a:cubicBezTo>
                <a:cubicBezTo>
                  <a:pt x="6408" y="3776"/>
                  <a:pt x="6298" y="3842"/>
                  <a:pt x="6231" y="3975"/>
                </a:cubicBezTo>
                <a:cubicBezTo>
                  <a:pt x="6181" y="4025"/>
                  <a:pt x="6181" y="4125"/>
                  <a:pt x="6231" y="4224"/>
                </a:cubicBezTo>
                <a:cubicBezTo>
                  <a:pt x="6231" y="4324"/>
                  <a:pt x="6331" y="4374"/>
                  <a:pt x="6381" y="4424"/>
                </a:cubicBezTo>
                <a:lnTo>
                  <a:pt x="6680" y="4573"/>
                </a:lnTo>
                <a:cubicBezTo>
                  <a:pt x="6829" y="4573"/>
                  <a:pt x="6929" y="4623"/>
                  <a:pt x="7079" y="4723"/>
                </a:cubicBezTo>
                <a:lnTo>
                  <a:pt x="7577" y="4972"/>
                </a:lnTo>
                <a:cubicBezTo>
                  <a:pt x="7677" y="5022"/>
                  <a:pt x="7776" y="5072"/>
                  <a:pt x="7876" y="5122"/>
                </a:cubicBezTo>
                <a:cubicBezTo>
                  <a:pt x="7976" y="5171"/>
                  <a:pt x="8075" y="5221"/>
                  <a:pt x="8175" y="5271"/>
                </a:cubicBezTo>
                <a:cubicBezTo>
                  <a:pt x="8424" y="5421"/>
                  <a:pt x="8624" y="5520"/>
                  <a:pt x="8823" y="5620"/>
                </a:cubicBezTo>
                <a:lnTo>
                  <a:pt x="9072" y="5869"/>
                </a:lnTo>
                <a:lnTo>
                  <a:pt x="9421" y="6069"/>
                </a:lnTo>
                <a:cubicBezTo>
                  <a:pt x="9571" y="6168"/>
                  <a:pt x="9671" y="6218"/>
                  <a:pt x="9720" y="6318"/>
                </a:cubicBezTo>
                <a:cubicBezTo>
                  <a:pt x="9870" y="6418"/>
                  <a:pt x="9970" y="6567"/>
                  <a:pt x="10119" y="6667"/>
                </a:cubicBezTo>
                <a:cubicBezTo>
                  <a:pt x="10219" y="6766"/>
                  <a:pt x="10518" y="7066"/>
                  <a:pt x="10717" y="7265"/>
                </a:cubicBezTo>
                <a:cubicBezTo>
                  <a:pt x="10917" y="7514"/>
                  <a:pt x="10967" y="7564"/>
                  <a:pt x="11066" y="7714"/>
                </a:cubicBezTo>
                <a:cubicBezTo>
                  <a:pt x="11216" y="7863"/>
                  <a:pt x="11315" y="7963"/>
                  <a:pt x="11465" y="8112"/>
                </a:cubicBezTo>
                <a:cubicBezTo>
                  <a:pt x="11565" y="8212"/>
                  <a:pt x="11764" y="8461"/>
                  <a:pt x="11963" y="8661"/>
                </a:cubicBezTo>
                <a:cubicBezTo>
                  <a:pt x="12113" y="8810"/>
                  <a:pt x="12312" y="9010"/>
                  <a:pt x="12512" y="9209"/>
                </a:cubicBezTo>
                <a:cubicBezTo>
                  <a:pt x="12711" y="9408"/>
                  <a:pt x="12811" y="9558"/>
                  <a:pt x="12910" y="9707"/>
                </a:cubicBezTo>
                <a:cubicBezTo>
                  <a:pt x="13060" y="9907"/>
                  <a:pt x="13210" y="10056"/>
                  <a:pt x="13359" y="10206"/>
                </a:cubicBezTo>
                <a:cubicBezTo>
                  <a:pt x="13509" y="10405"/>
                  <a:pt x="13658" y="10555"/>
                  <a:pt x="13758" y="10754"/>
                </a:cubicBezTo>
                <a:cubicBezTo>
                  <a:pt x="13907" y="10953"/>
                  <a:pt x="14057" y="11153"/>
                  <a:pt x="14206" y="11402"/>
                </a:cubicBezTo>
                <a:cubicBezTo>
                  <a:pt x="14256" y="11452"/>
                  <a:pt x="14356" y="11552"/>
                  <a:pt x="14406" y="11651"/>
                </a:cubicBezTo>
                <a:cubicBezTo>
                  <a:pt x="14456" y="11751"/>
                  <a:pt x="14555" y="11851"/>
                  <a:pt x="14605" y="11950"/>
                </a:cubicBezTo>
                <a:cubicBezTo>
                  <a:pt x="14655" y="12050"/>
                  <a:pt x="14854" y="12349"/>
                  <a:pt x="14954" y="12499"/>
                </a:cubicBezTo>
                <a:cubicBezTo>
                  <a:pt x="15104" y="12698"/>
                  <a:pt x="15203" y="12947"/>
                  <a:pt x="15353" y="13147"/>
                </a:cubicBezTo>
                <a:cubicBezTo>
                  <a:pt x="15502" y="13346"/>
                  <a:pt x="15602" y="13545"/>
                  <a:pt x="15752" y="13745"/>
                </a:cubicBezTo>
                <a:cubicBezTo>
                  <a:pt x="15901" y="13944"/>
                  <a:pt x="16001" y="14144"/>
                  <a:pt x="16101" y="14343"/>
                </a:cubicBezTo>
                <a:cubicBezTo>
                  <a:pt x="16200" y="14542"/>
                  <a:pt x="16350" y="14792"/>
                  <a:pt x="16450" y="14991"/>
                </a:cubicBezTo>
                <a:cubicBezTo>
                  <a:pt x="16599" y="15240"/>
                  <a:pt x="16699" y="15390"/>
                  <a:pt x="16848" y="15639"/>
                </a:cubicBezTo>
                <a:cubicBezTo>
                  <a:pt x="16948" y="15838"/>
                  <a:pt x="17048" y="16038"/>
                  <a:pt x="17197" y="16237"/>
                </a:cubicBezTo>
                <a:cubicBezTo>
                  <a:pt x="17297" y="16436"/>
                  <a:pt x="17446" y="16785"/>
                  <a:pt x="17546" y="17035"/>
                </a:cubicBezTo>
                <a:lnTo>
                  <a:pt x="17496" y="16985"/>
                </a:lnTo>
                <a:lnTo>
                  <a:pt x="16948" y="16736"/>
                </a:lnTo>
                <a:lnTo>
                  <a:pt x="15951" y="16337"/>
                </a:lnTo>
                <a:cubicBezTo>
                  <a:pt x="15602" y="16187"/>
                  <a:pt x="15253" y="16038"/>
                  <a:pt x="14904" y="15938"/>
                </a:cubicBezTo>
                <a:cubicBezTo>
                  <a:pt x="14755" y="15888"/>
                  <a:pt x="14655" y="15838"/>
                  <a:pt x="14506" y="15788"/>
                </a:cubicBezTo>
                <a:cubicBezTo>
                  <a:pt x="14456" y="15739"/>
                  <a:pt x="14406" y="15689"/>
                  <a:pt x="14356" y="15589"/>
                </a:cubicBezTo>
                <a:lnTo>
                  <a:pt x="14256" y="15440"/>
                </a:lnTo>
                <a:lnTo>
                  <a:pt x="14157" y="15290"/>
                </a:lnTo>
                <a:cubicBezTo>
                  <a:pt x="14107" y="15190"/>
                  <a:pt x="14007" y="15091"/>
                  <a:pt x="13957" y="14991"/>
                </a:cubicBezTo>
                <a:lnTo>
                  <a:pt x="13708" y="14642"/>
                </a:lnTo>
                <a:lnTo>
                  <a:pt x="13459" y="14243"/>
                </a:lnTo>
                <a:cubicBezTo>
                  <a:pt x="13359" y="14094"/>
                  <a:pt x="13259" y="13994"/>
                  <a:pt x="13160" y="13845"/>
                </a:cubicBezTo>
                <a:cubicBezTo>
                  <a:pt x="13010" y="13595"/>
                  <a:pt x="12811" y="13396"/>
                  <a:pt x="12611" y="13147"/>
                </a:cubicBezTo>
                <a:cubicBezTo>
                  <a:pt x="12412" y="12848"/>
                  <a:pt x="12113" y="12598"/>
                  <a:pt x="11814" y="12349"/>
                </a:cubicBezTo>
                <a:cubicBezTo>
                  <a:pt x="11515" y="12100"/>
                  <a:pt x="11216" y="11901"/>
                  <a:pt x="10917" y="11651"/>
                </a:cubicBezTo>
                <a:cubicBezTo>
                  <a:pt x="10568" y="11452"/>
                  <a:pt x="10269" y="11302"/>
                  <a:pt x="9920" y="11153"/>
                </a:cubicBezTo>
                <a:cubicBezTo>
                  <a:pt x="9770" y="11053"/>
                  <a:pt x="9621" y="11003"/>
                  <a:pt x="9471" y="10953"/>
                </a:cubicBezTo>
                <a:cubicBezTo>
                  <a:pt x="9322" y="10904"/>
                  <a:pt x="9072" y="10804"/>
                  <a:pt x="8873" y="10754"/>
                </a:cubicBezTo>
                <a:cubicBezTo>
                  <a:pt x="8474" y="10654"/>
                  <a:pt x="8075" y="10555"/>
                  <a:pt x="7677" y="10505"/>
                </a:cubicBezTo>
                <a:cubicBezTo>
                  <a:pt x="7228" y="10405"/>
                  <a:pt x="6780" y="10355"/>
                  <a:pt x="6381" y="10355"/>
                </a:cubicBezTo>
                <a:lnTo>
                  <a:pt x="5234" y="10355"/>
                </a:lnTo>
                <a:cubicBezTo>
                  <a:pt x="4836" y="10355"/>
                  <a:pt x="4437" y="10355"/>
                  <a:pt x="4088" y="10405"/>
                </a:cubicBezTo>
                <a:cubicBezTo>
                  <a:pt x="3540" y="10505"/>
                  <a:pt x="3041" y="10555"/>
                  <a:pt x="2493" y="10654"/>
                </a:cubicBezTo>
                <a:lnTo>
                  <a:pt x="2343" y="10654"/>
                </a:lnTo>
                <a:cubicBezTo>
                  <a:pt x="2244" y="10654"/>
                  <a:pt x="2144" y="10704"/>
                  <a:pt x="2094" y="10804"/>
                </a:cubicBezTo>
                <a:cubicBezTo>
                  <a:pt x="2044" y="10854"/>
                  <a:pt x="1994" y="10953"/>
                  <a:pt x="2044" y="11053"/>
                </a:cubicBezTo>
                <a:cubicBezTo>
                  <a:pt x="1994" y="11103"/>
                  <a:pt x="1994" y="11153"/>
                  <a:pt x="2044" y="11203"/>
                </a:cubicBezTo>
                <a:cubicBezTo>
                  <a:pt x="2044" y="11253"/>
                  <a:pt x="2044" y="11302"/>
                  <a:pt x="2094" y="11352"/>
                </a:cubicBezTo>
                <a:lnTo>
                  <a:pt x="2393" y="11901"/>
                </a:lnTo>
                <a:cubicBezTo>
                  <a:pt x="2493" y="12100"/>
                  <a:pt x="2593" y="12249"/>
                  <a:pt x="2692" y="12399"/>
                </a:cubicBezTo>
                <a:cubicBezTo>
                  <a:pt x="2842" y="12598"/>
                  <a:pt x="2941" y="12748"/>
                  <a:pt x="3091" y="12897"/>
                </a:cubicBezTo>
                <a:cubicBezTo>
                  <a:pt x="3191" y="13097"/>
                  <a:pt x="3340" y="13246"/>
                  <a:pt x="3490" y="13396"/>
                </a:cubicBezTo>
                <a:cubicBezTo>
                  <a:pt x="4038" y="14044"/>
                  <a:pt x="4636" y="14592"/>
                  <a:pt x="5334" y="15041"/>
                </a:cubicBezTo>
                <a:cubicBezTo>
                  <a:pt x="5484" y="15140"/>
                  <a:pt x="5633" y="15190"/>
                  <a:pt x="5783" y="15290"/>
                </a:cubicBezTo>
                <a:cubicBezTo>
                  <a:pt x="5932" y="15390"/>
                  <a:pt x="6132" y="15489"/>
                  <a:pt x="6281" y="15589"/>
                </a:cubicBezTo>
                <a:cubicBezTo>
                  <a:pt x="6630" y="15739"/>
                  <a:pt x="6929" y="15938"/>
                  <a:pt x="7278" y="16038"/>
                </a:cubicBezTo>
                <a:cubicBezTo>
                  <a:pt x="7428" y="16137"/>
                  <a:pt x="7627" y="16237"/>
                  <a:pt x="7826" y="16287"/>
                </a:cubicBezTo>
                <a:lnTo>
                  <a:pt x="8474" y="16536"/>
                </a:lnTo>
                <a:cubicBezTo>
                  <a:pt x="8873" y="16636"/>
                  <a:pt x="9272" y="16785"/>
                  <a:pt x="9671" y="16885"/>
                </a:cubicBezTo>
                <a:lnTo>
                  <a:pt x="10269" y="17035"/>
                </a:lnTo>
                <a:cubicBezTo>
                  <a:pt x="10468" y="17035"/>
                  <a:pt x="10667" y="17084"/>
                  <a:pt x="10867" y="17084"/>
                </a:cubicBezTo>
                <a:lnTo>
                  <a:pt x="11465" y="17134"/>
                </a:lnTo>
                <a:lnTo>
                  <a:pt x="12063" y="17134"/>
                </a:lnTo>
                <a:lnTo>
                  <a:pt x="12412" y="17084"/>
                </a:lnTo>
                <a:lnTo>
                  <a:pt x="13060" y="17084"/>
                </a:lnTo>
                <a:cubicBezTo>
                  <a:pt x="13160" y="17035"/>
                  <a:pt x="13309" y="17035"/>
                  <a:pt x="13459" y="16985"/>
                </a:cubicBezTo>
                <a:cubicBezTo>
                  <a:pt x="13658" y="16985"/>
                  <a:pt x="13858" y="16935"/>
                  <a:pt x="14107" y="16935"/>
                </a:cubicBezTo>
                <a:cubicBezTo>
                  <a:pt x="14306" y="16935"/>
                  <a:pt x="14456" y="16885"/>
                  <a:pt x="14655" y="16885"/>
                </a:cubicBezTo>
                <a:cubicBezTo>
                  <a:pt x="14705" y="16885"/>
                  <a:pt x="14755" y="16885"/>
                  <a:pt x="14805" y="16835"/>
                </a:cubicBezTo>
                <a:lnTo>
                  <a:pt x="14904" y="16835"/>
                </a:lnTo>
                <a:cubicBezTo>
                  <a:pt x="15004" y="16885"/>
                  <a:pt x="15104" y="16885"/>
                  <a:pt x="15203" y="16885"/>
                </a:cubicBezTo>
                <a:cubicBezTo>
                  <a:pt x="15303" y="16935"/>
                  <a:pt x="15403" y="16985"/>
                  <a:pt x="15502" y="16985"/>
                </a:cubicBezTo>
                <a:lnTo>
                  <a:pt x="16300" y="17284"/>
                </a:lnTo>
                <a:cubicBezTo>
                  <a:pt x="16848" y="17483"/>
                  <a:pt x="17297" y="17732"/>
                  <a:pt x="17795" y="17982"/>
                </a:cubicBezTo>
                <a:cubicBezTo>
                  <a:pt x="17895" y="18081"/>
                  <a:pt x="17995" y="18181"/>
                  <a:pt x="18094" y="18281"/>
                </a:cubicBezTo>
                <a:cubicBezTo>
                  <a:pt x="18144" y="18331"/>
                  <a:pt x="18144" y="18380"/>
                  <a:pt x="18194" y="18430"/>
                </a:cubicBezTo>
                <a:lnTo>
                  <a:pt x="18393" y="18829"/>
                </a:lnTo>
                <a:cubicBezTo>
                  <a:pt x="18643" y="19278"/>
                  <a:pt x="18842" y="19726"/>
                  <a:pt x="18992" y="20175"/>
                </a:cubicBezTo>
                <a:lnTo>
                  <a:pt x="19141" y="20673"/>
                </a:lnTo>
                <a:cubicBezTo>
                  <a:pt x="19141" y="20723"/>
                  <a:pt x="19141" y="20723"/>
                  <a:pt x="19141" y="20773"/>
                </a:cubicBezTo>
                <a:cubicBezTo>
                  <a:pt x="19191" y="20773"/>
                  <a:pt x="19191" y="20773"/>
                  <a:pt x="19191" y="20823"/>
                </a:cubicBezTo>
                <a:cubicBezTo>
                  <a:pt x="19291" y="21072"/>
                  <a:pt x="19390" y="21371"/>
                  <a:pt x="19490" y="21620"/>
                </a:cubicBezTo>
                <a:cubicBezTo>
                  <a:pt x="19640" y="22119"/>
                  <a:pt x="19889" y="22567"/>
                  <a:pt x="20088" y="23066"/>
                </a:cubicBezTo>
                <a:cubicBezTo>
                  <a:pt x="20337" y="23564"/>
                  <a:pt x="20487" y="24013"/>
                  <a:pt x="20686" y="24511"/>
                </a:cubicBezTo>
                <a:cubicBezTo>
                  <a:pt x="20736" y="24761"/>
                  <a:pt x="20836" y="25010"/>
                  <a:pt x="20886" y="25209"/>
                </a:cubicBezTo>
                <a:lnTo>
                  <a:pt x="21135" y="25957"/>
                </a:lnTo>
                <a:cubicBezTo>
                  <a:pt x="21235" y="26206"/>
                  <a:pt x="21285" y="26455"/>
                  <a:pt x="21384" y="26655"/>
                </a:cubicBezTo>
                <a:lnTo>
                  <a:pt x="21683" y="27452"/>
                </a:lnTo>
                <a:cubicBezTo>
                  <a:pt x="21833" y="27951"/>
                  <a:pt x="22032" y="28449"/>
                  <a:pt x="22182" y="28948"/>
                </a:cubicBezTo>
                <a:cubicBezTo>
                  <a:pt x="22232" y="29097"/>
                  <a:pt x="22331" y="29297"/>
                  <a:pt x="22381" y="29446"/>
                </a:cubicBezTo>
                <a:lnTo>
                  <a:pt x="22331" y="29396"/>
                </a:lnTo>
                <a:cubicBezTo>
                  <a:pt x="22232" y="29297"/>
                  <a:pt x="22132" y="29197"/>
                  <a:pt x="22032" y="29097"/>
                </a:cubicBezTo>
                <a:lnTo>
                  <a:pt x="21833" y="28898"/>
                </a:lnTo>
                <a:cubicBezTo>
                  <a:pt x="21683" y="28748"/>
                  <a:pt x="21584" y="28599"/>
                  <a:pt x="21484" y="28499"/>
                </a:cubicBezTo>
                <a:cubicBezTo>
                  <a:pt x="21384" y="28350"/>
                  <a:pt x="21235" y="28250"/>
                  <a:pt x="21135" y="28100"/>
                </a:cubicBezTo>
                <a:cubicBezTo>
                  <a:pt x="20985" y="28001"/>
                  <a:pt x="20886" y="27851"/>
                  <a:pt x="20736" y="27751"/>
                </a:cubicBezTo>
                <a:lnTo>
                  <a:pt x="20337" y="27402"/>
                </a:lnTo>
                <a:cubicBezTo>
                  <a:pt x="20238" y="27253"/>
                  <a:pt x="20088" y="27153"/>
                  <a:pt x="19939" y="27054"/>
                </a:cubicBezTo>
                <a:cubicBezTo>
                  <a:pt x="19789" y="26904"/>
                  <a:pt x="19689" y="26804"/>
                  <a:pt x="19540" y="26655"/>
                </a:cubicBezTo>
                <a:lnTo>
                  <a:pt x="19141" y="26306"/>
                </a:lnTo>
                <a:cubicBezTo>
                  <a:pt x="19041" y="26206"/>
                  <a:pt x="18892" y="26106"/>
                  <a:pt x="18742" y="26007"/>
                </a:cubicBezTo>
                <a:cubicBezTo>
                  <a:pt x="18643" y="25907"/>
                  <a:pt x="18443" y="25708"/>
                  <a:pt x="18294" y="25608"/>
                </a:cubicBezTo>
                <a:cubicBezTo>
                  <a:pt x="18144" y="25458"/>
                  <a:pt x="17995" y="25359"/>
                  <a:pt x="17795" y="25259"/>
                </a:cubicBezTo>
                <a:cubicBezTo>
                  <a:pt x="17646" y="25159"/>
                  <a:pt x="17496" y="25010"/>
                  <a:pt x="17347" y="24910"/>
                </a:cubicBezTo>
                <a:cubicBezTo>
                  <a:pt x="17147" y="24810"/>
                  <a:pt x="17048" y="24711"/>
                  <a:pt x="16898" y="24611"/>
                </a:cubicBezTo>
                <a:cubicBezTo>
                  <a:pt x="16599" y="24412"/>
                  <a:pt x="16300" y="24163"/>
                  <a:pt x="15951" y="23913"/>
                </a:cubicBezTo>
                <a:lnTo>
                  <a:pt x="15453" y="23614"/>
                </a:lnTo>
                <a:cubicBezTo>
                  <a:pt x="15303" y="23515"/>
                  <a:pt x="15154" y="23415"/>
                  <a:pt x="15004" y="23315"/>
                </a:cubicBezTo>
                <a:lnTo>
                  <a:pt x="14904" y="23265"/>
                </a:lnTo>
                <a:cubicBezTo>
                  <a:pt x="14904" y="23265"/>
                  <a:pt x="14854" y="23215"/>
                  <a:pt x="14854" y="23166"/>
                </a:cubicBezTo>
                <a:cubicBezTo>
                  <a:pt x="14854" y="23116"/>
                  <a:pt x="14755" y="23066"/>
                  <a:pt x="14755" y="23066"/>
                </a:cubicBezTo>
                <a:cubicBezTo>
                  <a:pt x="14705" y="23016"/>
                  <a:pt x="14655" y="22867"/>
                  <a:pt x="14555" y="22817"/>
                </a:cubicBezTo>
                <a:cubicBezTo>
                  <a:pt x="14506" y="22717"/>
                  <a:pt x="14456" y="22667"/>
                  <a:pt x="14406" y="22567"/>
                </a:cubicBezTo>
                <a:cubicBezTo>
                  <a:pt x="14356" y="22468"/>
                  <a:pt x="14256" y="22368"/>
                  <a:pt x="14206" y="22268"/>
                </a:cubicBezTo>
                <a:cubicBezTo>
                  <a:pt x="14157" y="22169"/>
                  <a:pt x="14057" y="22069"/>
                  <a:pt x="13957" y="21969"/>
                </a:cubicBezTo>
                <a:cubicBezTo>
                  <a:pt x="13858" y="21870"/>
                  <a:pt x="13808" y="21770"/>
                  <a:pt x="13708" y="21720"/>
                </a:cubicBezTo>
                <a:lnTo>
                  <a:pt x="13459" y="21471"/>
                </a:lnTo>
                <a:cubicBezTo>
                  <a:pt x="13359" y="21371"/>
                  <a:pt x="13309" y="21271"/>
                  <a:pt x="13210" y="21222"/>
                </a:cubicBezTo>
                <a:cubicBezTo>
                  <a:pt x="13010" y="21022"/>
                  <a:pt x="12811" y="20873"/>
                  <a:pt x="12562" y="20723"/>
                </a:cubicBezTo>
                <a:lnTo>
                  <a:pt x="12213" y="20474"/>
                </a:lnTo>
                <a:cubicBezTo>
                  <a:pt x="12113" y="20374"/>
                  <a:pt x="11963" y="20275"/>
                  <a:pt x="11864" y="20175"/>
                </a:cubicBezTo>
                <a:cubicBezTo>
                  <a:pt x="11714" y="20075"/>
                  <a:pt x="11565" y="19975"/>
                  <a:pt x="11415" y="19876"/>
                </a:cubicBezTo>
                <a:lnTo>
                  <a:pt x="10917" y="19627"/>
                </a:lnTo>
                <a:lnTo>
                  <a:pt x="10468" y="19377"/>
                </a:lnTo>
                <a:cubicBezTo>
                  <a:pt x="10269" y="19278"/>
                  <a:pt x="10119" y="19228"/>
                  <a:pt x="9920" y="19128"/>
                </a:cubicBezTo>
                <a:cubicBezTo>
                  <a:pt x="9720" y="19078"/>
                  <a:pt x="9521" y="18979"/>
                  <a:pt x="9371" y="18929"/>
                </a:cubicBezTo>
                <a:cubicBezTo>
                  <a:pt x="9172" y="18879"/>
                  <a:pt x="8973" y="18829"/>
                  <a:pt x="8723" y="18829"/>
                </a:cubicBezTo>
                <a:cubicBezTo>
                  <a:pt x="8474" y="18779"/>
                  <a:pt x="8375" y="18729"/>
                  <a:pt x="8175" y="18729"/>
                </a:cubicBezTo>
                <a:cubicBezTo>
                  <a:pt x="7976" y="18680"/>
                  <a:pt x="7776" y="18680"/>
                  <a:pt x="7577" y="18630"/>
                </a:cubicBezTo>
                <a:cubicBezTo>
                  <a:pt x="7178" y="18580"/>
                  <a:pt x="6780" y="18580"/>
                  <a:pt x="6381" y="18580"/>
                </a:cubicBezTo>
                <a:cubicBezTo>
                  <a:pt x="5982" y="18580"/>
                  <a:pt x="5633" y="18630"/>
                  <a:pt x="5234" y="18680"/>
                </a:cubicBezTo>
                <a:cubicBezTo>
                  <a:pt x="5035" y="18680"/>
                  <a:pt x="4885" y="18729"/>
                  <a:pt x="4736" y="18779"/>
                </a:cubicBezTo>
                <a:cubicBezTo>
                  <a:pt x="4387" y="18829"/>
                  <a:pt x="4088" y="18929"/>
                  <a:pt x="3789" y="18979"/>
                </a:cubicBezTo>
                <a:cubicBezTo>
                  <a:pt x="3639" y="19028"/>
                  <a:pt x="3490" y="19028"/>
                  <a:pt x="3340" y="19078"/>
                </a:cubicBezTo>
                <a:cubicBezTo>
                  <a:pt x="3191" y="19128"/>
                  <a:pt x="3041" y="19178"/>
                  <a:pt x="2892" y="19228"/>
                </a:cubicBezTo>
                <a:cubicBezTo>
                  <a:pt x="2692" y="19278"/>
                  <a:pt x="2593" y="19328"/>
                  <a:pt x="2443" y="19427"/>
                </a:cubicBezTo>
                <a:cubicBezTo>
                  <a:pt x="2293" y="19477"/>
                  <a:pt x="2094" y="19577"/>
                  <a:pt x="1945" y="19627"/>
                </a:cubicBezTo>
                <a:cubicBezTo>
                  <a:pt x="1795" y="19676"/>
                  <a:pt x="1645" y="19776"/>
                  <a:pt x="1496" y="19876"/>
                </a:cubicBezTo>
                <a:cubicBezTo>
                  <a:pt x="1396" y="19975"/>
                  <a:pt x="1247" y="20025"/>
                  <a:pt x="1097" y="20075"/>
                </a:cubicBezTo>
                <a:lnTo>
                  <a:pt x="898" y="20175"/>
                </a:lnTo>
                <a:cubicBezTo>
                  <a:pt x="848" y="20225"/>
                  <a:pt x="748" y="20275"/>
                  <a:pt x="698" y="20374"/>
                </a:cubicBezTo>
                <a:cubicBezTo>
                  <a:pt x="499" y="20474"/>
                  <a:pt x="349" y="20574"/>
                  <a:pt x="200" y="20723"/>
                </a:cubicBezTo>
                <a:cubicBezTo>
                  <a:pt x="150" y="20773"/>
                  <a:pt x="50" y="20823"/>
                  <a:pt x="50" y="20923"/>
                </a:cubicBezTo>
                <a:lnTo>
                  <a:pt x="50" y="20972"/>
                </a:lnTo>
                <a:cubicBezTo>
                  <a:pt x="1" y="21072"/>
                  <a:pt x="1" y="21172"/>
                  <a:pt x="1" y="21222"/>
                </a:cubicBezTo>
                <a:cubicBezTo>
                  <a:pt x="50" y="21321"/>
                  <a:pt x="100" y="21371"/>
                  <a:pt x="150" y="21421"/>
                </a:cubicBezTo>
                <a:cubicBezTo>
                  <a:pt x="200" y="21471"/>
                  <a:pt x="300" y="21571"/>
                  <a:pt x="399" y="21571"/>
                </a:cubicBezTo>
                <a:cubicBezTo>
                  <a:pt x="549" y="21571"/>
                  <a:pt x="698" y="21620"/>
                  <a:pt x="848" y="21670"/>
                </a:cubicBezTo>
                <a:cubicBezTo>
                  <a:pt x="1297" y="21820"/>
                  <a:pt x="1745" y="22069"/>
                  <a:pt x="2094" y="22268"/>
                </a:cubicBezTo>
                <a:lnTo>
                  <a:pt x="3490" y="23116"/>
                </a:lnTo>
                <a:cubicBezTo>
                  <a:pt x="3639" y="23215"/>
                  <a:pt x="3789" y="23315"/>
                  <a:pt x="3888" y="23415"/>
                </a:cubicBezTo>
                <a:cubicBezTo>
                  <a:pt x="4188" y="23614"/>
                  <a:pt x="4536" y="23814"/>
                  <a:pt x="4836" y="24013"/>
                </a:cubicBezTo>
                <a:lnTo>
                  <a:pt x="5334" y="24412"/>
                </a:lnTo>
                <a:lnTo>
                  <a:pt x="5533" y="24561"/>
                </a:lnTo>
                <a:cubicBezTo>
                  <a:pt x="5633" y="24611"/>
                  <a:pt x="5683" y="24661"/>
                  <a:pt x="5783" y="24711"/>
                </a:cubicBezTo>
                <a:cubicBezTo>
                  <a:pt x="5932" y="24810"/>
                  <a:pt x="6082" y="24910"/>
                  <a:pt x="6231" y="24960"/>
                </a:cubicBezTo>
                <a:lnTo>
                  <a:pt x="6730" y="25209"/>
                </a:lnTo>
                <a:cubicBezTo>
                  <a:pt x="6929" y="25309"/>
                  <a:pt x="7128" y="25359"/>
                  <a:pt x="7328" y="25458"/>
                </a:cubicBezTo>
                <a:lnTo>
                  <a:pt x="7876" y="25608"/>
                </a:lnTo>
                <a:cubicBezTo>
                  <a:pt x="8026" y="25658"/>
                  <a:pt x="8175" y="25708"/>
                  <a:pt x="8375" y="25708"/>
                </a:cubicBezTo>
                <a:cubicBezTo>
                  <a:pt x="8674" y="25807"/>
                  <a:pt x="9023" y="25857"/>
                  <a:pt x="9322" y="25857"/>
                </a:cubicBezTo>
                <a:lnTo>
                  <a:pt x="10518" y="25857"/>
                </a:lnTo>
                <a:cubicBezTo>
                  <a:pt x="10717" y="25857"/>
                  <a:pt x="10917" y="25857"/>
                  <a:pt x="11116" y="25807"/>
                </a:cubicBezTo>
                <a:cubicBezTo>
                  <a:pt x="11266" y="25758"/>
                  <a:pt x="11515" y="25708"/>
                  <a:pt x="11714" y="25658"/>
                </a:cubicBezTo>
                <a:cubicBezTo>
                  <a:pt x="11914" y="25658"/>
                  <a:pt x="12063" y="25608"/>
                  <a:pt x="12213" y="25558"/>
                </a:cubicBezTo>
                <a:cubicBezTo>
                  <a:pt x="12362" y="25508"/>
                  <a:pt x="12512" y="25458"/>
                  <a:pt x="12611" y="25359"/>
                </a:cubicBezTo>
                <a:cubicBezTo>
                  <a:pt x="12811" y="25309"/>
                  <a:pt x="12960" y="25209"/>
                  <a:pt x="13160" y="25110"/>
                </a:cubicBezTo>
                <a:cubicBezTo>
                  <a:pt x="13259" y="25060"/>
                  <a:pt x="13359" y="24960"/>
                  <a:pt x="13459" y="24910"/>
                </a:cubicBezTo>
                <a:lnTo>
                  <a:pt x="13858" y="24711"/>
                </a:lnTo>
                <a:cubicBezTo>
                  <a:pt x="14007" y="24611"/>
                  <a:pt x="14157" y="24561"/>
                  <a:pt x="14256" y="24462"/>
                </a:cubicBezTo>
                <a:cubicBezTo>
                  <a:pt x="14356" y="24362"/>
                  <a:pt x="14456" y="24312"/>
                  <a:pt x="14555" y="24212"/>
                </a:cubicBezTo>
                <a:lnTo>
                  <a:pt x="14705" y="24113"/>
                </a:lnTo>
                <a:lnTo>
                  <a:pt x="14854" y="24013"/>
                </a:lnTo>
                <a:lnTo>
                  <a:pt x="15004" y="24113"/>
                </a:lnTo>
                <a:cubicBezTo>
                  <a:pt x="15203" y="24212"/>
                  <a:pt x="15453" y="24362"/>
                  <a:pt x="15702" y="24511"/>
                </a:cubicBezTo>
                <a:cubicBezTo>
                  <a:pt x="15951" y="24661"/>
                  <a:pt x="16101" y="24860"/>
                  <a:pt x="16300" y="25010"/>
                </a:cubicBezTo>
                <a:cubicBezTo>
                  <a:pt x="16499" y="25159"/>
                  <a:pt x="16749" y="25309"/>
                  <a:pt x="16998" y="25458"/>
                </a:cubicBezTo>
                <a:lnTo>
                  <a:pt x="17347" y="25708"/>
                </a:lnTo>
                <a:cubicBezTo>
                  <a:pt x="17496" y="25807"/>
                  <a:pt x="17646" y="25907"/>
                  <a:pt x="17795" y="26057"/>
                </a:cubicBezTo>
                <a:cubicBezTo>
                  <a:pt x="17945" y="26156"/>
                  <a:pt x="18094" y="26256"/>
                  <a:pt x="18194" y="26406"/>
                </a:cubicBezTo>
                <a:cubicBezTo>
                  <a:pt x="18344" y="26505"/>
                  <a:pt x="18493" y="26605"/>
                  <a:pt x="18593" y="26705"/>
                </a:cubicBezTo>
                <a:cubicBezTo>
                  <a:pt x="18742" y="26804"/>
                  <a:pt x="18693" y="26804"/>
                  <a:pt x="18792" y="26854"/>
                </a:cubicBezTo>
                <a:lnTo>
                  <a:pt x="18992" y="27054"/>
                </a:lnTo>
                <a:cubicBezTo>
                  <a:pt x="19141" y="27203"/>
                  <a:pt x="19241" y="27303"/>
                  <a:pt x="19390" y="27452"/>
                </a:cubicBezTo>
                <a:lnTo>
                  <a:pt x="20238" y="28200"/>
                </a:lnTo>
                <a:cubicBezTo>
                  <a:pt x="20387" y="28350"/>
                  <a:pt x="20537" y="28499"/>
                  <a:pt x="20686" y="28649"/>
                </a:cubicBezTo>
                <a:cubicBezTo>
                  <a:pt x="20786" y="28798"/>
                  <a:pt x="20936" y="28948"/>
                  <a:pt x="21085" y="29047"/>
                </a:cubicBezTo>
                <a:cubicBezTo>
                  <a:pt x="21235" y="29197"/>
                  <a:pt x="21334" y="29346"/>
                  <a:pt x="21434" y="29496"/>
                </a:cubicBezTo>
                <a:cubicBezTo>
                  <a:pt x="21584" y="29596"/>
                  <a:pt x="21683" y="29695"/>
                  <a:pt x="21833" y="29845"/>
                </a:cubicBezTo>
                <a:cubicBezTo>
                  <a:pt x="21933" y="29945"/>
                  <a:pt x="22032" y="30044"/>
                  <a:pt x="22132" y="30144"/>
                </a:cubicBezTo>
                <a:cubicBezTo>
                  <a:pt x="22232" y="30293"/>
                  <a:pt x="22331" y="30343"/>
                  <a:pt x="22431" y="30493"/>
                </a:cubicBezTo>
                <a:cubicBezTo>
                  <a:pt x="22630" y="30692"/>
                  <a:pt x="22780" y="30892"/>
                  <a:pt x="22880" y="31091"/>
                </a:cubicBezTo>
                <a:cubicBezTo>
                  <a:pt x="22979" y="31191"/>
                  <a:pt x="23029" y="31290"/>
                  <a:pt x="23129" y="31390"/>
                </a:cubicBezTo>
                <a:lnTo>
                  <a:pt x="23278" y="31589"/>
                </a:lnTo>
                <a:lnTo>
                  <a:pt x="23328" y="31639"/>
                </a:lnTo>
                <a:cubicBezTo>
                  <a:pt x="23328" y="31739"/>
                  <a:pt x="23378" y="31789"/>
                  <a:pt x="23428" y="31839"/>
                </a:cubicBezTo>
                <a:lnTo>
                  <a:pt x="23428" y="31889"/>
                </a:lnTo>
                <a:cubicBezTo>
                  <a:pt x="23428" y="31938"/>
                  <a:pt x="23428" y="31938"/>
                  <a:pt x="23478" y="31938"/>
                </a:cubicBezTo>
                <a:cubicBezTo>
                  <a:pt x="23677" y="32437"/>
                  <a:pt x="23827" y="32935"/>
                  <a:pt x="24026" y="33384"/>
                </a:cubicBezTo>
                <a:cubicBezTo>
                  <a:pt x="24176" y="33882"/>
                  <a:pt x="24425" y="34381"/>
                  <a:pt x="24624" y="34879"/>
                </a:cubicBezTo>
                <a:cubicBezTo>
                  <a:pt x="24873" y="35378"/>
                  <a:pt x="25123" y="35926"/>
                  <a:pt x="25372" y="36424"/>
                </a:cubicBezTo>
                <a:cubicBezTo>
                  <a:pt x="25671" y="36923"/>
                  <a:pt x="25870" y="37421"/>
                  <a:pt x="26120" y="37870"/>
                </a:cubicBezTo>
                <a:cubicBezTo>
                  <a:pt x="26319" y="38219"/>
                  <a:pt x="26518" y="38568"/>
                  <a:pt x="26718" y="38917"/>
                </a:cubicBezTo>
                <a:cubicBezTo>
                  <a:pt x="26468" y="38767"/>
                  <a:pt x="26269" y="38618"/>
                  <a:pt x="26020" y="38468"/>
                </a:cubicBezTo>
                <a:lnTo>
                  <a:pt x="26020" y="38468"/>
                </a:lnTo>
                <a:lnTo>
                  <a:pt x="26070" y="38518"/>
                </a:lnTo>
                <a:cubicBezTo>
                  <a:pt x="25721" y="38269"/>
                  <a:pt x="25372" y="38020"/>
                  <a:pt x="25023" y="37770"/>
                </a:cubicBezTo>
                <a:cubicBezTo>
                  <a:pt x="24624" y="37571"/>
                  <a:pt x="24275" y="37372"/>
                  <a:pt x="23876" y="37172"/>
                </a:cubicBezTo>
                <a:lnTo>
                  <a:pt x="23577" y="36973"/>
                </a:lnTo>
                <a:cubicBezTo>
                  <a:pt x="23577" y="36823"/>
                  <a:pt x="23577" y="36674"/>
                  <a:pt x="23528" y="36524"/>
                </a:cubicBezTo>
                <a:cubicBezTo>
                  <a:pt x="23478" y="36275"/>
                  <a:pt x="23428" y="36076"/>
                  <a:pt x="23378" y="35876"/>
                </a:cubicBezTo>
                <a:cubicBezTo>
                  <a:pt x="23328" y="35727"/>
                  <a:pt x="23278" y="35577"/>
                  <a:pt x="23228" y="35378"/>
                </a:cubicBezTo>
                <a:cubicBezTo>
                  <a:pt x="23129" y="35228"/>
                  <a:pt x="23079" y="35029"/>
                  <a:pt x="23029" y="34879"/>
                </a:cubicBezTo>
                <a:cubicBezTo>
                  <a:pt x="22929" y="34680"/>
                  <a:pt x="22830" y="34530"/>
                  <a:pt x="22730" y="34331"/>
                </a:cubicBezTo>
                <a:cubicBezTo>
                  <a:pt x="22630" y="34181"/>
                  <a:pt x="22581" y="34032"/>
                  <a:pt x="22481" y="33833"/>
                </a:cubicBezTo>
                <a:cubicBezTo>
                  <a:pt x="22281" y="33533"/>
                  <a:pt x="22132" y="33234"/>
                  <a:pt x="21933" y="32935"/>
                </a:cubicBezTo>
                <a:cubicBezTo>
                  <a:pt x="21733" y="32686"/>
                  <a:pt x="21534" y="32487"/>
                  <a:pt x="21334" y="32237"/>
                </a:cubicBezTo>
                <a:lnTo>
                  <a:pt x="21235" y="32138"/>
                </a:lnTo>
                <a:cubicBezTo>
                  <a:pt x="20936" y="31789"/>
                  <a:pt x="20587" y="31440"/>
                  <a:pt x="20288" y="31091"/>
                </a:cubicBezTo>
                <a:cubicBezTo>
                  <a:pt x="20138" y="30991"/>
                  <a:pt x="19989" y="30842"/>
                  <a:pt x="19839" y="30692"/>
                </a:cubicBezTo>
                <a:cubicBezTo>
                  <a:pt x="19640" y="30593"/>
                  <a:pt x="19490" y="30443"/>
                  <a:pt x="19341" y="30343"/>
                </a:cubicBezTo>
                <a:cubicBezTo>
                  <a:pt x="18992" y="30144"/>
                  <a:pt x="18643" y="29895"/>
                  <a:pt x="18244" y="29745"/>
                </a:cubicBezTo>
                <a:cubicBezTo>
                  <a:pt x="17945" y="29546"/>
                  <a:pt x="17646" y="29396"/>
                  <a:pt x="17297" y="29247"/>
                </a:cubicBezTo>
                <a:cubicBezTo>
                  <a:pt x="16948" y="29097"/>
                  <a:pt x="16599" y="28948"/>
                  <a:pt x="16250" y="28798"/>
                </a:cubicBezTo>
                <a:cubicBezTo>
                  <a:pt x="15901" y="28698"/>
                  <a:pt x="15552" y="28549"/>
                  <a:pt x="15154" y="28449"/>
                </a:cubicBezTo>
                <a:cubicBezTo>
                  <a:pt x="14805" y="28350"/>
                  <a:pt x="14555" y="28300"/>
                  <a:pt x="14256" y="28250"/>
                </a:cubicBezTo>
                <a:cubicBezTo>
                  <a:pt x="13957" y="28200"/>
                  <a:pt x="13708" y="28100"/>
                  <a:pt x="13459" y="28050"/>
                </a:cubicBezTo>
                <a:cubicBezTo>
                  <a:pt x="13309" y="28001"/>
                  <a:pt x="13210" y="27951"/>
                  <a:pt x="13060" y="27851"/>
                </a:cubicBezTo>
                <a:lnTo>
                  <a:pt x="12910" y="27851"/>
                </a:lnTo>
                <a:cubicBezTo>
                  <a:pt x="12861" y="27801"/>
                  <a:pt x="12798" y="27776"/>
                  <a:pt x="12730" y="27776"/>
                </a:cubicBezTo>
                <a:cubicBezTo>
                  <a:pt x="12661" y="27776"/>
                  <a:pt x="12587" y="27801"/>
                  <a:pt x="12512" y="27851"/>
                </a:cubicBezTo>
                <a:cubicBezTo>
                  <a:pt x="12462" y="27851"/>
                  <a:pt x="12462" y="27901"/>
                  <a:pt x="12412" y="27951"/>
                </a:cubicBezTo>
                <a:cubicBezTo>
                  <a:pt x="12362" y="28050"/>
                  <a:pt x="12362" y="28100"/>
                  <a:pt x="12362" y="28200"/>
                </a:cubicBezTo>
                <a:cubicBezTo>
                  <a:pt x="12412" y="28599"/>
                  <a:pt x="12462" y="29047"/>
                  <a:pt x="12562" y="29446"/>
                </a:cubicBezTo>
                <a:cubicBezTo>
                  <a:pt x="12611" y="29596"/>
                  <a:pt x="12661" y="29745"/>
                  <a:pt x="12711" y="29895"/>
                </a:cubicBezTo>
                <a:cubicBezTo>
                  <a:pt x="12761" y="30044"/>
                  <a:pt x="12861" y="30244"/>
                  <a:pt x="12910" y="30393"/>
                </a:cubicBezTo>
                <a:cubicBezTo>
                  <a:pt x="12960" y="30593"/>
                  <a:pt x="13060" y="30742"/>
                  <a:pt x="13110" y="30941"/>
                </a:cubicBezTo>
                <a:cubicBezTo>
                  <a:pt x="13160" y="31091"/>
                  <a:pt x="13309" y="31340"/>
                  <a:pt x="13359" y="31490"/>
                </a:cubicBezTo>
                <a:lnTo>
                  <a:pt x="13708" y="32088"/>
                </a:lnTo>
                <a:cubicBezTo>
                  <a:pt x="13758" y="32237"/>
                  <a:pt x="13858" y="32437"/>
                  <a:pt x="13957" y="32586"/>
                </a:cubicBezTo>
                <a:cubicBezTo>
                  <a:pt x="14107" y="32736"/>
                  <a:pt x="14206" y="32935"/>
                  <a:pt x="14356" y="33085"/>
                </a:cubicBezTo>
                <a:lnTo>
                  <a:pt x="14705" y="33583"/>
                </a:lnTo>
                <a:cubicBezTo>
                  <a:pt x="14904" y="33882"/>
                  <a:pt x="15154" y="34181"/>
                  <a:pt x="15403" y="34481"/>
                </a:cubicBezTo>
                <a:cubicBezTo>
                  <a:pt x="15702" y="34780"/>
                  <a:pt x="15951" y="35079"/>
                  <a:pt x="16250" y="35328"/>
                </a:cubicBezTo>
                <a:cubicBezTo>
                  <a:pt x="16549" y="35577"/>
                  <a:pt x="16848" y="35826"/>
                  <a:pt x="17098" y="36076"/>
                </a:cubicBezTo>
                <a:cubicBezTo>
                  <a:pt x="17446" y="36375"/>
                  <a:pt x="17795" y="36574"/>
                  <a:pt x="18194" y="36773"/>
                </a:cubicBezTo>
                <a:cubicBezTo>
                  <a:pt x="18393" y="36923"/>
                  <a:pt x="18593" y="37023"/>
                  <a:pt x="18792" y="37072"/>
                </a:cubicBezTo>
                <a:cubicBezTo>
                  <a:pt x="19041" y="37172"/>
                  <a:pt x="19241" y="37222"/>
                  <a:pt x="19440" y="37272"/>
                </a:cubicBezTo>
                <a:cubicBezTo>
                  <a:pt x="20038" y="37521"/>
                  <a:pt x="20637" y="37621"/>
                  <a:pt x="21285" y="37671"/>
                </a:cubicBezTo>
                <a:cubicBezTo>
                  <a:pt x="21484" y="37671"/>
                  <a:pt x="21683" y="37693"/>
                  <a:pt x="21897" y="37693"/>
                </a:cubicBezTo>
                <a:cubicBezTo>
                  <a:pt x="22005" y="37693"/>
                  <a:pt x="22115" y="37687"/>
                  <a:pt x="22232" y="37671"/>
                </a:cubicBezTo>
                <a:cubicBezTo>
                  <a:pt x="22331" y="37654"/>
                  <a:pt x="22420" y="37648"/>
                  <a:pt x="22505" y="37648"/>
                </a:cubicBezTo>
                <a:cubicBezTo>
                  <a:pt x="22675" y="37648"/>
                  <a:pt x="22830" y="37671"/>
                  <a:pt x="23029" y="37671"/>
                </a:cubicBezTo>
                <a:lnTo>
                  <a:pt x="23478" y="37671"/>
                </a:lnTo>
                <a:lnTo>
                  <a:pt x="23926" y="37920"/>
                </a:lnTo>
                <a:cubicBezTo>
                  <a:pt x="24275" y="38119"/>
                  <a:pt x="24624" y="38319"/>
                  <a:pt x="24973" y="38568"/>
                </a:cubicBezTo>
                <a:lnTo>
                  <a:pt x="25970" y="39216"/>
                </a:lnTo>
                <a:cubicBezTo>
                  <a:pt x="26120" y="39365"/>
                  <a:pt x="26319" y="39465"/>
                  <a:pt x="26468" y="39615"/>
                </a:cubicBezTo>
                <a:lnTo>
                  <a:pt x="26917" y="39963"/>
                </a:lnTo>
                <a:cubicBezTo>
                  <a:pt x="27216" y="40213"/>
                  <a:pt x="27565" y="40512"/>
                  <a:pt x="27814" y="40761"/>
                </a:cubicBezTo>
                <a:lnTo>
                  <a:pt x="27864" y="40861"/>
                </a:lnTo>
                <a:cubicBezTo>
                  <a:pt x="28163" y="41309"/>
                  <a:pt x="28412" y="41758"/>
                  <a:pt x="28711" y="42207"/>
                </a:cubicBezTo>
                <a:cubicBezTo>
                  <a:pt x="29359" y="43154"/>
                  <a:pt x="30057" y="44051"/>
                  <a:pt x="30755" y="44898"/>
                </a:cubicBezTo>
                <a:lnTo>
                  <a:pt x="30805" y="44998"/>
                </a:lnTo>
                <a:lnTo>
                  <a:pt x="30307" y="44749"/>
                </a:lnTo>
                <a:cubicBezTo>
                  <a:pt x="30057" y="44649"/>
                  <a:pt x="29758" y="44549"/>
                  <a:pt x="29509" y="44450"/>
                </a:cubicBezTo>
                <a:lnTo>
                  <a:pt x="29160" y="44350"/>
                </a:lnTo>
                <a:lnTo>
                  <a:pt x="28761" y="44200"/>
                </a:lnTo>
                <a:lnTo>
                  <a:pt x="28562" y="44051"/>
                </a:lnTo>
                <a:cubicBezTo>
                  <a:pt x="28363" y="43802"/>
                  <a:pt x="28163" y="43552"/>
                  <a:pt x="27964" y="43303"/>
                </a:cubicBezTo>
                <a:cubicBezTo>
                  <a:pt x="27715" y="43054"/>
                  <a:pt x="27565" y="42855"/>
                  <a:pt x="27316" y="42705"/>
                </a:cubicBezTo>
                <a:cubicBezTo>
                  <a:pt x="27116" y="42506"/>
                  <a:pt x="26867" y="42207"/>
                  <a:pt x="26618" y="42007"/>
                </a:cubicBezTo>
                <a:cubicBezTo>
                  <a:pt x="26468" y="41858"/>
                  <a:pt x="26319" y="41758"/>
                  <a:pt x="26219" y="41658"/>
                </a:cubicBezTo>
                <a:cubicBezTo>
                  <a:pt x="26070" y="41559"/>
                  <a:pt x="25870" y="41409"/>
                  <a:pt x="25721" y="41309"/>
                </a:cubicBezTo>
                <a:cubicBezTo>
                  <a:pt x="25521" y="41210"/>
                  <a:pt x="25372" y="41110"/>
                  <a:pt x="25222" y="41010"/>
                </a:cubicBezTo>
                <a:cubicBezTo>
                  <a:pt x="25073" y="40911"/>
                  <a:pt x="24873" y="40811"/>
                  <a:pt x="24724" y="40761"/>
                </a:cubicBezTo>
                <a:cubicBezTo>
                  <a:pt x="24325" y="40562"/>
                  <a:pt x="23976" y="40462"/>
                  <a:pt x="23577" y="40312"/>
                </a:cubicBezTo>
                <a:cubicBezTo>
                  <a:pt x="23378" y="40263"/>
                  <a:pt x="23179" y="40213"/>
                  <a:pt x="22929" y="40213"/>
                </a:cubicBezTo>
                <a:cubicBezTo>
                  <a:pt x="22730" y="40163"/>
                  <a:pt x="22531" y="40113"/>
                  <a:pt x="22331" y="40113"/>
                </a:cubicBezTo>
                <a:cubicBezTo>
                  <a:pt x="21933" y="40113"/>
                  <a:pt x="21484" y="40063"/>
                  <a:pt x="21085" y="40063"/>
                </a:cubicBezTo>
                <a:lnTo>
                  <a:pt x="20188" y="40063"/>
                </a:lnTo>
                <a:lnTo>
                  <a:pt x="19739" y="40113"/>
                </a:lnTo>
                <a:cubicBezTo>
                  <a:pt x="19540" y="40163"/>
                  <a:pt x="19291" y="40213"/>
                  <a:pt x="19091" y="40263"/>
                </a:cubicBezTo>
                <a:cubicBezTo>
                  <a:pt x="19041" y="40263"/>
                  <a:pt x="18942" y="40312"/>
                  <a:pt x="18892" y="40312"/>
                </a:cubicBezTo>
                <a:lnTo>
                  <a:pt x="18842" y="40362"/>
                </a:lnTo>
                <a:cubicBezTo>
                  <a:pt x="18742" y="40412"/>
                  <a:pt x="18693" y="40512"/>
                  <a:pt x="18693" y="40611"/>
                </a:cubicBezTo>
                <a:cubicBezTo>
                  <a:pt x="18693" y="40661"/>
                  <a:pt x="18693" y="40711"/>
                  <a:pt x="18693" y="40761"/>
                </a:cubicBezTo>
                <a:cubicBezTo>
                  <a:pt x="18693" y="40761"/>
                  <a:pt x="18693" y="40811"/>
                  <a:pt x="18742" y="40861"/>
                </a:cubicBezTo>
                <a:lnTo>
                  <a:pt x="18892" y="41160"/>
                </a:lnTo>
                <a:lnTo>
                  <a:pt x="18892" y="41110"/>
                </a:lnTo>
                <a:lnTo>
                  <a:pt x="18942" y="41259"/>
                </a:lnTo>
                <a:lnTo>
                  <a:pt x="19041" y="41409"/>
                </a:lnTo>
                <a:cubicBezTo>
                  <a:pt x="19041" y="41408"/>
                  <a:pt x="19041" y="41406"/>
                  <a:pt x="19041" y="41405"/>
                </a:cubicBezTo>
                <a:lnTo>
                  <a:pt x="19041" y="41405"/>
                </a:lnTo>
                <a:cubicBezTo>
                  <a:pt x="19124" y="41560"/>
                  <a:pt x="19208" y="41691"/>
                  <a:pt x="19291" y="41858"/>
                </a:cubicBezTo>
                <a:cubicBezTo>
                  <a:pt x="19390" y="42007"/>
                  <a:pt x="19540" y="42207"/>
                  <a:pt x="19689" y="42356"/>
                </a:cubicBezTo>
                <a:cubicBezTo>
                  <a:pt x="19839" y="42506"/>
                  <a:pt x="19939" y="42605"/>
                  <a:pt x="20088" y="42755"/>
                </a:cubicBezTo>
                <a:lnTo>
                  <a:pt x="20537" y="43203"/>
                </a:lnTo>
                <a:cubicBezTo>
                  <a:pt x="20637" y="43353"/>
                  <a:pt x="20836" y="43503"/>
                  <a:pt x="20985" y="43652"/>
                </a:cubicBezTo>
                <a:cubicBezTo>
                  <a:pt x="21135" y="43752"/>
                  <a:pt x="21285" y="43901"/>
                  <a:pt x="21434" y="44001"/>
                </a:cubicBezTo>
                <a:cubicBezTo>
                  <a:pt x="21733" y="44250"/>
                  <a:pt x="22082" y="44450"/>
                  <a:pt x="22431" y="44599"/>
                </a:cubicBezTo>
                <a:cubicBezTo>
                  <a:pt x="22680" y="44699"/>
                  <a:pt x="22880" y="44798"/>
                  <a:pt x="23129" y="44898"/>
                </a:cubicBezTo>
                <a:cubicBezTo>
                  <a:pt x="23378" y="44998"/>
                  <a:pt x="23627" y="45048"/>
                  <a:pt x="23876" y="45147"/>
                </a:cubicBezTo>
                <a:cubicBezTo>
                  <a:pt x="24076" y="45197"/>
                  <a:pt x="24325" y="45247"/>
                  <a:pt x="24574" y="45297"/>
                </a:cubicBezTo>
                <a:cubicBezTo>
                  <a:pt x="24824" y="45347"/>
                  <a:pt x="25073" y="45397"/>
                  <a:pt x="25322" y="45397"/>
                </a:cubicBezTo>
                <a:lnTo>
                  <a:pt x="26269" y="45397"/>
                </a:lnTo>
                <a:lnTo>
                  <a:pt x="26668" y="45347"/>
                </a:lnTo>
                <a:cubicBezTo>
                  <a:pt x="26817" y="45347"/>
                  <a:pt x="26967" y="45297"/>
                  <a:pt x="27116" y="45297"/>
                </a:cubicBezTo>
                <a:lnTo>
                  <a:pt x="27366" y="45297"/>
                </a:lnTo>
                <a:lnTo>
                  <a:pt x="28163" y="45098"/>
                </a:lnTo>
                <a:cubicBezTo>
                  <a:pt x="28363" y="45048"/>
                  <a:pt x="28512" y="45048"/>
                  <a:pt x="28711" y="45048"/>
                </a:cubicBezTo>
                <a:lnTo>
                  <a:pt x="28861" y="45048"/>
                </a:lnTo>
                <a:lnTo>
                  <a:pt x="29060" y="45098"/>
                </a:lnTo>
                <a:lnTo>
                  <a:pt x="29110" y="45098"/>
                </a:lnTo>
                <a:lnTo>
                  <a:pt x="29409" y="45197"/>
                </a:lnTo>
                <a:lnTo>
                  <a:pt x="29559" y="45247"/>
                </a:lnTo>
                <a:cubicBezTo>
                  <a:pt x="30007" y="45397"/>
                  <a:pt x="30456" y="45596"/>
                  <a:pt x="30905" y="45795"/>
                </a:cubicBezTo>
                <a:cubicBezTo>
                  <a:pt x="31154" y="45895"/>
                  <a:pt x="31403" y="46045"/>
                  <a:pt x="31652" y="46144"/>
                </a:cubicBezTo>
                <a:lnTo>
                  <a:pt x="32051" y="46394"/>
                </a:lnTo>
                <a:cubicBezTo>
                  <a:pt x="32400" y="46693"/>
                  <a:pt x="32699" y="47042"/>
                  <a:pt x="33048" y="47341"/>
                </a:cubicBezTo>
                <a:lnTo>
                  <a:pt x="33696" y="47889"/>
                </a:lnTo>
                <a:cubicBezTo>
                  <a:pt x="33895" y="48038"/>
                  <a:pt x="34095" y="48238"/>
                  <a:pt x="34294" y="48387"/>
                </a:cubicBezTo>
                <a:cubicBezTo>
                  <a:pt x="34494" y="48537"/>
                  <a:pt x="34693" y="48637"/>
                  <a:pt x="34842" y="48786"/>
                </a:cubicBezTo>
                <a:lnTo>
                  <a:pt x="35740" y="49384"/>
                </a:lnTo>
                <a:cubicBezTo>
                  <a:pt x="35790" y="49434"/>
                  <a:pt x="35889" y="49434"/>
                  <a:pt x="35989" y="49434"/>
                </a:cubicBezTo>
                <a:cubicBezTo>
                  <a:pt x="36089" y="49434"/>
                  <a:pt x="36138" y="49384"/>
                  <a:pt x="36238" y="49334"/>
                </a:cubicBezTo>
                <a:cubicBezTo>
                  <a:pt x="36288" y="49235"/>
                  <a:pt x="36288" y="49135"/>
                  <a:pt x="36288" y="49085"/>
                </a:cubicBezTo>
                <a:cubicBezTo>
                  <a:pt x="36288" y="48986"/>
                  <a:pt x="36238" y="48886"/>
                  <a:pt x="36188" y="48836"/>
                </a:cubicBezTo>
                <a:cubicBezTo>
                  <a:pt x="35740" y="48537"/>
                  <a:pt x="35291" y="48238"/>
                  <a:pt x="34842" y="47939"/>
                </a:cubicBezTo>
                <a:cubicBezTo>
                  <a:pt x="34444" y="47640"/>
                  <a:pt x="34194" y="47390"/>
                  <a:pt x="33846" y="47141"/>
                </a:cubicBezTo>
                <a:cubicBezTo>
                  <a:pt x="33198" y="46543"/>
                  <a:pt x="32550" y="45945"/>
                  <a:pt x="32001" y="45347"/>
                </a:cubicBezTo>
                <a:cubicBezTo>
                  <a:pt x="31802" y="45098"/>
                  <a:pt x="31603" y="44898"/>
                  <a:pt x="31403" y="44699"/>
                </a:cubicBezTo>
                <a:cubicBezTo>
                  <a:pt x="31254" y="44499"/>
                  <a:pt x="31104" y="44300"/>
                  <a:pt x="30955" y="44101"/>
                </a:cubicBezTo>
                <a:cubicBezTo>
                  <a:pt x="30606" y="43652"/>
                  <a:pt x="30257" y="43203"/>
                  <a:pt x="29908" y="42755"/>
                </a:cubicBezTo>
                <a:cubicBezTo>
                  <a:pt x="29609" y="42306"/>
                  <a:pt x="29310" y="41808"/>
                  <a:pt x="28961" y="41359"/>
                </a:cubicBezTo>
                <a:lnTo>
                  <a:pt x="28961" y="41210"/>
                </a:lnTo>
                <a:lnTo>
                  <a:pt x="28961" y="40960"/>
                </a:lnTo>
                <a:lnTo>
                  <a:pt x="28961" y="40512"/>
                </a:lnTo>
                <a:cubicBezTo>
                  <a:pt x="28961" y="40362"/>
                  <a:pt x="28961" y="40213"/>
                  <a:pt x="28961" y="40063"/>
                </a:cubicBezTo>
                <a:lnTo>
                  <a:pt x="28961" y="39615"/>
                </a:lnTo>
                <a:lnTo>
                  <a:pt x="28961" y="39565"/>
                </a:lnTo>
                <a:cubicBezTo>
                  <a:pt x="28961" y="39515"/>
                  <a:pt x="28961" y="39465"/>
                  <a:pt x="28961" y="39465"/>
                </a:cubicBezTo>
                <a:cubicBezTo>
                  <a:pt x="28961" y="39166"/>
                  <a:pt x="29060" y="38867"/>
                  <a:pt x="29110" y="38568"/>
                </a:cubicBezTo>
                <a:cubicBezTo>
                  <a:pt x="29160" y="38319"/>
                  <a:pt x="29210" y="38069"/>
                  <a:pt x="29310" y="37820"/>
                </a:cubicBezTo>
                <a:lnTo>
                  <a:pt x="29459" y="37521"/>
                </a:lnTo>
                <a:cubicBezTo>
                  <a:pt x="29559" y="37272"/>
                  <a:pt x="29659" y="37072"/>
                  <a:pt x="29758" y="36823"/>
                </a:cubicBezTo>
                <a:lnTo>
                  <a:pt x="29958" y="36823"/>
                </a:lnTo>
                <a:lnTo>
                  <a:pt x="30456" y="36674"/>
                </a:lnTo>
                <a:cubicBezTo>
                  <a:pt x="30606" y="36674"/>
                  <a:pt x="30755" y="36624"/>
                  <a:pt x="30905" y="36574"/>
                </a:cubicBezTo>
                <a:cubicBezTo>
                  <a:pt x="31254" y="36474"/>
                  <a:pt x="31603" y="36325"/>
                  <a:pt x="31951" y="36225"/>
                </a:cubicBezTo>
                <a:cubicBezTo>
                  <a:pt x="32151" y="36125"/>
                  <a:pt x="32350" y="36026"/>
                  <a:pt x="32500" y="35926"/>
                </a:cubicBezTo>
                <a:cubicBezTo>
                  <a:pt x="32699" y="35826"/>
                  <a:pt x="32849" y="35727"/>
                  <a:pt x="32998" y="35627"/>
                </a:cubicBezTo>
                <a:cubicBezTo>
                  <a:pt x="33148" y="35477"/>
                  <a:pt x="33347" y="35328"/>
                  <a:pt x="33546" y="35128"/>
                </a:cubicBezTo>
                <a:cubicBezTo>
                  <a:pt x="33696" y="34979"/>
                  <a:pt x="33796" y="34879"/>
                  <a:pt x="33945" y="34780"/>
                </a:cubicBezTo>
                <a:cubicBezTo>
                  <a:pt x="34045" y="34630"/>
                  <a:pt x="34194" y="34431"/>
                  <a:pt x="34294" y="34281"/>
                </a:cubicBezTo>
                <a:cubicBezTo>
                  <a:pt x="34394" y="34132"/>
                  <a:pt x="34444" y="33982"/>
                  <a:pt x="34543" y="33833"/>
                </a:cubicBezTo>
                <a:cubicBezTo>
                  <a:pt x="34643" y="33683"/>
                  <a:pt x="34693" y="33533"/>
                  <a:pt x="34743" y="33384"/>
                </a:cubicBezTo>
                <a:cubicBezTo>
                  <a:pt x="34793" y="33185"/>
                  <a:pt x="34892" y="33035"/>
                  <a:pt x="34942" y="32836"/>
                </a:cubicBezTo>
                <a:cubicBezTo>
                  <a:pt x="35042" y="32487"/>
                  <a:pt x="35142" y="32138"/>
                  <a:pt x="35191" y="31789"/>
                </a:cubicBezTo>
                <a:cubicBezTo>
                  <a:pt x="35291" y="31390"/>
                  <a:pt x="35341" y="31041"/>
                  <a:pt x="35391" y="30642"/>
                </a:cubicBezTo>
                <a:lnTo>
                  <a:pt x="35391" y="29845"/>
                </a:lnTo>
                <a:cubicBezTo>
                  <a:pt x="35391" y="29596"/>
                  <a:pt x="35391" y="29396"/>
                  <a:pt x="35341" y="29197"/>
                </a:cubicBezTo>
                <a:cubicBezTo>
                  <a:pt x="35291" y="28649"/>
                  <a:pt x="35241" y="28150"/>
                  <a:pt x="35142" y="27652"/>
                </a:cubicBezTo>
                <a:cubicBezTo>
                  <a:pt x="35142" y="27452"/>
                  <a:pt x="35092" y="27303"/>
                  <a:pt x="35042" y="27103"/>
                </a:cubicBezTo>
                <a:cubicBezTo>
                  <a:pt x="34992" y="26954"/>
                  <a:pt x="34942" y="26705"/>
                  <a:pt x="34892" y="26505"/>
                </a:cubicBezTo>
                <a:cubicBezTo>
                  <a:pt x="34793" y="26156"/>
                  <a:pt x="34743" y="25807"/>
                  <a:pt x="34593" y="25409"/>
                </a:cubicBezTo>
                <a:cubicBezTo>
                  <a:pt x="34494" y="25010"/>
                  <a:pt x="34294" y="24611"/>
                  <a:pt x="34095" y="24262"/>
                </a:cubicBezTo>
                <a:cubicBezTo>
                  <a:pt x="33995" y="24113"/>
                  <a:pt x="33895" y="23913"/>
                  <a:pt x="33746" y="23764"/>
                </a:cubicBezTo>
                <a:cubicBezTo>
                  <a:pt x="33646" y="23564"/>
                  <a:pt x="33497" y="23365"/>
                  <a:pt x="33397" y="23166"/>
                </a:cubicBezTo>
                <a:lnTo>
                  <a:pt x="33297" y="23066"/>
                </a:lnTo>
                <a:cubicBezTo>
                  <a:pt x="33247" y="22966"/>
                  <a:pt x="33247" y="22916"/>
                  <a:pt x="33198" y="22867"/>
                </a:cubicBezTo>
                <a:cubicBezTo>
                  <a:pt x="33098" y="22767"/>
                  <a:pt x="33048" y="22767"/>
                  <a:pt x="32948" y="22767"/>
                </a:cubicBezTo>
                <a:cubicBezTo>
                  <a:pt x="32849" y="22767"/>
                  <a:pt x="32749" y="22817"/>
                  <a:pt x="32699" y="22867"/>
                </a:cubicBezTo>
                <a:cubicBezTo>
                  <a:pt x="32649" y="22916"/>
                  <a:pt x="32599" y="23016"/>
                  <a:pt x="32599" y="23116"/>
                </a:cubicBezTo>
                <a:cubicBezTo>
                  <a:pt x="32550" y="23116"/>
                  <a:pt x="32550" y="23166"/>
                  <a:pt x="32500" y="23215"/>
                </a:cubicBezTo>
                <a:cubicBezTo>
                  <a:pt x="32450" y="23315"/>
                  <a:pt x="32350" y="23465"/>
                  <a:pt x="32300" y="23564"/>
                </a:cubicBezTo>
                <a:cubicBezTo>
                  <a:pt x="32201" y="23664"/>
                  <a:pt x="32151" y="23814"/>
                  <a:pt x="32051" y="23913"/>
                </a:cubicBezTo>
                <a:cubicBezTo>
                  <a:pt x="31852" y="24163"/>
                  <a:pt x="31702" y="24462"/>
                  <a:pt x="31503" y="24761"/>
                </a:cubicBezTo>
                <a:cubicBezTo>
                  <a:pt x="31403" y="24910"/>
                  <a:pt x="31303" y="25060"/>
                  <a:pt x="31254" y="25259"/>
                </a:cubicBezTo>
                <a:cubicBezTo>
                  <a:pt x="31154" y="25409"/>
                  <a:pt x="31054" y="25558"/>
                  <a:pt x="31004" y="25708"/>
                </a:cubicBezTo>
                <a:cubicBezTo>
                  <a:pt x="30805" y="26057"/>
                  <a:pt x="30655" y="26356"/>
                  <a:pt x="30456" y="26705"/>
                </a:cubicBezTo>
                <a:cubicBezTo>
                  <a:pt x="30406" y="26854"/>
                  <a:pt x="30307" y="27054"/>
                  <a:pt x="30207" y="27203"/>
                </a:cubicBezTo>
                <a:lnTo>
                  <a:pt x="29958" y="27751"/>
                </a:lnTo>
                <a:cubicBezTo>
                  <a:pt x="29758" y="28250"/>
                  <a:pt x="29509" y="28698"/>
                  <a:pt x="29359" y="29197"/>
                </a:cubicBezTo>
                <a:cubicBezTo>
                  <a:pt x="29359" y="29197"/>
                  <a:pt x="29359" y="29147"/>
                  <a:pt x="29359" y="29147"/>
                </a:cubicBezTo>
                <a:cubicBezTo>
                  <a:pt x="29260" y="29297"/>
                  <a:pt x="29210" y="29496"/>
                  <a:pt x="29160" y="29695"/>
                </a:cubicBezTo>
                <a:cubicBezTo>
                  <a:pt x="29110" y="29895"/>
                  <a:pt x="29060" y="30094"/>
                  <a:pt x="29011" y="30293"/>
                </a:cubicBezTo>
                <a:cubicBezTo>
                  <a:pt x="28961" y="30642"/>
                  <a:pt x="28911" y="30991"/>
                  <a:pt x="28811" y="31340"/>
                </a:cubicBezTo>
                <a:cubicBezTo>
                  <a:pt x="28811" y="31540"/>
                  <a:pt x="28761" y="31739"/>
                  <a:pt x="28711" y="31938"/>
                </a:cubicBezTo>
                <a:cubicBezTo>
                  <a:pt x="28711" y="32138"/>
                  <a:pt x="28662" y="32337"/>
                  <a:pt x="28662" y="32537"/>
                </a:cubicBezTo>
                <a:lnTo>
                  <a:pt x="28662" y="33135"/>
                </a:lnTo>
                <a:lnTo>
                  <a:pt x="28662" y="33683"/>
                </a:lnTo>
                <a:cubicBezTo>
                  <a:pt x="28711" y="33932"/>
                  <a:pt x="28711" y="34231"/>
                  <a:pt x="28761" y="34481"/>
                </a:cubicBezTo>
                <a:lnTo>
                  <a:pt x="28911" y="35079"/>
                </a:lnTo>
                <a:cubicBezTo>
                  <a:pt x="28961" y="35577"/>
                  <a:pt x="29060" y="36026"/>
                  <a:pt x="29110" y="36474"/>
                </a:cubicBezTo>
                <a:cubicBezTo>
                  <a:pt x="29011" y="36773"/>
                  <a:pt x="28911" y="37023"/>
                  <a:pt x="28811" y="37272"/>
                </a:cubicBezTo>
                <a:cubicBezTo>
                  <a:pt x="28662" y="37621"/>
                  <a:pt x="28562" y="37970"/>
                  <a:pt x="28512" y="38319"/>
                </a:cubicBezTo>
                <a:cubicBezTo>
                  <a:pt x="28462" y="38468"/>
                  <a:pt x="28412" y="38668"/>
                  <a:pt x="28412" y="38867"/>
                </a:cubicBezTo>
                <a:cubicBezTo>
                  <a:pt x="28363" y="39016"/>
                  <a:pt x="28313" y="39266"/>
                  <a:pt x="28313" y="39465"/>
                </a:cubicBezTo>
                <a:cubicBezTo>
                  <a:pt x="28263" y="39714"/>
                  <a:pt x="28313" y="39914"/>
                  <a:pt x="28263" y="40113"/>
                </a:cubicBezTo>
                <a:lnTo>
                  <a:pt x="28163" y="39963"/>
                </a:lnTo>
                <a:cubicBezTo>
                  <a:pt x="27914" y="39565"/>
                  <a:pt x="27665" y="39116"/>
                  <a:pt x="27416" y="38717"/>
                </a:cubicBezTo>
                <a:cubicBezTo>
                  <a:pt x="27216" y="38269"/>
                  <a:pt x="27067" y="38020"/>
                  <a:pt x="26867" y="37671"/>
                </a:cubicBezTo>
                <a:cubicBezTo>
                  <a:pt x="26618" y="37172"/>
                  <a:pt x="26369" y="36724"/>
                  <a:pt x="26120" y="36225"/>
                </a:cubicBezTo>
                <a:cubicBezTo>
                  <a:pt x="25870" y="35727"/>
                  <a:pt x="25621" y="35228"/>
                  <a:pt x="25372" y="34730"/>
                </a:cubicBezTo>
                <a:cubicBezTo>
                  <a:pt x="25172" y="34181"/>
                  <a:pt x="24923" y="33733"/>
                  <a:pt x="24774" y="33185"/>
                </a:cubicBezTo>
                <a:cubicBezTo>
                  <a:pt x="24574" y="32686"/>
                  <a:pt x="24375" y="32188"/>
                  <a:pt x="24176" y="31689"/>
                </a:cubicBezTo>
                <a:cubicBezTo>
                  <a:pt x="24176" y="31639"/>
                  <a:pt x="24126" y="31589"/>
                  <a:pt x="24126" y="31540"/>
                </a:cubicBezTo>
                <a:cubicBezTo>
                  <a:pt x="24026" y="31241"/>
                  <a:pt x="23976" y="30941"/>
                  <a:pt x="23926" y="30593"/>
                </a:cubicBezTo>
                <a:cubicBezTo>
                  <a:pt x="23926" y="30443"/>
                  <a:pt x="23876" y="30343"/>
                  <a:pt x="23876" y="30244"/>
                </a:cubicBezTo>
                <a:lnTo>
                  <a:pt x="23876" y="29795"/>
                </a:lnTo>
                <a:lnTo>
                  <a:pt x="23876" y="29047"/>
                </a:lnTo>
                <a:cubicBezTo>
                  <a:pt x="23926" y="28599"/>
                  <a:pt x="24026" y="28200"/>
                  <a:pt x="24076" y="27801"/>
                </a:cubicBezTo>
                <a:cubicBezTo>
                  <a:pt x="24176" y="27353"/>
                  <a:pt x="24225" y="27004"/>
                  <a:pt x="24325" y="26605"/>
                </a:cubicBezTo>
                <a:cubicBezTo>
                  <a:pt x="24425" y="26256"/>
                  <a:pt x="24524" y="25758"/>
                  <a:pt x="24674" y="25359"/>
                </a:cubicBezTo>
                <a:cubicBezTo>
                  <a:pt x="24774" y="24960"/>
                  <a:pt x="24923" y="24561"/>
                  <a:pt x="25023" y="24113"/>
                </a:cubicBezTo>
                <a:cubicBezTo>
                  <a:pt x="25073" y="24013"/>
                  <a:pt x="25123" y="23863"/>
                  <a:pt x="25172" y="23764"/>
                </a:cubicBezTo>
                <a:cubicBezTo>
                  <a:pt x="25322" y="23365"/>
                  <a:pt x="25472" y="22966"/>
                  <a:pt x="25621" y="22617"/>
                </a:cubicBezTo>
                <a:cubicBezTo>
                  <a:pt x="25671" y="22567"/>
                  <a:pt x="25671" y="22518"/>
                  <a:pt x="25671" y="22518"/>
                </a:cubicBezTo>
                <a:cubicBezTo>
                  <a:pt x="25771" y="22468"/>
                  <a:pt x="25820" y="22418"/>
                  <a:pt x="25820" y="22368"/>
                </a:cubicBezTo>
                <a:lnTo>
                  <a:pt x="25920" y="22268"/>
                </a:lnTo>
                <a:cubicBezTo>
                  <a:pt x="26020" y="22119"/>
                  <a:pt x="26120" y="21969"/>
                  <a:pt x="26219" y="21820"/>
                </a:cubicBezTo>
                <a:lnTo>
                  <a:pt x="26219" y="21820"/>
                </a:lnTo>
                <a:lnTo>
                  <a:pt x="26169" y="21919"/>
                </a:lnTo>
                <a:lnTo>
                  <a:pt x="26419" y="21571"/>
                </a:lnTo>
                <a:lnTo>
                  <a:pt x="26369" y="21670"/>
                </a:lnTo>
                <a:cubicBezTo>
                  <a:pt x="26518" y="21421"/>
                  <a:pt x="26718" y="21222"/>
                  <a:pt x="26917" y="21022"/>
                </a:cubicBezTo>
                <a:cubicBezTo>
                  <a:pt x="27116" y="20823"/>
                  <a:pt x="27316" y="20673"/>
                  <a:pt x="27515" y="20474"/>
                </a:cubicBezTo>
                <a:cubicBezTo>
                  <a:pt x="27814" y="20225"/>
                  <a:pt x="28063" y="19975"/>
                  <a:pt x="28363" y="19726"/>
                </a:cubicBezTo>
                <a:cubicBezTo>
                  <a:pt x="28562" y="19427"/>
                  <a:pt x="28811" y="19178"/>
                  <a:pt x="29060" y="18929"/>
                </a:cubicBezTo>
                <a:cubicBezTo>
                  <a:pt x="29260" y="18630"/>
                  <a:pt x="29509" y="18380"/>
                  <a:pt x="29659" y="18081"/>
                </a:cubicBezTo>
                <a:cubicBezTo>
                  <a:pt x="29908" y="17782"/>
                  <a:pt x="30107" y="17433"/>
                  <a:pt x="30307" y="17134"/>
                </a:cubicBezTo>
                <a:cubicBezTo>
                  <a:pt x="30456" y="16785"/>
                  <a:pt x="30606" y="16486"/>
                  <a:pt x="30705" y="16137"/>
                </a:cubicBezTo>
                <a:cubicBezTo>
                  <a:pt x="30855" y="15788"/>
                  <a:pt x="30955" y="15440"/>
                  <a:pt x="31054" y="15041"/>
                </a:cubicBezTo>
                <a:cubicBezTo>
                  <a:pt x="31104" y="14891"/>
                  <a:pt x="31104" y="14692"/>
                  <a:pt x="31154" y="14493"/>
                </a:cubicBezTo>
                <a:cubicBezTo>
                  <a:pt x="31154" y="14293"/>
                  <a:pt x="31204" y="14094"/>
                  <a:pt x="31204" y="13894"/>
                </a:cubicBezTo>
                <a:cubicBezTo>
                  <a:pt x="31254" y="13545"/>
                  <a:pt x="31254" y="13147"/>
                  <a:pt x="31204" y="12798"/>
                </a:cubicBezTo>
                <a:cubicBezTo>
                  <a:pt x="31154" y="12399"/>
                  <a:pt x="31104" y="12000"/>
                  <a:pt x="31054" y="11651"/>
                </a:cubicBezTo>
                <a:cubicBezTo>
                  <a:pt x="31004" y="11452"/>
                  <a:pt x="30955" y="11302"/>
                  <a:pt x="30905" y="11103"/>
                </a:cubicBezTo>
                <a:cubicBezTo>
                  <a:pt x="30905" y="10904"/>
                  <a:pt x="30855" y="10704"/>
                  <a:pt x="30805" y="10555"/>
                </a:cubicBezTo>
                <a:cubicBezTo>
                  <a:pt x="30755" y="10355"/>
                  <a:pt x="30655" y="10156"/>
                  <a:pt x="30606" y="10006"/>
                </a:cubicBezTo>
                <a:cubicBezTo>
                  <a:pt x="30506" y="9757"/>
                  <a:pt x="30406" y="9558"/>
                  <a:pt x="30307" y="9358"/>
                </a:cubicBezTo>
                <a:cubicBezTo>
                  <a:pt x="30207" y="9159"/>
                  <a:pt x="30057" y="9010"/>
                  <a:pt x="29958" y="8810"/>
                </a:cubicBezTo>
                <a:lnTo>
                  <a:pt x="29559" y="8312"/>
                </a:lnTo>
                <a:cubicBezTo>
                  <a:pt x="29509" y="8212"/>
                  <a:pt x="29459" y="8162"/>
                  <a:pt x="29409" y="8112"/>
                </a:cubicBezTo>
                <a:cubicBezTo>
                  <a:pt x="29359" y="8013"/>
                  <a:pt x="29310" y="7963"/>
                  <a:pt x="29210" y="7963"/>
                </a:cubicBezTo>
                <a:cubicBezTo>
                  <a:pt x="29181" y="7948"/>
                  <a:pt x="29152" y="7942"/>
                  <a:pt x="29122" y="7942"/>
                </a:cubicBezTo>
                <a:cubicBezTo>
                  <a:pt x="29052" y="7942"/>
                  <a:pt x="28981" y="7977"/>
                  <a:pt x="28911" y="8013"/>
                </a:cubicBezTo>
                <a:cubicBezTo>
                  <a:pt x="28861" y="8013"/>
                  <a:pt x="28761" y="8013"/>
                  <a:pt x="28711" y="8062"/>
                </a:cubicBezTo>
                <a:lnTo>
                  <a:pt x="28113" y="8461"/>
                </a:lnTo>
                <a:lnTo>
                  <a:pt x="27615" y="8860"/>
                </a:lnTo>
                <a:lnTo>
                  <a:pt x="26668" y="9608"/>
                </a:lnTo>
                <a:cubicBezTo>
                  <a:pt x="26319" y="9857"/>
                  <a:pt x="26020" y="10156"/>
                  <a:pt x="25721" y="10455"/>
                </a:cubicBezTo>
                <a:cubicBezTo>
                  <a:pt x="25571" y="10555"/>
                  <a:pt x="25472" y="10704"/>
                  <a:pt x="25322" y="10854"/>
                </a:cubicBezTo>
                <a:cubicBezTo>
                  <a:pt x="25222" y="11003"/>
                  <a:pt x="25073" y="11153"/>
                  <a:pt x="24923" y="11352"/>
                </a:cubicBezTo>
                <a:cubicBezTo>
                  <a:pt x="24774" y="11502"/>
                  <a:pt x="24624" y="11701"/>
                  <a:pt x="24524" y="11901"/>
                </a:cubicBezTo>
                <a:cubicBezTo>
                  <a:pt x="24425" y="12050"/>
                  <a:pt x="24325" y="12249"/>
                  <a:pt x="24225" y="12399"/>
                </a:cubicBezTo>
                <a:lnTo>
                  <a:pt x="24126" y="12648"/>
                </a:lnTo>
                <a:cubicBezTo>
                  <a:pt x="24076" y="12798"/>
                  <a:pt x="24026" y="12897"/>
                  <a:pt x="24026" y="12997"/>
                </a:cubicBezTo>
                <a:cubicBezTo>
                  <a:pt x="23976" y="13097"/>
                  <a:pt x="23926" y="13346"/>
                  <a:pt x="23876" y="13545"/>
                </a:cubicBezTo>
                <a:cubicBezTo>
                  <a:pt x="23777" y="13894"/>
                  <a:pt x="23677" y="14293"/>
                  <a:pt x="23627" y="14692"/>
                </a:cubicBezTo>
                <a:cubicBezTo>
                  <a:pt x="23577" y="14891"/>
                  <a:pt x="23577" y="15091"/>
                  <a:pt x="23577" y="15290"/>
                </a:cubicBezTo>
                <a:cubicBezTo>
                  <a:pt x="23528" y="15489"/>
                  <a:pt x="23528" y="15689"/>
                  <a:pt x="23577" y="15888"/>
                </a:cubicBezTo>
                <a:cubicBezTo>
                  <a:pt x="23577" y="16287"/>
                  <a:pt x="23627" y="16686"/>
                  <a:pt x="23727" y="17084"/>
                </a:cubicBezTo>
                <a:lnTo>
                  <a:pt x="23777" y="17284"/>
                </a:lnTo>
                <a:cubicBezTo>
                  <a:pt x="23876" y="17583"/>
                  <a:pt x="23976" y="17882"/>
                  <a:pt x="24126" y="18131"/>
                </a:cubicBezTo>
                <a:cubicBezTo>
                  <a:pt x="24225" y="18331"/>
                  <a:pt x="24325" y="18530"/>
                  <a:pt x="24425" y="18729"/>
                </a:cubicBezTo>
                <a:cubicBezTo>
                  <a:pt x="24524" y="18929"/>
                  <a:pt x="24574" y="19078"/>
                  <a:pt x="24674" y="19278"/>
                </a:cubicBezTo>
                <a:cubicBezTo>
                  <a:pt x="24873" y="19577"/>
                  <a:pt x="25023" y="19926"/>
                  <a:pt x="25222" y="20275"/>
                </a:cubicBezTo>
                <a:cubicBezTo>
                  <a:pt x="25322" y="20474"/>
                  <a:pt x="25422" y="20673"/>
                  <a:pt x="25521" y="20873"/>
                </a:cubicBezTo>
                <a:lnTo>
                  <a:pt x="25521" y="20923"/>
                </a:lnTo>
                <a:cubicBezTo>
                  <a:pt x="25422" y="21222"/>
                  <a:pt x="25272" y="21471"/>
                  <a:pt x="25172" y="21770"/>
                </a:cubicBezTo>
                <a:cubicBezTo>
                  <a:pt x="24973" y="22119"/>
                  <a:pt x="24824" y="22468"/>
                  <a:pt x="24674" y="22817"/>
                </a:cubicBezTo>
                <a:cubicBezTo>
                  <a:pt x="24524" y="23215"/>
                  <a:pt x="24375" y="23664"/>
                  <a:pt x="24225" y="24113"/>
                </a:cubicBezTo>
                <a:cubicBezTo>
                  <a:pt x="24076" y="24561"/>
                  <a:pt x="23976" y="24910"/>
                  <a:pt x="23876" y="25309"/>
                </a:cubicBezTo>
                <a:cubicBezTo>
                  <a:pt x="23627" y="26106"/>
                  <a:pt x="23478" y="26954"/>
                  <a:pt x="23378" y="27801"/>
                </a:cubicBezTo>
                <a:cubicBezTo>
                  <a:pt x="23278" y="28250"/>
                  <a:pt x="23179" y="28698"/>
                  <a:pt x="23179" y="29147"/>
                </a:cubicBezTo>
                <a:lnTo>
                  <a:pt x="23179" y="29297"/>
                </a:lnTo>
                <a:cubicBezTo>
                  <a:pt x="23079" y="29097"/>
                  <a:pt x="23029" y="28898"/>
                  <a:pt x="22929" y="28698"/>
                </a:cubicBezTo>
                <a:lnTo>
                  <a:pt x="22431" y="27253"/>
                </a:lnTo>
                <a:cubicBezTo>
                  <a:pt x="22232" y="26705"/>
                  <a:pt x="22082" y="26206"/>
                  <a:pt x="21883" y="25708"/>
                </a:cubicBezTo>
                <a:cubicBezTo>
                  <a:pt x="21833" y="25458"/>
                  <a:pt x="21733" y="25259"/>
                  <a:pt x="21683" y="25010"/>
                </a:cubicBezTo>
                <a:cubicBezTo>
                  <a:pt x="21584" y="24761"/>
                  <a:pt x="21484" y="24511"/>
                  <a:pt x="21434" y="24312"/>
                </a:cubicBezTo>
                <a:cubicBezTo>
                  <a:pt x="21235" y="23764"/>
                  <a:pt x="21035" y="23315"/>
                  <a:pt x="20836" y="22817"/>
                </a:cubicBezTo>
                <a:cubicBezTo>
                  <a:pt x="20637" y="22368"/>
                  <a:pt x="20437" y="21870"/>
                  <a:pt x="20288" y="21421"/>
                </a:cubicBezTo>
                <a:cubicBezTo>
                  <a:pt x="20138" y="21072"/>
                  <a:pt x="20038" y="20773"/>
                  <a:pt x="19939" y="20424"/>
                </a:cubicBezTo>
                <a:cubicBezTo>
                  <a:pt x="19789" y="19826"/>
                  <a:pt x="19689" y="19178"/>
                  <a:pt x="19590" y="18630"/>
                </a:cubicBezTo>
                <a:lnTo>
                  <a:pt x="19590" y="18680"/>
                </a:lnTo>
                <a:cubicBezTo>
                  <a:pt x="19540" y="18331"/>
                  <a:pt x="19540" y="17932"/>
                  <a:pt x="19540" y="17533"/>
                </a:cubicBezTo>
                <a:cubicBezTo>
                  <a:pt x="19540" y="17134"/>
                  <a:pt x="19540" y="16736"/>
                  <a:pt x="19590" y="16287"/>
                </a:cubicBezTo>
                <a:cubicBezTo>
                  <a:pt x="19640" y="15888"/>
                  <a:pt x="19640" y="15489"/>
                  <a:pt x="19640" y="15041"/>
                </a:cubicBezTo>
                <a:cubicBezTo>
                  <a:pt x="19689" y="14592"/>
                  <a:pt x="19689" y="14193"/>
                  <a:pt x="19689" y="13745"/>
                </a:cubicBezTo>
                <a:cubicBezTo>
                  <a:pt x="19689" y="13496"/>
                  <a:pt x="19689" y="13246"/>
                  <a:pt x="19739" y="12997"/>
                </a:cubicBezTo>
                <a:cubicBezTo>
                  <a:pt x="19789" y="12748"/>
                  <a:pt x="19789" y="12698"/>
                  <a:pt x="19839" y="12499"/>
                </a:cubicBezTo>
                <a:cubicBezTo>
                  <a:pt x="19889" y="12499"/>
                  <a:pt x="19889" y="12449"/>
                  <a:pt x="19939" y="12399"/>
                </a:cubicBezTo>
                <a:lnTo>
                  <a:pt x="20038" y="12249"/>
                </a:lnTo>
                <a:lnTo>
                  <a:pt x="20088" y="12150"/>
                </a:lnTo>
                <a:lnTo>
                  <a:pt x="20437" y="11701"/>
                </a:lnTo>
                <a:cubicBezTo>
                  <a:pt x="20637" y="11402"/>
                  <a:pt x="20836" y="11103"/>
                  <a:pt x="20985" y="10804"/>
                </a:cubicBezTo>
                <a:cubicBezTo>
                  <a:pt x="21235" y="10505"/>
                  <a:pt x="21384" y="10206"/>
                  <a:pt x="21584" y="9857"/>
                </a:cubicBezTo>
                <a:cubicBezTo>
                  <a:pt x="21633" y="9658"/>
                  <a:pt x="21733" y="9458"/>
                  <a:pt x="21783" y="9209"/>
                </a:cubicBezTo>
                <a:cubicBezTo>
                  <a:pt x="21833" y="9059"/>
                  <a:pt x="21883" y="8910"/>
                  <a:pt x="21933" y="8710"/>
                </a:cubicBezTo>
                <a:cubicBezTo>
                  <a:pt x="21982" y="8561"/>
                  <a:pt x="21982" y="8362"/>
                  <a:pt x="22032" y="8212"/>
                </a:cubicBezTo>
                <a:cubicBezTo>
                  <a:pt x="22082" y="8013"/>
                  <a:pt x="22082" y="7863"/>
                  <a:pt x="22132" y="7664"/>
                </a:cubicBezTo>
                <a:cubicBezTo>
                  <a:pt x="22182" y="7464"/>
                  <a:pt x="22182" y="7315"/>
                  <a:pt x="22182" y="7165"/>
                </a:cubicBezTo>
                <a:cubicBezTo>
                  <a:pt x="22232" y="7016"/>
                  <a:pt x="22232" y="6766"/>
                  <a:pt x="22232" y="6567"/>
                </a:cubicBezTo>
                <a:cubicBezTo>
                  <a:pt x="22281" y="6168"/>
                  <a:pt x="22281" y="5819"/>
                  <a:pt x="22232" y="5470"/>
                </a:cubicBezTo>
                <a:cubicBezTo>
                  <a:pt x="22232" y="5271"/>
                  <a:pt x="22232" y="5072"/>
                  <a:pt x="22182" y="4872"/>
                </a:cubicBezTo>
                <a:cubicBezTo>
                  <a:pt x="22182" y="4673"/>
                  <a:pt x="22132" y="4523"/>
                  <a:pt x="22082" y="4324"/>
                </a:cubicBezTo>
                <a:cubicBezTo>
                  <a:pt x="22032" y="3975"/>
                  <a:pt x="21933" y="3626"/>
                  <a:pt x="21783" y="3277"/>
                </a:cubicBezTo>
                <a:cubicBezTo>
                  <a:pt x="21633" y="2978"/>
                  <a:pt x="21484" y="2679"/>
                  <a:pt x="21285" y="2380"/>
                </a:cubicBezTo>
                <a:cubicBezTo>
                  <a:pt x="21135" y="2131"/>
                  <a:pt x="20936" y="1832"/>
                  <a:pt x="20786" y="1583"/>
                </a:cubicBezTo>
                <a:cubicBezTo>
                  <a:pt x="20637" y="1433"/>
                  <a:pt x="20537" y="1333"/>
                  <a:pt x="20437" y="1184"/>
                </a:cubicBezTo>
                <a:cubicBezTo>
                  <a:pt x="20337" y="1034"/>
                  <a:pt x="20238" y="935"/>
                  <a:pt x="20088" y="835"/>
                </a:cubicBezTo>
                <a:cubicBezTo>
                  <a:pt x="19839" y="586"/>
                  <a:pt x="19540" y="336"/>
                  <a:pt x="19291" y="87"/>
                </a:cubicBezTo>
                <a:cubicBezTo>
                  <a:pt x="19212" y="28"/>
                  <a:pt x="19126" y="0"/>
                  <a:pt x="19044" y="0"/>
                </a:cubicBez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1317;p48">
            <a:extLst>
              <a:ext uri="{FF2B5EF4-FFF2-40B4-BE49-F238E27FC236}">
                <a16:creationId xmlns:a16="http://schemas.microsoft.com/office/drawing/2014/main" id="{A79D9660-F12F-44A9-995D-F29D7E759709}"/>
              </a:ext>
            </a:extLst>
          </p:cNvPr>
          <p:cNvSpPr/>
          <p:nvPr/>
        </p:nvSpPr>
        <p:spPr>
          <a:xfrm rot="3100471">
            <a:off x="10806934" y="2468810"/>
            <a:ext cx="863783" cy="755748"/>
          </a:xfrm>
          <a:custGeom>
            <a:avLst/>
            <a:gdLst/>
            <a:ahLst/>
            <a:cxnLst/>
            <a:rect l="l" t="t" r="r" b="b"/>
            <a:pathLst>
              <a:path w="43167" h="40234" extrusionOk="0">
                <a:moveTo>
                  <a:pt x="9721" y="1068"/>
                </a:moveTo>
                <a:lnTo>
                  <a:pt x="9820" y="1118"/>
                </a:lnTo>
                <a:cubicBezTo>
                  <a:pt x="9870" y="1217"/>
                  <a:pt x="9920" y="1267"/>
                  <a:pt x="10020" y="1317"/>
                </a:cubicBezTo>
                <a:cubicBezTo>
                  <a:pt x="10119" y="1467"/>
                  <a:pt x="10219" y="1666"/>
                  <a:pt x="10269" y="1865"/>
                </a:cubicBezTo>
                <a:cubicBezTo>
                  <a:pt x="10369" y="2065"/>
                  <a:pt x="10418" y="2364"/>
                  <a:pt x="10468" y="2613"/>
                </a:cubicBezTo>
                <a:cubicBezTo>
                  <a:pt x="10518" y="3211"/>
                  <a:pt x="10468" y="3859"/>
                  <a:pt x="10369" y="4457"/>
                </a:cubicBezTo>
                <a:lnTo>
                  <a:pt x="10369" y="4557"/>
                </a:lnTo>
                <a:cubicBezTo>
                  <a:pt x="10369" y="4657"/>
                  <a:pt x="10319" y="4756"/>
                  <a:pt x="10319" y="4856"/>
                </a:cubicBezTo>
                <a:lnTo>
                  <a:pt x="10319" y="4706"/>
                </a:lnTo>
                <a:cubicBezTo>
                  <a:pt x="10319" y="4856"/>
                  <a:pt x="10269" y="5006"/>
                  <a:pt x="10269" y="5155"/>
                </a:cubicBezTo>
                <a:cubicBezTo>
                  <a:pt x="10219" y="5504"/>
                  <a:pt x="10169" y="5903"/>
                  <a:pt x="10119" y="6252"/>
                </a:cubicBezTo>
                <a:lnTo>
                  <a:pt x="10119" y="6451"/>
                </a:lnTo>
                <a:cubicBezTo>
                  <a:pt x="10020" y="6900"/>
                  <a:pt x="9970" y="7398"/>
                  <a:pt x="9920" y="7847"/>
                </a:cubicBezTo>
                <a:cubicBezTo>
                  <a:pt x="9820" y="8295"/>
                  <a:pt x="9770" y="8644"/>
                  <a:pt x="9721" y="9043"/>
                </a:cubicBezTo>
                <a:cubicBezTo>
                  <a:pt x="9671" y="9442"/>
                  <a:pt x="9671" y="9791"/>
                  <a:pt x="9621" y="10140"/>
                </a:cubicBezTo>
                <a:cubicBezTo>
                  <a:pt x="9621" y="10538"/>
                  <a:pt x="9571" y="10937"/>
                  <a:pt x="9571" y="11286"/>
                </a:cubicBezTo>
                <a:cubicBezTo>
                  <a:pt x="9521" y="11087"/>
                  <a:pt x="9471" y="10887"/>
                  <a:pt x="9422" y="10688"/>
                </a:cubicBezTo>
                <a:cubicBezTo>
                  <a:pt x="9272" y="10189"/>
                  <a:pt x="9122" y="9741"/>
                  <a:pt x="9023" y="9292"/>
                </a:cubicBezTo>
                <a:cubicBezTo>
                  <a:pt x="8873" y="8844"/>
                  <a:pt x="8823" y="8395"/>
                  <a:pt x="8724" y="7946"/>
                </a:cubicBezTo>
                <a:cubicBezTo>
                  <a:pt x="8674" y="7498"/>
                  <a:pt x="8624" y="7049"/>
                  <a:pt x="8524" y="6601"/>
                </a:cubicBezTo>
                <a:cubicBezTo>
                  <a:pt x="8475" y="6202"/>
                  <a:pt x="8524" y="5953"/>
                  <a:pt x="8524" y="5654"/>
                </a:cubicBezTo>
                <a:lnTo>
                  <a:pt x="8524" y="4607"/>
                </a:lnTo>
                <a:cubicBezTo>
                  <a:pt x="8524" y="4258"/>
                  <a:pt x="8524" y="3909"/>
                  <a:pt x="8524" y="3560"/>
                </a:cubicBezTo>
                <a:cubicBezTo>
                  <a:pt x="8574" y="3211"/>
                  <a:pt x="8624" y="2912"/>
                  <a:pt x="8624" y="2613"/>
                </a:cubicBezTo>
                <a:cubicBezTo>
                  <a:pt x="8674" y="2414"/>
                  <a:pt x="8724" y="2214"/>
                  <a:pt x="8774" y="2015"/>
                </a:cubicBezTo>
                <a:cubicBezTo>
                  <a:pt x="8873" y="1815"/>
                  <a:pt x="8973" y="1616"/>
                  <a:pt x="9122" y="1467"/>
                </a:cubicBezTo>
                <a:cubicBezTo>
                  <a:pt x="9222" y="1367"/>
                  <a:pt x="9272" y="1267"/>
                  <a:pt x="9372" y="1217"/>
                </a:cubicBezTo>
                <a:cubicBezTo>
                  <a:pt x="9422" y="1167"/>
                  <a:pt x="9471" y="1118"/>
                  <a:pt x="9571" y="1068"/>
                </a:cubicBezTo>
                <a:close/>
                <a:moveTo>
                  <a:pt x="1446" y="7249"/>
                </a:moveTo>
                <a:cubicBezTo>
                  <a:pt x="1646" y="7298"/>
                  <a:pt x="1795" y="7298"/>
                  <a:pt x="1995" y="7398"/>
                </a:cubicBezTo>
                <a:cubicBezTo>
                  <a:pt x="2344" y="7498"/>
                  <a:pt x="2643" y="7647"/>
                  <a:pt x="2942" y="7797"/>
                </a:cubicBezTo>
                <a:cubicBezTo>
                  <a:pt x="3091" y="7946"/>
                  <a:pt x="3291" y="8046"/>
                  <a:pt x="3440" y="8146"/>
                </a:cubicBezTo>
                <a:cubicBezTo>
                  <a:pt x="3640" y="8345"/>
                  <a:pt x="3839" y="8495"/>
                  <a:pt x="3988" y="8694"/>
                </a:cubicBezTo>
                <a:cubicBezTo>
                  <a:pt x="4188" y="8844"/>
                  <a:pt x="4337" y="8993"/>
                  <a:pt x="4487" y="9093"/>
                </a:cubicBezTo>
                <a:cubicBezTo>
                  <a:pt x="4686" y="9242"/>
                  <a:pt x="4886" y="9442"/>
                  <a:pt x="5135" y="9591"/>
                </a:cubicBezTo>
                <a:cubicBezTo>
                  <a:pt x="5434" y="9890"/>
                  <a:pt x="5783" y="10239"/>
                  <a:pt x="6132" y="10538"/>
                </a:cubicBezTo>
                <a:cubicBezTo>
                  <a:pt x="6431" y="10837"/>
                  <a:pt x="6780" y="11236"/>
                  <a:pt x="7129" y="11585"/>
                </a:cubicBezTo>
                <a:cubicBezTo>
                  <a:pt x="7428" y="11934"/>
                  <a:pt x="7827" y="12383"/>
                  <a:pt x="8225" y="12831"/>
                </a:cubicBezTo>
                <a:cubicBezTo>
                  <a:pt x="7876" y="12582"/>
                  <a:pt x="7627" y="12383"/>
                  <a:pt x="7328" y="12183"/>
                </a:cubicBezTo>
                <a:cubicBezTo>
                  <a:pt x="6580" y="11735"/>
                  <a:pt x="5883" y="11286"/>
                  <a:pt x="5135" y="10837"/>
                </a:cubicBezTo>
                <a:cubicBezTo>
                  <a:pt x="4437" y="10339"/>
                  <a:pt x="3739" y="9990"/>
                  <a:pt x="2992" y="9591"/>
                </a:cubicBezTo>
                <a:cubicBezTo>
                  <a:pt x="2593" y="9292"/>
                  <a:pt x="2194" y="8993"/>
                  <a:pt x="1845" y="8644"/>
                </a:cubicBezTo>
                <a:lnTo>
                  <a:pt x="1546" y="8345"/>
                </a:lnTo>
                <a:cubicBezTo>
                  <a:pt x="1446" y="8196"/>
                  <a:pt x="1297" y="8046"/>
                  <a:pt x="1197" y="7897"/>
                </a:cubicBezTo>
                <a:cubicBezTo>
                  <a:pt x="1147" y="7797"/>
                  <a:pt x="1097" y="7697"/>
                  <a:pt x="1097" y="7597"/>
                </a:cubicBezTo>
                <a:lnTo>
                  <a:pt x="1097" y="7398"/>
                </a:lnTo>
                <a:lnTo>
                  <a:pt x="1147" y="7298"/>
                </a:lnTo>
                <a:lnTo>
                  <a:pt x="1197" y="7249"/>
                </a:lnTo>
                <a:close/>
                <a:moveTo>
                  <a:pt x="15453" y="4108"/>
                </a:moveTo>
                <a:lnTo>
                  <a:pt x="15602" y="4208"/>
                </a:lnTo>
                <a:cubicBezTo>
                  <a:pt x="15702" y="4308"/>
                  <a:pt x="15802" y="4407"/>
                  <a:pt x="15901" y="4507"/>
                </a:cubicBezTo>
                <a:cubicBezTo>
                  <a:pt x="16001" y="4657"/>
                  <a:pt x="16051" y="4806"/>
                  <a:pt x="16151" y="4956"/>
                </a:cubicBezTo>
                <a:cubicBezTo>
                  <a:pt x="16250" y="5305"/>
                  <a:pt x="16350" y="5654"/>
                  <a:pt x="16350" y="6002"/>
                </a:cubicBezTo>
                <a:cubicBezTo>
                  <a:pt x="16500" y="7099"/>
                  <a:pt x="16450" y="8245"/>
                  <a:pt x="16450" y="9392"/>
                </a:cubicBezTo>
                <a:cubicBezTo>
                  <a:pt x="16450" y="9940"/>
                  <a:pt x="16500" y="10489"/>
                  <a:pt x="16500" y="11037"/>
                </a:cubicBezTo>
                <a:cubicBezTo>
                  <a:pt x="16500" y="11585"/>
                  <a:pt x="16500" y="12084"/>
                  <a:pt x="16450" y="12632"/>
                </a:cubicBezTo>
                <a:cubicBezTo>
                  <a:pt x="16450" y="12831"/>
                  <a:pt x="16400" y="13080"/>
                  <a:pt x="16350" y="13330"/>
                </a:cubicBezTo>
                <a:cubicBezTo>
                  <a:pt x="16350" y="13579"/>
                  <a:pt x="16350" y="13878"/>
                  <a:pt x="16350" y="14127"/>
                </a:cubicBezTo>
                <a:lnTo>
                  <a:pt x="16350" y="15672"/>
                </a:lnTo>
                <a:lnTo>
                  <a:pt x="16350" y="16420"/>
                </a:lnTo>
                <a:cubicBezTo>
                  <a:pt x="16350" y="16669"/>
                  <a:pt x="16400" y="17018"/>
                  <a:pt x="16450" y="17367"/>
                </a:cubicBezTo>
                <a:cubicBezTo>
                  <a:pt x="16500" y="17666"/>
                  <a:pt x="16549" y="17915"/>
                  <a:pt x="16599" y="18215"/>
                </a:cubicBezTo>
                <a:cubicBezTo>
                  <a:pt x="16599" y="18514"/>
                  <a:pt x="16649" y="18713"/>
                  <a:pt x="16699" y="18962"/>
                </a:cubicBezTo>
                <a:cubicBezTo>
                  <a:pt x="16799" y="19411"/>
                  <a:pt x="16849" y="19810"/>
                  <a:pt x="16998" y="20208"/>
                </a:cubicBezTo>
                <a:lnTo>
                  <a:pt x="16998" y="20358"/>
                </a:lnTo>
                <a:cubicBezTo>
                  <a:pt x="16649" y="19710"/>
                  <a:pt x="16350" y="19012"/>
                  <a:pt x="16051" y="18314"/>
                </a:cubicBezTo>
                <a:cubicBezTo>
                  <a:pt x="15951" y="18065"/>
                  <a:pt x="15852" y="17816"/>
                  <a:pt x="15802" y="17567"/>
                </a:cubicBezTo>
                <a:cubicBezTo>
                  <a:pt x="15702" y="17317"/>
                  <a:pt x="15602" y="17018"/>
                  <a:pt x="15553" y="16719"/>
                </a:cubicBezTo>
                <a:cubicBezTo>
                  <a:pt x="15353" y="16171"/>
                  <a:pt x="15154" y="15573"/>
                  <a:pt x="14954" y="15024"/>
                </a:cubicBezTo>
                <a:cubicBezTo>
                  <a:pt x="14905" y="14725"/>
                  <a:pt x="14805" y="14476"/>
                  <a:pt x="14755" y="14177"/>
                </a:cubicBezTo>
                <a:cubicBezTo>
                  <a:pt x="14655" y="13878"/>
                  <a:pt x="14605" y="13679"/>
                  <a:pt x="14605" y="13380"/>
                </a:cubicBezTo>
                <a:cubicBezTo>
                  <a:pt x="14506" y="12831"/>
                  <a:pt x="14356" y="12283"/>
                  <a:pt x="14257" y="11685"/>
                </a:cubicBezTo>
                <a:cubicBezTo>
                  <a:pt x="14207" y="11485"/>
                  <a:pt x="14207" y="11286"/>
                  <a:pt x="14157" y="11087"/>
                </a:cubicBezTo>
                <a:cubicBezTo>
                  <a:pt x="14057" y="10289"/>
                  <a:pt x="14007" y="9541"/>
                  <a:pt x="14007" y="8744"/>
                </a:cubicBezTo>
                <a:cubicBezTo>
                  <a:pt x="14007" y="8345"/>
                  <a:pt x="14007" y="7946"/>
                  <a:pt x="14057" y="7548"/>
                </a:cubicBezTo>
                <a:cubicBezTo>
                  <a:pt x="14107" y="7149"/>
                  <a:pt x="14107" y="6800"/>
                  <a:pt x="14157" y="6451"/>
                </a:cubicBezTo>
                <a:cubicBezTo>
                  <a:pt x="14207" y="6102"/>
                  <a:pt x="14257" y="5803"/>
                  <a:pt x="14406" y="5554"/>
                </a:cubicBezTo>
                <a:cubicBezTo>
                  <a:pt x="14456" y="5354"/>
                  <a:pt x="14556" y="5155"/>
                  <a:pt x="14655" y="4956"/>
                </a:cubicBezTo>
                <a:cubicBezTo>
                  <a:pt x="14755" y="4806"/>
                  <a:pt x="14855" y="4607"/>
                  <a:pt x="14954" y="4457"/>
                </a:cubicBezTo>
                <a:cubicBezTo>
                  <a:pt x="15054" y="4358"/>
                  <a:pt x="15104" y="4258"/>
                  <a:pt x="15204" y="4208"/>
                </a:cubicBezTo>
                <a:lnTo>
                  <a:pt x="15353" y="4108"/>
                </a:lnTo>
                <a:close/>
                <a:moveTo>
                  <a:pt x="2643" y="15423"/>
                </a:moveTo>
                <a:cubicBezTo>
                  <a:pt x="2992" y="15473"/>
                  <a:pt x="3340" y="15523"/>
                  <a:pt x="3689" y="15573"/>
                </a:cubicBezTo>
                <a:cubicBezTo>
                  <a:pt x="4038" y="15623"/>
                  <a:pt x="4387" y="15722"/>
                  <a:pt x="4736" y="15772"/>
                </a:cubicBezTo>
                <a:cubicBezTo>
                  <a:pt x="5235" y="15972"/>
                  <a:pt x="5733" y="16121"/>
                  <a:pt x="6182" y="16320"/>
                </a:cubicBezTo>
                <a:cubicBezTo>
                  <a:pt x="6680" y="16520"/>
                  <a:pt x="7228" y="16719"/>
                  <a:pt x="7727" y="16968"/>
                </a:cubicBezTo>
                <a:cubicBezTo>
                  <a:pt x="8225" y="17168"/>
                  <a:pt x="8724" y="17417"/>
                  <a:pt x="9222" y="17666"/>
                </a:cubicBezTo>
                <a:cubicBezTo>
                  <a:pt x="9721" y="17866"/>
                  <a:pt x="10219" y="18115"/>
                  <a:pt x="10718" y="18414"/>
                </a:cubicBezTo>
                <a:cubicBezTo>
                  <a:pt x="11017" y="18563"/>
                  <a:pt x="11316" y="18763"/>
                  <a:pt x="11615" y="18912"/>
                </a:cubicBezTo>
                <a:cubicBezTo>
                  <a:pt x="12063" y="19261"/>
                  <a:pt x="12562" y="19560"/>
                  <a:pt x="13010" y="19859"/>
                </a:cubicBezTo>
                <a:cubicBezTo>
                  <a:pt x="13459" y="20208"/>
                  <a:pt x="13958" y="20507"/>
                  <a:pt x="14406" y="20906"/>
                </a:cubicBezTo>
                <a:lnTo>
                  <a:pt x="14157" y="20707"/>
                </a:lnTo>
                <a:cubicBezTo>
                  <a:pt x="13609" y="20458"/>
                  <a:pt x="13060" y="20258"/>
                  <a:pt x="12512" y="20059"/>
                </a:cubicBezTo>
                <a:cubicBezTo>
                  <a:pt x="11515" y="19710"/>
                  <a:pt x="10518" y="19361"/>
                  <a:pt x="9521" y="19012"/>
                </a:cubicBezTo>
                <a:lnTo>
                  <a:pt x="9172" y="18912"/>
                </a:lnTo>
                <a:lnTo>
                  <a:pt x="9322" y="18962"/>
                </a:lnTo>
                <a:cubicBezTo>
                  <a:pt x="8923" y="18863"/>
                  <a:pt x="8475" y="18713"/>
                  <a:pt x="8026" y="18563"/>
                </a:cubicBezTo>
                <a:cubicBezTo>
                  <a:pt x="7627" y="18464"/>
                  <a:pt x="7179" y="18414"/>
                  <a:pt x="6730" y="18314"/>
                </a:cubicBezTo>
                <a:cubicBezTo>
                  <a:pt x="6281" y="18215"/>
                  <a:pt x="5932" y="18115"/>
                  <a:pt x="5534" y="18015"/>
                </a:cubicBezTo>
                <a:cubicBezTo>
                  <a:pt x="5135" y="17915"/>
                  <a:pt x="4686" y="17816"/>
                  <a:pt x="4287" y="17716"/>
                </a:cubicBezTo>
                <a:cubicBezTo>
                  <a:pt x="3889" y="17616"/>
                  <a:pt x="3640" y="17517"/>
                  <a:pt x="3340" y="17367"/>
                </a:cubicBezTo>
                <a:cubicBezTo>
                  <a:pt x="2992" y="17268"/>
                  <a:pt x="2692" y="17068"/>
                  <a:pt x="2393" y="16919"/>
                </a:cubicBezTo>
                <a:cubicBezTo>
                  <a:pt x="2194" y="16769"/>
                  <a:pt x="1995" y="16620"/>
                  <a:pt x="1795" y="16420"/>
                </a:cubicBezTo>
                <a:cubicBezTo>
                  <a:pt x="1696" y="16320"/>
                  <a:pt x="1596" y="16221"/>
                  <a:pt x="1546" y="16071"/>
                </a:cubicBezTo>
                <a:cubicBezTo>
                  <a:pt x="1546" y="16021"/>
                  <a:pt x="1496" y="15972"/>
                  <a:pt x="1446" y="15922"/>
                </a:cubicBezTo>
                <a:cubicBezTo>
                  <a:pt x="1446" y="15872"/>
                  <a:pt x="1446" y="15772"/>
                  <a:pt x="1446" y="15722"/>
                </a:cubicBezTo>
                <a:cubicBezTo>
                  <a:pt x="1446" y="15722"/>
                  <a:pt x="1446" y="15672"/>
                  <a:pt x="1446" y="15623"/>
                </a:cubicBezTo>
                <a:lnTo>
                  <a:pt x="1546" y="15623"/>
                </a:lnTo>
                <a:cubicBezTo>
                  <a:pt x="1596" y="15573"/>
                  <a:pt x="1696" y="15573"/>
                  <a:pt x="1795" y="15523"/>
                </a:cubicBezTo>
                <a:cubicBezTo>
                  <a:pt x="2044" y="15473"/>
                  <a:pt x="2344" y="15423"/>
                  <a:pt x="2643" y="15423"/>
                </a:cubicBezTo>
                <a:close/>
                <a:moveTo>
                  <a:pt x="21484" y="8196"/>
                </a:moveTo>
                <a:cubicBezTo>
                  <a:pt x="21534" y="8245"/>
                  <a:pt x="21584" y="8245"/>
                  <a:pt x="21634" y="8295"/>
                </a:cubicBezTo>
                <a:cubicBezTo>
                  <a:pt x="21733" y="8395"/>
                  <a:pt x="21833" y="8495"/>
                  <a:pt x="21933" y="8594"/>
                </a:cubicBezTo>
                <a:cubicBezTo>
                  <a:pt x="21983" y="8694"/>
                  <a:pt x="22082" y="8794"/>
                  <a:pt x="22132" y="8893"/>
                </a:cubicBezTo>
                <a:cubicBezTo>
                  <a:pt x="22232" y="9043"/>
                  <a:pt x="22282" y="9143"/>
                  <a:pt x="22332" y="9242"/>
                </a:cubicBezTo>
                <a:cubicBezTo>
                  <a:pt x="22481" y="9741"/>
                  <a:pt x="22581" y="10189"/>
                  <a:pt x="22631" y="10688"/>
                </a:cubicBezTo>
                <a:cubicBezTo>
                  <a:pt x="22680" y="11236"/>
                  <a:pt x="22680" y="11735"/>
                  <a:pt x="22730" y="12233"/>
                </a:cubicBezTo>
                <a:cubicBezTo>
                  <a:pt x="22730" y="12781"/>
                  <a:pt x="22780" y="13380"/>
                  <a:pt x="22830" y="13928"/>
                </a:cubicBezTo>
                <a:cubicBezTo>
                  <a:pt x="22930" y="15024"/>
                  <a:pt x="22930" y="16121"/>
                  <a:pt x="22930" y="17168"/>
                </a:cubicBezTo>
                <a:cubicBezTo>
                  <a:pt x="22930" y="17766"/>
                  <a:pt x="22930" y="18314"/>
                  <a:pt x="22880" y="18912"/>
                </a:cubicBezTo>
                <a:cubicBezTo>
                  <a:pt x="22830" y="19461"/>
                  <a:pt x="22830" y="20059"/>
                  <a:pt x="22880" y="20607"/>
                </a:cubicBezTo>
                <a:cubicBezTo>
                  <a:pt x="22980" y="21754"/>
                  <a:pt x="23079" y="22900"/>
                  <a:pt x="23279" y="24046"/>
                </a:cubicBezTo>
                <a:cubicBezTo>
                  <a:pt x="23279" y="24196"/>
                  <a:pt x="23328" y="24346"/>
                  <a:pt x="23328" y="24445"/>
                </a:cubicBezTo>
                <a:cubicBezTo>
                  <a:pt x="23378" y="24894"/>
                  <a:pt x="23428" y="25293"/>
                  <a:pt x="23528" y="25691"/>
                </a:cubicBezTo>
                <a:cubicBezTo>
                  <a:pt x="23578" y="25941"/>
                  <a:pt x="23677" y="26190"/>
                  <a:pt x="23727" y="26439"/>
                </a:cubicBezTo>
                <a:lnTo>
                  <a:pt x="23578" y="26040"/>
                </a:lnTo>
                <a:cubicBezTo>
                  <a:pt x="23428" y="25741"/>
                  <a:pt x="23279" y="25442"/>
                  <a:pt x="23179" y="25143"/>
                </a:cubicBezTo>
                <a:cubicBezTo>
                  <a:pt x="23179" y="25193"/>
                  <a:pt x="23179" y="25193"/>
                  <a:pt x="23179" y="25243"/>
                </a:cubicBezTo>
                <a:lnTo>
                  <a:pt x="23129" y="25143"/>
                </a:lnTo>
                <a:lnTo>
                  <a:pt x="23129" y="25093"/>
                </a:lnTo>
                <a:cubicBezTo>
                  <a:pt x="22930" y="24595"/>
                  <a:pt x="22730" y="24096"/>
                  <a:pt x="22531" y="23598"/>
                </a:cubicBezTo>
                <a:cubicBezTo>
                  <a:pt x="22381" y="23050"/>
                  <a:pt x="22232" y="22451"/>
                  <a:pt x="22032" y="21853"/>
                </a:cubicBezTo>
                <a:cubicBezTo>
                  <a:pt x="21833" y="21255"/>
                  <a:pt x="21684" y="20607"/>
                  <a:pt x="21534" y="20009"/>
                </a:cubicBezTo>
                <a:cubicBezTo>
                  <a:pt x="21384" y="19411"/>
                  <a:pt x="21285" y="18813"/>
                  <a:pt x="21185" y="18215"/>
                </a:cubicBezTo>
                <a:cubicBezTo>
                  <a:pt x="21036" y="17616"/>
                  <a:pt x="20936" y="16968"/>
                  <a:pt x="20836" y="16320"/>
                </a:cubicBezTo>
                <a:cubicBezTo>
                  <a:pt x="20687" y="15623"/>
                  <a:pt x="20587" y="15074"/>
                  <a:pt x="20537" y="14426"/>
                </a:cubicBezTo>
                <a:cubicBezTo>
                  <a:pt x="20537" y="14127"/>
                  <a:pt x="20437" y="13878"/>
                  <a:pt x="20437" y="13579"/>
                </a:cubicBezTo>
                <a:cubicBezTo>
                  <a:pt x="20338" y="12981"/>
                  <a:pt x="20288" y="12333"/>
                  <a:pt x="20288" y="11735"/>
                </a:cubicBezTo>
                <a:lnTo>
                  <a:pt x="20288" y="10738"/>
                </a:lnTo>
                <a:cubicBezTo>
                  <a:pt x="20288" y="10439"/>
                  <a:pt x="20338" y="10140"/>
                  <a:pt x="20388" y="9841"/>
                </a:cubicBezTo>
                <a:cubicBezTo>
                  <a:pt x="20437" y="9492"/>
                  <a:pt x="20487" y="9193"/>
                  <a:pt x="20587" y="8844"/>
                </a:cubicBezTo>
                <a:cubicBezTo>
                  <a:pt x="20637" y="8744"/>
                  <a:pt x="20736" y="8594"/>
                  <a:pt x="20836" y="8495"/>
                </a:cubicBezTo>
                <a:cubicBezTo>
                  <a:pt x="20886" y="8445"/>
                  <a:pt x="20936" y="8345"/>
                  <a:pt x="21036" y="8295"/>
                </a:cubicBezTo>
                <a:cubicBezTo>
                  <a:pt x="21036" y="8295"/>
                  <a:pt x="21135" y="8245"/>
                  <a:pt x="21185" y="8196"/>
                </a:cubicBezTo>
                <a:close/>
                <a:moveTo>
                  <a:pt x="7378" y="23249"/>
                </a:moveTo>
                <a:cubicBezTo>
                  <a:pt x="8524" y="23299"/>
                  <a:pt x="9671" y="23498"/>
                  <a:pt x="10817" y="23698"/>
                </a:cubicBezTo>
                <a:cubicBezTo>
                  <a:pt x="11366" y="23797"/>
                  <a:pt x="11964" y="23897"/>
                  <a:pt x="12512" y="24046"/>
                </a:cubicBezTo>
                <a:cubicBezTo>
                  <a:pt x="13110" y="24196"/>
                  <a:pt x="13609" y="24346"/>
                  <a:pt x="14157" y="24495"/>
                </a:cubicBezTo>
                <a:lnTo>
                  <a:pt x="15204" y="24744"/>
                </a:lnTo>
                <a:cubicBezTo>
                  <a:pt x="16250" y="25093"/>
                  <a:pt x="17297" y="25442"/>
                  <a:pt x="18294" y="25841"/>
                </a:cubicBezTo>
                <a:cubicBezTo>
                  <a:pt x="18793" y="25990"/>
                  <a:pt x="19241" y="26240"/>
                  <a:pt x="19740" y="26439"/>
                </a:cubicBezTo>
                <a:cubicBezTo>
                  <a:pt x="20238" y="26688"/>
                  <a:pt x="20687" y="26938"/>
                  <a:pt x="21185" y="27187"/>
                </a:cubicBezTo>
                <a:lnTo>
                  <a:pt x="21584" y="27436"/>
                </a:lnTo>
                <a:lnTo>
                  <a:pt x="21534" y="27436"/>
                </a:lnTo>
                <a:cubicBezTo>
                  <a:pt x="21584" y="27436"/>
                  <a:pt x="21584" y="27486"/>
                  <a:pt x="21634" y="27486"/>
                </a:cubicBezTo>
                <a:lnTo>
                  <a:pt x="21833" y="27586"/>
                </a:lnTo>
                <a:lnTo>
                  <a:pt x="22032" y="27735"/>
                </a:lnTo>
                <a:cubicBezTo>
                  <a:pt x="21733" y="27586"/>
                  <a:pt x="21434" y="27486"/>
                  <a:pt x="21085" y="27386"/>
                </a:cubicBezTo>
                <a:cubicBezTo>
                  <a:pt x="20487" y="27237"/>
                  <a:pt x="19939" y="27087"/>
                  <a:pt x="19341" y="26938"/>
                </a:cubicBezTo>
                <a:cubicBezTo>
                  <a:pt x="18194" y="26638"/>
                  <a:pt x="17048" y="26439"/>
                  <a:pt x="15901" y="26290"/>
                </a:cubicBezTo>
                <a:cubicBezTo>
                  <a:pt x="15303" y="26190"/>
                  <a:pt x="14755" y="26190"/>
                  <a:pt x="14107" y="26140"/>
                </a:cubicBezTo>
                <a:cubicBezTo>
                  <a:pt x="13509" y="26040"/>
                  <a:pt x="12961" y="26090"/>
                  <a:pt x="12412" y="26040"/>
                </a:cubicBezTo>
                <a:cubicBezTo>
                  <a:pt x="11864" y="26040"/>
                  <a:pt x="11266" y="25990"/>
                  <a:pt x="10718" y="25990"/>
                </a:cubicBezTo>
                <a:cubicBezTo>
                  <a:pt x="10169" y="25941"/>
                  <a:pt x="9521" y="25941"/>
                  <a:pt x="8923" y="25841"/>
                </a:cubicBezTo>
                <a:cubicBezTo>
                  <a:pt x="8674" y="25841"/>
                  <a:pt x="8375" y="25791"/>
                  <a:pt x="8076" y="25791"/>
                </a:cubicBezTo>
                <a:cubicBezTo>
                  <a:pt x="7827" y="25741"/>
                  <a:pt x="7478" y="25741"/>
                  <a:pt x="7179" y="25691"/>
                </a:cubicBezTo>
                <a:cubicBezTo>
                  <a:pt x="6630" y="25592"/>
                  <a:pt x="6082" y="25492"/>
                  <a:pt x="5583" y="25392"/>
                </a:cubicBezTo>
                <a:cubicBezTo>
                  <a:pt x="5284" y="25293"/>
                  <a:pt x="5035" y="25143"/>
                  <a:pt x="4786" y="24994"/>
                </a:cubicBezTo>
                <a:cubicBezTo>
                  <a:pt x="4636" y="24944"/>
                  <a:pt x="4537" y="24844"/>
                  <a:pt x="4437" y="24744"/>
                </a:cubicBezTo>
                <a:cubicBezTo>
                  <a:pt x="4387" y="24645"/>
                  <a:pt x="4287" y="24595"/>
                  <a:pt x="4238" y="24495"/>
                </a:cubicBezTo>
                <a:lnTo>
                  <a:pt x="4188" y="24346"/>
                </a:lnTo>
                <a:lnTo>
                  <a:pt x="4188" y="24146"/>
                </a:lnTo>
                <a:lnTo>
                  <a:pt x="4188" y="24046"/>
                </a:lnTo>
                <a:cubicBezTo>
                  <a:pt x="4238" y="23997"/>
                  <a:pt x="4238" y="23947"/>
                  <a:pt x="4287" y="23897"/>
                </a:cubicBezTo>
                <a:cubicBezTo>
                  <a:pt x="4287" y="23847"/>
                  <a:pt x="4337" y="23797"/>
                  <a:pt x="4387" y="23747"/>
                </a:cubicBezTo>
                <a:lnTo>
                  <a:pt x="4537" y="23648"/>
                </a:lnTo>
                <a:cubicBezTo>
                  <a:pt x="4786" y="23498"/>
                  <a:pt x="5085" y="23448"/>
                  <a:pt x="5384" y="23349"/>
                </a:cubicBezTo>
                <a:cubicBezTo>
                  <a:pt x="5733" y="23299"/>
                  <a:pt x="6032" y="23249"/>
                  <a:pt x="6381" y="23249"/>
                </a:cubicBezTo>
                <a:close/>
                <a:moveTo>
                  <a:pt x="27117" y="12532"/>
                </a:moveTo>
                <a:lnTo>
                  <a:pt x="27316" y="12582"/>
                </a:lnTo>
                <a:cubicBezTo>
                  <a:pt x="27366" y="12582"/>
                  <a:pt x="27416" y="12632"/>
                  <a:pt x="27515" y="12682"/>
                </a:cubicBezTo>
                <a:cubicBezTo>
                  <a:pt x="27665" y="12781"/>
                  <a:pt x="27765" y="12931"/>
                  <a:pt x="27914" y="13080"/>
                </a:cubicBezTo>
                <a:cubicBezTo>
                  <a:pt x="28114" y="13330"/>
                  <a:pt x="28313" y="13629"/>
                  <a:pt x="28463" y="13928"/>
                </a:cubicBezTo>
                <a:cubicBezTo>
                  <a:pt x="28512" y="14127"/>
                  <a:pt x="28562" y="14327"/>
                  <a:pt x="28612" y="14476"/>
                </a:cubicBezTo>
                <a:cubicBezTo>
                  <a:pt x="28662" y="14676"/>
                  <a:pt x="28712" y="14925"/>
                  <a:pt x="28762" y="15174"/>
                </a:cubicBezTo>
                <a:cubicBezTo>
                  <a:pt x="28811" y="15573"/>
                  <a:pt x="28911" y="16021"/>
                  <a:pt x="28961" y="16470"/>
                </a:cubicBezTo>
                <a:cubicBezTo>
                  <a:pt x="28961" y="16470"/>
                  <a:pt x="28961" y="16520"/>
                  <a:pt x="28961" y="16520"/>
                </a:cubicBezTo>
                <a:cubicBezTo>
                  <a:pt x="29011" y="17018"/>
                  <a:pt x="29110" y="17517"/>
                  <a:pt x="29160" y="18065"/>
                </a:cubicBezTo>
                <a:lnTo>
                  <a:pt x="29160" y="17915"/>
                </a:lnTo>
                <a:cubicBezTo>
                  <a:pt x="29160" y="18165"/>
                  <a:pt x="29210" y="18464"/>
                  <a:pt x="29260" y="18713"/>
                </a:cubicBezTo>
                <a:cubicBezTo>
                  <a:pt x="29310" y="19461"/>
                  <a:pt x="29410" y="20159"/>
                  <a:pt x="29459" y="20856"/>
                </a:cubicBezTo>
                <a:cubicBezTo>
                  <a:pt x="29559" y="21754"/>
                  <a:pt x="29609" y="22651"/>
                  <a:pt x="29709" y="23548"/>
                </a:cubicBezTo>
                <a:cubicBezTo>
                  <a:pt x="29758" y="23997"/>
                  <a:pt x="29808" y="24495"/>
                  <a:pt x="29808" y="24944"/>
                </a:cubicBezTo>
                <a:cubicBezTo>
                  <a:pt x="29858" y="25442"/>
                  <a:pt x="29958" y="25941"/>
                  <a:pt x="30008" y="26439"/>
                </a:cubicBezTo>
                <a:lnTo>
                  <a:pt x="30008" y="26290"/>
                </a:lnTo>
                <a:cubicBezTo>
                  <a:pt x="30107" y="26888"/>
                  <a:pt x="30207" y="27436"/>
                  <a:pt x="30257" y="28034"/>
                </a:cubicBezTo>
                <a:cubicBezTo>
                  <a:pt x="30357" y="28632"/>
                  <a:pt x="30406" y="29181"/>
                  <a:pt x="30506" y="29729"/>
                </a:cubicBezTo>
                <a:cubicBezTo>
                  <a:pt x="30606" y="30327"/>
                  <a:pt x="30706" y="30776"/>
                  <a:pt x="30805" y="31274"/>
                </a:cubicBezTo>
                <a:cubicBezTo>
                  <a:pt x="30805" y="31424"/>
                  <a:pt x="30905" y="31573"/>
                  <a:pt x="30955" y="31723"/>
                </a:cubicBezTo>
                <a:lnTo>
                  <a:pt x="30656" y="31324"/>
                </a:lnTo>
                <a:cubicBezTo>
                  <a:pt x="30406" y="30875"/>
                  <a:pt x="30157" y="30427"/>
                  <a:pt x="29908" y="29978"/>
                </a:cubicBezTo>
                <a:cubicBezTo>
                  <a:pt x="29659" y="29529"/>
                  <a:pt x="29509" y="29181"/>
                  <a:pt x="29310" y="28732"/>
                </a:cubicBezTo>
                <a:cubicBezTo>
                  <a:pt x="28861" y="27635"/>
                  <a:pt x="28463" y="26489"/>
                  <a:pt x="28114" y="25342"/>
                </a:cubicBezTo>
                <a:cubicBezTo>
                  <a:pt x="27914" y="24794"/>
                  <a:pt x="27765" y="24196"/>
                  <a:pt x="27615" y="23598"/>
                </a:cubicBezTo>
                <a:cubicBezTo>
                  <a:pt x="27466" y="23050"/>
                  <a:pt x="27316" y="22451"/>
                  <a:pt x="27216" y="21853"/>
                </a:cubicBezTo>
                <a:cubicBezTo>
                  <a:pt x="27067" y="21205"/>
                  <a:pt x="26917" y="20757"/>
                  <a:pt x="26818" y="20208"/>
                </a:cubicBezTo>
                <a:cubicBezTo>
                  <a:pt x="26718" y="19660"/>
                  <a:pt x="26618" y="19211"/>
                  <a:pt x="26568" y="18713"/>
                </a:cubicBezTo>
                <a:lnTo>
                  <a:pt x="26568" y="18863"/>
                </a:lnTo>
                <a:cubicBezTo>
                  <a:pt x="26469" y="18065"/>
                  <a:pt x="26369" y="17317"/>
                  <a:pt x="26369" y="16570"/>
                </a:cubicBezTo>
                <a:lnTo>
                  <a:pt x="26369" y="15423"/>
                </a:lnTo>
                <a:cubicBezTo>
                  <a:pt x="26369" y="15024"/>
                  <a:pt x="26369" y="14725"/>
                  <a:pt x="26419" y="14376"/>
                </a:cubicBezTo>
                <a:cubicBezTo>
                  <a:pt x="26469" y="13878"/>
                  <a:pt x="26618" y="13330"/>
                  <a:pt x="26768" y="12831"/>
                </a:cubicBezTo>
                <a:cubicBezTo>
                  <a:pt x="26818" y="12781"/>
                  <a:pt x="26818" y="12732"/>
                  <a:pt x="26867" y="12682"/>
                </a:cubicBezTo>
                <a:cubicBezTo>
                  <a:pt x="26867" y="12632"/>
                  <a:pt x="26917" y="12632"/>
                  <a:pt x="26967" y="12582"/>
                </a:cubicBezTo>
                <a:lnTo>
                  <a:pt x="27067" y="12532"/>
                </a:lnTo>
                <a:close/>
                <a:moveTo>
                  <a:pt x="16861" y="30705"/>
                </a:moveTo>
                <a:cubicBezTo>
                  <a:pt x="17042" y="30705"/>
                  <a:pt x="17222" y="30711"/>
                  <a:pt x="17397" y="30726"/>
                </a:cubicBezTo>
                <a:lnTo>
                  <a:pt x="17696" y="30726"/>
                </a:lnTo>
                <a:cubicBezTo>
                  <a:pt x="18294" y="30726"/>
                  <a:pt x="18842" y="30776"/>
                  <a:pt x="19440" y="30825"/>
                </a:cubicBezTo>
                <a:lnTo>
                  <a:pt x="20288" y="30875"/>
                </a:lnTo>
                <a:cubicBezTo>
                  <a:pt x="20587" y="30875"/>
                  <a:pt x="20886" y="30975"/>
                  <a:pt x="21185" y="30975"/>
                </a:cubicBezTo>
                <a:cubicBezTo>
                  <a:pt x="21833" y="31075"/>
                  <a:pt x="22381" y="31174"/>
                  <a:pt x="22980" y="31274"/>
                </a:cubicBezTo>
                <a:cubicBezTo>
                  <a:pt x="23279" y="31274"/>
                  <a:pt x="23528" y="31324"/>
                  <a:pt x="23827" y="31424"/>
                </a:cubicBezTo>
                <a:lnTo>
                  <a:pt x="24674" y="31573"/>
                </a:lnTo>
                <a:lnTo>
                  <a:pt x="25123" y="31723"/>
                </a:lnTo>
                <a:cubicBezTo>
                  <a:pt x="25571" y="31872"/>
                  <a:pt x="26020" y="31972"/>
                  <a:pt x="26419" y="32171"/>
                </a:cubicBezTo>
                <a:cubicBezTo>
                  <a:pt x="26867" y="32321"/>
                  <a:pt x="27316" y="32520"/>
                  <a:pt x="27715" y="32720"/>
                </a:cubicBezTo>
                <a:lnTo>
                  <a:pt x="28213" y="32969"/>
                </a:lnTo>
                <a:lnTo>
                  <a:pt x="27466" y="32769"/>
                </a:lnTo>
                <a:lnTo>
                  <a:pt x="26568" y="32620"/>
                </a:lnTo>
                <a:cubicBezTo>
                  <a:pt x="26319" y="32570"/>
                  <a:pt x="26020" y="32470"/>
                  <a:pt x="25721" y="32470"/>
                </a:cubicBezTo>
                <a:cubicBezTo>
                  <a:pt x="25173" y="32371"/>
                  <a:pt x="24575" y="32371"/>
                  <a:pt x="24026" y="32321"/>
                </a:cubicBezTo>
                <a:cubicBezTo>
                  <a:pt x="23677" y="32321"/>
                  <a:pt x="23378" y="32271"/>
                  <a:pt x="23029" y="32271"/>
                </a:cubicBezTo>
                <a:cubicBezTo>
                  <a:pt x="22680" y="32271"/>
                  <a:pt x="22481" y="32271"/>
                  <a:pt x="22182" y="32321"/>
                </a:cubicBezTo>
                <a:cubicBezTo>
                  <a:pt x="21085" y="32371"/>
                  <a:pt x="19989" y="32421"/>
                  <a:pt x="18892" y="32620"/>
                </a:cubicBezTo>
                <a:lnTo>
                  <a:pt x="17247" y="32869"/>
                </a:lnTo>
                <a:cubicBezTo>
                  <a:pt x="16699" y="32969"/>
                  <a:pt x="16151" y="33068"/>
                  <a:pt x="15602" y="33118"/>
                </a:cubicBezTo>
                <a:lnTo>
                  <a:pt x="14506" y="33118"/>
                </a:lnTo>
                <a:cubicBezTo>
                  <a:pt x="13908" y="33118"/>
                  <a:pt x="13359" y="33019"/>
                  <a:pt x="12811" y="32869"/>
                </a:cubicBezTo>
                <a:cubicBezTo>
                  <a:pt x="12662" y="32819"/>
                  <a:pt x="12562" y="32769"/>
                  <a:pt x="12412" y="32720"/>
                </a:cubicBezTo>
                <a:lnTo>
                  <a:pt x="12263" y="32620"/>
                </a:lnTo>
                <a:lnTo>
                  <a:pt x="12263" y="32570"/>
                </a:lnTo>
                <a:lnTo>
                  <a:pt x="12163" y="32421"/>
                </a:lnTo>
                <a:cubicBezTo>
                  <a:pt x="12163" y="32371"/>
                  <a:pt x="12163" y="32321"/>
                  <a:pt x="12163" y="32271"/>
                </a:cubicBezTo>
                <a:cubicBezTo>
                  <a:pt x="12163" y="32171"/>
                  <a:pt x="12163" y="32121"/>
                  <a:pt x="12163" y="32072"/>
                </a:cubicBezTo>
                <a:cubicBezTo>
                  <a:pt x="12213" y="31972"/>
                  <a:pt x="12213" y="31922"/>
                  <a:pt x="12263" y="31872"/>
                </a:cubicBezTo>
                <a:lnTo>
                  <a:pt x="12362" y="31723"/>
                </a:lnTo>
                <a:cubicBezTo>
                  <a:pt x="12512" y="31673"/>
                  <a:pt x="12612" y="31573"/>
                  <a:pt x="12761" y="31473"/>
                </a:cubicBezTo>
                <a:cubicBezTo>
                  <a:pt x="13160" y="31324"/>
                  <a:pt x="13559" y="31174"/>
                  <a:pt x="14007" y="31075"/>
                </a:cubicBezTo>
                <a:cubicBezTo>
                  <a:pt x="14506" y="30925"/>
                  <a:pt x="15054" y="30825"/>
                  <a:pt x="15553" y="30776"/>
                </a:cubicBezTo>
                <a:cubicBezTo>
                  <a:pt x="15976" y="30740"/>
                  <a:pt x="16423" y="30705"/>
                  <a:pt x="16861" y="30705"/>
                </a:cubicBezTo>
                <a:close/>
                <a:moveTo>
                  <a:pt x="33347" y="19909"/>
                </a:moveTo>
                <a:cubicBezTo>
                  <a:pt x="33397" y="19959"/>
                  <a:pt x="33447" y="19959"/>
                  <a:pt x="33497" y="20009"/>
                </a:cubicBezTo>
                <a:cubicBezTo>
                  <a:pt x="33597" y="20109"/>
                  <a:pt x="33696" y="20208"/>
                  <a:pt x="33796" y="20308"/>
                </a:cubicBezTo>
                <a:cubicBezTo>
                  <a:pt x="33946" y="20507"/>
                  <a:pt x="34095" y="20707"/>
                  <a:pt x="34245" y="20956"/>
                </a:cubicBezTo>
                <a:cubicBezTo>
                  <a:pt x="34344" y="21155"/>
                  <a:pt x="34444" y="21355"/>
                  <a:pt x="34544" y="21554"/>
                </a:cubicBezTo>
                <a:cubicBezTo>
                  <a:pt x="34793" y="22302"/>
                  <a:pt x="34942" y="23050"/>
                  <a:pt x="35042" y="23797"/>
                </a:cubicBezTo>
                <a:cubicBezTo>
                  <a:pt x="35092" y="24096"/>
                  <a:pt x="35092" y="24346"/>
                  <a:pt x="35142" y="24595"/>
                </a:cubicBezTo>
                <a:cubicBezTo>
                  <a:pt x="35192" y="25143"/>
                  <a:pt x="35241" y="25691"/>
                  <a:pt x="35291" y="26240"/>
                </a:cubicBezTo>
                <a:lnTo>
                  <a:pt x="35491" y="27984"/>
                </a:lnTo>
                <a:cubicBezTo>
                  <a:pt x="35541" y="28533"/>
                  <a:pt x="35640" y="29131"/>
                  <a:pt x="35740" y="29679"/>
                </a:cubicBezTo>
                <a:cubicBezTo>
                  <a:pt x="35889" y="30277"/>
                  <a:pt x="35989" y="30825"/>
                  <a:pt x="36089" y="31374"/>
                </a:cubicBezTo>
                <a:cubicBezTo>
                  <a:pt x="36189" y="31972"/>
                  <a:pt x="36338" y="32520"/>
                  <a:pt x="36488" y="33019"/>
                </a:cubicBezTo>
                <a:cubicBezTo>
                  <a:pt x="36637" y="33567"/>
                  <a:pt x="36837" y="34115"/>
                  <a:pt x="36986" y="34614"/>
                </a:cubicBezTo>
                <a:lnTo>
                  <a:pt x="36986" y="34713"/>
                </a:lnTo>
                <a:lnTo>
                  <a:pt x="36936" y="34564"/>
                </a:lnTo>
                <a:cubicBezTo>
                  <a:pt x="36637" y="34115"/>
                  <a:pt x="36338" y="33667"/>
                  <a:pt x="36039" y="33218"/>
                </a:cubicBezTo>
                <a:cubicBezTo>
                  <a:pt x="35790" y="32720"/>
                  <a:pt x="35441" y="32221"/>
                  <a:pt x="35192" y="31723"/>
                </a:cubicBezTo>
                <a:cubicBezTo>
                  <a:pt x="34942" y="31174"/>
                  <a:pt x="34743" y="30726"/>
                  <a:pt x="34544" y="30277"/>
                </a:cubicBezTo>
                <a:cubicBezTo>
                  <a:pt x="34344" y="29779"/>
                  <a:pt x="34145" y="29181"/>
                  <a:pt x="33946" y="28632"/>
                </a:cubicBezTo>
                <a:cubicBezTo>
                  <a:pt x="33796" y="28084"/>
                  <a:pt x="33646" y="27536"/>
                  <a:pt x="33497" y="27037"/>
                </a:cubicBezTo>
                <a:cubicBezTo>
                  <a:pt x="33347" y="26489"/>
                  <a:pt x="33198" y="25891"/>
                  <a:pt x="33048" y="25293"/>
                </a:cubicBezTo>
                <a:cubicBezTo>
                  <a:pt x="32899" y="24744"/>
                  <a:pt x="32849" y="24196"/>
                  <a:pt x="32749" y="23648"/>
                </a:cubicBezTo>
                <a:cubicBezTo>
                  <a:pt x="32749" y="23398"/>
                  <a:pt x="32699" y="23199"/>
                  <a:pt x="32650" y="23000"/>
                </a:cubicBezTo>
                <a:cubicBezTo>
                  <a:pt x="32650" y="22701"/>
                  <a:pt x="32600" y="22352"/>
                  <a:pt x="32600" y="22003"/>
                </a:cubicBezTo>
                <a:cubicBezTo>
                  <a:pt x="32600" y="21704"/>
                  <a:pt x="32600" y="21355"/>
                  <a:pt x="32650" y="21006"/>
                </a:cubicBezTo>
                <a:cubicBezTo>
                  <a:pt x="32699" y="20807"/>
                  <a:pt x="32749" y="20607"/>
                  <a:pt x="32799" y="20408"/>
                </a:cubicBezTo>
                <a:lnTo>
                  <a:pt x="32899" y="20208"/>
                </a:lnTo>
                <a:cubicBezTo>
                  <a:pt x="32998" y="20109"/>
                  <a:pt x="33048" y="20059"/>
                  <a:pt x="33148" y="19959"/>
                </a:cubicBezTo>
                <a:lnTo>
                  <a:pt x="33248" y="19909"/>
                </a:lnTo>
                <a:close/>
                <a:moveTo>
                  <a:pt x="26219" y="36408"/>
                </a:moveTo>
                <a:cubicBezTo>
                  <a:pt x="26768" y="36408"/>
                  <a:pt x="27316" y="36458"/>
                  <a:pt x="27864" y="36508"/>
                </a:cubicBezTo>
                <a:lnTo>
                  <a:pt x="28712" y="36608"/>
                </a:lnTo>
                <a:lnTo>
                  <a:pt x="29559" y="36707"/>
                </a:lnTo>
                <a:lnTo>
                  <a:pt x="31254" y="36956"/>
                </a:lnTo>
                <a:cubicBezTo>
                  <a:pt x="31852" y="37056"/>
                  <a:pt x="32400" y="37106"/>
                  <a:pt x="32949" y="37256"/>
                </a:cubicBezTo>
                <a:cubicBezTo>
                  <a:pt x="33397" y="37355"/>
                  <a:pt x="33896" y="37405"/>
                  <a:pt x="34344" y="37555"/>
                </a:cubicBezTo>
                <a:cubicBezTo>
                  <a:pt x="34718" y="37638"/>
                  <a:pt x="35057" y="37721"/>
                  <a:pt x="35391" y="37804"/>
                </a:cubicBezTo>
                <a:lnTo>
                  <a:pt x="35391" y="37804"/>
                </a:lnTo>
                <a:cubicBezTo>
                  <a:pt x="34793" y="37754"/>
                  <a:pt x="34244" y="37704"/>
                  <a:pt x="33646" y="37654"/>
                </a:cubicBezTo>
                <a:lnTo>
                  <a:pt x="31802" y="37654"/>
                </a:lnTo>
                <a:cubicBezTo>
                  <a:pt x="31354" y="37654"/>
                  <a:pt x="30905" y="37704"/>
                  <a:pt x="30456" y="37754"/>
                </a:cubicBezTo>
                <a:cubicBezTo>
                  <a:pt x="29739" y="37754"/>
                  <a:pt x="29053" y="37818"/>
                  <a:pt x="28348" y="37818"/>
                </a:cubicBezTo>
                <a:cubicBezTo>
                  <a:pt x="28171" y="37818"/>
                  <a:pt x="27994" y="37814"/>
                  <a:pt x="27815" y="37804"/>
                </a:cubicBezTo>
                <a:lnTo>
                  <a:pt x="25621" y="37804"/>
                </a:lnTo>
                <a:cubicBezTo>
                  <a:pt x="25322" y="37754"/>
                  <a:pt x="24973" y="37704"/>
                  <a:pt x="24624" y="37654"/>
                </a:cubicBezTo>
                <a:cubicBezTo>
                  <a:pt x="24475" y="37604"/>
                  <a:pt x="24275" y="37505"/>
                  <a:pt x="24126" y="37405"/>
                </a:cubicBezTo>
                <a:lnTo>
                  <a:pt x="23976" y="37305"/>
                </a:lnTo>
                <a:cubicBezTo>
                  <a:pt x="23976" y="37256"/>
                  <a:pt x="23927" y="37256"/>
                  <a:pt x="23927" y="37256"/>
                </a:cubicBezTo>
                <a:lnTo>
                  <a:pt x="23927" y="37156"/>
                </a:lnTo>
                <a:cubicBezTo>
                  <a:pt x="23927" y="37106"/>
                  <a:pt x="23927" y="37056"/>
                  <a:pt x="23927" y="37006"/>
                </a:cubicBezTo>
                <a:lnTo>
                  <a:pt x="23976" y="36956"/>
                </a:lnTo>
                <a:cubicBezTo>
                  <a:pt x="23976" y="36907"/>
                  <a:pt x="24026" y="36857"/>
                  <a:pt x="24076" y="36857"/>
                </a:cubicBezTo>
                <a:lnTo>
                  <a:pt x="24275" y="36707"/>
                </a:lnTo>
                <a:cubicBezTo>
                  <a:pt x="24375" y="36608"/>
                  <a:pt x="24525" y="36558"/>
                  <a:pt x="24674" y="36508"/>
                </a:cubicBezTo>
                <a:cubicBezTo>
                  <a:pt x="25173" y="36458"/>
                  <a:pt x="25721" y="36408"/>
                  <a:pt x="26219" y="36408"/>
                </a:cubicBezTo>
                <a:close/>
                <a:moveTo>
                  <a:pt x="35392" y="37804"/>
                </a:moveTo>
                <a:cubicBezTo>
                  <a:pt x="35458" y="37821"/>
                  <a:pt x="35524" y="37837"/>
                  <a:pt x="35590" y="37854"/>
                </a:cubicBezTo>
                <a:lnTo>
                  <a:pt x="35840" y="37953"/>
                </a:lnTo>
                <a:lnTo>
                  <a:pt x="35840" y="37953"/>
                </a:lnTo>
                <a:lnTo>
                  <a:pt x="35392" y="37804"/>
                </a:lnTo>
                <a:close/>
                <a:moveTo>
                  <a:pt x="9645" y="0"/>
                </a:moveTo>
                <a:cubicBezTo>
                  <a:pt x="9588" y="0"/>
                  <a:pt x="9530" y="6"/>
                  <a:pt x="9471" y="21"/>
                </a:cubicBezTo>
                <a:cubicBezTo>
                  <a:pt x="9272" y="71"/>
                  <a:pt x="9023" y="121"/>
                  <a:pt x="8873" y="270"/>
                </a:cubicBezTo>
                <a:cubicBezTo>
                  <a:pt x="8574" y="470"/>
                  <a:pt x="8375" y="669"/>
                  <a:pt x="8175" y="968"/>
                </a:cubicBezTo>
                <a:cubicBezTo>
                  <a:pt x="7876" y="1417"/>
                  <a:pt x="7677" y="1865"/>
                  <a:pt x="7627" y="2414"/>
                </a:cubicBezTo>
                <a:cubicBezTo>
                  <a:pt x="7527" y="3012"/>
                  <a:pt x="7478" y="3560"/>
                  <a:pt x="7478" y="4158"/>
                </a:cubicBezTo>
                <a:lnTo>
                  <a:pt x="7478" y="5006"/>
                </a:lnTo>
                <a:lnTo>
                  <a:pt x="7478" y="5853"/>
                </a:lnTo>
                <a:lnTo>
                  <a:pt x="7478" y="6202"/>
                </a:lnTo>
                <a:cubicBezTo>
                  <a:pt x="7478" y="6401"/>
                  <a:pt x="7478" y="6601"/>
                  <a:pt x="7527" y="6750"/>
                </a:cubicBezTo>
                <a:lnTo>
                  <a:pt x="7627" y="7647"/>
                </a:lnTo>
                <a:cubicBezTo>
                  <a:pt x="7677" y="8245"/>
                  <a:pt x="7827" y="8794"/>
                  <a:pt x="7926" y="9392"/>
                </a:cubicBezTo>
                <a:cubicBezTo>
                  <a:pt x="8026" y="9691"/>
                  <a:pt x="8126" y="9990"/>
                  <a:pt x="8175" y="10339"/>
                </a:cubicBezTo>
                <a:cubicBezTo>
                  <a:pt x="7627" y="9492"/>
                  <a:pt x="7079" y="8644"/>
                  <a:pt x="6531" y="7797"/>
                </a:cubicBezTo>
                <a:cubicBezTo>
                  <a:pt x="5932" y="6800"/>
                  <a:pt x="5284" y="5853"/>
                  <a:pt x="4686" y="4906"/>
                </a:cubicBezTo>
                <a:cubicBezTo>
                  <a:pt x="4487" y="4607"/>
                  <a:pt x="4337" y="4308"/>
                  <a:pt x="4138" y="4058"/>
                </a:cubicBezTo>
                <a:lnTo>
                  <a:pt x="3839" y="3410"/>
                </a:lnTo>
                <a:cubicBezTo>
                  <a:pt x="3739" y="3311"/>
                  <a:pt x="3689" y="3161"/>
                  <a:pt x="3590" y="3012"/>
                </a:cubicBezTo>
                <a:cubicBezTo>
                  <a:pt x="3495" y="2880"/>
                  <a:pt x="3351" y="2819"/>
                  <a:pt x="3205" y="2819"/>
                </a:cubicBezTo>
                <a:cubicBezTo>
                  <a:pt x="2966" y="2819"/>
                  <a:pt x="2723" y="2982"/>
                  <a:pt x="2692" y="3261"/>
                </a:cubicBezTo>
                <a:cubicBezTo>
                  <a:pt x="2692" y="3261"/>
                  <a:pt x="2692" y="3311"/>
                  <a:pt x="2692" y="3361"/>
                </a:cubicBezTo>
                <a:cubicBezTo>
                  <a:pt x="2692" y="3410"/>
                  <a:pt x="2692" y="3510"/>
                  <a:pt x="2742" y="3610"/>
                </a:cubicBezTo>
                <a:cubicBezTo>
                  <a:pt x="2842" y="3710"/>
                  <a:pt x="2892" y="3859"/>
                  <a:pt x="2992" y="4009"/>
                </a:cubicBezTo>
                <a:cubicBezTo>
                  <a:pt x="3141" y="4308"/>
                  <a:pt x="3291" y="4557"/>
                  <a:pt x="3440" y="4856"/>
                </a:cubicBezTo>
                <a:cubicBezTo>
                  <a:pt x="3590" y="5105"/>
                  <a:pt x="3689" y="5305"/>
                  <a:pt x="3839" y="5554"/>
                </a:cubicBezTo>
                <a:cubicBezTo>
                  <a:pt x="4138" y="6052"/>
                  <a:pt x="4437" y="6551"/>
                  <a:pt x="4736" y="6999"/>
                </a:cubicBezTo>
                <a:cubicBezTo>
                  <a:pt x="5035" y="7498"/>
                  <a:pt x="5384" y="7996"/>
                  <a:pt x="5683" y="8495"/>
                </a:cubicBezTo>
                <a:cubicBezTo>
                  <a:pt x="5783" y="8644"/>
                  <a:pt x="5883" y="8794"/>
                  <a:pt x="5982" y="8943"/>
                </a:cubicBezTo>
                <a:cubicBezTo>
                  <a:pt x="5833" y="8794"/>
                  <a:pt x="5683" y="8644"/>
                  <a:pt x="5484" y="8545"/>
                </a:cubicBezTo>
                <a:lnTo>
                  <a:pt x="4836" y="7996"/>
                </a:lnTo>
                <a:lnTo>
                  <a:pt x="4238" y="7448"/>
                </a:lnTo>
                <a:cubicBezTo>
                  <a:pt x="4088" y="7298"/>
                  <a:pt x="3839" y="7149"/>
                  <a:pt x="3640" y="6999"/>
                </a:cubicBezTo>
                <a:cubicBezTo>
                  <a:pt x="3191" y="6700"/>
                  <a:pt x="2742" y="6451"/>
                  <a:pt x="2244" y="6302"/>
                </a:cubicBezTo>
                <a:cubicBezTo>
                  <a:pt x="1945" y="6202"/>
                  <a:pt x="1596" y="6152"/>
                  <a:pt x="1247" y="6152"/>
                </a:cubicBezTo>
                <a:lnTo>
                  <a:pt x="948" y="6152"/>
                </a:lnTo>
                <a:cubicBezTo>
                  <a:pt x="599" y="6252"/>
                  <a:pt x="300" y="6501"/>
                  <a:pt x="150" y="6900"/>
                </a:cubicBezTo>
                <a:cubicBezTo>
                  <a:pt x="51" y="7049"/>
                  <a:pt x="1" y="7298"/>
                  <a:pt x="1" y="7498"/>
                </a:cubicBezTo>
                <a:lnTo>
                  <a:pt x="1" y="7548"/>
                </a:lnTo>
                <a:cubicBezTo>
                  <a:pt x="51" y="7797"/>
                  <a:pt x="100" y="7996"/>
                  <a:pt x="200" y="8245"/>
                </a:cubicBezTo>
                <a:cubicBezTo>
                  <a:pt x="250" y="8395"/>
                  <a:pt x="350" y="8545"/>
                  <a:pt x="449" y="8694"/>
                </a:cubicBezTo>
                <a:cubicBezTo>
                  <a:pt x="549" y="8794"/>
                  <a:pt x="599" y="8893"/>
                  <a:pt x="699" y="8993"/>
                </a:cubicBezTo>
                <a:cubicBezTo>
                  <a:pt x="898" y="9193"/>
                  <a:pt x="1097" y="9392"/>
                  <a:pt x="1347" y="9591"/>
                </a:cubicBezTo>
                <a:cubicBezTo>
                  <a:pt x="1546" y="9791"/>
                  <a:pt x="1745" y="9940"/>
                  <a:pt x="1945" y="10090"/>
                </a:cubicBezTo>
                <a:cubicBezTo>
                  <a:pt x="2443" y="10439"/>
                  <a:pt x="2942" y="10738"/>
                  <a:pt x="3440" y="11037"/>
                </a:cubicBezTo>
                <a:cubicBezTo>
                  <a:pt x="3739" y="11186"/>
                  <a:pt x="4088" y="11386"/>
                  <a:pt x="4337" y="11535"/>
                </a:cubicBezTo>
                <a:lnTo>
                  <a:pt x="5185" y="12084"/>
                </a:lnTo>
                <a:cubicBezTo>
                  <a:pt x="5883" y="12532"/>
                  <a:pt x="6580" y="12981"/>
                  <a:pt x="7278" y="13380"/>
                </a:cubicBezTo>
                <a:lnTo>
                  <a:pt x="8175" y="14028"/>
                </a:lnTo>
                <a:lnTo>
                  <a:pt x="8225" y="14028"/>
                </a:lnTo>
                <a:lnTo>
                  <a:pt x="8325" y="14077"/>
                </a:lnTo>
                <a:lnTo>
                  <a:pt x="9122" y="14576"/>
                </a:lnTo>
                <a:cubicBezTo>
                  <a:pt x="9571" y="14875"/>
                  <a:pt x="10070" y="15174"/>
                  <a:pt x="10468" y="15523"/>
                </a:cubicBezTo>
                <a:cubicBezTo>
                  <a:pt x="10718" y="15722"/>
                  <a:pt x="10967" y="15922"/>
                  <a:pt x="11166" y="16171"/>
                </a:cubicBezTo>
                <a:lnTo>
                  <a:pt x="11714" y="16719"/>
                </a:lnTo>
                <a:lnTo>
                  <a:pt x="11914" y="16968"/>
                </a:lnTo>
                <a:cubicBezTo>
                  <a:pt x="12313" y="17417"/>
                  <a:pt x="12711" y="17866"/>
                  <a:pt x="13110" y="18314"/>
                </a:cubicBezTo>
                <a:lnTo>
                  <a:pt x="13808" y="19112"/>
                </a:lnTo>
                <a:cubicBezTo>
                  <a:pt x="13359" y="18813"/>
                  <a:pt x="12861" y="18464"/>
                  <a:pt x="12362" y="18115"/>
                </a:cubicBezTo>
                <a:cubicBezTo>
                  <a:pt x="11864" y="17816"/>
                  <a:pt x="11316" y="17517"/>
                  <a:pt x="10767" y="17168"/>
                </a:cubicBezTo>
                <a:cubicBezTo>
                  <a:pt x="10219" y="16869"/>
                  <a:pt x="9820" y="16669"/>
                  <a:pt x="9322" y="16470"/>
                </a:cubicBezTo>
                <a:cubicBezTo>
                  <a:pt x="8823" y="16221"/>
                  <a:pt x="8325" y="15972"/>
                  <a:pt x="7827" y="15722"/>
                </a:cubicBezTo>
                <a:cubicBezTo>
                  <a:pt x="7577" y="15623"/>
                  <a:pt x="7328" y="15523"/>
                  <a:pt x="7079" y="15423"/>
                </a:cubicBezTo>
                <a:lnTo>
                  <a:pt x="6281" y="15124"/>
                </a:lnTo>
                <a:cubicBezTo>
                  <a:pt x="5733" y="14925"/>
                  <a:pt x="5185" y="14775"/>
                  <a:pt x="4587" y="14626"/>
                </a:cubicBezTo>
                <a:cubicBezTo>
                  <a:pt x="4038" y="14476"/>
                  <a:pt x="3490" y="14376"/>
                  <a:pt x="2892" y="14327"/>
                </a:cubicBezTo>
                <a:lnTo>
                  <a:pt x="1995" y="14327"/>
                </a:lnTo>
                <a:cubicBezTo>
                  <a:pt x="1745" y="14376"/>
                  <a:pt x="1446" y="14426"/>
                  <a:pt x="1197" y="14526"/>
                </a:cubicBezTo>
                <a:lnTo>
                  <a:pt x="898" y="14676"/>
                </a:lnTo>
                <a:cubicBezTo>
                  <a:pt x="798" y="14775"/>
                  <a:pt x="649" y="14925"/>
                  <a:pt x="549" y="15074"/>
                </a:cubicBezTo>
                <a:cubicBezTo>
                  <a:pt x="449" y="15324"/>
                  <a:pt x="400" y="15573"/>
                  <a:pt x="400" y="15822"/>
                </a:cubicBezTo>
                <a:lnTo>
                  <a:pt x="400" y="15872"/>
                </a:lnTo>
                <a:cubicBezTo>
                  <a:pt x="449" y="16171"/>
                  <a:pt x="549" y="16470"/>
                  <a:pt x="699" y="16719"/>
                </a:cubicBezTo>
                <a:cubicBezTo>
                  <a:pt x="1048" y="17218"/>
                  <a:pt x="1496" y="17616"/>
                  <a:pt x="2044" y="17915"/>
                </a:cubicBezTo>
                <a:cubicBezTo>
                  <a:pt x="2244" y="18065"/>
                  <a:pt x="2493" y="18165"/>
                  <a:pt x="2742" y="18264"/>
                </a:cubicBezTo>
                <a:cubicBezTo>
                  <a:pt x="2992" y="18414"/>
                  <a:pt x="3241" y="18464"/>
                  <a:pt x="3490" y="18563"/>
                </a:cubicBezTo>
                <a:cubicBezTo>
                  <a:pt x="3739" y="18663"/>
                  <a:pt x="4088" y="18763"/>
                  <a:pt x="4387" y="18863"/>
                </a:cubicBezTo>
                <a:lnTo>
                  <a:pt x="5235" y="19062"/>
                </a:lnTo>
                <a:cubicBezTo>
                  <a:pt x="5833" y="19211"/>
                  <a:pt x="6381" y="19361"/>
                  <a:pt x="6979" y="19461"/>
                </a:cubicBezTo>
                <a:cubicBezTo>
                  <a:pt x="7378" y="19560"/>
                  <a:pt x="7727" y="19610"/>
                  <a:pt x="8126" y="19760"/>
                </a:cubicBezTo>
                <a:lnTo>
                  <a:pt x="8524" y="19859"/>
                </a:lnTo>
                <a:lnTo>
                  <a:pt x="8624" y="19859"/>
                </a:lnTo>
                <a:lnTo>
                  <a:pt x="9322" y="20059"/>
                </a:lnTo>
                <a:lnTo>
                  <a:pt x="9122" y="20009"/>
                </a:lnTo>
                <a:lnTo>
                  <a:pt x="9122" y="20009"/>
                </a:lnTo>
                <a:cubicBezTo>
                  <a:pt x="9671" y="20208"/>
                  <a:pt x="10219" y="20408"/>
                  <a:pt x="10767" y="20607"/>
                </a:cubicBezTo>
                <a:lnTo>
                  <a:pt x="11565" y="20856"/>
                </a:lnTo>
                <a:cubicBezTo>
                  <a:pt x="11864" y="20956"/>
                  <a:pt x="12163" y="21056"/>
                  <a:pt x="12412" y="21155"/>
                </a:cubicBezTo>
                <a:cubicBezTo>
                  <a:pt x="12961" y="21355"/>
                  <a:pt x="13509" y="21604"/>
                  <a:pt x="14057" y="21853"/>
                </a:cubicBezTo>
                <a:cubicBezTo>
                  <a:pt x="14306" y="21953"/>
                  <a:pt x="14556" y="22103"/>
                  <a:pt x="14855" y="22252"/>
                </a:cubicBezTo>
                <a:cubicBezTo>
                  <a:pt x="15104" y="22352"/>
                  <a:pt x="15303" y="22451"/>
                  <a:pt x="15503" y="22601"/>
                </a:cubicBezTo>
                <a:lnTo>
                  <a:pt x="15602" y="22651"/>
                </a:lnTo>
                <a:cubicBezTo>
                  <a:pt x="16101" y="22950"/>
                  <a:pt x="16599" y="23299"/>
                  <a:pt x="17098" y="23648"/>
                </a:cubicBezTo>
                <a:cubicBezTo>
                  <a:pt x="17596" y="23997"/>
                  <a:pt x="18145" y="24346"/>
                  <a:pt x="18693" y="24645"/>
                </a:cubicBezTo>
                <a:cubicBezTo>
                  <a:pt x="18892" y="24794"/>
                  <a:pt x="19092" y="24944"/>
                  <a:pt x="19291" y="25093"/>
                </a:cubicBezTo>
                <a:cubicBezTo>
                  <a:pt x="18842" y="24894"/>
                  <a:pt x="18344" y="24694"/>
                  <a:pt x="17845" y="24545"/>
                </a:cubicBezTo>
                <a:cubicBezTo>
                  <a:pt x="17397" y="24346"/>
                  <a:pt x="16849" y="24146"/>
                  <a:pt x="16300" y="23997"/>
                </a:cubicBezTo>
                <a:cubicBezTo>
                  <a:pt x="16051" y="23897"/>
                  <a:pt x="15802" y="23797"/>
                  <a:pt x="15553" y="23747"/>
                </a:cubicBezTo>
                <a:lnTo>
                  <a:pt x="14655" y="23448"/>
                </a:lnTo>
                <a:lnTo>
                  <a:pt x="13808" y="23249"/>
                </a:lnTo>
                <a:lnTo>
                  <a:pt x="13010" y="23000"/>
                </a:lnTo>
                <a:lnTo>
                  <a:pt x="12163" y="22800"/>
                </a:lnTo>
                <a:cubicBezTo>
                  <a:pt x="11914" y="22750"/>
                  <a:pt x="11615" y="22701"/>
                  <a:pt x="11316" y="22651"/>
                </a:cubicBezTo>
                <a:lnTo>
                  <a:pt x="9571" y="22352"/>
                </a:lnTo>
                <a:cubicBezTo>
                  <a:pt x="8973" y="22302"/>
                  <a:pt x="8425" y="22202"/>
                  <a:pt x="7827" y="22152"/>
                </a:cubicBezTo>
                <a:cubicBezTo>
                  <a:pt x="7527" y="22127"/>
                  <a:pt x="7228" y="22115"/>
                  <a:pt x="6929" y="22115"/>
                </a:cubicBezTo>
                <a:cubicBezTo>
                  <a:pt x="6630" y="22115"/>
                  <a:pt x="6331" y="22127"/>
                  <a:pt x="6032" y="22152"/>
                </a:cubicBezTo>
                <a:cubicBezTo>
                  <a:pt x="5484" y="22202"/>
                  <a:pt x="4935" y="22302"/>
                  <a:pt x="4437" y="22501"/>
                </a:cubicBezTo>
                <a:cubicBezTo>
                  <a:pt x="4337" y="22551"/>
                  <a:pt x="4238" y="22601"/>
                  <a:pt x="4138" y="22651"/>
                </a:cubicBezTo>
                <a:cubicBezTo>
                  <a:pt x="4038" y="22701"/>
                  <a:pt x="3939" y="22701"/>
                  <a:pt x="3839" y="22750"/>
                </a:cubicBezTo>
                <a:cubicBezTo>
                  <a:pt x="3739" y="22850"/>
                  <a:pt x="3640" y="22950"/>
                  <a:pt x="3540" y="23050"/>
                </a:cubicBezTo>
                <a:cubicBezTo>
                  <a:pt x="3440" y="23149"/>
                  <a:pt x="3340" y="23299"/>
                  <a:pt x="3241" y="23448"/>
                </a:cubicBezTo>
                <a:cubicBezTo>
                  <a:pt x="3141" y="23698"/>
                  <a:pt x="3091" y="23997"/>
                  <a:pt x="3091" y="24246"/>
                </a:cubicBezTo>
                <a:cubicBezTo>
                  <a:pt x="3091" y="24296"/>
                  <a:pt x="3091" y="24296"/>
                  <a:pt x="3091" y="24346"/>
                </a:cubicBezTo>
                <a:cubicBezTo>
                  <a:pt x="3091" y="24595"/>
                  <a:pt x="3191" y="24844"/>
                  <a:pt x="3340" y="25093"/>
                </a:cubicBezTo>
                <a:cubicBezTo>
                  <a:pt x="3390" y="25193"/>
                  <a:pt x="3490" y="25293"/>
                  <a:pt x="3540" y="25342"/>
                </a:cubicBezTo>
                <a:cubicBezTo>
                  <a:pt x="3640" y="25492"/>
                  <a:pt x="3739" y="25592"/>
                  <a:pt x="3889" y="25691"/>
                </a:cubicBezTo>
                <a:cubicBezTo>
                  <a:pt x="3988" y="25791"/>
                  <a:pt x="4138" y="25891"/>
                  <a:pt x="4287" y="25990"/>
                </a:cubicBezTo>
                <a:cubicBezTo>
                  <a:pt x="4836" y="26290"/>
                  <a:pt x="5384" y="26489"/>
                  <a:pt x="5932" y="26589"/>
                </a:cubicBezTo>
                <a:cubicBezTo>
                  <a:pt x="6231" y="26688"/>
                  <a:pt x="6481" y="26688"/>
                  <a:pt x="6730" y="26738"/>
                </a:cubicBezTo>
                <a:cubicBezTo>
                  <a:pt x="7029" y="26788"/>
                  <a:pt x="7378" y="26838"/>
                  <a:pt x="7627" y="26838"/>
                </a:cubicBezTo>
                <a:lnTo>
                  <a:pt x="8524" y="26938"/>
                </a:lnTo>
                <a:cubicBezTo>
                  <a:pt x="8823" y="26938"/>
                  <a:pt x="9073" y="26987"/>
                  <a:pt x="9372" y="27037"/>
                </a:cubicBezTo>
                <a:cubicBezTo>
                  <a:pt x="10070" y="27087"/>
                  <a:pt x="10718" y="27087"/>
                  <a:pt x="11415" y="27137"/>
                </a:cubicBezTo>
                <a:cubicBezTo>
                  <a:pt x="12113" y="27187"/>
                  <a:pt x="12761" y="27187"/>
                  <a:pt x="13409" y="27187"/>
                </a:cubicBezTo>
                <a:cubicBezTo>
                  <a:pt x="14605" y="27286"/>
                  <a:pt x="15752" y="27386"/>
                  <a:pt x="16898" y="27536"/>
                </a:cubicBezTo>
                <a:cubicBezTo>
                  <a:pt x="17497" y="27635"/>
                  <a:pt x="18045" y="27735"/>
                  <a:pt x="18593" y="27835"/>
                </a:cubicBezTo>
                <a:cubicBezTo>
                  <a:pt x="18892" y="27934"/>
                  <a:pt x="19191" y="27984"/>
                  <a:pt x="19490" y="28084"/>
                </a:cubicBezTo>
                <a:cubicBezTo>
                  <a:pt x="19789" y="28134"/>
                  <a:pt x="20039" y="28184"/>
                  <a:pt x="20338" y="28283"/>
                </a:cubicBezTo>
                <a:lnTo>
                  <a:pt x="20886" y="28433"/>
                </a:lnTo>
                <a:cubicBezTo>
                  <a:pt x="21634" y="28682"/>
                  <a:pt x="22431" y="28931"/>
                  <a:pt x="23179" y="29230"/>
                </a:cubicBezTo>
                <a:cubicBezTo>
                  <a:pt x="23628" y="29380"/>
                  <a:pt x="24026" y="29579"/>
                  <a:pt x="24425" y="29779"/>
                </a:cubicBezTo>
                <a:cubicBezTo>
                  <a:pt x="24824" y="29978"/>
                  <a:pt x="25272" y="30227"/>
                  <a:pt x="25671" y="30427"/>
                </a:cubicBezTo>
                <a:cubicBezTo>
                  <a:pt x="25920" y="30576"/>
                  <a:pt x="26120" y="30726"/>
                  <a:pt x="26319" y="30925"/>
                </a:cubicBezTo>
                <a:lnTo>
                  <a:pt x="26718" y="31174"/>
                </a:lnTo>
                <a:lnTo>
                  <a:pt x="26369" y="31075"/>
                </a:lnTo>
                <a:cubicBezTo>
                  <a:pt x="25771" y="30875"/>
                  <a:pt x="25173" y="30676"/>
                  <a:pt x="24624" y="30526"/>
                </a:cubicBezTo>
                <a:cubicBezTo>
                  <a:pt x="24026" y="30377"/>
                  <a:pt x="23478" y="30277"/>
                  <a:pt x="22880" y="30177"/>
                </a:cubicBezTo>
                <a:cubicBezTo>
                  <a:pt x="22332" y="30128"/>
                  <a:pt x="21684" y="30028"/>
                  <a:pt x="21085" y="29928"/>
                </a:cubicBezTo>
                <a:cubicBezTo>
                  <a:pt x="20487" y="29829"/>
                  <a:pt x="19939" y="29779"/>
                  <a:pt x="19391" y="29729"/>
                </a:cubicBezTo>
                <a:cubicBezTo>
                  <a:pt x="18842" y="29679"/>
                  <a:pt x="18244" y="29629"/>
                  <a:pt x="17646" y="29629"/>
                </a:cubicBezTo>
                <a:cubicBezTo>
                  <a:pt x="16998" y="29629"/>
                  <a:pt x="16350" y="29629"/>
                  <a:pt x="15702" y="29679"/>
                </a:cubicBezTo>
                <a:cubicBezTo>
                  <a:pt x="15403" y="29679"/>
                  <a:pt x="15104" y="29729"/>
                  <a:pt x="14805" y="29779"/>
                </a:cubicBezTo>
                <a:cubicBezTo>
                  <a:pt x="14506" y="29829"/>
                  <a:pt x="14207" y="29928"/>
                  <a:pt x="13858" y="29978"/>
                </a:cubicBezTo>
                <a:lnTo>
                  <a:pt x="13958" y="29928"/>
                </a:lnTo>
                <a:lnTo>
                  <a:pt x="13958" y="29928"/>
                </a:lnTo>
                <a:cubicBezTo>
                  <a:pt x="13459" y="30078"/>
                  <a:pt x="12961" y="30227"/>
                  <a:pt x="12462" y="30427"/>
                </a:cubicBezTo>
                <a:cubicBezTo>
                  <a:pt x="11864" y="30626"/>
                  <a:pt x="11366" y="31075"/>
                  <a:pt x="11116" y="31673"/>
                </a:cubicBezTo>
                <a:cubicBezTo>
                  <a:pt x="11066" y="31922"/>
                  <a:pt x="11066" y="32171"/>
                  <a:pt x="11066" y="32421"/>
                </a:cubicBezTo>
                <a:cubicBezTo>
                  <a:pt x="11066" y="32620"/>
                  <a:pt x="11116" y="32869"/>
                  <a:pt x="11216" y="33068"/>
                </a:cubicBezTo>
                <a:cubicBezTo>
                  <a:pt x="11415" y="33417"/>
                  <a:pt x="11764" y="33716"/>
                  <a:pt x="12163" y="33866"/>
                </a:cubicBezTo>
                <a:cubicBezTo>
                  <a:pt x="12313" y="33916"/>
                  <a:pt x="12462" y="34016"/>
                  <a:pt x="12662" y="34016"/>
                </a:cubicBezTo>
                <a:cubicBezTo>
                  <a:pt x="12761" y="34065"/>
                  <a:pt x="12911" y="34115"/>
                  <a:pt x="13060" y="34115"/>
                </a:cubicBezTo>
                <a:cubicBezTo>
                  <a:pt x="13359" y="34165"/>
                  <a:pt x="13658" y="34215"/>
                  <a:pt x="13908" y="34215"/>
                </a:cubicBezTo>
                <a:cubicBezTo>
                  <a:pt x="14207" y="34240"/>
                  <a:pt x="14506" y="34252"/>
                  <a:pt x="14805" y="34252"/>
                </a:cubicBezTo>
                <a:cubicBezTo>
                  <a:pt x="15104" y="34252"/>
                  <a:pt x="15403" y="34240"/>
                  <a:pt x="15702" y="34215"/>
                </a:cubicBezTo>
                <a:cubicBezTo>
                  <a:pt x="16250" y="34165"/>
                  <a:pt x="16799" y="34115"/>
                  <a:pt x="17347" y="34016"/>
                </a:cubicBezTo>
                <a:lnTo>
                  <a:pt x="19042" y="33716"/>
                </a:lnTo>
                <a:cubicBezTo>
                  <a:pt x="19291" y="33667"/>
                  <a:pt x="19590" y="33667"/>
                  <a:pt x="19839" y="33617"/>
                </a:cubicBezTo>
                <a:cubicBezTo>
                  <a:pt x="20138" y="33567"/>
                  <a:pt x="20388" y="33567"/>
                  <a:pt x="20637" y="33517"/>
                </a:cubicBezTo>
                <a:cubicBezTo>
                  <a:pt x="21584" y="33467"/>
                  <a:pt x="22581" y="33368"/>
                  <a:pt x="23528" y="33368"/>
                </a:cubicBezTo>
                <a:cubicBezTo>
                  <a:pt x="24375" y="33368"/>
                  <a:pt x="25223" y="33467"/>
                  <a:pt x="26070" y="33567"/>
                </a:cubicBezTo>
                <a:cubicBezTo>
                  <a:pt x="26917" y="33716"/>
                  <a:pt x="27715" y="33916"/>
                  <a:pt x="28562" y="34115"/>
                </a:cubicBezTo>
                <a:lnTo>
                  <a:pt x="28463" y="34115"/>
                </a:lnTo>
                <a:cubicBezTo>
                  <a:pt x="28911" y="34265"/>
                  <a:pt x="29360" y="34364"/>
                  <a:pt x="29758" y="34514"/>
                </a:cubicBezTo>
                <a:lnTo>
                  <a:pt x="29709" y="34514"/>
                </a:lnTo>
                <a:lnTo>
                  <a:pt x="30257" y="34664"/>
                </a:lnTo>
                <a:cubicBezTo>
                  <a:pt x="30755" y="34863"/>
                  <a:pt x="31304" y="35012"/>
                  <a:pt x="31752" y="35212"/>
                </a:cubicBezTo>
                <a:cubicBezTo>
                  <a:pt x="32400" y="35511"/>
                  <a:pt x="32949" y="35760"/>
                  <a:pt x="33497" y="36059"/>
                </a:cubicBezTo>
                <a:cubicBezTo>
                  <a:pt x="33597" y="36109"/>
                  <a:pt x="33646" y="36109"/>
                  <a:pt x="33696" y="36109"/>
                </a:cubicBezTo>
                <a:lnTo>
                  <a:pt x="34245" y="36458"/>
                </a:lnTo>
                <a:lnTo>
                  <a:pt x="34245" y="36458"/>
                </a:lnTo>
                <a:lnTo>
                  <a:pt x="33248" y="36159"/>
                </a:lnTo>
                <a:cubicBezTo>
                  <a:pt x="32699" y="36059"/>
                  <a:pt x="32101" y="35960"/>
                  <a:pt x="31553" y="35860"/>
                </a:cubicBezTo>
                <a:cubicBezTo>
                  <a:pt x="30955" y="35760"/>
                  <a:pt x="30456" y="35660"/>
                  <a:pt x="29908" y="35611"/>
                </a:cubicBezTo>
                <a:cubicBezTo>
                  <a:pt x="29609" y="35561"/>
                  <a:pt x="29260" y="35511"/>
                  <a:pt x="29011" y="35461"/>
                </a:cubicBezTo>
                <a:cubicBezTo>
                  <a:pt x="28712" y="35411"/>
                  <a:pt x="28413" y="35411"/>
                  <a:pt x="28163" y="35361"/>
                </a:cubicBezTo>
                <a:cubicBezTo>
                  <a:pt x="27864" y="35361"/>
                  <a:pt x="27615" y="35312"/>
                  <a:pt x="27316" y="35312"/>
                </a:cubicBezTo>
                <a:lnTo>
                  <a:pt x="26519" y="35262"/>
                </a:lnTo>
                <a:cubicBezTo>
                  <a:pt x="25920" y="35262"/>
                  <a:pt x="25322" y="35262"/>
                  <a:pt x="24774" y="35312"/>
                </a:cubicBezTo>
                <a:cubicBezTo>
                  <a:pt x="24275" y="35361"/>
                  <a:pt x="23827" y="35561"/>
                  <a:pt x="23428" y="35810"/>
                </a:cubicBezTo>
                <a:cubicBezTo>
                  <a:pt x="23328" y="35910"/>
                  <a:pt x="23229" y="36009"/>
                  <a:pt x="23129" y="36109"/>
                </a:cubicBezTo>
                <a:cubicBezTo>
                  <a:pt x="22980" y="36308"/>
                  <a:pt x="22880" y="36508"/>
                  <a:pt x="22830" y="36757"/>
                </a:cubicBezTo>
                <a:cubicBezTo>
                  <a:pt x="22780" y="36907"/>
                  <a:pt x="22780" y="37056"/>
                  <a:pt x="22830" y="37206"/>
                </a:cubicBezTo>
                <a:cubicBezTo>
                  <a:pt x="22830" y="37256"/>
                  <a:pt x="22830" y="37305"/>
                  <a:pt x="22830" y="37355"/>
                </a:cubicBezTo>
                <a:cubicBezTo>
                  <a:pt x="22830" y="37455"/>
                  <a:pt x="22880" y="37555"/>
                  <a:pt x="22930" y="37654"/>
                </a:cubicBezTo>
                <a:cubicBezTo>
                  <a:pt x="23029" y="37854"/>
                  <a:pt x="23179" y="38053"/>
                  <a:pt x="23378" y="38203"/>
                </a:cubicBezTo>
                <a:cubicBezTo>
                  <a:pt x="23777" y="38502"/>
                  <a:pt x="24226" y="38651"/>
                  <a:pt x="24724" y="38751"/>
                </a:cubicBezTo>
                <a:cubicBezTo>
                  <a:pt x="25173" y="38801"/>
                  <a:pt x="25621" y="38851"/>
                  <a:pt x="26070" y="38851"/>
                </a:cubicBezTo>
                <a:lnTo>
                  <a:pt x="29110" y="38851"/>
                </a:lnTo>
                <a:cubicBezTo>
                  <a:pt x="29609" y="38851"/>
                  <a:pt x="29958" y="38751"/>
                  <a:pt x="30357" y="38751"/>
                </a:cubicBezTo>
                <a:cubicBezTo>
                  <a:pt x="30755" y="38701"/>
                  <a:pt x="31204" y="38701"/>
                  <a:pt x="31653" y="38651"/>
                </a:cubicBezTo>
                <a:lnTo>
                  <a:pt x="33447" y="38651"/>
                </a:lnTo>
                <a:cubicBezTo>
                  <a:pt x="33995" y="38651"/>
                  <a:pt x="34544" y="38751"/>
                  <a:pt x="35142" y="38801"/>
                </a:cubicBezTo>
                <a:cubicBezTo>
                  <a:pt x="35690" y="38851"/>
                  <a:pt x="36288" y="38900"/>
                  <a:pt x="36886" y="39000"/>
                </a:cubicBezTo>
                <a:cubicBezTo>
                  <a:pt x="38083" y="39199"/>
                  <a:pt x="39279" y="39399"/>
                  <a:pt x="40475" y="39598"/>
                </a:cubicBezTo>
                <a:lnTo>
                  <a:pt x="40625" y="39598"/>
                </a:lnTo>
                <a:cubicBezTo>
                  <a:pt x="40675" y="39623"/>
                  <a:pt x="40712" y="39636"/>
                  <a:pt x="40749" y="39636"/>
                </a:cubicBezTo>
                <a:cubicBezTo>
                  <a:pt x="40787" y="39636"/>
                  <a:pt x="40824" y="39623"/>
                  <a:pt x="40874" y="39598"/>
                </a:cubicBezTo>
                <a:cubicBezTo>
                  <a:pt x="41372" y="39798"/>
                  <a:pt x="41871" y="39997"/>
                  <a:pt x="42419" y="40196"/>
                </a:cubicBezTo>
                <a:cubicBezTo>
                  <a:pt x="42469" y="40221"/>
                  <a:pt x="42531" y="40234"/>
                  <a:pt x="42600" y="40234"/>
                </a:cubicBezTo>
                <a:cubicBezTo>
                  <a:pt x="42668" y="40234"/>
                  <a:pt x="42743" y="40221"/>
                  <a:pt x="42818" y="40196"/>
                </a:cubicBezTo>
                <a:cubicBezTo>
                  <a:pt x="42918" y="40147"/>
                  <a:pt x="43017" y="40047"/>
                  <a:pt x="43067" y="39947"/>
                </a:cubicBezTo>
                <a:cubicBezTo>
                  <a:pt x="43167" y="39698"/>
                  <a:pt x="43067" y="39399"/>
                  <a:pt x="42818" y="39249"/>
                </a:cubicBezTo>
                <a:cubicBezTo>
                  <a:pt x="42170" y="39050"/>
                  <a:pt x="41522" y="38801"/>
                  <a:pt x="40874" y="38502"/>
                </a:cubicBezTo>
                <a:lnTo>
                  <a:pt x="40276" y="38153"/>
                </a:lnTo>
                <a:cubicBezTo>
                  <a:pt x="40126" y="38003"/>
                  <a:pt x="39977" y="37903"/>
                  <a:pt x="39827" y="37804"/>
                </a:cubicBezTo>
                <a:lnTo>
                  <a:pt x="39827" y="37804"/>
                </a:lnTo>
                <a:lnTo>
                  <a:pt x="39927" y="37854"/>
                </a:lnTo>
                <a:lnTo>
                  <a:pt x="39528" y="37555"/>
                </a:lnTo>
                <a:lnTo>
                  <a:pt x="39428" y="37455"/>
                </a:lnTo>
                <a:cubicBezTo>
                  <a:pt x="39179" y="37056"/>
                  <a:pt x="38980" y="36657"/>
                  <a:pt x="38781" y="36259"/>
                </a:cubicBezTo>
                <a:cubicBezTo>
                  <a:pt x="38581" y="35810"/>
                  <a:pt x="38332" y="35411"/>
                  <a:pt x="38133" y="35012"/>
                </a:cubicBezTo>
                <a:cubicBezTo>
                  <a:pt x="37933" y="34614"/>
                  <a:pt x="37784" y="33966"/>
                  <a:pt x="37634" y="33467"/>
                </a:cubicBezTo>
                <a:cubicBezTo>
                  <a:pt x="37435" y="32969"/>
                  <a:pt x="37285" y="32421"/>
                  <a:pt x="37185" y="31872"/>
                </a:cubicBezTo>
                <a:cubicBezTo>
                  <a:pt x="37036" y="31324"/>
                  <a:pt x="36936" y="30726"/>
                  <a:pt x="36837" y="30177"/>
                </a:cubicBezTo>
                <a:cubicBezTo>
                  <a:pt x="36737" y="29629"/>
                  <a:pt x="36637" y="29081"/>
                  <a:pt x="36537" y="28533"/>
                </a:cubicBezTo>
                <a:cubicBezTo>
                  <a:pt x="36537" y="28383"/>
                  <a:pt x="36488" y="28184"/>
                  <a:pt x="36488" y="28034"/>
                </a:cubicBezTo>
                <a:cubicBezTo>
                  <a:pt x="36388" y="27386"/>
                  <a:pt x="36338" y="26838"/>
                  <a:pt x="36288" y="26240"/>
                </a:cubicBezTo>
                <a:cubicBezTo>
                  <a:pt x="36189" y="25642"/>
                  <a:pt x="36189" y="24944"/>
                  <a:pt x="36089" y="24296"/>
                </a:cubicBezTo>
                <a:cubicBezTo>
                  <a:pt x="36089" y="24346"/>
                  <a:pt x="36089" y="24346"/>
                  <a:pt x="36089" y="24395"/>
                </a:cubicBezTo>
                <a:cubicBezTo>
                  <a:pt x="36039" y="23249"/>
                  <a:pt x="35790" y="22152"/>
                  <a:pt x="35391" y="21106"/>
                </a:cubicBezTo>
                <a:cubicBezTo>
                  <a:pt x="35192" y="20607"/>
                  <a:pt x="34942" y="20159"/>
                  <a:pt x="34693" y="19710"/>
                </a:cubicBezTo>
                <a:cubicBezTo>
                  <a:pt x="34544" y="19560"/>
                  <a:pt x="34394" y="19411"/>
                  <a:pt x="34294" y="19261"/>
                </a:cubicBezTo>
                <a:cubicBezTo>
                  <a:pt x="33995" y="19012"/>
                  <a:pt x="33646" y="18863"/>
                  <a:pt x="33298" y="18863"/>
                </a:cubicBezTo>
                <a:cubicBezTo>
                  <a:pt x="32949" y="18863"/>
                  <a:pt x="32650" y="19012"/>
                  <a:pt x="32450" y="19211"/>
                </a:cubicBezTo>
                <a:cubicBezTo>
                  <a:pt x="32350" y="19311"/>
                  <a:pt x="32251" y="19411"/>
                  <a:pt x="32151" y="19511"/>
                </a:cubicBezTo>
                <a:cubicBezTo>
                  <a:pt x="32051" y="19610"/>
                  <a:pt x="32002" y="19710"/>
                  <a:pt x="31902" y="19859"/>
                </a:cubicBezTo>
                <a:cubicBezTo>
                  <a:pt x="31802" y="20009"/>
                  <a:pt x="31752" y="20208"/>
                  <a:pt x="31702" y="20408"/>
                </a:cubicBezTo>
                <a:cubicBezTo>
                  <a:pt x="31653" y="20657"/>
                  <a:pt x="31603" y="20906"/>
                  <a:pt x="31603" y="21155"/>
                </a:cubicBezTo>
                <a:cubicBezTo>
                  <a:pt x="31603" y="21455"/>
                  <a:pt x="31603" y="21704"/>
                  <a:pt x="31603" y="21953"/>
                </a:cubicBezTo>
                <a:cubicBezTo>
                  <a:pt x="31603" y="22252"/>
                  <a:pt x="31603" y="22551"/>
                  <a:pt x="31653" y="22800"/>
                </a:cubicBezTo>
                <a:cubicBezTo>
                  <a:pt x="31702" y="23398"/>
                  <a:pt x="31752" y="23997"/>
                  <a:pt x="31902" y="24595"/>
                </a:cubicBezTo>
                <a:cubicBezTo>
                  <a:pt x="32002" y="25143"/>
                  <a:pt x="32101" y="25691"/>
                  <a:pt x="32251" y="26240"/>
                </a:cubicBezTo>
                <a:cubicBezTo>
                  <a:pt x="32400" y="26838"/>
                  <a:pt x="32500" y="27336"/>
                  <a:pt x="32650" y="27885"/>
                </a:cubicBezTo>
                <a:cubicBezTo>
                  <a:pt x="32849" y="28383"/>
                  <a:pt x="32998" y="28981"/>
                  <a:pt x="33198" y="29529"/>
                </a:cubicBezTo>
                <a:cubicBezTo>
                  <a:pt x="33298" y="29779"/>
                  <a:pt x="33397" y="30078"/>
                  <a:pt x="33497" y="30377"/>
                </a:cubicBezTo>
                <a:cubicBezTo>
                  <a:pt x="33646" y="30676"/>
                  <a:pt x="33746" y="31025"/>
                  <a:pt x="33896" y="31324"/>
                </a:cubicBezTo>
                <a:cubicBezTo>
                  <a:pt x="34145" y="31872"/>
                  <a:pt x="34394" y="32421"/>
                  <a:pt x="34693" y="32919"/>
                </a:cubicBezTo>
                <a:cubicBezTo>
                  <a:pt x="34992" y="33467"/>
                  <a:pt x="35291" y="33966"/>
                  <a:pt x="35590" y="34414"/>
                </a:cubicBezTo>
                <a:cubicBezTo>
                  <a:pt x="35939" y="34913"/>
                  <a:pt x="36288" y="35461"/>
                  <a:pt x="36637" y="35960"/>
                </a:cubicBezTo>
                <a:cubicBezTo>
                  <a:pt x="36936" y="36308"/>
                  <a:pt x="37235" y="36707"/>
                  <a:pt x="37534" y="37056"/>
                </a:cubicBezTo>
                <a:cubicBezTo>
                  <a:pt x="37036" y="36807"/>
                  <a:pt x="36537" y="36558"/>
                  <a:pt x="36089" y="36308"/>
                </a:cubicBezTo>
                <a:cubicBezTo>
                  <a:pt x="35391" y="35910"/>
                  <a:pt x="34693" y="35511"/>
                  <a:pt x="33995" y="35062"/>
                </a:cubicBezTo>
                <a:lnTo>
                  <a:pt x="32949" y="34414"/>
                </a:lnTo>
                <a:lnTo>
                  <a:pt x="32799" y="34165"/>
                </a:lnTo>
                <a:cubicBezTo>
                  <a:pt x="32699" y="33966"/>
                  <a:pt x="32600" y="33766"/>
                  <a:pt x="32500" y="33567"/>
                </a:cubicBezTo>
                <a:cubicBezTo>
                  <a:pt x="32400" y="33318"/>
                  <a:pt x="32350" y="33118"/>
                  <a:pt x="32251" y="32919"/>
                </a:cubicBezTo>
                <a:lnTo>
                  <a:pt x="32251" y="32919"/>
                </a:lnTo>
                <a:cubicBezTo>
                  <a:pt x="32251" y="32927"/>
                  <a:pt x="32251" y="32934"/>
                  <a:pt x="32251" y="32942"/>
                </a:cubicBezTo>
                <a:lnTo>
                  <a:pt x="32251" y="32942"/>
                </a:lnTo>
                <a:cubicBezTo>
                  <a:pt x="32076" y="32485"/>
                  <a:pt x="31943" y="32025"/>
                  <a:pt x="31852" y="31523"/>
                </a:cubicBezTo>
                <a:cubicBezTo>
                  <a:pt x="31752" y="31025"/>
                  <a:pt x="31603" y="30526"/>
                  <a:pt x="31503" y="30028"/>
                </a:cubicBezTo>
                <a:cubicBezTo>
                  <a:pt x="31403" y="29529"/>
                  <a:pt x="31354" y="28931"/>
                  <a:pt x="31254" y="28333"/>
                </a:cubicBezTo>
                <a:cubicBezTo>
                  <a:pt x="31204" y="28084"/>
                  <a:pt x="31154" y="27785"/>
                  <a:pt x="31154" y="27486"/>
                </a:cubicBezTo>
                <a:cubicBezTo>
                  <a:pt x="31104" y="27237"/>
                  <a:pt x="31054" y="26938"/>
                  <a:pt x="31005" y="26688"/>
                </a:cubicBezTo>
                <a:cubicBezTo>
                  <a:pt x="31005" y="26589"/>
                  <a:pt x="31005" y="26539"/>
                  <a:pt x="31005" y="26439"/>
                </a:cubicBezTo>
                <a:cubicBezTo>
                  <a:pt x="30955" y="26040"/>
                  <a:pt x="30855" y="25592"/>
                  <a:pt x="30805" y="25193"/>
                </a:cubicBezTo>
                <a:cubicBezTo>
                  <a:pt x="30755" y="24794"/>
                  <a:pt x="30755" y="24445"/>
                  <a:pt x="30706" y="24096"/>
                </a:cubicBezTo>
                <a:cubicBezTo>
                  <a:pt x="30706" y="23747"/>
                  <a:pt x="30656" y="23299"/>
                  <a:pt x="30606" y="22900"/>
                </a:cubicBezTo>
                <a:cubicBezTo>
                  <a:pt x="30556" y="22103"/>
                  <a:pt x="30506" y="21305"/>
                  <a:pt x="30406" y="20507"/>
                </a:cubicBezTo>
                <a:cubicBezTo>
                  <a:pt x="30307" y="19760"/>
                  <a:pt x="30257" y="18962"/>
                  <a:pt x="30157" y="18215"/>
                </a:cubicBezTo>
                <a:cubicBezTo>
                  <a:pt x="30107" y="17567"/>
                  <a:pt x="30008" y="17018"/>
                  <a:pt x="29958" y="16420"/>
                </a:cubicBezTo>
                <a:lnTo>
                  <a:pt x="29958" y="16570"/>
                </a:lnTo>
                <a:cubicBezTo>
                  <a:pt x="29908" y="15922"/>
                  <a:pt x="29808" y="15324"/>
                  <a:pt x="29659" y="14775"/>
                </a:cubicBezTo>
                <a:cubicBezTo>
                  <a:pt x="29609" y="14177"/>
                  <a:pt x="29410" y="13629"/>
                  <a:pt x="29160" y="13130"/>
                </a:cubicBezTo>
                <a:cubicBezTo>
                  <a:pt x="29011" y="12831"/>
                  <a:pt x="28861" y="12582"/>
                  <a:pt x="28662" y="12333"/>
                </a:cubicBezTo>
                <a:cubicBezTo>
                  <a:pt x="28562" y="12233"/>
                  <a:pt x="28463" y="12133"/>
                  <a:pt x="28363" y="12034"/>
                </a:cubicBezTo>
                <a:cubicBezTo>
                  <a:pt x="28213" y="11884"/>
                  <a:pt x="28064" y="11785"/>
                  <a:pt x="27864" y="11685"/>
                </a:cubicBezTo>
                <a:cubicBezTo>
                  <a:pt x="27765" y="11635"/>
                  <a:pt x="27615" y="11585"/>
                  <a:pt x="27515" y="11535"/>
                </a:cubicBezTo>
                <a:cubicBezTo>
                  <a:pt x="27366" y="11485"/>
                  <a:pt x="27266" y="11485"/>
                  <a:pt x="27167" y="11436"/>
                </a:cubicBezTo>
                <a:lnTo>
                  <a:pt x="26867" y="11436"/>
                </a:lnTo>
                <a:cubicBezTo>
                  <a:pt x="26768" y="11485"/>
                  <a:pt x="26668" y="11535"/>
                  <a:pt x="26568" y="11585"/>
                </a:cubicBezTo>
                <a:cubicBezTo>
                  <a:pt x="26369" y="11685"/>
                  <a:pt x="26219" y="11785"/>
                  <a:pt x="26120" y="11934"/>
                </a:cubicBezTo>
                <a:cubicBezTo>
                  <a:pt x="25970" y="12084"/>
                  <a:pt x="25821" y="12333"/>
                  <a:pt x="25771" y="12532"/>
                </a:cubicBezTo>
                <a:cubicBezTo>
                  <a:pt x="25621" y="13031"/>
                  <a:pt x="25522" y="13529"/>
                  <a:pt x="25422" y="14028"/>
                </a:cubicBezTo>
                <a:cubicBezTo>
                  <a:pt x="25372" y="14626"/>
                  <a:pt x="25322" y="15224"/>
                  <a:pt x="25322" y="15822"/>
                </a:cubicBezTo>
                <a:lnTo>
                  <a:pt x="25322" y="16669"/>
                </a:lnTo>
                <a:lnTo>
                  <a:pt x="25322" y="16819"/>
                </a:lnTo>
                <a:cubicBezTo>
                  <a:pt x="25322" y="17068"/>
                  <a:pt x="25322" y="17317"/>
                  <a:pt x="25372" y="17517"/>
                </a:cubicBezTo>
                <a:cubicBezTo>
                  <a:pt x="25422" y="18165"/>
                  <a:pt x="25522" y="18763"/>
                  <a:pt x="25621" y="19411"/>
                </a:cubicBezTo>
                <a:cubicBezTo>
                  <a:pt x="25671" y="20009"/>
                  <a:pt x="25821" y="20607"/>
                  <a:pt x="25920" y="21205"/>
                </a:cubicBezTo>
                <a:cubicBezTo>
                  <a:pt x="26070" y="21754"/>
                  <a:pt x="26219" y="22402"/>
                  <a:pt x="26419" y="23000"/>
                </a:cubicBezTo>
                <a:cubicBezTo>
                  <a:pt x="26568" y="23598"/>
                  <a:pt x="26718" y="24146"/>
                  <a:pt x="26867" y="24744"/>
                </a:cubicBezTo>
                <a:cubicBezTo>
                  <a:pt x="27017" y="25293"/>
                  <a:pt x="27216" y="25891"/>
                  <a:pt x="27416" y="26439"/>
                </a:cubicBezTo>
                <a:cubicBezTo>
                  <a:pt x="27815" y="27635"/>
                  <a:pt x="28213" y="28782"/>
                  <a:pt x="28762" y="29928"/>
                </a:cubicBezTo>
                <a:cubicBezTo>
                  <a:pt x="28961" y="30427"/>
                  <a:pt x="29260" y="30925"/>
                  <a:pt x="29559" y="31424"/>
                </a:cubicBezTo>
                <a:cubicBezTo>
                  <a:pt x="29758" y="31822"/>
                  <a:pt x="30008" y="32171"/>
                  <a:pt x="30257" y="32570"/>
                </a:cubicBezTo>
                <a:cubicBezTo>
                  <a:pt x="29509" y="32022"/>
                  <a:pt x="28811" y="31473"/>
                  <a:pt x="28064" y="30925"/>
                </a:cubicBezTo>
                <a:cubicBezTo>
                  <a:pt x="27565" y="30526"/>
                  <a:pt x="27117" y="30177"/>
                  <a:pt x="26618" y="29779"/>
                </a:cubicBezTo>
                <a:cubicBezTo>
                  <a:pt x="26319" y="29579"/>
                  <a:pt x="26020" y="29330"/>
                  <a:pt x="25721" y="29131"/>
                </a:cubicBezTo>
                <a:cubicBezTo>
                  <a:pt x="25771" y="29031"/>
                  <a:pt x="25721" y="28931"/>
                  <a:pt x="25671" y="28832"/>
                </a:cubicBezTo>
                <a:cubicBezTo>
                  <a:pt x="25571" y="28632"/>
                  <a:pt x="25472" y="28433"/>
                  <a:pt x="25372" y="28184"/>
                </a:cubicBezTo>
                <a:cubicBezTo>
                  <a:pt x="25123" y="27586"/>
                  <a:pt x="24923" y="26987"/>
                  <a:pt x="24774" y="26389"/>
                </a:cubicBezTo>
                <a:cubicBezTo>
                  <a:pt x="24674" y="26040"/>
                  <a:pt x="24575" y="25741"/>
                  <a:pt x="24475" y="25392"/>
                </a:cubicBezTo>
                <a:cubicBezTo>
                  <a:pt x="24425" y="25093"/>
                  <a:pt x="24375" y="24794"/>
                  <a:pt x="24325" y="24445"/>
                </a:cubicBezTo>
                <a:lnTo>
                  <a:pt x="24325" y="24595"/>
                </a:lnTo>
                <a:cubicBezTo>
                  <a:pt x="24275" y="23947"/>
                  <a:pt x="24126" y="23249"/>
                  <a:pt x="24076" y="22601"/>
                </a:cubicBezTo>
                <a:cubicBezTo>
                  <a:pt x="23976" y="22053"/>
                  <a:pt x="23927" y="21504"/>
                  <a:pt x="23927" y="20956"/>
                </a:cubicBezTo>
                <a:cubicBezTo>
                  <a:pt x="23877" y="20408"/>
                  <a:pt x="23877" y="19810"/>
                  <a:pt x="23927" y="19261"/>
                </a:cubicBezTo>
                <a:cubicBezTo>
                  <a:pt x="23927" y="18663"/>
                  <a:pt x="23976" y="18115"/>
                  <a:pt x="23976" y="17517"/>
                </a:cubicBezTo>
                <a:lnTo>
                  <a:pt x="23976" y="15872"/>
                </a:lnTo>
                <a:cubicBezTo>
                  <a:pt x="23976" y="15373"/>
                  <a:pt x="23976" y="14825"/>
                  <a:pt x="23927" y="14277"/>
                </a:cubicBezTo>
                <a:cubicBezTo>
                  <a:pt x="23927" y="14028"/>
                  <a:pt x="23877" y="13728"/>
                  <a:pt x="23827" y="13429"/>
                </a:cubicBezTo>
                <a:cubicBezTo>
                  <a:pt x="23827" y="13180"/>
                  <a:pt x="23827" y="12881"/>
                  <a:pt x="23777" y="12582"/>
                </a:cubicBezTo>
                <a:cubicBezTo>
                  <a:pt x="23827" y="11436"/>
                  <a:pt x="23677" y="10289"/>
                  <a:pt x="23428" y="9193"/>
                </a:cubicBezTo>
                <a:cubicBezTo>
                  <a:pt x="23328" y="8893"/>
                  <a:pt x="23229" y="8594"/>
                  <a:pt x="23029" y="8345"/>
                </a:cubicBezTo>
                <a:cubicBezTo>
                  <a:pt x="22880" y="8046"/>
                  <a:pt x="22631" y="7797"/>
                  <a:pt x="22431" y="7597"/>
                </a:cubicBezTo>
                <a:cubicBezTo>
                  <a:pt x="22232" y="7398"/>
                  <a:pt x="21983" y="7249"/>
                  <a:pt x="21684" y="7199"/>
                </a:cubicBezTo>
                <a:cubicBezTo>
                  <a:pt x="21584" y="7174"/>
                  <a:pt x="21484" y="7161"/>
                  <a:pt x="21391" y="7161"/>
                </a:cubicBezTo>
                <a:cubicBezTo>
                  <a:pt x="21297" y="7161"/>
                  <a:pt x="21210" y="7174"/>
                  <a:pt x="21135" y="7199"/>
                </a:cubicBezTo>
                <a:cubicBezTo>
                  <a:pt x="20936" y="7199"/>
                  <a:pt x="20736" y="7249"/>
                  <a:pt x="20587" y="7348"/>
                </a:cubicBezTo>
                <a:cubicBezTo>
                  <a:pt x="20437" y="7448"/>
                  <a:pt x="20288" y="7548"/>
                  <a:pt x="20188" y="7647"/>
                </a:cubicBezTo>
                <a:cubicBezTo>
                  <a:pt x="20088" y="7797"/>
                  <a:pt x="19989" y="7897"/>
                  <a:pt x="19889" y="8046"/>
                </a:cubicBezTo>
                <a:cubicBezTo>
                  <a:pt x="19740" y="8295"/>
                  <a:pt x="19590" y="8594"/>
                  <a:pt x="19540" y="8893"/>
                </a:cubicBezTo>
                <a:cubicBezTo>
                  <a:pt x="19440" y="9143"/>
                  <a:pt x="19391" y="9442"/>
                  <a:pt x="19391" y="9741"/>
                </a:cubicBezTo>
                <a:cubicBezTo>
                  <a:pt x="19341" y="10040"/>
                  <a:pt x="19291" y="10289"/>
                  <a:pt x="19291" y="10588"/>
                </a:cubicBezTo>
                <a:cubicBezTo>
                  <a:pt x="19241" y="10837"/>
                  <a:pt x="19241" y="11137"/>
                  <a:pt x="19241" y="11436"/>
                </a:cubicBezTo>
                <a:cubicBezTo>
                  <a:pt x="19241" y="11735"/>
                  <a:pt x="19241" y="11934"/>
                  <a:pt x="19241" y="12233"/>
                </a:cubicBezTo>
                <a:lnTo>
                  <a:pt x="19291" y="12881"/>
                </a:lnTo>
                <a:cubicBezTo>
                  <a:pt x="19341" y="13429"/>
                  <a:pt x="19391" y="13928"/>
                  <a:pt x="19440" y="14426"/>
                </a:cubicBezTo>
                <a:lnTo>
                  <a:pt x="19440" y="14327"/>
                </a:lnTo>
                <a:cubicBezTo>
                  <a:pt x="19440" y="14626"/>
                  <a:pt x="19540" y="14925"/>
                  <a:pt x="19590" y="15274"/>
                </a:cubicBezTo>
                <a:cubicBezTo>
                  <a:pt x="19640" y="15573"/>
                  <a:pt x="19690" y="15822"/>
                  <a:pt x="19740" y="16121"/>
                </a:cubicBezTo>
                <a:cubicBezTo>
                  <a:pt x="19839" y="16719"/>
                  <a:pt x="19939" y="17268"/>
                  <a:pt x="20039" y="17866"/>
                </a:cubicBezTo>
                <a:cubicBezTo>
                  <a:pt x="20138" y="18464"/>
                  <a:pt x="20238" y="19062"/>
                  <a:pt x="20388" y="19660"/>
                </a:cubicBezTo>
                <a:cubicBezTo>
                  <a:pt x="20487" y="20258"/>
                  <a:pt x="20687" y="20856"/>
                  <a:pt x="20836" y="21455"/>
                </a:cubicBezTo>
                <a:cubicBezTo>
                  <a:pt x="20986" y="22053"/>
                  <a:pt x="21185" y="22701"/>
                  <a:pt x="21384" y="23349"/>
                </a:cubicBezTo>
                <a:cubicBezTo>
                  <a:pt x="21534" y="23947"/>
                  <a:pt x="21733" y="24395"/>
                  <a:pt x="21933" y="24944"/>
                </a:cubicBezTo>
                <a:cubicBezTo>
                  <a:pt x="22132" y="25442"/>
                  <a:pt x="22381" y="26040"/>
                  <a:pt x="22680" y="26638"/>
                </a:cubicBezTo>
                <a:lnTo>
                  <a:pt x="22381" y="26339"/>
                </a:lnTo>
                <a:lnTo>
                  <a:pt x="19740" y="23947"/>
                </a:lnTo>
                <a:lnTo>
                  <a:pt x="19291" y="23498"/>
                </a:lnTo>
                <a:cubicBezTo>
                  <a:pt x="19191" y="23249"/>
                  <a:pt x="19042" y="23000"/>
                  <a:pt x="18942" y="22750"/>
                </a:cubicBezTo>
                <a:lnTo>
                  <a:pt x="18543" y="21803"/>
                </a:lnTo>
                <a:cubicBezTo>
                  <a:pt x="18394" y="21405"/>
                  <a:pt x="18244" y="21006"/>
                  <a:pt x="18194" y="20607"/>
                </a:cubicBezTo>
                <a:cubicBezTo>
                  <a:pt x="18045" y="20159"/>
                  <a:pt x="17945" y="19760"/>
                  <a:pt x="17845" y="19311"/>
                </a:cubicBezTo>
                <a:cubicBezTo>
                  <a:pt x="17746" y="18863"/>
                  <a:pt x="17696" y="18563"/>
                  <a:pt x="17646" y="18165"/>
                </a:cubicBezTo>
                <a:cubicBezTo>
                  <a:pt x="17596" y="17766"/>
                  <a:pt x="17497" y="17268"/>
                  <a:pt x="17447" y="16819"/>
                </a:cubicBezTo>
                <a:cubicBezTo>
                  <a:pt x="17397" y="16370"/>
                  <a:pt x="17397" y="15872"/>
                  <a:pt x="17347" y="15423"/>
                </a:cubicBezTo>
                <a:cubicBezTo>
                  <a:pt x="17347" y="14975"/>
                  <a:pt x="17347" y="14376"/>
                  <a:pt x="17347" y="13828"/>
                </a:cubicBezTo>
                <a:cubicBezTo>
                  <a:pt x="17347" y="13280"/>
                  <a:pt x="17447" y="12831"/>
                  <a:pt x="17497" y="12333"/>
                </a:cubicBezTo>
                <a:cubicBezTo>
                  <a:pt x="17546" y="11785"/>
                  <a:pt x="17546" y="11236"/>
                  <a:pt x="17546" y="10738"/>
                </a:cubicBezTo>
                <a:cubicBezTo>
                  <a:pt x="17546" y="10189"/>
                  <a:pt x="17546" y="9591"/>
                  <a:pt x="17497" y="9043"/>
                </a:cubicBezTo>
                <a:cubicBezTo>
                  <a:pt x="17447" y="8495"/>
                  <a:pt x="17497" y="7897"/>
                  <a:pt x="17497" y="7348"/>
                </a:cubicBezTo>
                <a:cubicBezTo>
                  <a:pt x="17497" y="6700"/>
                  <a:pt x="17447" y="6102"/>
                  <a:pt x="17397" y="5504"/>
                </a:cubicBezTo>
                <a:cubicBezTo>
                  <a:pt x="17297" y="4956"/>
                  <a:pt x="17098" y="4407"/>
                  <a:pt x="16749" y="3909"/>
                </a:cubicBezTo>
                <a:cubicBezTo>
                  <a:pt x="16649" y="3759"/>
                  <a:pt x="16549" y="3610"/>
                  <a:pt x="16400" y="3510"/>
                </a:cubicBezTo>
                <a:cubicBezTo>
                  <a:pt x="16350" y="3410"/>
                  <a:pt x="16250" y="3361"/>
                  <a:pt x="16151" y="3311"/>
                </a:cubicBezTo>
                <a:cubicBezTo>
                  <a:pt x="16101" y="3211"/>
                  <a:pt x="16001" y="3161"/>
                  <a:pt x="15951" y="3161"/>
                </a:cubicBezTo>
                <a:cubicBezTo>
                  <a:pt x="15805" y="3088"/>
                  <a:pt x="15659" y="3042"/>
                  <a:pt x="15533" y="3042"/>
                </a:cubicBezTo>
                <a:cubicBezTo>
                  <a:pt x="15487" y="3042"/>
                  <a:pt x="15443" y="3048"/>
                  <a:pt x="15403" y="3062"/>
                </a:cubicBezTo>
                <a:cubicBezTo>
                  <a:pt x="15154" y="3062"/>
                  <a:pt x="14954" y="3111"/>
                  <a:pt x="14755" y="3211"/>
                </a:cubicBezTo>
                <a:cubicBezTo>
                  <a:pt x="14506" y="3311"/>
                  <a:pt x="14306" y="3510"/>
                  <a:pt x="14157" y="3710"/>
                </a:cubicBezTo>
                <a:cubicBezTo>
                  <a:pt x="14057" y="3859"/>
                  <a:pt x="13958" y="3959"/>
                  <a:pt x="13858" y="4108"/>
                </a:cubicBezTo>
                <a:cubicBezTo>
                  <a:pt x="13808" y="4258"/>
                  <a:pt x="13708" y="4358"/>
                  <a:pt x="13658" y="4507"/>
                </a:cubicBezTo>
                <a:cubicBezTo>
                  <a:pt x="13509" y="4806"/>
                  <a:pt x="13359" y="5055"/>
                  <a:pt x="13260" y="5354"/>
                </a:cubicBezTo>
                <a:cubicBezTo>
                  <a:pt x="13110" y="5953"/>
                  <a:pt x="13010" y="6501"/>
                  <a:pt x="12961" y="7099"/>
                </a:cubicBezTo>
                <a:cubicBezTo>
                  <a:pt x="12911" y="7697"/>
                  <a:pt x="12911" y="8245"/>
                  <a:pt x="12911" y="8844"/>
                </a:cubicBezTo>
                <a:lnTo>
                  <a:pt x="12911" y="9641"/>
                </a:lnTo>
                <a:cubicBezTo>
                  <a:pt x="12911" y="9940"/>
                  <a:pt x="12961" y="10239"/>
                  <a:pt x="13010" y="10489"/>
                </a:cubicBezTo>
                <a:cubicBezTo>
                  <a:pt x="13010" y="10788"/>
                  <a:pt x="13060" y="11137"/>
                  <a:pt x="13060" y="11485"/>
                </a:cubicBezTo>
                <a:cubicBezTo>
                  <a:pt x="13110" y="11834"/>
                  <a:pt x="13160" y="11984"/>
                  <a:pt x="13210" y="12233"/>
                </a:cubicBezTo>
                <a:cubicBezTo>
                  <a:pt x="13260" y="12532"/>
                  <a:pt x="13359" y="12881"/>
                  <a:pt x="13409" y="13130"/>
                </a:cubicBezTo>
                <a:cubicBezTo>
                  <a:pt x="13459" y="13429"/>
                  <a:pt x="13509" y="13728"/>
                  <a:pt x="13559" y="14028"/>
                </a:cubicBezTo>
                <a:cubicBezTo>
                  <a:pt x="13708" y="14576"/>
                  <a:pt x="13908" y="15124"/>
                  <a:pt x="14107" y="15672"/>
                </a:cubicBezTo>
                <a:cubicBezTo>
                  <a:pt x="14257" y="16221"/>
                  <a:pt x="14456" y="16769"/>
                  <a:pt x="14655" y="17317"/>
                </a:cubicBezTo>
                <a:cubicBezTo>
                  <a:pt x="14805" y="17866"/>
                  <a:pt x="15054" y="18563"/>
                  <a:pt x="15353" y="19211"/>
                </a:cubicBezTo>
                <a:cubicBezTo>
                  <a:pt x="15253" y="19112"/>
                  <a:pt x="15154" y="19012"/>
                  <a:pt x="15054" y="18912"/>
                </a:cubicBezTo>
                <a:cubicBezTo>
                  <a:pt x="14257" y="18015"/>
                  <a:pt x="13509" y="17118"/>
                  <a:pt x="12711" y="16221"/>
                </a:cubicBezTo>
                <a:cubicBezTo>
                  <a:pt x="12313" y="15772"/>
                  <a:pt x="11914" y="15373"/>
                  <a:pt x="11565" y="14875"/>
                </a:cubicBezTo>
                <a:lnTo>
                  <a:pt x="11266" y="14476"/>
                </a:lnTo>
                <a:cubicBezTo>
                  <a:pt x="11266" y="14426"/>
                  <a:pt x="11266" y="14376"/>
                  <a:pt x="11266" y="14376"/>
                </a:cubicBezTo>
                <a:cubicBezTo>
                  <a:pt x="11216" y="14177"/>
                  <a:pt x="11116" y="13978"/>
                  <a:pt x="11066" y="13778"/>
                </a:cubicBezTo>
                <a:cubicBezTo>
                  <a:pt x="11017" y="13579"/>
                  <a:pt x="10967" y="13429"/>
                  <a:pt x="10867" y="13230"/>
                </a:cubicBezTo>
                <a:cubicBezTo>
                  <a:pt x="10817" y="12931"/>
                  <a:pt x="10718" y="12632"/>
                  <a:pt x="10668" y="12283"/>
                </a:cubicBezTo>
                <a:lnTo>
                  <a:pt x="10668" y="12183"/>
                </a:lnTo>
                <a:cubicBezTo>
                  <a:pt x="10668" y="11934"/>
                  <a:pt x="10618" y="11635"/>
                  <a:pt x="10618" y="11386"/>
                </a:cubicBezTo>
                <a:lnTo>
                  <a:pt x="10618" y="10538"/>
                </a:lnTo>
                <a:cubicBezTo>
                  <a:pt x="10668" y="9890"/>
                  <a:pt x="10718" y="9292"/>
                  <a:pt x="10817" y="8644"/>
                </a:cubicBezTo>
                <a:cubicBezTo>
                  <a:pt x="10817" y="8345"/>
                  <a:pt x="10917" y="8046"/>
                  <a:pt x="10917" y="7747"/>
                </a:cubicBezTo>
                <a:cubicBezTo>
                  <a:pt x="10967" y="7448"/>
                  <a:pt x="11017" y="7149"/>
                  <a:pt x="11066" y="6800"/>
                </a:cubicBezTo>
                <a:lnTo>
                  <a:pt x="11066" y="6650"/>
                </a:lnTo>
                <a:cubicBezTo>
                  <a:pt x="11166" y="6202"/>
                  <a:pt x="11216" y="5753"/>
                  <a:pt x="11266" y="5255"/>
                </a:cubicBezTo>
                <a:cubicBezTo>
                  <a:pt x="11366" y="4756"/>
                  <a:pt x="11415" y="4208"/>
                  <a:pt x="11465" y="3660"/>
                </a:cubicBezTo>
                <a:cubicBezTo>
                  <a:pt x="11515" y="3361"/>
                  <a:pt x="11515" y="3111"/>
                  <a:pt x="11515" y="2812"/>
                </a:cubicBezTo>
                <a:cubicBezTo>
                  <a:pt x="11515" y="2513"/>
                  <a:pt x="11465" y="2214"/>
                  <a:pt x="11415" y="1915"/>
                </a:cubicBezTo>
                <a:cubicBezTo>
                  <a:pt x="11266" y="1367"/>
                  <a:pt x="10967" y="819"/>
                  <a:pt x="10568" y="420"/>
                </a:cubicBezTo>
                <a:cubicBezTo>
                  <a:pt x="10418" y="270"/>
                  <a:pt x="10219" y="171"/>
                  <a:pt x="10020" y="71"/>
                </a:cubicBezTo>
                <a:cubicBezTo>
                  <a:pt x="9914" y="36"/>
                  <a:pt x="9783" y="0"/>
                  <a:pt x="9645"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95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cxnSp>
        <p:nvCxnSpPr>
          <p:cNvPr id="4" name="Connecteur droit 3">
            <a:extLst>
              <a:ext uri="{FF2B5EF4-FFF2-40B4-BE49-F238E27FC236}">
                <a16:creationId xmlns:a16="http://schemas.microsoft.com/office/drawing/2014/main" id="{F7F66B70-3784-41A5-B350-7FC8010A3CA0}"/>
              </a:ext>
            </a:extLst>
          </p:cNvPr>
          <p:cNvCxnSpPr>
            <a:cxnSpLocks/>
          </p:cNvCxnSpPr>
          <p:nvPr/>
        </p:nvCxnSpPr>
        <p:spPr>
          <a:xfrm>
            <a:off x="3473042" y="194380"/>
            <a:ext cx="1461083"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cxnSp>
        <p:nvCxnSpPr>
          <p:cNvPr id="5" name="Connecteur droit 4">
            <a:extLst>
              <a:ext uri="{FF2B5EF4-FFF2-40B4-BE49-F238E27FC236}">
                <a16:creationId xmlns:a16="http://schemas.microsoft.com/office/drawing/2014/main" id="{9380AE35-7B86-408C-A735-5BDD99C8C38F}"/>
              </a:ext>
            </a:extLst>
          </p:cNvPr>
          <p:cNvCxnSpPr>
            <a:cxnSpLocks/>
          </p:cNvCxnSpPr>
          <p:nvPr/>
        </p:nvCxnSpPr>
        <p:spPr>
          <a:xfrm>
            <a:off x="200678" y="194380"/>
            <a:ext cx="809735"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sp>
        <p:nvSpPr>
          <p:cNvPr id="6" name="Rectangle 34">
            <a:extLst>
              <a:ext uri="{FF2B5EF4-FFF2-40B4-BE49-F238E27FC236}">
                <a16:creationId xmlns:a16="http://schemas.microsoft.com/office/drawing/2014/main" id="{BC4E53F1-E5FC-4B2F-8B37-0153F41249C3}"/>
              </a:ext>
            </a:extLst>
          </p:cNvPr>
          <p:cNvSpPr>
            <a:spLocks noChangeArrowheads="1"/>
          </p:cNvSpPr>
          <p:nvPr/>
        </p:nvSpPr>
        <p:spPr bwMode="auto">
          <a:xfrm>
            <a:off x="953658" y="-25645"/>
            <a:ext cx="2561329"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200" dirty="0">
                <a:solidFill>
                  <a:srgbClr val="BFD6EB"/>
                </a:solidFill>
                <a:latin typeface="Pumpkin Story" panose="02000500000000000000" pitchFamily="2" charset="0"/>
                <a:ea typeface="Yu Mincho" panose="02020400000000000000" pitchFamily="18" charset="-128"/>
                <a:cs typeface="Arial" panose="020B0604020202020204" pitchFamily="34" charset="0"/>
              </a:rPr>
              <a:t>Notes Supplémentaires</a:t>
            </a:r>
            <a:endParaRPr kumimoji="0" lang="fr-FR" altLang="en-US" sz="1800" b="0" i="0" u="none" strike="noStrike" cap="none" normalizeH="0" baseline="0" dirty="0">
              <a:ln>
                <a:noFill/>
              </a:ln>
              <a:solidFill>
                <a:srgbClr val="BFD6EB"/>
              </a:solidFill>
              <a:effectLst/>
              <a:latin typeface="Arial" panose="020B0604020202020204" pitchFamily="34" charset="0"/>
            </a:endParaRPr>
          </a:p>
        </p:txBody>
      </p:sp>
      <p:sp>
        <p:nvSpPr>
          <p:cNvPr id="8" name="Rectangle : coins arrondis 7">
            <a:extLst>
              <a:ext uri="{FF2B5EF4-FFF2-40B4-BE49-F238E27FC236}">
                <a16:creationId xmlns:a16="http://schemas.microsoft.com/office/drawing/2014/main" id="{A700C80B-5AE6-46CC-9A8E-EFBBAE013E4A}"/>
              </a:ext>
            </a:extLst>
          </p:cNvPr>
          <p:cNvSpPr/>
          <p:nvPr/>
        </p:nvSpPr>
        <p:spPr>
          <a:xfrm>
            <a:off x="289532" y="456151"/>
            <a:ext cx="4669998" cy="1528544"/>
          </a:xfrm>
          <a:prstGeom prst="roundRect">
            <a:avLst>
              <a:gd name="adj" fmla="val 6017"/>
            </a:avLst>
          </a:prstGeom>
          <a:solidFill>
            <a:srgbClr val="FE9C8F">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 coins arrondis 8">
            <a:extLst>
              <a:ext uri="{FF2B5EF4-FFF2-40B4-BE49-F238E27FC236}">
                <a16:creationId xmlns:a16="http://schemas.microsoft.com/office/drawing/2014/main" id="{CCF27F51-26DC-42AE-A395-516D7481EE16}"/>
              </a:ext>
            </a:extLst>
          </p:cNvPr>
          <p:cNvSpPr/>
          <p:nvPr/>
        </p:nvSpPr>
        <p:spPr>
          <a:xfrm>
            <a:off x="231746" y="386302"/>
            <a:ext cx="4608701" cy="1645744"/>
          </a:xfrm>
          <a:prstGeom prst="roundRect">
            <a:avLst>
              <a:gd name="adj" fmla="val 6017"/>
            </a:avLst>
          </a:prstGeom>
          <a:solidFill>
            <a:srgbClr val="FFEDEB">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 coins arrondis 72">
            <a:extLst>
              <a:ext uri="{FF2B5EF4-FFF2-40B4-BE49-F238E27FC236}">
                <a16:creationId xmlns:a16="http://schemas.microsoft.com/office/drawing/2014/main" id="{0CEFBB8B-EA2A-46B9-A164-44D2B3B81E68}"/>
              </a:ext>
            </a:extLst>
          </p:cNvPr>
          <p:cNvSpPr>
            <a:spLocks noChangeArrowheads="1"/>
          </p:cNvSpPr>
          <p:nvPr/>
        </p:nvSpPr>
        <p:spPr bwMode="auto">
          <a:xfrm>
            <a:off x="200678" y="498662"/>
            <a:ext cx="4584893" cy="1393541"/>
          </a:xfrm>
          <a:prstGeom prst="roundRect">
            <a:avLst>
              <a:gd name="adj" fmla="val 6019"/>
            </a:avLst>
          </a:prstGeom>
          <a:noFill/>
          <a:ln w="28575">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l" defTabSz="914400" eaLnBrk="0" fontAlgn="base" latinLnBrk="0" hangingPunct="0">
              <a:lnSpc>
                <a:spcPct val="100000"/>
              </a:lnSpc>
              <a:spcBef>
                <a:spcPct val="0"/>
              </a:spcBef>
              <a:spcAft>
                <a:spcPct val="0"/>
              </a:spcAft>
              <a:buClrTx/>
              <a:buSzTx/>
              <a:tabLst/>
            </a:pPr>
            <a:endParaRPr lang="en-US" sz="900" b="0" i="0" dirty="0">
              <a:solidFill>
                <a:srgbClr val="000000"/>
              </a:solidFill>
              <a:effectLst/>
              <a:latin typeface="Consolas" panose="020B0609020204030204" pitchFamily="49" charset="0"/>
            </a:endParaRPr>
          </a:p>
          <a:p>
            <a:pPr marL="0" marR="0" lvl="0" indent="0" algn="l" defTabSz="914400" eaLnBrk="0" fontAlgn="base" latinLnBrk="0" hangingPunct="0">
              <a:lnSpc>
                <a:spcPct val="100000"/>
              </a:lnSpc>
              <a:spcBef>
                <a:spcPct val="0"/>
              </a:spcBef>
              <a:spcAft>
                <a:spcPct val="0"/>
              </a:spcAft>
              <a:buClrTx/>
              <a:buSzTx/>
              <a:tabLst/>
            </a:pPr>
            <a:endParaRPr lang="en-US" sz="900" b="0" i="0" dirty="0">
              <a:solidFill>
                <a:srgbClr val="000000"/>
              </a:solidFill>
              <a:effectLst/>
              <a:latin typeface="Consolas" panose="020B0609020204030204" pitchFamily="49" charset="0"/>
            </a:endParaRPr>
          </a:p>
          <a:p>
            <a:pPr marL="171450" marR="0" lvl="0" indent="-1714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lang="en-US" sz="900" b="0" i="0" dirty="0">
                <a:solidFill>
                  <a:srgbClr val="000000"/>
                </a:solidFill>
                <a:effectLst/>
                <a:latin typeface="Consolas" panose="020B0609020204030204" pitchFamily="49" charset="0"/>
              </a:rPr>
              <a:t>There is </a:t>
            </a:r>
            <a:r>
              <a:rPr lang="en-US" sz="900" b="1" i="0" dirty="0">
                <a:solidFill>
                  <a:schemeClr val="accent3">
                    <a:lumMod val="50000"/>
                  </a:schemeClr>
                </a:solidFill>
                <a:effectLst/>
                <a:latin typeface="Consolas" panose="020B0609020204030204" pitchFamily="49" charset="0"/>
              </a:rPr>
              <a:t>no default root password </a:t>
            </a:r>
            <a:r>
              <a:rPr lang="en-US" sz="900" b="0" i="0" dirty="0">
                <a:solidFill>
                  <a:srgbClr val="000000"/>
                </a:solidFill>
                <a:effectLst/>
                <a:latin typeface="Consolas" panose="020B0609020204030204" pitchFamily="49" charset="0"/>
              </a:rPr>
              <a:t>on Ubuntu 18.04 Linux ( and so in ubuntu 20.04 ). However, if you need to execute a command with </a:t>
            </a:r>
            <a:r>
              <a:rPr lang="en-US" sz="900" b="1" i="0" dirty="0">
                <a:solidFill>
                  <a:schemeClr val="accent3">
                    <a:lumMod val="50000"/>
                  </a:schemeClr>
                </a:solidFill>
                <a:effectLst/>
                <a:latin typeface="Consolas" panose="020B0609020204030204" pitchFamily="49" charset="0"/>
              </a:rPr>
              <a:t>root privileges </a:t>
            </a:r>
            <a:r>
              <a:rPr lang="en-US" sz="900" b="0" i="0" dirty="0">
                <a:solidFill>
                  <a:srgbClr val="000000"/>
                </a:solidFill>
                <a:effectLst/>
                <a:latin typeface="Consolas" panose="020B0609020204030204" pitchFamily="49" charset="0"/>
              </a:rPr>
              <a:t>you can prefix your command with </a:t>
            </a:r>
            <a:r>
              <a:rPr lang="en-US" sz="900" b="1" i="0" dirty="0">
                <a:solidFill>
                  <a:schemeClr val="accent3">
                    <a:lumMod val="50000"/>
                  </a:schemeClr>
                </a:solidFill>
                <a:effectLst/>
                <a:latin typeface="Consolas" panose="020B0609020204030204" pitchFamily="49" charset="0"/>
              </a:rPr>
              <a:t>sudo</a:t>
            </a:r>
            <a:r>
              <a:rPr lang="en-US" sz="900" b="0" i="0" dirty="0">
                <a:solidFill>
                  <a:srgbClr val="000000"/>
                </a:solidFill>
                <a:effectLst/>
                <a:latin typeface="Consolas" panose="020B0609020204030204" pitchFamily="49" charset="0"/>
              </a:rPr>
              <a:t>.</a:t>
            </a:r>
          </a:p>
          <a:p>
            <a:pPr marL="171450" marR="0" lvl="0" indent="-171450"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900" b="0" i="0" u="none" strike="noStrike" cap="none" normalizeH="0" baseline="0" dirty="0">
                <a:ln>
                  <a:noFill/>
                </a:ln>
                <a:solidFill>
                  <a:schemeClr val="tx2">
                    <a:lumMod val="10000"/>
                  </a:schemeClr>
                </a:solidFill>
                <a:effectLst/>
                <a:latin typeface="Consolas" panose="020B0609020204030204" pitchFamily="49" charset="0"/>
              </a:rPr>
              <a:t>to change to root without using sudo everytime you execute the command : </a:t>
            </a:r>
            <a:r>
              <a:rPr kumimoji="0" lang="en-US" altLang="en-US" sz="900" b="1" i="0" u="none" strike="noStrike" cap="none" normalizeH="0" baseline="0" dirty="0">
                <a:ln>
                  <a:noFill/>
                </a:ln>
                <a:solidFill>
                  <a:schemeClr val="accent6">
                    <a:lumMod val="75000"/>
                  </a:schemeClr>
                </a:solidFill>
                <a:effectLst/>
                <a:latin typeface="Consolas" panose="020B0609020204030204" pitchFamily="49" charset="0"/>
              </a:rPr>
              <a:t>sudo -i</a:t>
            </a:r>
          </a:p>
          <a:p>
            <a:pPr marL="171450" marR="0" lvl="0" indent="-1714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900" b="0" i="0" u="none" strike="noStrike" cap="none" normalizeH="0" baseline="0" dirty="0">
                <a:ln>
                  <a:noFill/>
                </a:ln>
                <a:solidFill>
                  <a:schemeClr val="tx2">
                    <a:lumMod val="10000"/>
                  </a:schemeClr>
                </a:solidFill>
                <a:effectLst/>
                <a:latin typeface="Consolas" panose="020B0609020204030204" pitchFamily="49" charset="0"/>
              </a:rPr>
              <a:t>to set a password to the root : </a:t>
            </a:r>
            <a:r>
              <a:rPr kumimoji="0" lang="en-US" altLang="en-US" sz="900" b="1" i="0" u="none" strike="noStrike" cap="none" normalizeH="0" baseline="0" dirty="0">
                <a:ln>
                  <a:noFill/>
                </a:ln>
                <a:solidFill>
                  <a:schemeClr val="accent6">
                    <a:lumMod val="75000"/>
                  </a:schemeClr>
                </a:solidFill>
                <a:effectLst/>
                <a:latin typeface="Consolas" panose="020B0609020204030204" pitchFamily="49" charset="0"/>
              </a:rPr>
              <a:t>sudo passwd</a:t>
            </a:r>
          </a:p>
          <a:p>
            <a:pPr marL="171450" marR="0" lvl="0" indent="-1714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900" b="0" i="0" u="none" strike="noStrike" cap="none" normalizeH="0" baseline="0" dirty="0">
                <a:ln>
                  <a:noFill/>
                </a:ln>
                <a:solidFill>
                  <a:schemeClr val="tx2">
                    <a:lumMod val="10000"/>
                  </a:schemeClr>
                </a:solidFill>
                <a:effectLst/>
                <a:latin typeface="Consolas" panose="020B0609020204030204" pitchFamily="49" charset="0"/>
              </a:rPr>
              <a:t>switch to root : </a:t>
            </a:r>
            <a:r>
              <a:rPr kumimoji="0" lang="en-US" altLang="en-US" sz="900" b="1" i="0" u="none" strike="noStrike" cap="none" normalizeH="0" baseline="0" dirty="0">
                <a:ln>
                  <a:noFill/>
                </a:ln>
                <a:solidFill>
                  <a:schemeClr val="accent6">
                    <a:lumMod val="75000"/>
                  </a:schemeClr>
                </a:solidFill>
                <a:effectLst/>
                <a:latin typeface="Consolas" panose="020B0609020204030204" pitchFamily="49" charset="0"/>
              </a:rPr>
              <a:t>su </a:t>
            </a:r>
          </a:p>
        </p:txBody>
      </p:sp>
      <p:pic>
        <p:nvPicPr>
          <p:cNvPr id="11" name="Image 10">
            <a:extLst>
              <a:ext uri="{FF2B5EF4-FFF2-40B4-BE49-F238E27FC236}">
                <a16:creationId xmlns:a16="http://schemas.microsoft.com/office/drawing/2014/main" id="{72EDE313-82DB-4949-969D-B4EA27D17A35}"/>
              </a:ext>
            </a:extLst>
          </p:cNvPr>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rot="20328124">
            <a:off x="368349" y="350066"/>
            <a:ext cx="495991" cy="458470"/>
          </a:xfrm>
          <a:prstGeom prst="rect">
            <a:avLst/>
          </a:prstGeom>
        </p:spPr>
      </p:pic>
      <p:sp>
        <p:nvSpPr>
          <p:cNvPr id="24" name="Rectangle : coins arrondis 23">
            <a:extLst>
              <a:ext uri="{FF2B5EF4-FFF2-40B4-BE49-F238E27FC236}">
                <a16:creationId xmlns:a16="http://schemas.microsoft.com/office/drawing/2014/main" id="{5FD1EFCA-B8E4-4A33-BCD2-B1BBB2684476}"/>
              </a:ext>
            </a:extLst>
          </p:cNvPr>
          <p:cNvSpPr/>
          <p:nvPr/>
        </p:nvSpPr>
        <p:spPr>
          <a:xfrm>
            <a:off x="616344" y="2947674"/>
            <a:ext cx="4435566" cy="877706"/>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b="1" dirty="0">
              <a:latin typeface="Consolas" panose="020B0609020204030204" pitchFamily="49" charset="0"/>
            </a:endParaRPr>
          </a:p>
        </p:txBody>
      </p:sp>
      <p:sp>
        <p:nvSpPr>
          <p:cNvPr id="12" name="Rectangle 79">
            <a:extLst>
              <a:ext uri="{FF2B5EF4-FFF2-40B4-BE49-F238E27FC236}">
                <a16:creationId xmlns:a16="http://schemas.microsoft.com/office/drawing/2014/main" id="{FD2B5F4E-083D-449D-94E9-D6077D48608D}"/>
              </a:ext>
            </a:extLst>
          </p:cNvPr>
          <p:cNvSpPr>
            <a:spLocks noChangeArrowheads="1"/>
          </p:cNvSpPr>
          <p:nvPr/>
        </p:nvSpPr>
        <p:spPr bwMode="auto">
          <a:xfrm>
            <a:off x="797762" y="462943"/>
            <a:ext cx="3980164"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pPr>
            <a:r>
              <a:rPr lang="fr-FR" altLang="en-US" sz="2000" dirty="0">
                <a:solidFill>
                  <a:srgbClr val="FFFFFF"/>
                </a:solidFill>
                <a:latin typeface="Pumpkin Story" panose="02000500000000000000" pitchFamily="2" charset="0"/>
                <a:ea typeface="Yu Mincho" panose="02020400000000000000" pitchFamily="18" charset="-128"/>
                <a:cs typeface="Arial" panose="020B0604020202020204" pitchFamily="34" charset="0"/>
              </a:rPr>
              <a:t>Informations intéressantes sur Ubuntu</a:t>
            </a:r>
            <a:endParaRPr kumimoji="0" lang="fr-FR" altLang="en-US" sz="1600" b="0" i="0" u="none" strike="noStrike" cap="none" normalizeH="0" baseline="0" dirty="0">
              <a:ln>
                <a:noFill/>
              </a:ln>
              <a:solidFill>
                <a:schemeClr val="tx1"/>
              </a:solidFill>
              <a:effectLst/>
              <a:latin typeface="Arial" panose="020B0604020202020204" pitchFamily="34" charset="0"/>
            </a:endParaRPr>
          </a:p>
        </p:txBody>
      </p:sp>
      <p:sp>
        <p:nvSpPr>
          <p:cNvPr id="13" name="Zone de texte 13">
            <a:extLst>
              <a:ext uri="{FF2B5EF4-FFF2-40B4-BE49-F238E27FC236}">
                <a16:creationId xmlns:a16="http://schemas.microsoft.com/office/drawing/2014/main" id="{F503E95D-E803-4E32-AE30-982460475BE0}"/>
              </a:ext>
            </a:extLst>
          </p:cNvPr>
          <p:cNvSpPr txBox="1">
            <a:spLocks noChangeArrowheads="1"/>
          </p:cNvSpPr>
          <p:nvPr/>
        </p:nvSpPr>
        <p:spPr bwMode="auto">
          <a:xfrm>
            <a:off x="531166" y="2968107"/>
            <a:ext cx="1500796" cy="36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b="1" i="0" u="none" strike="noStrike" cap="none" normalizeH="0" baseline="0" dirty="0">
                <a:ln>
                  <a:noFill/>
                </a:ln>
                <a:solidFill>
                  <a:schemeClr val="bg1"/>
                </a:solidFill>
                <a:effectLst/>
                <a:latin typeface="Consolas" panose="020B0609020204030204" pitchFamily="49" charset="0"/>
                <a:ea typeface="Yu Mincho" panose="02020400000000000000" pitchFamily="18" charset="-128"/>
                <a:cs typeface="Arial" panose="020B0604020202020204" pitchFamily="34" charset="0"/>
              </a:rPr>
              <a:t>/etc/passwd</a:t>
            </a:r>
            <a:endParaRPr kumimoji="0" lang="fr-FR" altLang="en-US" sz="1100" b="1" i="0" u="none" strike="noStrike" cap="none" normalizeH="0" baseline="0" dirty="0">
              <a:ln>
                <a:noFill/>
              </a:ln>
              <a:solidFill>
                <a:schemeClr val="bg1"/>
              </a:solidFill>
              <a:effectLst/>
              <a:latin typeface="Consolas" panose="020B0609020204030204" pitchFamily="49" charset="0"/>
            </a:endParaRPr>
          </a:p>
        </p:txBody>
      </p:sp>
      <p:sp>
        <p:nvSpPr>
          <p:cNvPr id="14" name="Rectangle : coins arrondis 13">
            <a:extLst>
              <a:ext uri="{FF2B5EF4-FFF2-40B4-BE49-F238E27FC236}">
                <a16:creationId xmlns:a16="http://schemas.microsoft.com/office/drawing/2014/main" id="{DB5A4458-6D80-451F-8FCE-322598AFA024}"/>
              </a:ext>
            </a:extLst>
          </p:cNvPr>
          <p:cNvSpPr/>
          <p:nvPr/>
        </p:nvSpPr>
        <p:spPr>
          <a:xfrm>
            <a:off x="531166" y="2078039"/>
            <a:ext cx="3767641" cy="389890"/>
          </a:xfrm>
          <a:prstGeom prst="roundRect">
            <a:avLst/>
          </a:prstGeom>
          <a:solidFill>
            <a:srgbClr val="DFDDDD">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Ellipse 16">
            <a:extLst>
              <a:ext uri="{FF2B5EF4-FFF2-40B4-BE49-F238E27FC236}">
                <a16:creationId xmlns:a16="http://schemas.microsoft.com/office/drawing/2014/main" id="{966FC345-A4C2-4473-B691-A15D8F75D154}"/>
              </a:ext>
            </a:extLst>
          </p:cNvPr>
          <p:cNvSpPr/>
          <p:nvPr/>
        </p:nvSpPr>
        <p:spPr>
          <a:xfrm rot="12927471">
            <a:off x="489591" y="2646912"/>
            <a:ext cx="106045" cy="28257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Ellipse 16">
            <a:extLst>
              <a:ext uri="{FF2B5EF4-FFF2-40B4-BE49-F238E27FC236}">
                <a16:creationId xmlns:a16="http://schemas.microsoft.com/office/drawing/2014/main" id="{8C1DD7E6-68B2-4C7B-BB12-FBB6D03C3A82}"/>
              </a:ext>
            </a:extLst>
          </p:cNvPr>
          <p:cNvSpPr/>
          <p:nvPr/>
        </p:nvSpPr>
        <p:spPr>
          <a:xfrm rot="13734351">
            <a:off x="415184" y="2552701"/>
            <a:ext cx="88900" cy="21272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Ellipse 16">
            <a:extLst>
              <a:ext uri="{FF2B5EF4-FFF2-40B4-BE49-F238E27FC236}">
                <a16:creationId xmlns:a16="http://schemas.microsoft.com/office/drawing/2014/main" id="{EDD0B445-D22B-4BB2-93F4-915555FAFF8C}"/>
              </a:ext>
            </a:extLst>
          </p:cNvPr>
          <p:cNvSpPr/>
          <p:nvPr/>
        </p:nvSpPr>
        <p:spPr>
          <a:xfrm rot="12079695">
            <a:off x="690612" y="2636871"/>
            <a:ext cx="76835" cy="170180"/>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Zone de texte 15">
            <a:extLst>
              <a:ext uri="{FF2B5EF4-FFF2-40B4-BE49-F238E27FC236}">
                <a16:creationId xmlns:a16="http://schemas.microsoft.com/office/drawing/2014/main" id="{C32F3572-BE8F-48EB-8AAF-96E1790E444D}"/>
              </a:ext>
            </a:extLst>
          </p:cNvPr>
          <p:cNvSpPr txBox="1">
            <a:spLocks noChangeArrowheads="1"/>
          </p:cNvSpPr>
          <p:nvPr/>
        </p:nvSpPr>
        <p:spPr bwMode="auto">
          <a:xfrm>
            <a:off x="759000" y="2105963"/>
            <a:ext cx="350005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CECBCB"/>
                </a:solidFill>
                <a:effectLst/>
                <a:latin typeface="Amatic SC" pitchFamily="2" charset="0"/>
                <a:ea typeface="Yu Mincho" panose="02020400000000000000" pitchFamily="18" charset="-128"/>
                <a:cs typeface="Arial" panose="020B0604020202020204" pitchFamily="34" charset="0"/>
              </a:rPr>
              <a:t>Administrative tasks</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 coins arrondis 18">
            <a:extLst>
              <a:ext uri="{FF2B5EF4-FFF2-40B4-BE49-F238E27FC236}">
                <a16:creationId xmlns:a16="http://schemas.microsoft.com/office/drawing/2014/main" id="{209D5772-796B-4DC4-9291-A97CAE81FD50}"/>
              </a:ext>
            </a:extLst>
          </p:cNvPr>
          <p:cNvSpPr/>
          <p:nvPr/>
        </p:nvSpPr>
        <p:spPr>
          <a:xfrm>
            <a:off x="573711" y="2140904"/>
            <a:ext cx="3767641" cy="38989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Ellipse 16">
            <a:extLst>
              <a:ext uri="{FF2B5EF4-FFF2-40B4-BE49-F238E27FC236}">
                <a16:creationId xmlns:a16="http://schemas.microsoft.com/office/drawing/2014/main" id="{D4796AD7-D11D-4DA2-AC37-ECDCEC43CAF1}"/>
              </a:ext>
            </a:extLst>
          </p:cNvPr>
          <p:cNvSpPr/>
          <p:nvPr/>
        </p:nvSpPr>
        <p:spPr>
          <a:xfrm rot="2796290">
            <a:off x="4561206" y="2016104"/>
            <a:ext cx="106045" cy="28257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Ellipse 16">
            <a:extLst>
              <a:ext uri="{FF2B5EF4-FFF2-40B4-BE49-F238E27FC236}">
                <a16:creationId xmlns:a16="http://schemas.microsoft.com/office/drawing/2014/main" id="{80ADC6A8-729C-4F3F-8510-32D7CA7A8DC0}"/>
              </a:ext>
            </a:extLst>
          </p:cNvPr>
          <p:cNvSpPr/>
          <p:nvPr/>
        </p:nvSpPr>
        <p:spPr>
          <a:xfrm rot="1910527">
            <a:off x="4444938" y="2004437"/>
            <a:ext cx="88900" cy="21272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Ellipse 16">
            <a:extLst>
              <a:ext uri="{FF2B5EF4-FFF2-40B4-BE49-F238E27FC236}">
                <a16:creationId xmlns:a16="http://schemas.microsoft.com/office/drawing/2014/main" id="{86D832E2-7234-4E68-9719-7B6ADB8AB04B}"/>
              </a:ext>
            </a:extLst>
          </p:cNvPr>
          <p:cNvSpPr/>
          <p:nvPr/>
        </p:nvSpPr>
        <p:spPr>
          <a:xfrm rot="4131549">
            <a:off x="4590615" y="2218188"/>
            <a:ext cx="76835" cy="170180"/>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23" name="Image 22">
            <a:extLst>
              <a:ext uri="{FF2B5EF4-FFF2-40B4-BE49-F238E27FC236}">
                <a16:creationId xmlns:a16="http://schemas.microsoft.com/office/drawing/2014/main" id="{5EA8502D-3E72-4BFD-AACC-BA8023029D85}"/>
              </a:ext>
            </a:extLst>
          </p:cNvPr>
          <p:cNvPicPr>
            <a:picLocks noChangeAspect="1"/>
          </p:cNvPicPr>
          <p:nvPr/>
        </p:nvPicPr>
        <p:blipFill>
          <a:blip r:embed="rId4"/>
          <a:stretch>
            <a:fillRect/>
          </a:stretch>
        </p:blipFill>
        <p:spPr>
          <a:xfrm rot="16200000">
            <a:off x="-562070" y="3618615"/>
            <a:ext cx="1634669" cy="391938"/>
          </a:xfrm>
          <a:prstGeom prst="rect">
            <a:avLst/>
          </a:prstGeom>
        </p:spPr>
      </p:pic>
      <p:sp>
        <p:nvSpPr>
          <p:cNvPr id="25" name="Zone de texte 13">
            <a:extLst>
              <a:ext uri="{FF2B5EF4-FFF2-40B4-BE49-F238E27FC236}">
                <a16:creationId xmlns:a16="http://schemas.microsoft.com/office/drawing/2014/main" id="{1F83D9AD-8D54-48B5-962B-F0650418B368}"/>
              </a:ext>
            </a:extLst>
          </p:cNvPr>
          <p:cNvSpPr txBox="1">
            <a:spLocks noChangeArrowheads="1"/>
          </p:cNvSpPr>
          <p:nvPr/>
        </p:nvSpPr>
        <p:spPr bwMode="auto">
          <a:xfrm>
            <a:off x="795764" y="2530222"/>
            <a:ext cx="4371794"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000" b="1" i="0" u="none" strike="noStrike" cap="none" normalizeH="0" baseline="0" dirty="0">
                <a:ln>
                  <a:noFill/>
                </a:ln>
                <a:solidFill>
                  <a:schemeClr val="tx2">
                    <a:lumMod val="50000"/>
                  </a:schemeClr>
                </a:solidFill>
                <a:effectLst/>
                <a:latin typeface="Amatic SC" pitchFamily="2" charset="0"/>
                <a:ea typeface="Yu Mincho" panose="02020400000000000000" pitchFamily="18" charset="-128"/>
                <a:cs typeface="Arial" panose="020B0604020202020204" pitchFamily="34" charset="0"/>
              </a:rPr>
              <a:t>Manage Users</a:t>
            </a:r>
            <a:r>
              <a:rPr lang="fr-FR" altLang="en-US" sz="2000" b="1" dirty="0">
                <a:solidFill>
                  <a:schemeClr val="tx2">
                    <a:lumMod val="50000"/>
                  </a:schemeClr>
                </a:solidFill>
                <a:latin typeface="Amatic SC" pitchFamily="2" charset="0"/>
                <a:ea typeface="Yu Mincho" panose="02020400000000000000" pitchFamily="18" charset="-128"/>
                <a:cs typeface="Arial" panose="020B0604020202020204" pitchFamily="34" charset="0"/>
              </a:rPr>
              <a:t> and group accounts and related system files</a:t>
            </a:r>
            <a:endParaRPr kumimoji="0" lang="fr-FR" altLang="en-US" sz="1600" b="0" i="0" u="none" strike="noStrike" cap="none" normalizeH="0" baseline="0" dirty="0">
              <a:ln>
                <a:noFill/>
              </a:ln>
              <a:solidFill>
                <a:schemeClr val="tx2">
                  <a:lumMod val="50000"/>
                </a:schemeClr>
              </a:solidFill>
              <a:effectLst/>
              <a:latin typeface="Arial" panose="020B0604020202020204" pitchFamily="34" charset="0"/>
            </a:endParaRPr>
          </a:p>
        </p:txBody>
      </p:sp>
      <p:sp>
        <p:nvSpPr>
          <p:cNvPr id="26" name="Rectangle : coins arrondis 25">
            <a:extLst>
              <a:ext uri="{FF2B5EF4-FFF2-40B4-BE49-F238E27FC236}">
                <a16:creationId xmlns:a16="http://schemas.microsoft.com/office/drawing/2014/main" id="{96B3DA33-8263-429C-805C-50BAB44CBE4A}"/>
              </a:ext>
            </a:extLst>
          </p:cNvPr>
          <p:cNvSpPr/>
          <p:nvPr/>
        </p:nvSpPr>
        <p:spPr>
          <a:xfrm>
            <a:off x="662295" y="3296110"/>
            <a:ext cx="4297235" cy="405900"/>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b="1" dirty="0">
                <a:latin typeface="Consolas" panose="020B0609020204030204" pitchFamily="49" charset="0"/>
              </a:rPr>
              <a:t>username : x : userID : GrpID : UserInfo : HomeDir : Shell </a:t>
            </a:r>
          </a:p>
        </p:txBody>
      </p:sp>
      <p:cxnSp>
        <p:nvCxnSpPr>
          <p:cNvPr id="27" name="Connecteur : en angle 26">
            <a:extLst>
              <a:ext uri="{FF2B5EF4-FFF2-40B4-BE49-F238E27FC236}">
                <a16:creationId xmlns:a16="http://schemas.microsoft.com/office/drawing/2014/main" id="{5E65C195-87BF-49CF-830B-D12A757F6550}"/>
              </a:ext>
            </a:extLst>
          </p:cNvPr>
          <p:cNvCxnSpPr>
            <a:cxnSpLocks/>
          </p:cNvCxnSpPr>
          <p:nvPr/>
        </p:nvCxnSpPr>
        <p:spPr>
          <a:xfrm rot="16200000" flipH="1">
            <a:off x="1487907" y="3723233"/>
            <a:ext cx="361491" cy="169300"/>
          </a:xfrm>
          <a:prstGeom prst="bentConnector3">
            <a:avLst>
              <a:gd name="adj1" fmla="val 96413"/>
            </a:avLst>
          </a:prstGeom>
          <a:ln w="28575">
            <a:headEnd type="oval"/>
          </a:ln>
        </p:spPr>
        <p:style>
          <a:lnRef idx="1">
            <a:schemeClr val="accent3"/>
          </a:lnRef>
          <a:fillRef idx="0">
            <a:schemeClr val="accent3"/>
          </a:fillRef>
          <a:effectRef idx="0">
            <a:schemeClr val="accent3"/>
          </a:effectRef>
          <a:fontRef idx="minor">
            <a:schemeClr val="tx1"/>
          </a:fontRef>
        </p:style>
      </p:cxnSp>
      <p:sp>
        <p:nvSpPr>
          <p:cNvPr id="30" name="ZoneTexte 29">
            <a:extLst>
              <a:ext uri="{FF2B5EF4-FFF2-40B4-BE49-F238E27FC236}">
                <a16:creationId xmlns:a16="http://schemas.microsoft.com/office/drawing/2014/main" id="{297DAA1B-1F41-48B6-897C-021BDC83C903}"/>
              </a:ext>
            </a:extLst>
          </p:cNvPr>
          <p:cNvSpPr txBox="1"/>
          <p:nvPr/>
        </p:nvSpPr>
        <p:spPr>
          <a:xfrm>
            <a:off x="1753303" y="3870587"/>
            <a:ext cx="3383785" cy="553998"/>
          </a:xfrm>
          <a:prstGeom prst="rect">
            <a:avLst/>
          </a:prstGeom>
          <a:noFill/>
        </p:spPr>
        <p:txBody>
          <a:bodyPr wrap="square" rtlCol="0">
            <a:spAutoFit/>
          </a:bodyPr>
          <a:lstStyle/>
          <a:p>
            <a:r>
              <a:rPr lang="en-US" sz="1000" b="1" dirty="0">
                <a:solidFill>
                  <a:schemeClr val="tx2">
                    <a:lumMod val="75000"/>
                  </a:schemeClr>
                </a:solidFill>
                <a:latin typeface="Consolas" panose="020B0609020204030204" pitchFamily="49" charset="0"/>
              </a:rPr>
              <a:t>Password field and x is a ref to /etc/shadow,</a:t>
            </a:r>
          </a:p>
          <a:p>
            <a:r>
              <a:rPr lang="en-US" sz="1000" b="1" dirty="0">
                <a:solidFill>
                  <a:schemeClr val="tx2">
                    <a:lumMod val="75000"/>
                  </a:schemeClr>
                </a:solidFill>
                <a:latin typeface="Consolas" panose="020B0609020204030204" pitchFamily="49" charset="0"/>
              </a:rPr>
              <a:t>empty =no password,</a:t>
            </a:r>
          </a:p>
          <a:p>
            <a:r>
              <a:rPr lang="en-US" sz="1000" b="1" dirty="0">
                <a:solidFill>
                  <a:schemeClr val="tx2">
                    <a:lumMod val="75000"/>
                  </a:schemeClr>
                </a:solidFill>
                <a:latin typeface="Consolas" panose="020B0609020204030204" pitchFamily="49" charset="0"/>
              </a:rPr>
              <a:t>* or ! = no login possible</a:t>
            </a:r>
          </a:p>
        </p:txBody>
      </p:sp>
      <p:sp>
        <p:nvSpPr>
          <p:cNvPr id="33" name="Rectangle : coins arrondis 32">
            <a:extLst>
              <a:ext uri="{FF2B5EF4-FFF2-40B4-BE49-F238E27FC236}">
                <a16:creationId xmlns:a16="http://schemas.microsoft.com/office/drawing/2014/main" id="{4BE9CCCD-B138-4376-8C81-1F7FDD81E0E2}"/>
              </a:ext>
            </a:extLst>
          </p:cNvPr>
          <p:cNvSpPr/>
          <p:nvPr/>
        </p:nvSpPr>
        <p:spPr>
          <a:xfrm>
            <a:off x="890493" y="3154845"/>
            <a:ext cx="4297235" cy="405900"/>
          </a:xfrm>
          <a:prstGeom prst="roundRect">
            <a:avLst>
              <a:gd name="adj" fmla="val 9293"/>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00" b="1" dirty="0">
                <a:solidFill>
                  <a:schemeClr val="accent3"/>
                </a:solidFill>
                <a:latin typeface="Consolas" panose="020B0609020204030204" pitchFamily="49" charset="0"/>
              </a:rPr>
              <a:t>1       2     3        4        5         6         7 </a:t>
            </a:r>
          </a:p>
        </p:txBody>
      </p:sp>
      <p:sp>
        <p:nvSpPr>
          <p:cNvPr id="34" name="Rectangle : coins arrondis 33">
            <a:extLst>
              <a:ext uri="{FF2B5EF4-FFF2-40B4-BE49-F238E27FC236}">
                <a16:creationId xmlns:a16="http://schemas.microsoft.com/office/drawing/2014/main" id="{21C67343-133B-45D8-B2D2-FDDBCBEDA10D}"/>
              </a:ext>
            </a:extLst>
          </p:cNvPr>
          <p:cNvSpPr/>
          <p:nvPr/>
        </p:nvSpPr>
        <p:spPr>
          <a:xfrm>
            <a:off x="5230116" y="119231"/>
            <a:ext cx="4120685" cy="837990"/>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050" b="1" dirty="0">
              <a:latin typeface="Consolas" panose="020B0609020204030204" pitchFamily="49" charset="0"/>
            </a:endParaRPr>
          </a:p>
          <a:p>
            <a:r>
              <a:rPr lang="en-US" sz="1050" b="1" dirty="0">
                <a:latin typeface="Consolas" panose="020B0609020204030204" pitchFamily="49" charset="0"/>
              </a:rPr>
              <a:t>If the shadow password system is installed, this file contains </a:t>
            </a:r>
            <a:r>
              <a:rPr lang="en-US" sz="1050" b="1" dirty="0">
                <a:solidFill>
                  <a:schemeClr val="accent1">
                    <a:lumMod val="60000"/>
                    <a:lumOff val="40000"/>
                  </a:schemeClr>
                </a:solidFill>
                <a:latin typeface="Consolas" panose="020B0609020204030204" pitchFamily="49" charset="0"/>
              </a:rPr>
              <a:t>the encrypted passwords for</a:t>
            </a:r>
          </a:p>
          <a:p>
            <a:r>
              <a:rPr lang="en-US" sz="1050" b="1" dirty="0">
                <a:solidFill>
                  <a:schemeClr val="accent1">
                    <a:lumMod val="60000"/>
                    <a:lumOff val="40000"/>
                  </a:schemeClr>
                </a:solidFill>
                <a:latin typeface="Consolas" panose="020B0609020204030204" pitchFamily="49" charset="0"/>
              </a:rPr>
              <a:t>each user and their expiry parameters.</a:t>
            </a:r>
          </a:p>
        </p:txBody>
      </p:sp>
      <p:sp>
        <p:nvSpPr>
          <p:cNvPr id="82" name="Rectangle 81">
            <a:extLst>
              <a:ext uri="{FF2B5EF4-FFF2-40B4-BE49-F238E27FC236}">
                <a16:creationId xmlns:a16="http://schemas.microsoft.com/office/drawing/2014/main" id="{5E8698FB-769A-44A7-A67D-39A8C94AE17D}"/>
              </a:ext>
            </a:extLst>
          </p:cNvPr>
          <p:cNvSpPr/>
          <p:nvPr/>
        </p:nvSpPr>
        <p:spPr>
          <a:xfrm>
            <a:off x="5214006" y="3393744"/>
            <a:ext cx="1839595" cy="389890"/>
          </a:xfrm>
          <a:prstGeom prst="rect">
            <a:avLst/>
          </a:prstGeom>
          <a:pattFill prst="smGrid">
            <a:fgClr>
              <a:srgbClr val="FED0CA"/>
            </a:fgClr>
            <a:bgClr>
              <a:srgbClr val="F2F2F2"/>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Rectangle 66">
            <a:extLst>
              <a:ext uri="{FF2B5EF4-FFF2-40B4-BE49-F238E27FC236}">
                <a16:creationId xmlns:a16="http://schemas.microsoft.com/office/drawing/2014/main" id="{6E8E06F5-35EC-4A11-81F7-D3132BFC4693}"/>
              </a:ext>
            </a:extLst>
          </p:cNvPr>
          <p:cNvSpPr/>
          <p:nvPr/>
        </p:nvSpPr>
        <p:spPr>
          <a:xfrm>
            <a:off x="7770944" y="1018151"/>
            <a:ext cx="1839595" cy="389890"/>
          </a:xfrm>
          <a:prstGeom prst="rect">
            <a:avLst/>
          </a:prstGeom>
          <a:pattFill prst="smGrid">
            <a:fgClr>
              <a:srgbClr val="FED0CA"/>
            </a:fgClr>
            <a:bgClr>
              <a:srgbClr val="F2F2F2"/>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Zone de texte 13">
            <a:extLst>
              <a:ext uri="{FF2B5EF4-FFF2-40B4-BE49-F238E27FC236}">
                <a16:creationId xmlns:a16="http://schemas.microsoft.com/office/drawing/2014/main" id="{580E6231-BE49-4248-BC78-F3AEF8BD3669}"/>
              </a:ext>
            </a:extLst>
          </p:cNvPr>
          <p:cNvSpPr txBox="1">
            <a:spLocks noChangeArrowheads="1"/>
          </p:cNvSpPr>
          <p:nvPr/>
        </p:nvSpPr>
        <p:spPr bwMode="auto">
          <a:xfrm>
            <a:off x="5167558" y="131875"/>
            <a:ext cx="1500796" cy="36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b="1" i="0" u="none" strike="noStrike" cap="none" normalizeH="0" baseline="0" dirty="0">
                <a:ln>
                  <a:noFill/>
                </a:ln>
                <a:solidFill>
                  <a:schemeClr val="bg1"/>
                </a:solidFill>
                <a:effectLst/>
                <a:latin typeface="Consolas" panose="020B0609020204030204" pitchFamily="49" charset="0"/>
                <a:ea typeface="Yu Mincho" panose="02020400000000000000" pitchFamily="18" charset="-128"/>
                <a:cs typeface="Arial" panose="020B0604020202020204" pitchFamily="34" charset="0"/>
              </a:rPr>
              <a:t>/etc/shadow</a:t>
            </a:r>
            <a:endParaRPr kumimoji="0" lang="fr-FR" altLang="en-US" sz="1100" b="1" i="0" u="none" strike="noStrike" cap="none" normalizeH="0" baseline="0" dirty="0">
              <a:ln>
                <a:noFill/>
              </a:ln>
              <a:solidFill>
                <a:schemeClr val="bg1"/>
              </a:solidFill>
              <a:effectLst/>
              <a:latin typeface="Consolas" panose="020B0609020204030204" pitchFamily="49" charset="0"/>
            </a:endParaRPr>
          </a:p>
        </p:txBody>
      </p:sp>
      <p:sp>
        <p:nvSpPr>
          <p:cNvPr id="81" name="Rectangle 80">
            <a:extLst>
              <a:ext uri="{FF2B5EF4-FFF2-40B4-BE49-F238E27FC236}">
                <a16:creationId xmlns:a16="http://schemas.microsoft.com/office/drawing/2014/main" id="{4DBDE30A-BD3A-455E-9AAA-BD98D7EAD384}"/>
              </a:ext>
            </a:extLst>
          </p:cNvPr>
          <p:cNvSpPr/>
          <p:nvPr/>
        </p:nvSpPr>
        <p:spPr>
          <a:xfrm>
            <a:off x="7655296" y="1110425"/>
            <a:ext cx="1839595" cy="389890"/>
          </a:xfrm>
          <a:prstGeom prst="rect">
            <a:avLst/>
          </a:prstGeom>
          <a:solidFill>
            <a:srgbClr val="FACED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Rectangle 82">
            <a:extLst>
              <a:ext uri="{FF2B5EF4-FFF2-40B4-BE49-F238E27FC236}">
                <a16:creationId xmlns:a16="http://schemas.microsoft.com/office/drawing/2014/main" id="{336BC1E1-BF76-4888-BB35-152763D39C3C}"/>
              </a:ext>
            </a:extLst>
          </p:cNvPr>
          <p:cNvSpPr/>
          <p:nvPr/>
        </p:nvSpPr>
        <p:spPr>
          <a:xfrm>
            <a:off x="5085900" y="3267404"/>
            <a:ext cx="1839595" cy="389890"/>
          </a:xfrm>
          <a:prstGeom prst="rect">
            <a:avLst/>
          </a:prstGeom>
          <a:solidFill>
            <a:srgbClr val="FACED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026" name="Picture 2" descr="A visual display of /etc/passwd and/etc/shadow — Stratosphere IPS">
            <a:extLst>
              <a:ext uri="{FF2B5EF4-FFF2-40B4-BE49-F238E27FC236}">
                <a16:creationId xmlns:a16="http://schemas.microsoft.com/office/drawing/2014/main" id="{7B80EC07-6BB6-4936-A98E-D60781C2044E}"/>
              </a:ext>
            </a:extLst>
          </p:cNvPr>
          <p:cNvPicPr>
            <a:picLocks noChangeAspect="1" noChangeArrowheads="1"/>
          </p:cNvPicPr>
          <p:nvPr/>
        </p:nvPicPr>
        <p:blipFill>
          <a:blip r:embed="rId5">
            <a:duotone>
              <a:schemeClr val="accent5">
                <a:shade val="45000"/>
                <a:satMod val="135000"/>
              </a:schemeClr>
              <a:prstClr val="white"/>
            </a:duotone>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221718" y="1174561"/>
            <a:ext cx="4219013" cy="2315259"/>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oogle Shape;2836;p70">
            <a:extLst>
              <a:ext uri="{FF2B5EF4-FFF2-40B4-BE49-F238E27FC236}">
                <a16:creationId xmlns:a16="http://schemas.microsoft.com/office/drawing/2014/main" id="{005A9E70-4ECE-484F-AE91-692DCEF7F6B0}"/>
              </a:ext>
            </a:extLst>
          </p:cNvPr>
          <p:cNvGrpSpPr/>
          <p:nvPr/>
        </p:nvGrpSpPr>
        <p:grpSpPr>
          <a:xfrm rot="4712363">
            <a:off x="5084917" y="3188832"/>
            <a:ext cx="487680" cy="466090"/>
            <a:chOff x="0" y="0"/>
            <a:chExt cx="334100" cy="300175"/>
          </a:xfrm>
          <a:solidFill>
            <a:srgbClr val="A9908D"/>
          </a:solidFill>
        </p:grpSpPr>
        <p:sp>
          <p:nvSpPr>
            <p:cNvPr id="42" name="Google Shape;2837;p70">
              <a:extLst>
                <a:ext uri="{FF2B5EF4-FFF2-40B4-BE49-F238E27FC236}">
                  <a16:creationId xmlns:a16="http://schemas.microsoft.com/office/drawing/2014/main" id="{4A26CA8E-AA1F-4A30-BC02-E2AE4CA1510E}"/>
                </a:ext>
              </a:extLst>
            </p:cNvPr>
            <p:cNvSpPr/>
            <p:nvPr/>
          </p:nvSpPr>
          <p:spPr>
            <a:xfrm>
              <a:off x="0" y="0"/>
              <a:ext cx="334100" cy="300175"/>
            </a:xfrm>
            <a:custGeom>
              <a:avLst/>
              <a:gdLst/>
              <a:ahLst/>
              <a:cxnLst/>
              <a:rect l="l" t="t" r="r" b="b"/>
              <a:pathLst>
                <a:path w="13364" h="12007" extrusionOk="0">
                  <a:moveTo>
                    <a:pt x="10138" y="193"/>
                  </a:moveTo>
                  <a:cubicBezTo>
                    <a:pt x="10168" y="193"/>
                    <a:pt x="10198" y="204"/>
                    <a:pt x="10232" y="227"/>
                  </a:cubicBezTo>
                  <a:cubicBezTo>
                    <a:pt x="10315" y="284"/>
                    <a:pt x="10368" y="385"/>
                    <a:pt x="10372" y="500"/>
                  </a:cubicBezTo>
                  <a:lnTo>
                    <a:pt x="10429" y="1855"/>
                  </a:lnTo>
                  <a:cubicBezTo>
                    <a:pt x="10431" y="1918"/>
                    <a:pt x="10435" y="2036"/>
                    <a:pt x="10515" y="2116"/>
                  </a:cubicBezTo>
                  <a:cubicBezTo>
                    <a:pt x="10575" y="2175"/>
                    <a:pt x="10651" y="2191"/>
                    <a:pt x="10720" y="2191"/>
                  </a:cubicBezTo>
                  <a:cubicBezTo>
                    <a:pt x="10782" y="2191"/>
                    <a:pt x="10838" y="2178"/>
                    <a:pt x="10872" y="2170"/>
                  </a:cubicBezTo>
                  <a:lnTo>
                    <a:pt x="11612" y="2003"/>
                  </a:lnTo>
                  <a:cubicBezTo>
                    <a:pt x="11644" y="1996"/>
                    <a:pt x="11676" y="1992"/>
                    <a:pt x="11708" y="1992"/>
                  </a:cubicBezTo>
                  <a:cubicBezTo>
                    <a:pt x="11808" y="1992"/>
                    <a:pt x="11906" y="2026"/>
                    <a:pt x="11985" y="2091"/>
                  </a:cubicBezTo>
                  <a:cubicBezTo>
                    <a:pt x="12087" y="2174"/>
                    <a:pt x="12143" y="2295"/>
                    <a:pt x="12140" y="2425"/>
                  </a:cubicBezTo>
                  <a:cubicBezTo>
                    <a:pt x="12136" y="2637"/>
                    <a:pt x="12091" y="2863"/>
                    <a:pt x="12047" y="3082"/>
                  </a:cubicBezTo>
                  <a:cubicBezTo>
                    <a:pt x="12030" y="3164"/>
                    <a:pt x="12014" y="3245"/>
                    <a:pt x="12000" y="3326"/>
                  </a:cubicBezTo>
                  <a:cubicBezTo>
                    <a:pt x="11992" y="3379"/>
                    <a:pt x="11977" y="3475"/>
                    <a:pt x="12037" y="3547"/>
                  </a:cubicBezTo>
                  <a:cubicBezTo>
                    <a:pt x="12087" y="3610"/>
                    <a:pt x="12159" y="3625"/>
                    <a:pt x="12220" y="3625"/>
                  </a:cubicBezTo>
                  <a:cubicBezTo>
                    <a:pt x="12260" y="3625"/>
                    <a:pt x="12296" y="3619"/>
                    <a:pt x="12317" y="3615"/>
                  </a:cubicBezTo>
                  <a:lnTo>
                    <a:pt x="12391" y="3600"/>
                  </a:lnTo>
                  <a:cubicBezTo>
                    <a:pt x="12595" y="3561"/>
                    <a:pt x="12800" y="3523"/>
                    <a:pt x="13003" y="3483"/>
                  </a:cubicBezTo>
                  <a:cubicBezTo>
                    <a:pt x="13019" y="3481"/>
                    <a:pt x="13056" y="3474"/>
                    <a:pt x="13089" y="3474"/>
                  </a:cubicBezTo>
                  <a:cubicBezTo>
                    <a:pt x="13114" y="3474"/>
                    <a:pt x="13138" y="3478"/>
                    <a:pt x="13150" y="3491"/>
                  </a:cubicBezTo>
                  <a:cubicBezTo>
                    <a:pt x="13161" y="3501"/>
                    <a:pt x="13166" y="3532"/>
                    <a:pt x="13162" y="3573"/>
                  </a:cubicBezTo>
                  <a:cubicBezTo>
                    <a:pt x="13143" y="3812"/>
                    <a:pt x="12939" y="4005"/>
                    <a:pt x="12732" y="4182"/>
                  </a:cubicBezTo>
                  <a:cubicBezTo>
                    <a:pt x="12005" y="4805"/>
                    <a:pt x="11273" y="5421"/>
                    <a:pt x="10555" y="6015"/>
                  </a:cubicBezTo>
                  <a:cubicBezTo>
                    <a:pt x="10210" y="6304"/>
                    <a:pt x="9834" y="6613"/>
                    <a:pt x="9374" y="6988"/>
                  </a:cubicBezTo>
                  <a:cubicBezTo>
                    <a:pt x="8583" y="7638"/>
                    <a:pt x="7719" y="8335"/>
                    <a:pt x="6659" y="9186"/>
                  </a:cubicBezTo>
                  <a:cubicBezTo>
                    <a:pt x="6261" y="9505"/>
                    <a:pt x="5863" y="9824"/>
                    <a:pt x="5465" y="10141"/>
                  </a:cubicBezTo>
                  <a:cubicBezTo>
                    <a:pt x="5255" y="10309"/>
                    <a:pt x="5046" y="10476"/>
                    <a:pt x="4836" y="10644"/>
                  </a:cubicBezTo>
                  <a:lnTo>
                    <a:pt x="4572" y="10853"/>
                  </a:lnTo>
                  <a:cubicBezTo>
                    <a:pt x="4137" y="11200"/>
                    <a:pt x="3688" y="11557"/>
                    <a:pt x="3175" y="11772"/>
                  </a:cubicBezTo>
                  <a:cubicBezTo>
                    <a:pt x="3128" y="11793"/>
                    <a:pt x="3072" y="11813"/>
                    <a:pt x="3024" y="11813"/>
                  </a:cubicBezTo>
                  <a:cubicBezTo>
                    <a:pt x="3005" y="11813"/>
                    <a:pt x="2987" y="11810"/>
                    <a:pt x="2972" y="11802"/>
                  </a:cubicBezTo>
                  <a:cubicBezTo>
                    <a:pt x="2897" y="11763"/>
                    <a:pt x="2900" y="11622"/>
                    <a:pt x="2918" y="11510"/>
                  </a:cubicBezTo>
                  <a:lnTo>
                    <a:pt x="3033" y="10718"/>
                  </a:lnTo>
                  <a:cubicBezTo>
                    <a:pt x="3055" y="10566"/>
                    <a:pt x="3006" y="10416"/>
                    <a:pt x="2900" y="10305"/>
                  </a:cubicBezTo>
                  <a:cubicBezTo>
                    <a:pt x="2805" y="10206"/>
                    <a:pt x="2676" y="10152"/>
                    <a:pt x="2540" y="10152"/>
                  </a:cubicBezTo>
                  <a:cubicBezTo>
                    <a:pt x="2523" y="10152"/>
                    <a:pt x="2507" y="10152"/>
                    <a:pt x="2490" y="10154"/>
                  </a:cubicBezTo>
                  <a:lnTo>
                    <a:pt x="1920" y="10208"/>
                  </a:lnTo>
                  <a:cubicBezTo>
                    <a:pt x="1873" y="10213"/>
                    <a:pt x="1830" y="10216"/>
                    <a:pt x="1791" y="10216"/>
                  </a:cubicBezTo>
                  <a:cubicBezTo>
                    <a:pt x="1682" y="10216"/>
                    <a:pt x="1602" y="10189"/>
                    <a:pt x="1538" y="10082"/>
                  </a:cubicBezTo>
                  <a:cubicBezTo>
                    <a:pt x="1491" y="10002"/>
                    <a:pt x="1473" y="9904"/>
                    <a:pt x="1488" y="9803"/>
                  </a:cubicBezTo>
                  <a:cubicBezTo>
                    <a:pt x="1511" y="9654"/>
                    <a:pt x="1582" y="9518"/>
                    <a:pt x="1659" y="9376"/>
                  </a:cubicBezTo>
                  <a:cubicBezTo>
                    <a:pt x="1751" y="9203"/>
                    <a:pt x="1847" y="9025"/>
                    <a:pt x="1860" y="8806"/>
                  </a:cubicBezTo>
                  <a:cubicBezTo>
                    <a:pt x="1865" y="8700"/>
                    <a:pt x="1845" y="8599"/>
                    <a:pt x="1802" y="8517"/>
                  </a:cubicBezTo>
                  <a:cubicBezTo>
                    <a:pt x="1731" y="8378"/>
                    <a:pt x="1591" y="8235"/>
                    <a:pt x="1313" y="8235"/>
                  </a:cubicBezTo>
                  <a:cubicBezTo>
                    <a:pt x="1226" y="8235"/>
                    <a:pt x="1125" y="8249"/>
                    <a:pt x="1008" y="8282"/>
                  </a:cubicBezTo>
                  <a:cubicBezTo>
                    <a:pt x="971" y="8292"/>
                    <a:pt x="934" y="8303"/>
                    <a:pt x="897" y="8315"/>
                  </a:cubicBezTo>
                  <a:cubicBezTo>
                    <a:pt x="772" y="8353"/>
                    <a:pt x="651" y="8389"/>
                    <a:pt x="535" y="8389"/>
                  </a:cubicBezTo>
                  <a:cubicBezTo>
                    <a:pt x="486" y="8389"/>
                    <a:pt x="438" y="8383"/>
                    <a:pt x="390" y="8368"/>
                  </a:cubicBezTo>
                  <a:cubicBezTo>
                    <a:pt x="293" y="8335"/>
                    <a:pt x="224" y="8261"/>
                    <a:pt x="216" y="8175"/>
                  </a:cubicBezTo>
                  <a:cubicBezTo>
                    <a:pt x="205" y="8083"/>
                    <a:pt x="265" y="8033"/>
                    <a:pt x="363" y="7960"/>
                  </a:cubicBezTo>
                  <a:cubicBezTo>
                    <a:pt x="661" y="7740"/>
                    <a:pt x="959" y="7520"/>
                    <a:pt x="1258" y="7302"/>
                  </a:cubicBezTo>
                  <a:cubicBezTo>
                    <a:pt x="1523" y="7108"/>
                    <a:pt x="1789" y="6914"/>
                    <a:pt x="2054" y="6720"/>
                  </a:cubicBezTo>
                  <a:lnTo>
                    <a:pt x="2593" y="6326"/>
                  </a:lnTo>
                  <a:cubicBezTo>
                    <a:pt x="3240" y="5852"/>
                    <a:pt x="4002" y="5290"/>
                    <a:pt x="4751" y="4717"/>
                  </a:cubicBezTo>
                  <a:cubicBezTo>
                    <a:pt x="5190" y="4382"/>
                    <a:pt x="5585" y="4074"/>
                    <a:pt x="5958" y="3775"/>
                  </a:cubicBezTo>
                  <a:cubicBezTo>
                    <a:pt x="6174" y="3605"/>
                    <a:pt x="6387" y="3432"/>
                    <a:pt x="6600" y="3257"/>
                  </a:cubicBezTo>
                  <a:cubicBezTo>
                    <a:pt x="6926" y="2989"/>
                    <a:pt x="7223" y="2738"/>
                    <a:pt x="7507" y="2491"/>
                  </a:cubicBezTo>
                  <a:cubicBezTo>
                    <a:pt x="7846" y="2199"/>
                    <a:pt x="8176" y="1905"/>
                    <a:pt x="8488" y="1616"/>
                  </a:cubicBezTo>
                  <a:lnTo>
                    <a:pt x="8532" y="1574"/>
                  </a:lnTo>
                  <a:cubicBezTo>
                    <a:pt x="8561" y="1546"/>
                    <a:pt x="8590" y="1520"/>
                    <a:pt x="8619" y="1492"/>
                  </a:cubicBezTo>
                  <a:cubicBezTo>
                    <a:pt x="8720" y="1394"/>
                    <a:pt x="8823" y="1291"/>
                    <a:pt x="8926" y="1189"/>
                  </a:cubicBezTo>
                  <a:cubicBezTo>
                    <a:pt x="9261" y="852"/>
                    <a:pt x="9608" y="505"/>
                    <a:pt x="9977" y="261"/>
                  </a:cubicBezTo>
                  <a:cubicBezTo>
                    <a:pt x="10042" y="219"/>
                    <a:pt x="10091" y="193"/>
                    <a:pt x="10138" y="193"/>
                  </a:cubicBezTo>
                  <a:close/>
                  <a:moveTo>
                    <a:pt x="10140" y="0"/>
                  </a:moveTo>
                  <a:cubicBezTo>
                    <a:pt x="10023" y="0"/>
                    <a:pt x="9927" y="64"/>
                    <a:pt x="9870" y="101"/>
                  </a:cubicBezTo>
                  <a:cubicBezTo>
                    <a:pt x="9485" y="354"/>
                    <a:pt x="9132" y="709"/>
                    <a:pt x="8789" y="1052"/>
                  </a:cubicBezTo>
                  <a:cubicBezTo>
                    <a:pt x="8687" y="1154"/>
                    <a:pt x="8586" y="1256"/>
                    <a:pt x="8485" y="1353"/>
                  </a:cubicBezTo>
                  <a:cubicBezTo>
                    <a:pt x="8458" y="1380"/>
                    <a:pt x="8429" y="1407"/>
                    <a:pt x="8400" y="1433"/>
                  </a:cubicBezTo>
                  <a:lnTo>
                    <a:pt x="8355" y="1475"/>
                  </a:lnTo>
                  <a:cubicBezTo>
                    <a:pt x="8045" y="1762"/>
                    <a:pt x="7717" y="2055"/>
                    <a:pt x="7381" y="2344"/>
                  </a:cubicBezTo>
                  <a:cubicBezTo>
                    <a:pt x="7097" y="2591"/>
                    <a:pt x="6802" y="2840"/>
                    <a:pt x="6477" y="3107"/>
                  </a:cubicBezTo>
                  <a:cubicBezTo>
                    <a:pt x="6266" y="3281"/>
                    <a:pt x="6053" y="3454"/>
                    <a:pt x="5837" y="3624"/>
                  </a:cubicBezTo>
                  <a:cubicBezTo>
                    <a:pt x="5465" y="3922"/>
                    <a:pt x="5071" y="4230"/>
                    <a:pt x="4633" y="4564"/>
                  </a:cubicBezTo>
                  <a:cubicBezTo>
                    <a:pt x="3885" y="5135"/>
                    <a:pt x="3125" y="5697"/>
                    <a:pt x="2478" y="6170"/>
                  </a:cubicBezTo>
                  <a:lnTo>
                    <a:pt x="1940" y="6564"/>
                  </a:lnTo>
                  <a:cubicBezTo>
                    <a:pt x="1675" y="6759"/>
                    <a:pt x="1409" y="6952"/>
                    <a:pt x="1144" y="7146"/>
                  </a:cubicBezTo>
                  <a:cubicBezTo>
                    <a:pt x="845" y="7364"/>
                    <a:pt x="546" y="7584"/>
                    <a:pt x="249" y="7805"/>
                  </a:cubicBezTo>
                  <a:cubicBezTo>
                    <a:pt x="150" y="7877"/>
                    <a:pt x="0" y="7987"/>
                    <a:pt x="24" y="8196"/>
                  </a:cubicBezTo>
                  <a:cubicBezTo>
                    <a:pt x="41" y="8356"/>
                    <a:pt x="160" y="8496"/>
                    <a:pt x="329" y="8550"/>
                  </a:cubicBezTo>
                  <a:cubicBezTo>
                    <a:pt x="399" y="8573"/>
                    <a:pt x="468" y="8582"/>
                    <a:pt x="536" y="8582"/>
                  </a:cubicBezTo>
                  <a:cubicBezTo>
                    <a:pt x="682" y="8582"/>
                    <a:pt x="824" y="8539"/>
                    <a:pt x="953" y="8500"/>
                  </a:cubicBezTo>
                  <a:cubicBezTo>
                    <a:pt x="989" y="8488"/>
                    <a:pt x="1025" y="8478"/>
                    <a:pt x="1060" y="8468"/>
                  </a:cubicBezTo>
                  <a:cubicBezTo>
                    <a:pt x="1153" y="8442"/>
                    <a:pt x="1236" y="8429"/>
                    <a:pt x="1308" y="8429"/>
                  </a:cubicBezTo>
                  <a:cubicBezTo>
                    <a:pt x="1463" y="8429"/>
                    <a:pt x="1571" y="8488"/>
                    <a:pt x="1630" y="8606"/>
                  </a:cubicBezTo>
                  <a:cubicBezTo>
                    <a:pt x="1658" y="8658"/>
                    <a:pt x="1671" y="8724"/>
                    <a:pt x="1667" y="8795"/>
                  </a:cubicBezTo>
                  <a:cubicBezTo>
                    <a:pt x="1657" y="8971"/>
                    <a:pt x="1575" y="9124"/>
                    <a:pt x="1488" y="9285"/>
                  </a:cubicBezTo>
                  <a:cubicBezTo>
                    <a:pt x="1408" y="9436"/>
                    <a:pt x="1324" y="9593"/>
                    <a:pt x="1297" y="9776"/>
                  </a:cubicBezTo>
                  <a:cubicBezTo>
                    <a:pt x="1276" y="9919"/>
                    <a:pt x="1302" y="10063"/>
                    <a:pt x="1373" y="10181"/>
                  </a:cubicBezTo>
                  <a:cubicBezTo>
                    <a:pt x="1488" y="10373"/>
                    <a:pt x="1653" y="10410"/>
                    <a:pt x="1797" y="10410"/>
                  </a:cubicBezTo>
                  <a:cubicBezTo>
                    <a:pt x="1847" y="10410"/>
                    <a:pt x="1896" y="10405"/>
                    <a:pt x="1938" y="10402"/>
                  </a:cubicBezTo>
                  <a:lnTo>
                    <a:pt x="2509" y="10346"/>
                  </a:lnTo>
                  <a:cubicBezTo>
                    <a:pt x="2520" y="10345"/>
                    <a:pt x="2531" y="10344"/>
                    <a:pt x="2541" y="10344"/>
                  </a:cubicBezTo>
                  <a:cubicBezTo>
                    <a:pt x="2624" y="10344"/>
                    <a:pt x="2703" y="10378"/>
                    <a:pt x="2762" y="10439"/>
                  </a:cubicBezTo>
                  <a:cubicBezTo>
                    <a:pt x="2826" y="10506"/>
                    <a:pt x="2856" y="10598"/>
                    <a:pt x="2843" y="10690"/>
                  </a:cubicBezTo>
                  <a:lnTo>
                    <a:pt x="2726" y="11482"/>
                  </a:lnTo>
                  <a:cubicBezTo>
                    <a:pt x="2689" y="11734"/>
                    <a:pt x="2741" y="11899"/>
                    <a:pt x="2882" y="11974"/>
                  </a:cubicBezTo>
                  <a:cubicBezTo>
                    <a:pt x="2928" y="11998"/>
                    <a:pt x="2975" y="12006"/>
                    <a:pt x="3022" y="12006"/>
                  </a:cubicBezTo>
                  <a:cubicBezTo>
                    <a:pt x="3103" y="12006"/>
                    <a:pt x="3184" y="11978"/>
                    <a:pt x="3251" y="11949"/>
                  </a:cubicBezTo>
                  <a:cubicBezTo>
                    <a:pt x="3787" y="11725"/>
                    <a:pt x="4248" y="11359"/>
                    <a:pt x="4695" y="11003"/>
                  </a:cubicBezTo>
                  <a:lnTo>
                    <a:pt x="4957" y="10795"/>
                  </a:lnTo>
                  <a:cubicBezTo>
                    <a:pt x="5166" y="10627"/>
                    <a:pt x="5377" y="10459"/>
                    <a:pt x="5586" y="10291"/>
                  </a:cubicBezTo>
                  <a:cubicBezTo>
                    <a:pt x="5983" y="9974"/>
                    <a:pt x="6382" y="9656"/>
                    <a:pt x="6780" y="9336"/>
                  </a:cubicBezTo>
                  <a:cubicBezTo>
                    <a:pt x="7841" y="8486"/>
                    <a:pt x="8704" y="7787"/>
                    <a:pt x="9496" y="7138"/>
                  </a:cubicBezTo>
                  <a:cubicBezTo>
                    <a:pt x="9957" y="6762"/>
                    <a:pt x="10332" y="6452"/>
                    <a:pt x="10679" y="6164"/>
                  </a:cubicBezTo>
                  <a:cubicBezTo>
                    <a:pt x="11396" y="5570"/>
                    <a:pt x="12130" y="4952"/>
                    <a:pt x="12858" y="4328"/>
                  </a:cubicBezTo>
                  <a:cubicBezTo>
                    <a:pt x="13085" y="4134"/>
                    <a:pt x="13330" y="3901"/>
                    <a:pt x="13356" y="3588"/>
                  </a:cubicBezTo>
                  <a:cubicBezTo>
                    <a:pt x="13363" y="3485"/>
                    <a:pt x="13340" y="3407"/>
                    <a:pt x="13287" y="3355"/>
                  </a:cubicBezTo>
                  <a:cubicBezTo>
                    <a:pt x="13231" y="3296"/>
                    <a:pt x="13157" y="3280"/>
                    <a:pt x="13090" y="3280"/>
                  </a:cubicBezTo>
                  <a:cubicBezTo>
                    <a:pt x="13042" y="3280"/>
                    <a:pt x="12998" y="3288"/>
                    <a:pt x="12968" y="3294"/>
                  </a:cubicBezTo>
                  <a:cubicBezTo>
                    <a:pt x="12764" y="3333"/>
                    <a:pt x="12560" y="3372"/>
                    <a:pt x="12356" y="3411"/>
                  </a:cubicBezTo>
                  <a:lnTo>
                    <a:pt x="12282" y="3425"/>
                  </a:lnTo>
                  <a:cubicBezTo>
                    <a:pt x="12253" y="3430"/>
                    <a:pt x="12233" y="3432"/>
                    <a:pt x="12219" y="3432"/>
                  </a:cubicBezTo>
                  <a:cubicBezTo>
                    <a:pt x="12196" y="3432"/>
                    <a:pt x="12189" y="3427"/>
                    <a:pt x="12188" y="3426"/>
                  </a:cubicBezTo>
                  <a:cubicBezTo>
                    <a:pt x="12184" y="3418"/>
                    <a:pt x="12185" y="3395"/>
                    <a:pt x="12190" y="3358"/>
                  </a:cubicBezTo>
                  <a:cubicBezTo>
                    <a:pt x="12204" y="3279"/>
                    <a:pt x="12220" y="3200"/>
                    <a:pt x="12236" y="3119"/>
                  </a:cubicBezTo>
                  <a:cubicBezTo>
                    <a:pt x="12281" y="2893"/>
                    <a:pt x="12328" y="2658"/>
                    <a:pt x="12333" y="2429"/>
                  </a:cubicBezTo>
                  <a:cubicBezTo>
                    <a:pt x="12338" y="2240"/>
                    <a:pt x="12255" y="2062"/>
                    <a:pt x="12108" y="1942"/>
                  </a:cubicBezTo>
                  <a:cubicBezTo>
                    <a:pt x="11993" y="1848"/>
                    <a:pt x="11854" y="1799"/>
                    <a:pt x="11710" y="1799"/>
                  </a:cubicBezTo>
                  <a:cubicBezTo>
                    <a:pt x="11663" y="1799"/>
                    <a:pt x="11616" y="1804"/>
                    <a:pt x="11570" y="1815"/>
                  </a:cubicBezTo>
                  <a:lnTo>
                    <a:pt x="10829" y="1981"/>
                  </a:lnTo>
                  <a:cubicBezTo>
                    <a:pt x="10793" y="1990"/>
                    <a:pt x="10752" y="1998"/>
                    <a:pt x="10717" y="1998"/>
                  </a:cubicBezTo>
                  <a:cubicBezTo>
                    <a:pt x="10689" y="1998"/>
                    <a:pt x="10666" y="1993"/>
                    <a:pt x="10652" y="1979"/>
                  </a:cubicBezTo>
                  <a:cubicBezTo>
                    <a:pt x="10628" y="1956"/>
                    <a:pt x="10623" y="1903"/>
                    <a:pt x="10622" y="1849"/>
                  </a:cubicBezTo>
                  <a:lnTo>
                    <a:pt x="10565" y="492"/>
                  </a:lnTo>
                  <a:cubicBezTo>
                    <a:pt x="10558" y="317"/>
                    <a:pt x="10475" y="158"/>
                    <a:pt x="10341" y="67"/>
                  </a:cubicBezTo>
                  <a:cubicBezTo>
                    <a:pt x="10270" y="18"/>
                    <a:pt x="10202" y="0"/>
                    <a:pt x="10140" y="0"/>
                  </a:cubicBezTo>
                  <a:close/>
                </a:path>
              </a:pathLst>
            </a:custGeom>
            <a:grpFill/>
            <a:ln>
              <a:noFill/>
            </a:ln>
          </p:spPr>
          <p:txBody>
            <a:bodyPr spcFirstLastPara="1" wrap="square" lIns="91425" tIns="91425" rIns="91425" bIns="91425" anchor="ctr" anchorCtr="0">
              <a:noAutofit/>
            </a:bodyPr>
            <a:lstStyle/>
            <a:p>
              <a:endParaRPr lang="en-US"/>
            </a:p>
          </p:txBody>
        </p:sp>
        <p:sp>
          <p:nvSpPr>
            <p:cNvPr id="43" name="Google Shape;2838;p70">
              <a:extLst>
                <a:ext uri="{FF2B5EF4-FFF2-40B4-BE49-F238E27FC236}">
                  <a16:creationId xmlns:a16="http://schemas.microsoft.com/office/drawing/2014/main" id="{B3E986FC-881E-410F-A56F-C7BAD0305448}"/>
                </a:ext>
              </a:extLst>
            </p:cNvPr>
            <p:cNvSpPr/>
            <p:nvPr/>
          </p:nvSpPr>
          <p:spPr>
            <a:xfrm>
              <a:off x="30000" y="159650"/>
              <a:ext cx="29275" cy="23800"/>
            </a:xfrm>
            <a:custGeom>
              <a:avLst/>
              <a:gdLst/>
              <a:ahLst/>
              <a:cxnLst/>
              <a:rect l="l" t="t" r="r" b="b"/>
              <a:pathLst>
                <a:path w="1171" h="952" extrusionOk="0">
                  <a:moveTo>
                    <a:pt x="1146" y="1"/>
                  </a:moveTo>
                  <a:cubicBezTo>
                    <a:pt x="765" y="280"/>
                    <a:pt x="382" y="559"/>
                    <a:pt x="1" y="838"/>
                  </a:cubicBezTo>
                  <a:cubicBezTo>
                    <a:pt x="118" y="911"/>
                    <a:pt x="255" y="952"/>
                    <a:pt x="402" y="952"/>
                  </a:cubicBezTo>
                  <a:cubicBezTo>
                    <a:pt x="825" y="952"/>
                    <a:pt x="1171" y="611"/>
                    <a:pt x="1171" y="189"/>
                  </a:cubicBezTo>
                  <a:cubicBezTo>
                    <a:pt x="1171" y="124"/>
                    <a:pt x="1163" y="61"/>
                    <a:pt x="1146" y="1"/>
                  </a:cubicBezTo>
                  <a:close/>
                </a:path>
              </a:pathLst>
            </a:custGeom>
            <a:grpFill/>
            <a:ln>
              <a:noFill/>
            </a:ln>
          </p:spPr>
          <p:txBody>
            <a:bodyPr spcFirstLastPara="1" wrap="square" lIns="91425" tIns="91425" rIns="91425" bIns="91425" anchor="ctr" anchorCtr="0">
              <a:noAutofit/>
            </a:bodyPr>
            <a:lstStyle/>
            <a:p>
              <a:endParaRPr lang="en-US"/>
            </a:p>
          </p:txBody>
        </p:sp>
        <p:sp>
          <p:nvSpPr>
            <p:cNvPr id="44" name="Google Shape;2839;p70">
              <a:extLst>
                <a:ext uri="{FF2B5EF4-FFF2-40B4-BE49-F238E27FC236}">
                  <a16:creationId xmlns:a16="http://schemas.microsoft.com/office/drawing/2014/main" id="{D5F53400-209D-40A7-9B38-248D3E1D28FD}"/>
                </a:ext>
              </a:extLst>
            </p:cNvPr>
            <p:cNvSpPr/>
            <p:nvPr/>
          </p:nvSpPr>
          <p:spPr>
            <a:xfrm>
              <a:off x="89125" y="158025"/>
              <a:ext cx="38475" cy="38150"/>
            </a:xfrm>
            <a:custGeom>
              <a:avLst/>
              <a:gdLst/>
              <a:ahLst/>
              <a:cxnLst/>
              <a:rect l="l" t="t" r="r" b="b"/>
              <a:pathLst>
                <a:path w="1539" h="1526" extrusionOk="0">
                  <a:moveTo>
                    <a:pt x="769" y="1"/>
                  </a:moveTo>
                  <a:cubicBezTo>
                    <a:pt x="345" y="1"/>
                    <a:pt x="1" y="342"/>
                    <a:pt x="1" y="762"/>
                  </a:cubicBezTo>
                  <a:cubicBezTo>
                    <a:pt x="1" y="1184"/>
                    <a:pt x="345" y="1525"/>
                    <a:pt x="769" y="1525"/>
                  </a:cubicBezTo>
                  <a:cubicBezTo>
                    <a:pt x="1194" y="1525"/>
                    <a:pt x="1538" y="1183"/>
                    <a:pt x="1538" y="762"/>
                  </a:cubicBezTo>
                  <a:cubicBezTo>
                    <a:pt x="1538" y="342"/>
                    <a:pt x="1194" y="1"/>
                    <a:pt x="769" y="1"/>
                  </a:cubicBezTo>
                  <a:close/>
                </a:path>
              </a:pathLst>
            </a:custGeom>
            <a:grpFill/>
            <a:ln>
              <a:noFill/>
            </a:ln>
          </p:spPr>
          <p:txBody>
            <a:bodyPr spcFirstLastPara="1" wrap="square" lIns="91425" tIns="91425" rIns="91425" bIns="91425" anchor="ctr" anchorCtr="0">
              <a:noAutofit/>
            </a:bodyPr>
            <a:lstStyle/>
            <a:p>
              <a:endParaRPr lang="en-US"/>
            </a:p>
          </p:txBody>
        </p:sp>
        <p:sp>
          <p:nvSpPr>
            <p:cNvPr id="45" name="Google Shape;2840;p70">
              <a:extLst>
                <a:ext uri="{FF2B5EF4-FFF2-40B4-BE49-F238E27FC236}">
                  <a16:creationId xmlns:a16="http://schemas.microsoft.com/office/drawing/2014/main" id="{353BB1A3-4C57-4909-98ED-8F414A6137EE}"/>
                </a:ext>
              </a:extLst>
            </p:cNvPr>
            <p:cNvSpPr/>
            <p:nvPr/>
          </p:nvSpPr>
          <p:spPr>
            <a:xfrm>
              <a:off x="64225" y="212375"/>
              <a:ext cx="38450" cy="38150"/>
            </a:xfrm>
            <a:custGeom>
              <a:avLst/>
              <a:gdLst/>
              <a:ahLst/>
              <a:cxnLst/>
              <a:rect l="l" t="t" r="r" b="b"/>
              <a:pathLst>
                <a:path w="1538" h="1526" extrusionOk="0">
                  <a:moveTo>
                    <a:pt x="769" y="1"/>
                  </a:moveTo>
                  <a:cubicBezTo>
                    <a:pt x="345" y="1"/>
                    <a:pt x="0" y="343"/>
                    <a:pt x="0" y="763"/>
                  </a:cubicBezTo>
                  <a:cubicBezTo>
                    <a:pt x="0" y="1184"/>
                    <a:pt x="345" y="1525"/>
                    <a:pt x="769" y="1525"/>
                  </a:cubicBezTo>
                  <a:cubicBezTo>
                    <a:pt x="1194" y="1525"/>
                    <a:pt x="1538" y="1184"/>
                    <a:pt x="1538" y="763"/>
                  </a:cubicBezTo>
                  <a:cubicBezTo>
                    <a:pt x="1538" y="343"/>
                    <a:pt x="1194" y="1"/>
                    <a:pt x="769" y="1"/>
                  </a:cubicBezTo>
                  <a:close/>
                </a:path>
              </a:pathLst>
            </a:custGeom>
            <a:grpFill/>
            <a:ln>
              <a:noFill/>
            </a:ln>
          </p:spPr>
          <p:txBody>
            <a:bodyPr spcFirstLastPara="1" wrap="square" lIns="91425" tIns="91425" rIns="91425" bIns="91425" anchor="ctr" anchorCtr="0">
              <a:noAutofit/>
            </a:bodyPr>
            <a:lstStyle/>
            <a:p>
              <a:endParaRPr lang="en-US"/>
            </a:p>
          </p:txBody>
        </p:sp>
        <p:sp>
          <p:nvSpPr>
            <p:cNvPr id="46" name="Google Shape;2841;p70">
              <a:extLst>
                <a:ext uri="{FF2B5EF4-FFF2-40B4-BE49-F238E27FC236}">
                  <a16:creationId xmlns:a16="http://schemas.microsoft.com/office/drawing/2014/main" id="{94FEBAAA-7E1A-4FA7-B1F2-12C3D78F0EDA}"/>
                </a:ext>
              </a:extLst>
            </p:cNvPr>
            <p:cNvSpPr/>
            <p:nvPr/>
          </p:nvSpPr>
          <p:spPr>
            <a:xfrm>
              <a:off x="133250" y="223675"/>
              <a:ext cx="34750" cy="31750"/>
            </a:xfrm>
            <a:custGeom>
              <a:avLst/>
              <a:gdLst/>
              <a:ahLst/>
              <a:cxnLst/>
              <a:rect l="l" t="t" r="r" b="b"/>
              <a:pathLst>
                <a:path w="1390" h="1270" extrusionOk="0">
                  <a:moveTo>
                    <a:pt x="770" y="1"/>
                  </a:moveTo>
                  <a:cubicBezTo>
                    <a:pt x="345" y="1"/>
                    <a:pt x="1" y="341"/>
                    <a:pt x="1" y="763"/>
                  </a:cubicBezTo>
                  <a:cubicBezTo>
                    <a:pt x="1" y="958"/>
                    <a:pt x="73" y="1135"/>
                    <a:pt x="195" y="1270"/>
                  </a:cubicBezTo>
                  <a:cubicBezTo>
                    <a:pt x="594" y="952"/>
                    <a:pt x="991" y="633"/>
                    <a:pt x="1390" y="314"/>
                  </a:cubicBezTo>
                  <a:cubicBezTo>
                    <a:pt x="1250" y="123"/>
                    <a:pt x="1024" y="1"/>
                    <a:pt x="770" y="1"/>
                  </a:cubicBezTo>
                  <a:close/>
                </a:path>
              </a:pathLst>
            </a:custGeom>
            <a:grpFill/>
            <a:ln>
              <a:noFill/>
            </a:ln>
          </p:spPr>
          <p:txBody>
            <a:bodyPr spcFirstLastPara="1" wrap="square" lIns="91425" tIns="91425" rIns="91425" bIns="91425" anchor="ctr" anchorCtr="0">
              <a:noAutofit/>
            </a:bodyPr>
            <a:lstStyle/>
            <a:p>
              <a:endParaRPr lang="en-US"/>
            </a:p>
          </p:txBody>
        </p:sp>
        <p:sp>
          <p:nvSpPr>
            <p:cNvPr id="47" name="Google Shape;2842;p70">
              <a:extLst>
                <a:ext uri="{FF2B5EF4-FFF2-40B4-BE49-F238E27FC236}">
                  <a16:creationId xmlns:a16="http://schemas.microsoft.com/office/drawing/2014/main" id="{EB6B8131-6EDA-4B1A-8C67-763E0A11D4CE}"/>
                </a:ext>
              </a:extLst>
            </p:cNvPr>
            <p:cNvSpPr/>
            <p:nvPr/>
          </p:nvSpPr>
          <p:spPr>
            <a:xfrm>
              <a:off x="163150" y="160150"/>
              <a:ext cx="38450" cy="38125"/>
            </a:xfrm>
            <a:custGeom>
              <a:avLst/>
              <a:gdLst/>
              <a:ahLst/>
              <a:cxnLst/>
              <a:rect l="l" t="t" r="r" b="b"/>
              <a:pathLst>
                <a:path w="1538" h="1525" extrusionOk="0">
                  <a:moveTo>
                    <a:pt x="768" y="0"/>
                  </a:moveTo>
                  <a:cubicBezTo>
                    <a:pt x="344" y="0"/>
                    <a:pt x="0" y="341"/>
                    <a:pt x="0" y="763"/>
                  </a:cubicBezTo>
                  <a:cubicBezTo>
                    <a:pt x="0" y="1184"/>
                    <a:pt x="344" y="1525"/>
                    <a:pt x="768" y="1525"/>
                  </a:cubicBezTo>
                  <a:cubicBezTo>
                    <a:pt x="1193" y="1525"/>
                    <a:pt x="1537" y="1184"/>
                    <a:pt x="1537" y="763"/>
                  </a:cubicBezTo>
                  <a:cubicBezTo>
                    <a:pt x="1537" y="341"/>
                    <a:pt x="1193" y="0"/>
                    <a:pt x="768" y="0"/>
                  </a:cubicBezTo>
                  <a:close/>
                </a:path>
              </a:pathLst>
            </a:custGeom>
            <a:grpFill/>
            <a:ln>
              <a:noFill/>
            </a:ln>
          </p:spPr>
          <p:txBody>
            <a:bodyPr spcFirstLastPara="1" wrap="square" lIns="91425" tIns="91425" rIns="91425" bIns="91425" anchor="ctr" anchorCtr="0">
              <a:noAutofit/>
            </a:bodyPr>
            <a:lstStyle/>
            <a:p>
              <a:endParaRPr lang="en-US"/>
            </a:p>
          </p:txBody>
        </p:sp>
        <p:sp>
          <p:nvSpPr>
            <p:cNvPr id="48" name="Google Shape;2843;p70">
              <a:extLst>
                <a:ext uri="{FF2B5EF4-FFF2-40B4-BE49-F238E27FC236}">
                  <a16:creationId xmlns:a16="http://schemas.microsoft.com/office/drawing/2014/main" id="{673BE5D9-1AFA-4B1A-BA95-415D42368EF2}"/>
                </a:ext>
              </a:extLst>
            </p:cNvPr>
            <p:cNvSpPr/>
            <p:nvPr/>
          </p:nvSpPr>
          <p:spPr>
            <a:xfrm>
              <a:off x="117275" y="92500"/>
              <a:ext cx="34150" cy="30600"/>
            </a:xfrm>
            <a:custGeom>
              <a:avLst/>
              <a:gdLst/>
              <a:ahLst/>
              <a:cxnLst/>
              <a:rect l="l" t="t" r="r" b="b"/>
              <a:pathLst>
                <a:path w="1366" h="1224" extrusionOk="0">
                  <a:moveTo>
                    <a:pt x="1207" y="0"/>
                  </a:moveTo>
                  <a:cubicBezTo>
                    <a:pt x="809" y="319"/>
                    <a:pt x="407" y="632"/>
                    <a:pt x="1" y="941"/>
                  </a:cubicBezTo>
                  <a:cubicBezTo>
                    <a:pt x="141" y="1113"/>
                    <a:pt x="357" y="1223"/>
                    <a:pt x="597" y="1223"/>
                  </a:cubicBezTo>
                  <a:cubicBezTo>
                    <a:pt x="1022" y="1223"/>
                    <a:pt x="1365" y="883"/>
                    <a:pt x="1365" y="461"/>
                  </a:cubicBezTo>
                  <a:cubicBezTo>
                    <a:pt x="1365" y="288"/>
                    <a:pt x="1307" y="127"/>
                    <a:pt x="1207" y="0"/>
                  </a:cubicBezTo>
                  <a:close/>
                </a:path>
              </a:pathLst>
            </a:custGeom>
            <a:grpFill/>
            <a:ln>
              <a:noFill/>
            </a:ln>
          </p:spPr>
          <p:txBody>
            <a:bodyPr spcFirstLastPara="1" wrap="square" lIns="91425" tIns="91425" rIns="91425" bIns="91425" anchor="ctr" anchorCtr="0">
              <a:noAutofit/>
            </a:bodyPr>
            <a:lstStyle/>
            <a:p>
              <a:endParaRPr lang="en-US"/>
            </a:p>
          </p:txBody>
        </p:sp>
        <p:sp>
          <p:nvSpPr>
            <p:cNvPr id="49" name="Google Shape;2844;p70">
              <a:extLst>
                <a:ext uri="{FF2B5EF4-FFF2-40B4-BE49-F238E27FC236}">
                  <a16:creationId xmlns:a16="http://schemas.microsoft.com/office/drawing/2014/main" id="{77426689-D1CA-4BB6-B843-E94BE68EDF3C}"/>
                </a:ext>
              </a:extLst>
            </p:cNvPr>
            <p:cNvSpPr/>
            <p:nvPr/>
          </p:nvSpPr>
          <p:spPr>
            <a:xfrm>
              <a:off x="177725" y="93425"/>
              <a:ext cx="38450" cy="38125"/>
            </a:xfrm>
            <a:custGeom>
              <a:avLst/>
              <a:gdLst/>
              <a:ahLst/>
              <a:cxnLst/>
              <a:rect l="l" t="t" r="r" b="b"/>
              <a:pathLst>
                <a:path w="1538" h="1525" extrusionOk="0">
                  <a:moveTo>
                    <a:pt x="769" y="1"/>
                  </a:moveTo>
                  <a:cubicBezTo>
                    <a:pt x="344" y="1"/>
                    <a:pt x="0" y="341"/>
                    <a:pt x="0" y="763"/>
                  </a:cubicBezTo>
                  <a:cubicBezTo>
                    <a:pt x="0" y="1184"/>
                    <a:pt x="344" y="1525"/>
                    <a:pt x="769" y="1525"/>
                  </a:cubicBezTo>
                  <a:cubicBezTo>
                    <a:pt x="1194" y="1525"/>
                    <a:pt x="1538" y="1184"/>
                    <a:pt x="1538" y="763"/>
                  </a:cubicBezTo>
                  <a:cubicBezTo>
                    <a:pt x="1538" y="341"/>
                    <a:pt x="1194" y="1"/>
                    <a:pt x="769" y="1"/>
                  </a:cubicBezTo>
                  <a:close/>
                </a:path>
              </a:pathLst>
            </a:custGeom>
            <a:grpFill/>
            <a:ln>
              <a:noFill/>
            </a:ln>
          </p:spPr>
          <p:txBody>
            <a:bodyPr spcFirstLastPara="1" wrap="square" lIns="91425" tIns="91425" rIns="91425" bIns="91425" anchor="ctr" anchorCtr="0">
              <a:noAutofit/>
            </a:bodyPr>
            <a:lstStyle/>
            <a:p>
              <a:endParaRPr lang="en-US"/>
            </a:p>
          </p:txBody>
        </p:sp>
        <p:sp>
          <p:nvSpPr>
            <p:cNvPr id="50" name="Google Shape;2845;p70">
              <a:extLst>
                <a:ext uri="{FF2B5EF4-FFF2-40B4-BE49-F238E27FC236}">
                  <a16:creationId xmlns:a16="http://schemas.microsoft.com/office/drawing/2014/main" id="{974FAB1B-6715-438E-9254-C0E1D34FBE8A}"/>
                </a:ext>
              </a:extLst>
            </p:cNvPr>
            <p:cNvSpPr/>
            <p:nvPr/>
          </p:nvSpPr>
          <p:spPr>
            <a:xfrm>
              <a:off x="186075" y="35550"/>
              <a:ext cx="30100" cy="28250"/>
            </a:xfrm>
            <a:custGeom>
              <a:avLst/>
              <a:gdLst/>
              <a:ahLst/>
              <a:cxnLst/>
              <a:rect l="l" t="t" r="r" b="b"/>
              <a:pathLst>
                <a:path w="1204" h="1130" extrusionOk="0">
                  <a:moveTo>
                    <a:pt x="1109" y="1"/>
                  </a:moveTo>
                  <a:cubicBezTo>
                    <a:pt x="1066" y="42"/>
                    <a:pt x="1021" y="83"/>
                    <a:pt x="977" y="124"/>
                  </a:cubicBezTo>
                  <a:cubicBezTo>
                    <a:pt x="658" y="420"/>
                    <a:pt x="331" y="711"/>
                    <a:pt x="1" y="996"/>
                  </a:cubicBezTo>
                  <a:cubicBezTo>
                    <a:pt x="125" y="1081"/>
                    <a:pt x="274" y="1130"/>
                    <a:pt x="435" y="1130"/>
                  </a:cubicBezTo>
                  <a:cubicBezTo>
                    <a:pt x="860" y="1130"/>
                    <a:pt x="1204" y="788"/>
                    <a:pt x="1204" y="367"/>
                  </a:cubicBezTo>
                  <a:cubicBezTo>
                    <a:pt x="1204" y="233"/>
                    <a:pt x="1170" y="108"/>
                    <a:pt x="1109" y="1"/>
                  </a:cubicBezTo>
                  <a:close/>
                </a:path>
              </a:pathLst>
            </a:custGeom>
            <a:grpFill/>
            <a:ln>
              <a:noFill/>
            </a:ln>
          </p:spPr>
          <p:txBody>
            <a:bodyPr spcFirstLastPara="1" wrap="square" lIns="91425" tIns="91425" rIns="91425" bIns="91425" anchor="ctr" anchorCtr="0">
              <a:noAutofit/>
            </a:bodyPr>
            <a:lstStyle/>
            <a:p>
              <a:endParaRPr lang="en-US"/>
            </a:p>
          </p:txBody>
        </p:sp>
        <p:sp>
          <p:nvSpPr>
            <p:cNvPr id="51" name="Google Shape;2846;p70">
              <a:extLst>
                <a:ext uri="{FF2B5EF4-FFF2-40B4-BE49-F238E27FC236}">
                  <a16:creationId xmlns:a16="http://schemas.microsoft.com/office/drawing/2014/main" id="{CF33B928-EEBF-4156-AF61-4DC8CC854EDA}"/>
                </a:ext>
              </a:extLst>
            </p:cNvPr>
            <p:cNvSpPr/>
            <p:nvPr/>
          </p:nvSpPr>
          <p:spPr>
            <a:xfrm>
              <a:off x="248875" y="26525"/>
              <a:ext cx="38100" cy="37275"/>
            </a:xfrm>
            <a:custGeom>
              <a:avLst/>
              <a:gdLst/>
              <a:ahLst/>
              <a:cxnLst/>
              <a:rect l="l" t="t" r="r" b="b"/>
              <a:pathLst>
                <a:path w="1524" h="1491" extrusionOk="0">
                  <a:moveTo>
                    <a:pt x="537" y="0"/>
                  </a:moveTo>
                  <a:cubicBezTo>
                    <a:pt x="226" y="99"/>
                    <a:pt x="0" y="388"/>
                    <a:pt x="0" y="728"/>
                  </a:cubicBezTo>
                  <a:cubicBezTo>
                    <a:pt x="0" y="1149"/>
                    <a:pt x="345" y="1491"/>
                    <a:pt x="770" y="1491"/>
                  </a:cubicBezTo>
                  <a:cubicBezTo>
                    <a:pt x="1143" y="1491"/>
                    <a:pt x="1455" y="1225"/>
                    <a:pt x="1524" y="873"/>
                  </a:cubicBezTo>
                  <a:lnTo>
                    <a:pt x="1524" y="873"/>
                  </a:lnTo>
                  <a:lnTo>
                    <a:pt x="896" y="1015"/>
                  </a:lnTo>
                  <a:cubicBezTo>
                    <a:pt x="853" y="1025"/>
                    <a:pt x="807" y="1034"/>
                    <a:pt x="763" y="1034"/>
                  </a:cubicBezTo>
                  <a:cubicBezTo>
                    <a:pt x="712" y="1034"/>
                    <a:pt x="664" y="1022"/>
                    <a:pt x="629" y="987"/>
                  </a:cubicBezTo>
                  <a:cubicBezTo>
                    <a:pt x="579" y="937"/>
                    <a:pt x="573" y="862"/>
                    <a:pt x="571" y="792"/>
                  </a:cubicBezTo>
                  <a:lnTo>
                    <a:pt x="537" y="0"/>
                  </a:lnTo>
                  <a:close/>
                </a:path>
              </a:pathLst>
            </a:custGeom>
            <a:grpFill/>
            <a:ln>
              <a:noFill/>
            </a:ln>
          </p:spPr>
          <p:txBody>
            <a:bodyPr spcFirstLastPara="1" wrap="square" lIns="91425" tIns="91425" rIns="91425" bIns="91425" anchor="ctr" anchorCtr="0">
              <a:noAutofit/>
            </a:bodyPr>
            <a:lstStyle/>
            <a:p>
              <a:endParaRPr lang="en-US"/>
            </a:p>
          </p:txBody>
        </p:sp>
        <p:sp>
          <p:nvSpPr>
            <p:cNvPr id="52" name="Google Shape;2847;p70">
              <a:extLst>
                <a:ext uri="{FF2B5EF4-FFF2-40B4-BE49-F238E27FC236}">
                  <a16:creationId xmlns:a16="http://schemas.microsoft.com/office/drawing/2014/main" id="{A57DE187-BE21-4B50-B472-290B12373640}"/>
                </a:ext>
              </a:extLst>
            </p:cNvPr>
            <p:cNvSpPr/>
            <p:nvPr/>
          </p:nvSpPr>
          <p:spPr>
            <a:xfrm>
              <a:off x="241050" y="80025"/>
              <a:ext cx="38450" cy="38125"/>
            </a:xfrm>
            <a:custGeom>
              <a:avLst/>
              <a:gdLst/>
              <a:ahLst/>
              <a:cxnLst/>
              <a:rect l="l" t="t" r="r" b="b"/>
              <a:pathLst>
                <a:path w="1538" h="1525" extrusionOk="0">
                  <a:moveTo>
                    <a:pt x="770" y="0"/>
                  </a:moveTo>
                  <a:cubicBezTo>
                    <a:pt x="345" y="0"/>
                    <a:pt x="0" y="341"/>
                    <a:pt x="0" y="762"/>
                  </a:cubicBezTo>
                  <a:cubicBezTo>
                    <a:pt x="0" y="1184"/>
                    <a:pt x="345" y="1525"/>
                    <a:pt x="770" y="1525"/>
                  </a:cubicBezTo>
                  <a:cubicBezTo>
                    <a:pt x="1194" y="1525"/>
                    <a:pt x="1538" y="1183"/>
                    <a:pt x="1538" y="762"/>
                  </a:cubicBezTo>
                  <a:cubicBezTo>
                    <a:pt x="1538" y="341"/>
                    <a:pt x="1194" y="0"/>
                    <a:pt x="770" y="0"/>
                  </a:cubicBezTo>
                  <a:close/>
                </a:path>
              </a:pathLst>
            </a:custGeom>
            <a:grpFill/>
            <a:ln>
              <a:noFill/>
            </a:ln>
          </p:spPr>
          <p:txBody>
            <a:bodyPr spcFirstLastPara="1" wrap="square" lIns="91425" tIns="91425" rIns="91425" bIns="91425" anchor="ctr" anchorCtr="0">
              <a:noAutofit/>
            </a:bodyPr>
            <a:lstStyle/>
            <a:p>
              <a:endParaRPr lang="en-US"/>
            </a:p>
          </p:txBody>
        </p:sp>
        <p:sp>
          <p:nvSpPr>
            <p:cNvPr id="53" name="Google Shape;2848;p70">
              <a:extLst>
                <a:ext uri="{FF2B5EF4-FFF2-40B4-BE49-F238E27FC236}">
                  <a16:creationId xmlns:a16="http://schemas.microsoft.com/office/drawing/2014/main" id="{79C2F218-AF81-4EC1-9EB0-7A626335D3B1}"/>
                </a:ext>
              </a:extLst>
            </p:cNvPr>
            <p:cNvSpPr/>
            <p:nvPr/>
          </p:nvSpPr>
          <p:spPr>
            <a:xfrm>
              <a:off x="231100" y="144975"/>
              <a:ext cx="34325" cy="31625"/>
            </a:xfrm>
            <a:custGeom>
              <a:avLst/>
              <a:gdLst/>
              <a:ahLst/>
              <a:cxnLst/>
              <a:rect l="l" t="t" r="r" b="b"/>
              <a:pathLst>
                <a:path w="1373" h="1265" extrusionOk="0">
                  <a:moveTo>
                    <a:pt x="769" y="0"/>
                  </a:moveTo>
                  <a:cubicBezTo>
                    <a:pt x="345" y="0"/>
                    <a:pt x="1" y="342"/>
                    <a:pt x="1" y="762"/>
                  </a:cubicBezTo>
                  <a:cubicBezTo>
                    <a:pt x="1" y="954"/>
                    <a:pt x="71" y="1131"/>
                    <a:pt x="191" y="1264"/>
                  </a:cubicBezTo>
                  <a:cubicBezTo>
                    <a:pt x="585" y="943"/>
                    <a:pt x="981" y="618"/>
                    <a:pt x="1373" y="291"/>
                  </a:cubicBezTo>
                  <a:cubicBezTo>
                    <a:pt x="1232" y="114"/>
                    <a:pt x="1014" y="0"/>
                    <a:pt x="769" y="0"/>
                  </a:cubicBezTo>
                  <a:close/>
                </a:path>
              </a:pathLst>
            </a:custGeom>
            <a:grpFill/>
            <a:ln>
              <a:noFill/>
            </a:ln>
          </p:spPr>
          <p:txBody>
            <a:bodyPr spcFirstLastPara="1" wrap="square" lIns="91425" tIns="91425" rIns="91425" bIns="91425" anchor="ctr" anchorCtr="0">
              <a:noAutofit/>
            </a:bodyPr>
            <a:lstStyle/>
            <a:p>
              <a:endParaRPr lang="en-US"/>
            </a:p>
          </p:txBody>
        </p:sp>
      </p:grpSp>
      <p:grpSp>
        <p:nvGrpSpPr>
          <p:cNvPr id="68" name="Google Shape;2836;p70">
            <a:extLst>
              <a:ext uri="{FF2B5EF4-FFF2-40B4-BE49-F238E27FC236}">
                <a16:creationId xmlns:a16="http://schemas.microsoft.com/office/drawing/2014/main" id="{13CD0851-4A4C-4FB0-9FB8-D52F4774F852}"/>
              </a:ext>
            </a:extLst>
          </p:cNvPr>
          <p:cNvGrpSpPr/>
          <p:nvPr/>
        </p:nvGrpSpPr>
        <p:grpSpPr>
          <a:xfrm rot="4712363">
            <a:off x="9073073" y="1063058"/>
            <a:ext cx="487680" cy="466090"/>
            <a:chOff x="0" y="0"/>
            <a:chExt cx="334100" cy="300175"/>
          </a:xfrm>
          <a:solidFill>
            <a:srgbClr val="A9908D"/>
          </a:solidFill>
        </p:grpSpPr>
        <p:sp>
          <p:nvSpPr>
            <p:cNvPr id="69" name="Google Shape;2837;p70">
              <a:extLst>
                <a:ext uri="{FF2B5EF4-FFF2-40B4-BE49-F238E27FC236}">
                  <a16:creationId xmlns:a16="http://schemas.microsoft.com/office/drawing/2014/main" id="{30F6125E-6BB4-4916-B8E2-C0616233BA9B}"/>
                </a:ext>
              </a:extLst>
            </p:cNvPr>
            <p:cNvSpPr/>
            <p:nvPr/>
          </p:nvSpPr>
          <p:spPr>
            <a:xfrm>
              <a:off x="0" y="0"/>
              <a:ext cx="334100" cy="300175"/>
            </a:xfrm>
            <a:custGeom>
              <a:avLst/>
              <a:gdLst/>
              <a:ahLst/>
              <a:cxnLst/>
              <a:rect l="l" t="t" r="r" b="b"/>
              <a:pathLst>
                <a:path w="13364" h="12007" extrusionOk="0">
                  <a:moveTo>
                    <a:pt x="10138" y="193"/>
                  </a:moveTo>
                  <a:cubicBezTo>
                    <a:pt x="10168" y="193"/>
                    <a:pt x="10198" y="204"/>
                    <a:pt x="10232" y="227"/>
                  </a:cubicBezTo>
                  <a:cubicBezTo>
                    <a:pt x="10315" y="284"/>
                    <a:pt x="10368" y="385"/>
                    <a:pt x="10372" y="500"/>
                  </a:cubicBezTo>
                  <a:lnTo>
                    <a:pt x="10429" y="1855"/>
                  </a:lnTo>
                  <a:cubicBezTo>
                    <a:pt x="10431" y="1918"/>
                    <a:pt x="10435" y="2036"/>
                    <a:pt x="10515" y="2116"/>
                  </a:cubicBezTo>
                  <a:cubicBezTo>
                    <a:pt x="10575" y="2175"/>
                    <a:pt x="10651" y="2191"/>
                    <a:pt x="10720" y="2191"/>
                  </a:cubicBezTo>
                  <a:cubicBezTo>
                    <a:pt x="10782" y="2191"/>
                    <a:pt x="10838" y="2178"/>
                    <a:pt x="10872" y="2170"/>
                  </a:cubicBezTo>
                  <a:lnTo>
                    <a:pt x="11612" y="2003"/>
                  </a:lnTo>
                  <a:cubicBezTo>
                    <a:pt x="11644" y="1996"/>
                    <a:pt x="11676" y="1992"/>
                    <a:pt x="11708" y="1992"/>
                  </a:cubicBezTo>
                  <a:cubicBezTo>
                    <a:pt x="11808" y="1992"/>
                    <a:pt x="11906" y="2026"/>
                    <a:pt x="11985" y="2091"/>
                  </a:cubicBezTo>
                  <a:cubicBezTo>
                    <a:pt x="12087" y="2174"/>
                    <a:pt x="12143" y="2295"/>
                    <a:pt x="12140" y="2425"/>
                  </a:cubicBezTo>
                  <a:cubicBezTo>
                    <a:pt x="12136" y="2637"/>
                    <a:pt x="12091" y="2863"/>
                    <a:pt x="12047" y="3082"/>
                  </a:cubicBezTo>
                  <a:cubicBezTo>
                    <a:pt x="12030" y="3164"/>
                    <a:pt x="12014" y="3245"/>
                    <a:pt x="12000" y="3326"/>
                  </a:cubicBezTo>
                  <a:cubicBezTo>
                    <a:pt x="11992" y="3379"/>
                    <a:pt x="11977" y="3475"/>
                    <a:pt x="12037" y="3547"/>
                  </a:cubicBezTo>
                  <a:cubicBezTo>
                    <a:pt x="12087" y="3610"/>
                    <a:pt x="12159" y="3625"/>
                    <a:pt x="12220" y="3625"/>
                  </a:cubicBezTo>
                  <a:cubicBezTo>
                    <a:pt x="12260" y="3625"/>
                    <a:pt x="12296" y="3619"/>
                    <a:pt x="12317" y="3615"/>
                  </a:cubicBezTo>
                  <a:lnTo>
                    <a:pt x="12391" y="3600"/>
                  </a:lnTo>
                  <a:cubicBezTo>
                    <a:pt x="12595" y="3561"/>
                    <a:pt x="12800" y="3523"/>
                    <a:pt x="13003" y="3483"/>
                  </a:cubicBezTo>
                  <a:cubicBezTo>
                    <a:pt x="13019" y="3481"/>
                    <a:pt x="13056" y="3474"/>
                    <a:pt x="13089" y="3474"/>
                  </a:cubicBezTo>
                  <a:cubicBezTo>
                    <a:pt x="13114" y="3474"/>
                    <a:pt x="13138" y="3478"/>
                    <a:pt x="13150" y="3491"/>
                  </a:cubicBezTo>
                  <a:cubicBezTo>
                    <a:pt x="13161" y="3501"/>
                    <a:pt x="13166" y="3532"/>
                    <a:pt x="13162" y="3573"/>
                  </a:cubicBezTo>
                  <a:cubicBezTo>
                    <a:pt x="13143" y="3812"/>
                    <a:pt x="12939" y="4005"/>
                    <a:pt x="12732" y="4182"/>
                  </a:cubicBezTo>
                  <a:cubicBezTo>
                    <a:pt x="12005" y="4805"/>
                    <a:pt x="11273" y="5421"/>
                    <a:pt x="10555" y="6015"/>
                  </a:cubicBezTo>
                  <a:cubicBezTo>
                    <a:pt x="10210" y="6304"/>
                    <a:pt x="9834" y="6613"/>
                    <a:pt x="9374" y="6988"/>
                  </a:cubicBezTo>
                  <a:cubicBezTo>
                    <a:pt x="8583" y="7638"/>
                    <a:pt x="7719" y="8335"/>
                    <a:pt x="6659" y="9186"/>
                  </a:cubicBezTo>
                  <a:cubicBezTo>
                    <a:pt x="6261" y="9505"/>
                    <a:pt x="5863" y="9824"/>
                    <a:pt x="5465" y="10141"/>
                  </a:cubicBezTo>
                  <a:cubicBezTo>
                    <a:pt x="5255" y="10309"/>
                    <a:pt x="5046" y="10476"/>
                    <a:pt x="4836" y="10644"/>
                  </a:cubicBezTo>
                  <a:lnTo>
                    <a:pt x="4572" y="10853"/>
                  </a:lnTo>
                  <a:cubicBezTo>
                    <a:pt x="4137" y="11200"/>
                    <a:pt x="3688" y="11557"/>
                    <a:pt x="3175" y="11772"/>
                  </a:cubicBezTo>
                  <a:cubicBezTo>
                    <a:pt x="3128" y="11793"/>
                    <a:pt x="3072" y="11813"/>
                    <a:pt x="3024" y="11813"/>
                  </a:cubicBezTo>
                  <a:cubicBezTo>
                    <a:pt x="3005" y="11813"/>
                    <a:pt x="2987" y="11810"/>
                    <a:pt x="2972" y="11802"/>
                  </a:cubicBezTo>
                  <a:cubicBezTo>
                    <a:pt x="2897" y="11763"/>
                    <a:pt x="2900" y="11622"/>
                    <a:pt x="2918" y="11510"/>
                  </a:cubicBezTo>
                  <a:lnTo>
                    <a:pt x="3033" y="10718"/>
                  </a:lnTo>
                  <a:cubicBezTo>
                    <a:pt x="3055" y="10566"/>
                    <a:pt x="3006" y="10416"/>
                    <a:pt x="2900" y="10305"/>
                  </a:cubicBezTo>
                  <a:cubicBezTo>
                    <a:pt x="2805" y="10206"/>
                    <a:pt x="2676" y="10152"/>
                    <a:pt x="2540" y="10152"/>
                  </a:cubicBezTo>
                  <a:cubicBezTo>
                    <a:pt x="2523" y="10152"/>
                    <a:pt x="2507" y="10152"/>
                    <a:pt x="2490" y="10154"/>
                  </a:cubicBezTo>
                  <a:lnTo>
                    <a:pt x="1920" y="10208"/>
                  </a:lnTo>
                  <a:cubicBezTo>
                    <a:pt x="1873" y="10213"/>
                    <a:pt x="1830" y="10216"/>
                    <a:pt x="1791" y="10216"/>
                  </a:cubicBezTo>
                  <a:cubicBezTo>
                    <a:pt x="1682" y="10216"/>
                    <a:pt x="1602" y="10189"/>
                    <a:pt x="1538" y="10082"/>
                  </a:cubicBezTo>
                  <a:cubicBezTo>
                    <a:pt x="1491" y="10002"/>
                    <a:pt x="1473" y="9904"/>
                    <a:pt x="1488" y="9803"/>
                  </a:cubicBezTo>
                  <a:cubicBezTo>
                    <a:pt x="1511" y="9654"/>
                    <a:pt x="1582" y="9518"/>
                    <a:pt x="1659" y="9376"/>
                  </a:cubicBezTo>
                  <a:cubicBezTo>
                    <a:pt x="1751" y="9203"/>
                    <a:pt x="1847" y="9025"/>
                    <a:pt x="1860" y="8806"/>
                  </a:cubicBezTo>
                  <a:cubicBezTo>
                    <a:pt x="1865" y="8700"/>
                    <a:pt x="1845" y="8599"/>
                    <a:pt x="1802" y="8517"/>
                  </a:cubicBezTo>
                  <a:cubicBezTo>
                    <a:pt x="1731" y="8378"/>
                    <a:pt x="1591" y="8235"/>
                    <a:pt x="1313" y="8235"/>
                  </a:cubicBezTo>
                  <a:cubicBezTo>
                    <a:pt x="1226" y="8235"/>
                    <a:pt x="1125" y="8249"/>
                    <a:pt x="1008" y="8282"/>
                  </a:cubicBezTo>
                  <a:cubicBezTo>
                    <a:pt x="971" y="8292"/>
                    <a:pt x="934" y="8303"/>
                    <a:pt x="897" y="8315"/>
                  </a:cubicBezTo>
                  <a:cubicBezTo>
                    <a:pt x="772" y="8353"/>
                    <a:pt x="651" y="8389"/>
                    <a:pt x="535" y="8389"/>
                  </a:cubicBezTo>
                  <a:cubicBezTo>
                    <a:pt x="486" y="8389"/>
                    <a:pt x="438" y="8383"/>
                    <a:pt x="390" y="8368"/>
                  </a:cubicBezTo>
                  <a:cubicBezTo>
                    <a:pt x="293" y="8335"/>
                    <a:pt x="224" y="8261"/>
                    <a:pt x="216" y="8175"/>
                  </a:cubicBezTo>
                  <a:cubicBezTo>
                    <a:pt x="205" y="8083"/>
                    <a:pt x="265" y="8033"/>
                    <a:pt x="363" y="7960"/>
                  </a:cubicBezTo>
                  <a:cubicBezTo>
                    <a:pt x="661" y="7740"/>
                    <a:pt x="959" y="7520"/>
                    <a:pt x="1258" y="7302"/>
                  </a:cubicBezTo>
                  <a:cubicBezTo>
                    <a:pt x="1523" y="7108"/>
                    <a:pt x="1789" y="6914"/>
                    <a:pt x="2054" y="6720"/>
                  </a:cubicBezTo>
                  <a:lnTo>
                    <a:pt x="2593" y="6326"/>
                  </a:lnTo>
                  <a:cubicBezTo>
                    <a:pt x="3240" y="5852"/>
                    <a:pt x="4002" y="5290"/>
                    <a:pt x="4751" y="4717"/>
                  </a:cubicBezTo>
                  <a:cubicBezTo>
                    <a:pt x="5190" y="4382"/>
                    <a:pt x="5585" y="4074"/>
                    <a:pt x="5958" y="3775"/>
                  </a:cubicBezTo>
                  <a:cubicBezTo>
                    <a:pt x="6174" y="3605"/>
                    <a:pt x="6387" y="3432"/>
                    <a:pt x="6600" y="3257"/>
                  </a:cubicBezTo>
                  <a:cubicBezTo>
                    <a:pt x="6926" y="2989"/>
                    <a:pt x="7223" y="2738"/>
                    <a:pt x="7507" y="2491"/>
                  </a:cubicBezTo>
                  <a:cubicBezTo>
                    <a:pt x="7846" y="2199"/>
                    <a:pt x="8176" y="1905"/>
                    <a:pt x="8488" y="1616"/>
                  </a:cubicBezTo>
                  <a:lnTo>
                    <a:pt x="8532" y="1574"/>
                  </a:lnTo>
                  <a:cubicBezTo>
                    <a:pt x="8561" y="1546"/>
                    <a:pt x="8590" y="1520"/>
                    <a:pt x="8619" y="1492"/>
                  </a:cubicBezTo>
                  <a:cubicBezTo>
                    <a:pt x="8720" y="1394"/>
                    <a:pt x="8823" y="1291"/>
                    <a:pt x="8926" y="1189"/>
                  </a:cubicBezTo>
                  <a:cubicBezTo>
                    <a:pt x="9261" y="852"/>
                    <a:pt x="9608" y="505"/>
                    <a:pt x="9977" y="261"/>
                  </a:cubicBezTo>
                  <a:cubicBezTo>
                    <a:pt x="10042" y="219"/>
                    <a:pt x="10091" y="193"/>
                    <a:pt x="10138" y="193"/>
                  </a:cubicBezTo>
                  <a:close/>
                  <a:moveTo>
                    <a:pt x="10140" y="0"/>
                  </a:moveTo>
                  <a:cubicBezTo>
                    <a:pt x="10023" y="0"/>
                    <a:pt x="9927" y="64"/>
                    <a:pt x="9870" y="101"/>
                  </a:cubicBezTo>
                  <a:cubicBezTo>
                    <a:pt x="9485" y="354"/>
                    <a:pt x="9132" y="709"/>
                    <a:pt x="8789" y="1052"/>
                  </a:cubicBezTo>
                  <a:cubicBezTo>
                    <a:pt x="8687" y="1154"/>
                    <a:pt x="8586" y="1256"/>
                    <a:pt x="8485" y="1353"/>
                  </a:cubicBezTo>
                  <a:cubicBezTo>
                    <a:pt x="8458" y="1380"/>
                    <a:pt x="8429" y="1407"/>
                    <a:pt x="8400" y="1433"/>
                  </a:cubicBezTo>
                  <a:lnTo>
                    <a:pt x="8355" y="1475"/>
                  </a:lnTo>
                  <a:cubicBezTo>
                    <a:pt x="8045" y="1762"/>
                    <a:pt x="7717" y="2055"/>
                    <a:pt x="7381" y="2344"/>
                  </a:cubicBezTo>
                  <a:cubicBezTo>
                    <a:pt x="7097" y="2591"/>
                    <a:pt x="6802" y="2840"/>
                    <a:pt x="6477" y="3107"/>
                  </a:cubicBezTo>
                  <a:cubicBezTo>
                    <a:pt x="6266" y="3281"/>
                    <a:pt x="6053" y="3454"/>
                    <a:pt x="5837" y="3624"/>
                  </a:cubicBezTo>
                  <a:cubicBezTo>
                    <a:pt x="5465" y="3922"/>
                    <a:pt x="5071" y="4230"/>
                    <a:pt x="4633" y="4564"/>
                  </a:cubicBezTo>
                  <a:cubicBezTo>
                    <a:pt x="3885" y="5135"/>
                    <a:pt x="3125" y="5697"/>
                    <a:pt x="2478" y="6170"/>
                  </a:cubicBezTo>
                  <a:lnTo>
                    <a:pt x="1940" y="6564"/>
                  </a:lnTo>
                  <a:cubicBezTo>
                    <a:pt x="1675" y="6759"/>
                    <a:pt x="1409" y="6952"/>
                    <a:pt x="1144" y="7146"/>
                  </a:cubicBezTo>
                  <a:cubicBezTo>
                    <a:pt x="845" y="7364"/>
                    <a:pt x="546" y="7584"/>
                    <a:pt x="249" y="7805"/>
                  </a:cubicBezTo>
                  <a:cubicBezTo>
                    <a:pt x="150" y="7877"/>
                    <a:pt x="0" y="7987"/>
                    <a:pt x="24" y="8196"/>
                  </a:cubicBezTo>
                  <a:cubicBezTo>
                    <a:pt x="41" y="8356"/>
                    <a:pt x="160" y="8496"/>
                    <a:pt x="329" y="8550"/>
                  </a:cubicBezTo>
                  <a:cubicBezTo>
                    <a:pt x="399" y="8573"/>
                    <a:pt x="468" y="8582"/>
                    <a:pt x="536" y="8582"/>
                  </a:cubicBezTo>
                  <a:cubicBezTo>
                    <a:pt x="682" y="8582"/>
                    <a:pt x="824" y="8539"/>
                    <a:pt x="953" y="8500"/>
                  </a:cubicBezTo>
                  <a:cubicBezTo>
                    <a:pt x="989" y="8488"/>
                    <a:pt x="1025" y="8478"/>
                    <a:pt x="1060" y="8468"/>
                  </a:cubicBezTo>
                  <a:cubicBezTo>
                    <a:pt x="1153" y="8442"/>
                    <a:pt x="1236" y="8429"/>
                    <a:pt x="1308" y="8429"/>
                  </a:cubicBezTo>
                  <a:cubicBezTo>
                    <a:pt x="1463" y="8429"/>
                    <a:pt x="1571" y="8488"/>
                    <a:pt x="1630" y="8606"/>
                  </a:cubicBezTo>
                  <a:cubicBezTo>
                    <a:pt x="1658" y="8658"/>
                    <a:pt x="1671" y="8724"/>
                    <a:pt x="1667" y="8795"/>
                  </a:cubicBezTo>
                  <a:cubicBezTo>
                    <a:pt x="1657" y="8971"/>
                    <a:pt x="1575" y="9124"/>
                    <a:pt x="1488" y="9285"/>
                  </a:cubicBezTo>
                  <a:cubicBezTo>
                    <a:pt x="1408" y="9436"/>
                    <a:pt x="1324" y="9593"/>
                    <a:pt x="1297" y="9776"/>
                  </a:cubicBezTo>
                  <a:cubicBezTo>
                    <a:pt x="1276" y="9919"/>
                    <a:pt x="1302" y="10063"/>
                    <a:pt x="1373" y="10181"/>
                  </a:cubicBezTo>
                  <a:cubicBezTo>
                    <a:pt x="1488" y="10373"/>
                    <a:pt x="1653" y="10410"/>
                    <a:pt x="1797" y="10410"/>
                  </a:cubicBezTo>
                  <a:cubicBezTo>
                    <a:pt x="1847" y="10410"/>
                    <a:pt x="1896" y="10405"/>
                    <a:pt x="1938" y="10402"/>
                  </a:cubicBezTo>
                  <a:lnTo>
                    <a:pt x="2509" y="10346"/>
                  </a:lnTo>
                  <a:cubicBezTo>
                    <a:pt x="2520" y="10345"/>
                    <a:pt x="2531" y="10344"/>
                    <a:pt x="2541" y="10344"/>
                  </a:cubicBezTo>
                  <a:cubicBezTo>
                    <a:pt x="2624" y="10344"/>
                    <a:pt x="2703" y="10378"/>
                    <a:pt x="2762" y="10439"/>
                  </a:cubicBezTo>
                  <a:cubicBezTo>
                    <a:pt x="2826" y="10506"/>
                    <a:pt x="2856" y="10598"/>
                    <a:pt x="2843" y="10690"/>
                  </a:cubicBezTo>
                  <a:lnTo>
                    <a:pt x="2726" y="11482"/>
                  </a:lnTo>
                  <a:cubicBezTo>
                    <a:pt x="2689" y="11734"/>
                    <a:pt x="2741" y="11899"/>
                    <a:pt x="2882" y="11974"/>
                  </a:cubicBezTo>
                  <a:cubicBezTo>
                    <a:pt x="2928" y="11998"/>
                    <a:pt x="2975" y="12006"/>
                    <a:pt x="3022" y="12006"/>
                  </a:cubicBezTo>
                  <a:cubicBezTo>
                    <a:pt x="3103" y="12006"/>
                    <a:pt x="3184" y="11978"/>
                    <a:pt x="3251" y="11949"/>
                  </a:cubicBezTo>
                  <a:cubicBezTo>
                    <a:pt x="3787" y="11725"/>
                    <a:pt x="4248" y="11359"/>
                    <a:pt x="4695" y="11003"/>
                  </a:cubicBezTo>
                  <a:lnTo>
                    <a:pt x="4957" y="10795"/>
                  </a:lnTo>
                  <a:cubicBezTo>
                    <a:pt x="5166" y="10627"/>
                    <a:pt x="5377" y="10459"/>
                    <a:pt x="5586" y="10291"/>
                  </a:cubicBezTo>
                  <a:cubicBezTo>
                    <a:pt x="5983" y="9974"/>
                    <a:pt x="6382" y="9656"/>
                    <a:pt x="6780" y="9336"/>
                  </a:cubicBezTo>
                  <a:cubicBezTo>
                    <a:pt x="7841" y="8486"/>
                    <a:pt x="8704" y="7787"/>
                    <a:pt x="9496" y="7138"/>
                  </a:cubicBezTo>
                  <a:cubicBezTo>
                    <a:pt x="9957" y="6762"/>
                    <a:pt x="10332" y="6452"/>
                    <a:pt x="10679" y="6164"/>
                  </a:cubicBezTo>
                  <a:cubicBezTo>
                    <a:pt x="11396" y="5570"/>
                    <a:pt x="12130" y="4952"/>
                    <a:pt x="12858" y="4328"/>
                  </a:cubicBezTo>
                  <a:cubicBezTo>
                    <a:pt x="13085" y="4134"/>
                    <a:pt x="13330" y="3901"/>
                    <a:pt x="13356" y="3588"/>
                  </a:cubicBezTo>
                  <a:cubicBezTo>
                    <a:pt x="13363" y="3485"/>
                    <a:pt x="13340" y="3407"/>
                    <a:pt x="13287" y="3355"/>
                  </a:cubicBezTo>
                  <a:cubicBezTo>
                    <a:pt x="13231" y="3296"/>
                    <a:pt x="13157" y="3280"/>
                    <a:pt x="13090" y="3280"/>
                  </a:cubicBezTo>
                  <a:cubicBezTo>
                    <a:pt x="13042" y="3280"/>
                    <a:pt x="12998" y="3288"/>
                    <a:pt x="12968" y="3294"/>
                  </a:cubicBezTo>
                  <a:cubicBezTo>
                    <a:pt x="12764" y="3333"/>
                    <a:pt x="12560" y="3372"/>
                    <a:pt x="12356" y="3411"/>
                  </a:cubicBezTo>
                  <a:lnTo>
                    <a:pt x="12282" y="3425"/>
                  </a:lnTo>
                  <a:cubicBezTo>
                    <a:pt x="12253" y="3430"/>
                    <a:pt x="12233" y="3432"/>
                    <a:pt x="12219" y="3432"/>
                  </a:cubicBezTo>
                  <a:cubicBezTo>
                    <a:pt x="12196" y="3432"/>
                    <a:pt x="12189" y="3427"/>
                    <a:pt x="12188" y="3426"/>
                  </a:cubicBezTo>
                  <a:cubicBezTo>
                    <a:pt x="12184" y="3418"/>
                    <a:pt x="12185" y="3395"/>
                    <a:pt x="12190" y="3358"/>
                  </a:cubicBezTo>
                  <a:cubicBezTo>
                    <a:pt x="12204" y="3279"/>
                    <a:pt x="12220" y="3200"/>
                    <a:pt x="12236" y="3119"/>
                  </a:cubicBezTo>
                  <a:cubicBezTo>
                    <a:pt x="12281" y="2893"/>
                    <a:pt x="12328" y="2658"/>
                    <a:pt x="12333" y="2429"/>
                  </a:cubicBezTo>
                  <a:cubicBezTo>
                    <a:pt x="12338" y="2240"/>
                    <a:pt x="12255" y="2062"/>
                    <a:pt x="12108" y="1942"/>
                  </a:cubicBezTo>
                  <a:cubicBezTo>
                    <a:pt x="11993" y="1848"/>
                    <a:pt x="11854" y="1799"/>
                    <a:pt x="11710" y="1799"/>
                  </a:cubicBezTo>
                  <a:cubicBezTo>
                    <a:pt x="11663" y="1799"/>
                    <a:pt x="11616" y="1804"/>
                    <a:pt x="11570" y="1815"/>
                  </a:cubicBezTo>
                  <a:lnTo>
                    <a:pt x="10829" y="1981"/>
                  </a:lnTo>
                  <a:cubicBezTo>
                    <a:pt x="10793" y="1990"/>
                    <a:pt x="10752" y="1998"/>
                    <a:pt x="10717" y="1998"/>
                  </a:cubicBezTo>
                  <a:cubicBezTo>
                    <a:pt x="10689" y="1998"/>
                    <a:pt x="10666" y="1993"/>
                    <a:pt x="10652" y="1979"/>
                  </a:cubicBezTo>
                  <a:cubicBezTo>
                    <a:pt x="10628" y="1956"/>
                    <a:pt x="10623" y="1903"/>
                    <a:pt x="10622" y="1849"/>
                  </a:cubicBezTo>
                  <a:lnTo>
                    <a:pt x="10565" y="492"/>
                  </a:lnTo>
                  <a:cubicBezTo>
                    <a:pt x="10558" y="317"/>
                    <a:pt x="10475" y="158"/>
                    <a:pt x="10341" y="67"/>
                  </a:cubicBezTo>
                  <a:cubicBezTo>
                    <a:pt x="10270" y="18"/>
                    <a:pt x="10202" y="0"/>
                    <a:pt x="10140" y="0"/>
                  </a:cubicBezTo>
                  <a:close/>
                </a:path>
              </a:pathLst>
            </a:custGeom>
            <a:grpFill/>
            <a:ln>
              <a:noFill/>
            </a:ln>
          </p:spPr>
          <p:txBody>
            <a:bodyPr spcFirstLastPara="1" wrap="square" lIns="91425" tIns="91425" rIns="91425" bIns="91425" anchor="ctr" anchorCtr="0">
              <a:noAutofit/>
            </a:bodyPr>
            <a:lstStyle/>
            <a:p>
              <a:endParaRPr lang="en-US"/>
            </a:p>
          </p:txBody>
        </p:sp>
        <p:sp>
          <p:nvSpPr>
            <p:cNvPr id="70" name="Google Shape;2838;p70">
              <a:extLst>
                <a:ext uri="{FF2B5EF4-FFF2-40B4-BE49-F238E27FC236}">
                  <a16:creationId xmlns:a16="http://schemas.microsoft.com/office/drawing/2014/main" id="{17E44C82-83FC-4238-B9DB-C304275D97CE}"/>
                </a:ext>
              </a:extLst>
            </p:cNvPr>
            <p:cNvSpPr/>
            <p:nvPr/>
          </p:nvSpPr>
          <p:spPr>
            <a:xfrm>
              <a:off x="30000" y="159650"/>
              <a:ext cx="29275" cy="23800"/>
            </a:xfrm>
            <a:custGeom>
              <a:avLst/>
              <a:gdLst/>
              <a:ahLst/>
              <a:cxnLst/>
              <a:rect l="l" t="t" r="r" b="b"/>
              <a:pathLst>
                <a:path w="1171" h="952" extrusionOk="0">
                  <a:moveTo>
                    <a:pt x="1146" y="1"/>
                  </a:moveTo>
                  <a:cubicBezTo>
                    <a:pt x="765" y="280"/>
                    <a:pt x="382" y="559"/>
                    <a:pt x="1" y="838"/>
                  </a:cubicBezTo>
                  <a:cubicBezTo>
                    <a:pt x="118" y="911"/>
                    <a:pt x="255" y="952"/>
                    <a:pt x="402" y="952"/>
                  </a:cubicBezTo>
                  <a:cubicBezTo>
                    <a:pt x="825" y="952"/>
                    <a:pt x="1171" y="611"/>
                    <a:pt x="1171" y="189"/>
                  </a:cubicBezTo>
                  <a:cubicBezTo>
                    <a:pt x="1171" y="124"/>
                    <a:pt x="1163" y="61"/>
                    <a:pt x="1146" y="1"/>
                  </a:cubicBezTo>
                  <a:close/>
                </a:path>
              </a:pathLst>
            </a:custGeom>
            <a:grpFill/>
            <a:ln>
              <a:noFill/>
            </a:ln>
          </p:spPr>
          <p:txBody>
            <a:bodyPr spcFirstLastPara="1" wrap="square" lIns="91425" tIns="91425" rIns="91425" bIns="91425" anchor="ctr" anchorCtr="0">
              <a:noAutofit/>
            </a:bodyPr>
            <a:lstStyle/>
            <a:p>
              <a:endParaRPr lang="en-US"/>
            </a:p>
          </p:txBody>
        </p:sp>
        <p:sp>
          <p:nvSpPr>
            <p:cNvPr id="71" name="Google Shape;2839;p70">
              <a:extLst>
                <a:ext uri="{FF2B5EF4-FFF2-40B4-BE49-F238E27FC236}">
                  <a16:creationId xmlns:a16="http://schemas.microsoft.com/office/drawing/2014/main" id="{C706CB5D-98C8-42F9-8E1A-DA3A01034014}"/>
                </a:ext>
              </a:extLst>
            </p:cNvPr>
            <p:cNvSpPr/>
            <p:nvPr/>
          </p:nvSpPr>
          <p:spPr>
            <a:xfrm>
              <a:off x="89125" y="158025"/>
              <a:ext cx="38475" cy="38150"/>
            </a:xfrm>
            <a:custGeom>
              <a:avLst/>
              <a:gdLst/>
              <a:ahLst/>
              <a:cxnLst/>
              <a:rect l="l" t="t" r="r" b="b"/>
              <a:pathLst>
                <a:path w="1539" h="1526" extrusionOk="0">
                  <a:moveTo>
                    <a:pt x="769" y="1"/>
                  </a:moveTo>
                  <a:cubicBezTo>
                    <a:pt x="345" y="1"/>
                    <a:pt x="1" y="342"/>
                    <a:pt x="1" y="762"/>
                  </a:cubicBezTo>
                  <a:cubicBezTo>
                    <a:pt x="1" y="1184"/>
                    <a:pt x="345" y="1525"/>
                    <a:pt x="769" y="1525"/>
                  </a:cubicBezTo>
                  <a:cubicBezTo>
                    <a:pt x="1194" y="1525"/>
                    <a:pt x="1538" y="1183"/>
                    <a:pt x="1538" y="762"/>
                  </a:cubicBezTo>
                  <a:cubicBezTo>
                    <a:pt x="1538" y="342"/>
                    <a:pt x="1194" y="1"/>
                    <a:pt x="769" y="1"/>
                  </a:cubicBezTo>
                  <a:close/>
                </a:path>
              </a:pathLst>
            </a:custGeom>
            <a:grpFill/>
            <a:ln>
              <a:noFill/>
            </a:ln>
          </p:spPr>
          <p:txBody>
            <a:bodyPr spcFirstLastPara="1" wrap="square" lIns="91425" tIns="91425" rIns="91425" bIns="91425" anchor="ctr" anchorCtr="0">
              <a:noAutofit/>
            </a:bodyPr>
            <a:lstStyle/>
            <a:p>
              <a:endParaRPr lang="en-US"/>
            </a:p>
          </p:txBody>
        </p:sp>
        <p:sp>
          <p:nvSpPr>
            <p:cNvPr id="72" name="Google Shape;2840;p70">
              <a:extLst>
                <a:ext uri="{FF2B5EF4-FFF2-40B4-BE49-F238E27FC236}">
                  <a16:creationId xmlns:a16="http://schemas.microsoft.com/office/drawing/2014/main" id="{D77F5ED7-E80E-4E20-9311-FE369C62CCF1}"/>
                </a:ext>
              </a:extLst>
            </p:cNvPr>
            <p:cNvSpPr/>
            <p:nvPr/>
          </p:nvSpPr>
          <p:spPr>
            <a:xfrm>
              <a:off x="64225" y="212375"/>
              <a:ext cx="38450" cy="38150"/>
            </a:xfrm>
            <a:custGeom>
              <a:avLst/>
              <a:gdLst/>
              <a:ahLst/>
              <a:cxnLst/>
              <a:rect l="l" t="t" r="r" b="b"/>
              <a:pathLst>
                <a:path w="1538" h="1526" extrusionOk="0">
                  <a:moveTo>
                    <a:pt x="769" y="1"/>
                  </a:moveTo>
                  <a:cubicBezTo>
                    <a:pt x="345" y="1"/>
                    <a:pt x="0" y="343"/>
                    <a:pt x="0" y="763"/>
                  </a:cubicBezTo>
                  <a:cubicBezTo>
                    <a:pt x="0" y="1184"/>
                    <a:pt x="345" y="1525"/>
                    <a:pt x="769" y="1525"/>
                  </a:cubicBezTo>
                  <a:cubicBezTo>
                    <a:pt x="1194" y="1525"/>
                    <a:pt x="1538" y="1184"/>
                    <a:pt x="1538" y="763"/>
                  </a:cubicBezTo>
                  <a:cubicBezTo>
                    <a:pt x="1538" y="343"/>
                    <a:pt x="1194" y="1"/>
                    <a:pt x="769" y="1"/>
                  </a:cubicBezTo>
                  <a:close/>
                </a:path>
              </a:pathLst>
            </a:custGeom>
            <a:grpFill/>
            <a:ln>
              <a:noFill/>
            </a:ln>
          </p:spPr>
          <p:txBody>
            <a:bodyPr spcFirstLastPara="1" wrap="square" lIns="91425" tIns="91425" rIns="91425" bIns="91425" anchor="ctr" anchorCtr="0">
              <a:noAutofit/>
            </a:bodyPr>
            <a:lstStyle/>
            <a:p>
              <a:endParaRPr lang="en-US"/>
            </a:p>
          </p:txBody>
        </p:sp>
        <p:sp>
          <p:nvSpPr>
            <p:cNvPr id="73" name="Google Shape;2841;p70">
              <a:extLst>
                <a:ext uri="{FF2B5EF4-FFF2-40B4-BE49-F238E27FC236}">
                  <a16:creationId xmlns:a16="http://schemas.microsoft.com/office/drawing/2014/main" id="{584E7A90-F510-4C19-98E4-3EDE20EE2F82}"/>
                </a:ext>
              </a:extLst>
            </p:cNvPr>
            <p:cNvSpPr/>
            <p:nvPr/>
          </p:nvSpPr>
          <p:spPr>
            <a:xfrm>
              <a:off x="133250" y="223675"/>
              <a:ext cx="34750" cy="31750"/>
            </a:xfrm>
            <a:custGeom>
              <a:avLst/>
              <a:gdLst/>
              <a:ahLst/>
              <a:cxnLst/>
              <a:rect l="l" t="t" r="r" b="b"/>
              <a:pathLst>
                <a:path w="1390" h="1270" extrusionOk="0">
                  <a:moveTo>
                    <a:pt x="770" y="1"/>
                  </a:moveTo>
                  <a:cubicBezTo>
                    <a:pt x="345" y="1"/>
                    <a:pt x="1" y="341"/>
                    <a:pt x="1" y="763"/>
                  </a:cubicBezTo>
                  <a:cubicBezTo>
                    <a:pt x="1" y="958"/>
                    <a:pt x="73" y="1135"/>
                    <a:pt x="195" y="1270"/>
                  </a:cubicBezTo>
                  <a:cubicBezTo>
                    <a:pt x="594" y="952"/>
                    <a:pt x="991" y="633"/>
                    <a:pt x="1390" y="314"/>
                  </a:cubicBezTo>
                  <a:cubicBezTo>
                    <a:pt x="1250" y="123"/>
                    <a:pt x="1024" y="1"/>
                    <a:pt x="770" y="1"/>
                  </a:cubicBezTo>
                  <a:close/>
                </a:path>
              </a:pathLst>
            </a:custGeom>
            <a:grpFill/>
            <a:ln>
              <a:noFill/>
            </a:ln>
          </p:spPr>
          <p:txBody>
            <a:bodyPr spcFirstLastPara="1" wrap="square" lIns="91425" tIns="91425" rIns="91425" bIns="91425" anchor="ctr" anchorCtr="0">
              <a:noAutofit/>
            </a:bodyPr>
            <a:lstStyle/>
            <a:p>
              <a:endParaRPr lang="en-US"/>
            </a:p>
          </p:txBody>
        </p:sp>
        <p:sp>
          <p:nvSpPr>
            <p:cNvPr id="74" name="Google Shape;2842;p70">
              <a:extLst>
                <a:ext uri="{FF2B5EF4-FFF2-40B4-BE49-F238E27FC236}">
                  <a16:creationId xmlns:a16="http://schemas.microsoft.com/office/drawing/2014/main" id="{3FE25278-0F8B-43B1-A692-9D6DD5A268ED}"/>
                </a:ext>
              </a:extLst>
            </p:cNvPr>
            <p:cNvSpPr/>
            <p:nvPr/>
          </p:nvSpPr>
          <p:spPr>
            <a:xfrm>
              <a:off x="163150" y="160150"/>
              <a:ext cx="38450" cy="38125"/>
            </a:xfrm>
            <a:custGeom>
              <a:avLst/>
              <a:gdLst/>
              <a:ahLst/>
              <a:cxnLst/>
              <a:rect l="l" t="t" r="r" b="b"/>
              <a:pathLst>
                <a:path w="1538" h="1525" extrusionOk="0">
                  <a:moveTo>
                    <a:pt x="768" y="0"/>
                  </a:moveTo>
                  <a:cubicBezTo>
                    <a:pt x="344" y="0"/>
                    <a:pt x="0" y="341"/>
                    <a:pt x="0" y="763"/>
                  </a:cubicBezTo>
                  <a:cubicBezTo>
                    <a:pt x="0" y="1184"/>
                    <a:pt x="344" y="1525"/>
                    <a:pt x="768" y="1525"/>
                  </a:cubicBezTo>
                  <a:cubicBezTo>
                    <a:pt x="1193" y="1525"/>
                    <a:pt x="1537" y="1184"/>
                    <a:pt x="1537" y="763"/>
                  </a:cubicBezTo>
                  <a:cubicBezTo>
                    <a:pt x="1537" y="341"/>
                    <a:pt x="1193" y="0"/>
                    <a:pt x="768" y="0"/>
                  </a:cubicBezTo>
                  <a:close/>
                </a:path>
              </a:pathLst>
            </a:custGeom>
            <a:grpFill/>
            <a:ln>
              <a:noFill/>
            </a:ln>
          </p:spPr>
          <p:txBody>
            <a:bodyPr spcFirstLastPara="1" wrap="square" lIns="91425" tIns="91425" rIns="91425" bIns="91425" anchor="ctr" anchorCtr="0">
              <a:noAutofit/>
            </a:bodyPr>
            <a:lstStyle/>
            <a:p>
              <a:endParaRPr lang="en-US"/>
            </a:p>
          </p:txBody>
        </p:sp>
        <p:sp>
          <p:nvSpPr>
            <p:cNvPr id="75" name="Google Shape;2843;p70">
              <a:extLst>
                <a:ext uri="{FF2B5EF4-FFF2-40B4-BE49-F238E27FC236}">
                  <a16:creationId xmlns:a16="http://schemas.microsoft.com/office/drawing/2014/main" id="{9F0F7EFB-66D4-424C-A92B-46FF2B23628C}"/>
                </a:ext>
              </a:extLst>
            </p:cNvPr>
            <p:cNvSpPr/>
            <p:nvPr/>
          </p:nvSpPr>
          <p:spPr>
            <a:xfrm>
              <a:off x="117275" y="92500"/>
              <a:ext cx="34150" cy="30600"/>
            </a:xfrm>
            <a:custGeom>
              <a:avLst/>
              <a:gdLst/>
              <a:ahLst/>
              <a:cxnLst/>
              <a:rect l="l" t="t" r="r" b="b"/>
              <a:pathLst>
                <a:path w="1366" h="1224" extrusionOk="0">
                  <a:moveTo>
                    <a:pt x="1207" y="0"/>
                  </a:moveTo>
                  <a:cubicBezTo>
                    <a:pt x="809" y="319"/>
                    <a:pt x="407" y="632"/>
                    <a:pt x="1" y="941"/>
                  </a:cubicBezTo>
                  <a:cubicBezTo>
                    <a:pt x="141" y="1113"/>
                    <a:pt x="357" y="1223"/>
                    <a:pt x="597" y="1223"/>
                  </a:cubicBezTo>
                  <a:cubicBezTo>
                    <a:pt x="1022" y="1223"/>
                    <a:pt x="1365" y="883"/>
                    <a:pt x="1365" y="461"/>
                  </a:cubicBezTo>
                  <a:cubicBezTo>
                    <a:pt x="1365" y="288"/>
                    <a:pt x="1307" y="127"/>
                    <a:pt x="1207" y="0"/>
                  </a:cubicBezTo>
                  <a:close/>
                </a:path>
              </a:pathLst>
            </a:custGeom>
            <a:grpFill/>
            <a:ln>
              <a:noFill/>
            </a:ln>
          </p:spPr>
          <p:txBody>
            <a:bodyPr spcFirstLastPara="1" wrap="square" lIns="91425" tIns="91425" rIns="91425" bIns="91425" anchor="ctr" anchorCtr="0">
              <a:noAutofit/>
            </a:bodyPr>
            <a:lstStyle/>
            <a:p>
              <a:endParaRPr lang="en-US"/>
            </a:p>
          </p:txBody>
        </p:sp>
        <p:sp>
          <p:nvSpPr>
            <p:cNvPr id="76" name="Google Shape;2844;p70">
              <a:extLst>
                <a:ext uri="{FF2B5EF4-FFF2-40B4-BE49-F238E27FC236}">
                  <a16:creationId xmlns:a16="http://schemas.microsoft.com/office/drawing/2014/main" id="{F40946F1-0731-4A98-8E71-B5F9022895FD}"/>
                </a:ext>
              </a:extLst>
            </p:cNvPr>
            <p:cNvSpPr/>
            <p:nvPr/>
          </p:nvSpPr>
          <p:spPr>
            <a:xfrm>
              <a:off x="177725" y="93425"/>
              <a:ext cx="38450" cy="38125"/>
            </a:xfrm>
            <a:custGeom>
              <a:avLst/>
              <a:gdLst/>
              <a:ahLst/>
              <a:cxnLst/>
              <a:rect l="l" t="t" r="r" b="b"/>
              <a:pathLst>
                <a:path w="1538" h="1525" extrusionOk="0">
                  <a:moveTo>
                    <a:pt x="769" y="1"/>
                  </a:moveTo>
                  <a:cubicBezTo>
                    <a:pt x="344" y="1"/>
                    <a:pt x="0" y="341"/>
                    <a:pt x="0" y="763"/>
                  </a:cubicBezTo>
                  <a:cubicBezTo>
                    <a:pt x="0" y="1184"/>
                    <a:pt x="344" y="1525"/>
                    <a:pt x="769" y="1525"/>
                  </a:cubicBezTo>
                  <a:cubicBezTo>
                    <a:pt x="1194" y="1525"/>
                    <a:pt x="1538" y="1184"/>
                    <a:pt x="1538" y="763"/>
                  </a:cubicBezTo>
                  <a:cubicBezTo>
                    <a:pt x="1538" y="341"/>
                    <a:pt x="1194" y="1"/>
                    <a:pt x="769" y="1"/>
                  </a:cubicBezTo>
                  <a:close/>
                </a:path>
              </a:pathLst>
            </a:custGeom>
            <a:grpFill/>
            <a:ln>
              <a:noFill/>
            </a:ln>
          </p:spPr>
          <p:txBody>
            <a:bodyPr spcFirstLastPara="1" wrap="square" lIns="91425" tIns="91425" rIns="91425" bIns="91425" anchor="ctr" anchorCtr="0">
              <a:noAutofit/>
            </a:bodyPr>
            <a:lstStyle/>
            <a:p>
              <a:endParaRPr lang="en-US"/>
            </a:p>
          </p:txBody>
        </p:sp>
        <p:sp>
          <p:nvSpPr>
            <p:cNvPr id="77" name="Google Shape;2845;p70">
              <a:extLst>
                <a:ext uri="{FF2B5EF4-FFF2-40B4-BE49-F238E27FC236}">
                  <a16:creationId xmlns:a16="http://schemas.microsoft.com/office/drawing/2014/main" id="{B4F9721F-9DDE-407E-99CB-196D14DF6A9F}"/>
                </a:ext>
              </a:extLst>
            </p:cNvPr>
            <p:cNvSpPr/>
            <p:nvPr/>
          </p:nvSpPr>
          <p:spPr>
            <a:xfrm>
              <a:off x="186075" y="35550"/>
              <a:ext cx="30100" cy="28250"/>
            </a:xfrm>
            <a:custGeom>
              <a:avLst/>
              <a:gdLst/>
              <a:ahLst/>
              <a:cxnLst/>
              <a:rect l="l" t="t" r="r" b="b"/>
              <a:pathLst>
                <a:path w="1204" h="1130" extrusionOk="0">
                  <a:moveTo>
                    <a:pt x="1109" y="1"/>
                  </a:moveTo>
                  <a:cubicBezTo>
                    <a:pt x="1066" y="42"/>
                    <a:pt x="1021" y="83"/>
                    <a:pt x="977" y="124"/>
                  </a:cubicBezTo>
                  <a:cubicBezTo>
                    <a:pt x="658" y="420"/>
                    <a:pt x="331" y="711"/>
                    <a:pt x="1" y="996"/>
                  </a:cubicBezTo>
                  <a:cubicBezTo>
                    <a:pt x="125" y="1081"/>
                    <a:pt x="274" y="1130"/>
                    <a:pt x="435" y="1130"/>
                  </a:cubicBezTo>
                  <a:cubicBezTo>
                    <a:pt x="860" y="1130"/>
                    <a:pt x="1204" y="788"/>
                    <a:pt x="1204" y="367"/>
                  </a:cubicBezTo>
                  <a:cubicBezTo>
                    <a:pt x="1204" y="233"/>
                    <a:pt x="1170" y="108"/>
                    <a:pt x="1109" y="1"/>
                  </a:cubicBezTo>
                  <a:close/>
                </a:path>
              </a:pathLst>
            </a:custGeom>
            <a:grpFill/>
            <a:ln>
              <a:noFill/>
            </a:ln>
          </p:spPr>
          <p:txBody>
            <a:bodyPr spcFirstLastPara="1" wrap="square" lIns="91425" tIns="91425" rIns="91425" bIns="91425" anchor="ctr" anchorCtr="0">
              <a:noAutofit/>
            </a:bodyPr>
            <a:lstStyle/>
            <a:p>
              <a:endParaRPr lang="en-US"/>
            </a:p>
          </p:txBody>
        </p:sp>
        <p:sp>
          <p:nvSpPr>
            <p:cNvPr id="78" name="Google Shape;2846;p70">
              <a:extLst>
                <a:ext uri="{FF2B5EF4-FFF2-40B4-BE49-F238E27FC236}">
                  <a16:creationId xmlns:a16="http://schemas.microsoft.com/office/drawing/2014/main" id="{73FAC021-A2C5-4758-9BEA-0710D6C0BD54}"/>
                </a:ext>
              </a:extLst>
            </p:cNvPr>
            <p:cNvSpPr/>
            <p:nvPr/>
          </p:nvSpPr>
          <p:spPr>
            <a:xfrm>
              <a:off x="248875" y="26525"/>
              <a:ext cx="38100" cy="37275"/>
            </a:xfrm>
            <a:custGeom>
              <a:avLst/>
              <a:gdLst/>
              <a:ahLst/>
              <a:cxnLst/>
              <a:rect l="l" t="t" r="r" b="b"/>
              <a:pathLst>
                <a:path w="1524" h="1491" extrusionOk="0">
                  <a:moveTo>
                    <a:pt x="537" y="0"/>
                  </a:moveTo>
                  <a:cubicBezTo>
                    <a:pt x="226" y="99"/>
                    <a:pt x="0" y="388"/>
                    <a:pt x="0" y="728"/>
                  </a:cubicBezTo>
                  <a:cubicBezTo>
                    <a:pt x="0" y="1149"/>
                    <a:pt x="345" y="1491"/>
                    <a:pt x="770" y="1491"/>
                  </a:cubicBezTo>
                  <a:cubicBezTo>
                    <a:pt x="1143" y="1491"/>
                    <a:pt x="1455" y="1225"/>
                    <a:pt x="1524" y="873"/>
                  </a:cubicBezTo>
                  <a:lnTo>
                    <a:pt x="1524" y="873"/>
                  </a:lnTo>
                  <a:lnTo>
                    <a:pt x="896" y="1015"/>
                  </a:lnTo>
                  <a:cubicBezTo>
                    <a:pt x="853" y="1025"/>
                    <a:pt x="807" y="1034"/>
                    <a:pt x="763" y="1034"/>
                  </a:cubicBezTo>
                  <a:cubicBezTo>
                    <a:pt x="712" y="1034"/>
                    <a:pt x="664" y="1022"/>
                    <a:pt x="629" y="987"/>
                  </a:cubicBezTo>
                  <a:cubicBezTo>
                    <a:pt x="579" y="937"/>
                    <a:pt x="573" y="862"/>
                    <a:pt x="571" y="792"/>
                  </a:cubicBezTo>
                  <a:lnTo>
                    <a:pt x="537" y="0"/>
                  </a:lnTo>
                  <a:close/>
                </a:path>
              </a:pathLst>
            </a:custGeom>
            <a:grpFill/>
            <a:ln>
              <a:noFill/>
            </a:ln>
          </p:spPr>
          <p:txBody>
            <a:bodyPr spcFirstLastPara="1" wrap="square" lIns="91425" tIns="91425" rIns="91425" bIns="91425" anchor="ctr" anchorCtr="0">
              <a:noAutofit/>
            </a:bodyPr>
            <a:lstStyle/>
            <a:p>
              <a:endParaRPr lang="en-US"/>
            </a:p>
          </p:txBody>
        </p:sp>
        <p:sp>
          <p:nvSpPr>
            <p:cNvPr id="79" name="Google Shape;2847;p70">
              <a:extLst>
                <a:ext uri="{FF2B5EF4-FFF2-40B4-BE49-F238E27FC236}">
                  <a16:creationId xmlns:a16="http://schemas.microsoft.com/office/drawing/2014/main" id="{E96D8845-FE6E-4D5D-80DB-DA29FBF5A7D9}"/>
                </a:ext>
              </a:extLst>
            </p:cNvPr>
            <p:cNvSpPr/>
            <p:nvPr/>
          </p:nvSpPr>
          <p:spPr>
            <a:xfrm>
              <a:off x="241050" y="80025"/>
              <a:ext cx="38450" cy="38125"/>
            </a:xfrm>
            <a:custGeom>
              <a:avLst/>
              <a:gdLst/>
              <a:ahLst/>
              <a:cxnLst/>
              <a:rect l="l" t="t" r="r" b="b"/>
              <a:pathLst>
                <a:path w="1538" h="1525" extrusionOk="0">
                  <a:moveTo>
                    <a:pt x="770" y="0"/>
                  </a:moveTo>
                  <a:cubicBezTo>
                    <a:pt x="345" y="0"/>
                    <a:pt x="0" y="341"/>
                    <a:pt x="0" y="762"/>
                  </a:cubicBezTo>
                  <a:cubicBezTo>
                    <a:pt x="0" y="1184"/>
                    <a:pt x="345" y="1525"/>
                    <a:pt x="770" y="1525"/>
                  </a:cubicBezTo>
                  <a:cubicBezTo>
                    <a:pt x="1194" y="1525"/>
                    <a:pt x="1538" y="1183"/>
                    <a:pt x="1538" y="762"/>
                  </a:cubicBezTo>
                  <a:cubicBezTo>
                    <a:pt x="1538" y="341"/>
                    <a:pt x="1194" y="0"/>
                    <a:pt x="770" y="0"/>
                  </a:cubicBezTo>
                  <a:close/>
                </a:path>
              </a:pathLst>
            </a:custGeom>
            <a:grpFill/>
            <a:ln>
              <a:noFill/>
            </a:ln>
          </p:spPr>
          <p:txBody>
            <a:bodyPr spcFirstLastPara="1" wrap="square" lIns="91425" tIns="91425" rIns="91425" bIns="91425" anchor="ctr" anchorCtr="0">
              <a:noAutofit/>
            </a:bodyPr>
            <a:lstStyle/>
            <a:p>
              <a:endParaRPr lang="en-US"/>
            </a:p>
          </p:txBody>
        </p:sp>
        <p:sp>
          <p:nvSpPr>
            <p:cNvPr id="80" name="Google Shape;2848;p70">
              <a:extLst>
                <a:ext uri="{FF2B5EF4-FFF2-40B4-BE49-F238E27FC236}">
                  <a16:creationId xmlns:a16="http://schemas.microsoft.com/office/drawing/2014/main" id="{E7C15AAB-25B1-491C-AB62-A09208A783F7}"/>
                </a:ext>
              </a:extLst>
            </p:cNvPr>
            <p:cNvSpPr/>
            <p:nvPr/>
          </p:nvSpPr>
          <p:spPr>
            <a:xfrm>
              <a:off x="231100" y="144975"/>
              <a:ext cx="34325" cy="31625"/>
            </a:xfrm>
            <a:custGeom>
              <a:avLst/>
              <a:gdLst/>
              <a:ahLst/>
              <a:cxnLst/>
              <a:rect l="l" t="t" r="r" b="b"/>
              <a:pathLst>
                <a:path w="1373" h="1265" extrusionOk="0">
                  <a:moveTo>
                    <a:pt x="769" y="0"/>
                  </a:moveTo>
                  <a:cubicBezTo>
                    <a:pt x="345" y="0"/>
                    <a:pt x="1" y="342"/>
                    <a:pt x="1" y="762"/>
                  </a:cubicBezTo>
                  <a:cubicBezTo>
                    <a:pt x="1" y="954"/>
                    <a:pt x="71" y="1131"/>
                    <a:pt x="191" y="1264"/>
                  </a:cubicBezTo>
                  <a:cubicBezTo>
                    <a:pt x="585" y="943"/>
                    <a:pt x="981" y="618"/>
                    <a:pt x="1373" y="291"/>
                  </a:cubicBezTo>
                  <a:cubicBezTo>
                    <a:pt x="1232" y="114"/>
                    <a:pt x="1014" y="0"/>
                    <a:pt x="769" y="0"/>
                  </a:cubicBezTo>
                  <a:close/>
                </a:path>
              </a:pathLst>
            </a:custGeom>
            <a:grpFill/>
            <a:ln>
              <a:noFill/>
            </a:ln>
          </p:spPr>
          <p:txBody>
            <a:bodyPr spcFirstLastPara="1" wrap="square" lIns="91425" tIns="91425" rIns="91425" bIns="91425" anchor="ctr" anchorCtr="0">
              <a:noAutofit/>
            </a:bodyPr>
            <a:lstStyle/>
            <a:p>
              <a:endParaRPr lang="en-US"/>
            </a:p>
          </p:txBody>
        </p:sp>
      </p:grpSp>
      <p:sp>
        <p:nvSpPr>
          <p:cNvPr id="84" name="Rectangle : coins arrondis 83">
            <a:extLst>
              <a:ext uri="{FF2B5EF4-FFF2-40B4-BE49-F238E27FC236}">
                <a16:creationId xmlns:a16="http://schemas.microsoft.com/office/drawing/2014/main" id="{57ADDCFC-75C3-403E-A1D4-8AA497448382}"/>
              </a:ext>
            </a:extLst>
          </p:cNvPr>
          <p:cNvSpPr/>
          <p:nvPr/>
        </p:nvSpPr>
        <p:spPr>
          <a:xfrm>
            <a:off x="5173986" y="3869833"/>
            <a:ext cx="4225073" cy="1363278"/>
          </a:xfrm>
          <a:prstGeom prst="roundRect">
            <a:avLst>
              <a:gd name="adj" fmla="val 9243"/>
            </a:avLst>
          </a:prstGeom>
          <a:solidFill>
            <a:srgbClr val="DFDDDD">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1100" b="1" dirty="0">
                <a:solidFill>
                  <a:schemeClr val="accent1">
                    <a:lumMod val="60000"/>
                    <a:lumOff val="40000"/>
                  </a:schemeClr>
                </a:solidFill>
                <a:latin typeface="Consolas" panose="020B0609020204030204" pitchFamily="49" charset="0"/>
              </a:rPr>
              <a:t>2. </a:t>
            </a:r>
            <a:r>
              <a:rPr lang="en-US" sz="1100" b="1" dirty="0">
                <a:latin typeface="Consolas" panose="020B0609020204030204" pitchFamily="49" charset="0"/>
              </a:rPr>
              <a:t>empty = no password, * = no login possible</a:t>
            </a:r>
          </a:p>
          <a:p>
            <a:r>
              <a:rPr lang="en-US" sz="1100" b="1" dirty="0">
                <a:solidFill>
                  <a:schemeClr val="accent1">
                    <a:lumMod val="60000"/>
                    <a:lumOff val="40000"/>
                  </a:schemeClr>
                </a:solidFill>
                <a:latin typeface="Consolas" panose="020B0609020204030204" pitchFamily="49" charset="0"/>
              </a:rPr>
              <a:t>3. </a:t>
            </a:r>
            <a:r>
              <a:rPr lang="en-US" sz="1100" b="1" dirty="0">
                <a:latin typeface="Consolas" panose="020B0609020204030204" pitchFamily="49" charset="0"/>
              </a:rPr>
              <a:t>never empty</a:t>
            </a:r>
          </a:p>
          <a:p>
            <a:r>
              <a:rPr lang="en-US" sz="1100" b="1" dirty="0">
                <a:solidFill>
                  <a:schemeClr val="accent1">
                    <a:lumMod val="60000"/>
                    <a:lumOff val="40000"/>
                  </a:schemeClr>
                </a:solidFill>
                <a:latin typeface="Consolas" panose="020B0609020204030204" pitchFamily="49" charset="0"/>
              </a:rPr>
              <a:t>4. </a:t>
            </a:r>
            <a:r>
              <a:rPr lang="en-US" sz="1100" b="1" dirty="0">
                <a:latin typeface="Consolas" panose="020B0609020204030204" pitchFamily="49" charset="0"/>
              </a:rPr>
              <a:t>0=always allowed to change</a:t>
            </a:r>
          </a:p>
          <a:p>
            <a:r>
              <a:rPr lang="en-US" sz="1100" b="1" dirty="0">
                <a:solidFill>
                  <a:schemeClr val="accent1">
                    <a:lumMod val="60000"/>
                    <a:lumOff val="40000"/>
                  </a:schemeClr>
                </a:solidFill>
                <a:latin typeface="Consolas" panose="020B0609020204030204" pitchFamily="49" charset="0"/>
              </a:rPr>
              <a:t>5. </a:t>
            </a:r>
            <a:r>
              <a:rPr lang="en-US" sz="1100" b="1" dirty="0">
                <a:latin typeface="Consolas" panose="020B0609020204030204" pitchFamily="49" charset="0"/>
              </a:rPr>
              <a:t>Normal is 10000 days</a:t>
            </a:r>
          </a:p>
          <a:p>
            <a:r>
              <a:rPr lang="en-US" sz="1100" b="1" dirty="0">
                <a:solidFill>
                  <a:schemeClr val="accent1">
                    <a:lumMod val="60000"/>
                    <a:lumOff val="40000"/>
                  </a:schemeClr>
                </a:solidFill>
                <a:latin typeface="Consolas" panose="020B0609020204030204" pitchFamily="49" charset="0"/>
              </a:rPr>
              <a:t>6. </a:t>
            </a:r>
            <a:r>
              <a:rPr lang="en-US" sz="1100" b="1" dirty="0">
                <a:latin typeface="Consolas" panose="020B0609020204030204" pitchFamily="49" charset="0"/>
              </a:rPr>
              <a:t>empty=no warning</a:t>
            </a:r>
          </a:p>
          <a:p>
            <a:r>
              <a:rPr lang="en-US" sz="1100" b="1" dirty="0">
                <a:solidFill>
                  <a:schemeClr val="accent1">
                    <a:lumMod val="60000"/>
                    <a:lumOff val="40000"/>
                  </a:schemeClr>
                </a:solidFill>
                <a:latin typeface="Consolas" panose="020B0609020204030204" pitchFamily="49" charset="0"/>
              </a:rPr>
              <a:t>7. </a:t>
            </a:r>
            <a:r>
              <a:rPr lang="en-US" sz="1100" b="1" dirty="0">
                <a:latin typeface="Consolas" panose="020B0609020204030204" pitchFamily="49" charset="0"/>
              </a:rPr>
              <a:t>empty= never inactive</a:t>
            </a:r>
          </a:p>
          <a:p>
            <a:r>
              <a:rPr lang="en-US" sz="1100" b="1" dirty="0">
                <a:solidFill>
                  <a:schemeClr val="accent1">
                    <a:lumMod val="60000"/>
                    <a:lumOff val="40000"/>
                  </a:schemeClr>
                </a:solidFill>
                <a:latin typeface="Consolas" panose="020B0609020204030204" pitchFamily="49" charset="0"/>
              </a:rPr>
              <a:t>8. </a:t>
            </a:r>
            <a:r>
              <a:rPr lang="en-US" sz="1100" b="1" dirty="0">
                <a:latin typeface="Consolas" panose="020B0609020204030204" pitchFamily="49" charset="0"/>
              </a:rPr>
              <a:t>empty = will never be disabled</a:t>
            </a:r>
          </a:p>
        </p:txBody>
      </p:sp>
      <p:sp>
        <p:nvSpPr>
          <p:cNvPr id="86" name="Rectangle : coins arrondis 85">
            <a:extLst>
              <a:ext uri="{FF2B5EF4-FFF2-40B4-BE49-F238E27FC236}">
                <a16:creationId xmlns:a16="http://schemas.microsoft.com/office/drawing/2014/main" id="{69752EBB-A8EB-47BB-ACCA-2DCB916FB311}"/>
              </a:ext>
            </a:extLst>
          </p:cNvPr>
          <p:cNvSpPr/>
          <p:nvPr/>
        </p:nvSpPr>
        <p:spPr>
          <a:xfrm>
            <a:off x="5137088" y="3837969"/>
            <a:ext cx="4206457" cy="1434368"/>
          </a:xfrm>
          <a:prstGeom prst="roundRect">
            <a:avLst>
              <a:gd name="adj" fmla="val 10094"/>
            </a:avLst>
          </a:prstGeom>
          <a:noFill/>
          <a:ln w="28575">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85" name="Image 84">
            <a:extLst>
              <a:ext uri="{FF2B5EF4-FFF2-40B4-BE49-F238E27FC236}">
                <a16:creationId xmlns:a16="http://schemas.microsoft.com/office/drawing/2014/main" id="{E9ABB440-94FA-48D8-85DA-478D1CB2DDC1}"/>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20991741" flipH="1" flipV="1">
            <a:off x="9123091" y="3565869"/>
            <a:ext cx="360344" cy="360344"/>
          </a:xfrm>
          <a:prstGeom prst="rect">
            <a:avLst/>
          </a:prstGeom>
        </p:spPr>
      </p:pic>
      <p:pic>
        <p:nvPicPr>
          <p:cNvPr id="87" name="Image 86">
            <a:extLst>
              <a:ext uri="{FF2B5EF4-FFF2-40B4-BE49-F238E27FC236}">
                <a16:creationId xmlns:a16="http://schemas.microsoft.com/office/drawing/2014/main" id="{EE5A9446-5730-49DC-9435-94BA26E4E6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875275">
            <a:off x="3473042" y="46063"/>
            <a:ext cx="374937" cy="301778"/>
          </a:xfrm>
          <a:prstGeom prst="rect">
            <a:avLst/>
          </a:prstGeom>
        </p:spPr>
      </p:pic>
      <p:pic>
        <p:nvPicPr>
          <p:cNvPr id="88" name="Graphique 87" descr="Utilisateur">
            <a:extLst>
              <a:ext uri="{FF2B5EF4-FFF2-40B4-BE49-F238E27FC236}">
                <a16:creationId xmlns:a16="http://schemas.microsoft.com/office/drawing/2014/main" id="{7BB09B17-C2A1-44E2-AB88-48F685C88E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3552" y="4802712"/>
            <a:ext cx="634917" cy="634917"/>
          </a:xfrm>
          <a:prstGeom prst="rect">
            <a:avLst/>
          </a:prstGeom>
        </p:spPr>
      </p:pic>
      <p:sp>
        <p:nvSpPr>
          <p:cNvPr id="90" name="Rectangle : coins arrondis 89">
            <a:extLst>
              <a:ext uri="{FF2B5EF4-FFF2-40B4-BE49-F238E27FC236}">
                <a16:creationId xmlns:a16="http://schemas.microsoft.com/office/drawing/2014/main" id="{E7C16C81-FBF3-443B-9D98-01A5014FBC6E}"/>
              </a:ext>
            </a:extLst>
          </p:cNvPr>
          <p:cNvSpPr/>
          <p:nvPr/>
        </p:nvSpPr>
        <p:spPr>
          <a:xfrm>
            <a:off x="420471" y="5437629"/>
            <a:ext cx="1166540" cy="27683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latin typeface="Consolas" panose="020B0609020204030204" pitchFamily="49" charset="0"/>
              </a:rPr>
              <a:t>Created user</a:t>
            </a:r>
          </a:p>
        </p:txBody>
      </p:sp>
      <p:sp>
        <p:nvSpPr>
          <p:cNvPr id="89" name="Flèche : droite 88">
            <a:extLst>
              <a:ext uri="{FF2B5EF4-FFF2-40B4-BE49-F238E27FC236}">
                <a16:creationId xmlns:a16="http://schemas.microsoft.com/office/drawing/2014/main" id="{55C5423A-D1D1-41B8-8D4A-1666BD2DA0E5}"/>
              </a:ext>
            </a:extLst>
          </p:cNvPr>
          <p:cNvSpPr/>
          <p:nvPr/>
        </p:nvSpPr>
        <p:spPr>
          <a:xfrm>
            <a:off x="1649346" y="4951068"/>
            <a:ext cx="634917" cy="361492"/>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3" name="Graphique 92" descr="Document">
            <a:extLst>
              <a:ext uri="{FF2B5EF4-FFF2-40B4-BE49-F238E27FC236}">
                <a16:creationId xmlns:a16="http://schemas.microsoft.com/office/drawing/2014/main" id="{80573500-820A-4FE4-AFA4-11F4849B091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470855" y="4424433"/>
            <a:ext cx="756558" cy="756558"/>
          </a:xfrm>
          <a:prstGeom prst="rect">
            <a:avLst/>
          </a:prstGeom>
        </p:spPr>
      </p:pic>
      <p:pic>
        <p:nvPicPr>
          <p:cNvPr id="95" name="Graphique 94" descr="Ajouter">
            <a:extLst>
              <a:ext uri="{FF2B5EF4-FFF2-40B4-BE49-F238E27FC236}">
                <a16:creationId xmlns:a16="http://schemas.microsoft.com/office/drawing/2014/main" id="{4A60969E-89D7-4AB8-AA89-F852EC615C6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264729" y="4498325"/>
            <a:ext cx="412252" cy="412252"/>
          </a:xfrm>
          <a:prstGeom prst="rect">
            <a:avLst/>
          </a:prstGeom>
        </p:spPr>
      </p:pic>
      <p:sp>
        <p:nvSpPr>
          <p:cNvPr id="97" name="Rectangle : coins arrondis 96">
            <a:extLst>
              <a:ext uri="{FF2B5EF4-FFF2-40B4-BE49-F238E27FC236}">
                <a16:creationId xmlns:a16="http://schemas.microsoft.com/office/drawing/2014/main" id="{FB000287-C45C-4F08-9DB3-B0515F12028C}"/>
              </a:ext>
            </a:extLst>
          </p:cNvPr>
          <p:cNvSpPr/>
          <p:nvPr/>
        </p:nvSpPr>
        <p:spPr>
          <a:xfrm>
            <a:off x="3184874" y="4636743"/>
            <a:ext cx="1481877" cy="41225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latin typeface="Consolas" panose="020B0609020204030204" pitchFamily="49" charset="0"/>
              </a:rPr>
              <a:t>Added in the list of accounts</a:t>
            </a:r>
          </a:p>
        </p:txBody>
      </p:sp>
      <p:sp>
        <p:nvSpPr>
          <p:cNvPr id="98" name="Rectangle : coins arrondis 97">
            <a:extLst>
              <a:ext uri="{FF2B5EF4-FFF2-40B4-BE49-F238E27FC236}">
                <a16:creationId xmlns:a16="http://schemas.microsoft.com/office/drawing/2014/main" id="{E8C5D072-32AC-4EAE-A01F-996556D3C10C}"/>
              </a:ext>
            </a:extLst>
          </p:cNvPr>
          <p:cNvSpPr/>
          <p:nvPr/>
        </p:nvSpPr>
        <p:spPr>
          <a:xfrm>
            <a:off x="2264729" y="5089486"/>
            <a:ext cx="1166540" cy="276836"/>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5">
                    <a:lumMod val="50000"/>
                  </a:schemeClr>
                </a:solidFill>
                <a:latin typeface="Consolas" panose="020B0609020204030204" pitchFamily="49" charset="0"/>
              </a:rPr>
              <a:t>/etc/passwd</a:t>
            </a:r>
          </a:p>
        </p:txBody>
      </p:sp>
      <p:pic>
        <p:nvPicPr>
          <p:cNvPr id="99" name="Graphique 98" descr="Document">
            <a:extLst>
              <a:ext uri="{FF2B5EF4-FFF2-40B4-BE49-F238E27FC236}">
                <a16:creationId xmlns:a16="http://schemas.microsoft.com/office/drawing/2014/main" id="{C7B8CAF5-4FDE-475B-9374-132ADC73BB6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470855" y="5338269"/>
            <a:ext cx="756558" cy="756558"/>
          </a:xfrm>
          <a:prstGeom prst="rect">
            <a:avLst/>
          </a:prstGeom>
        </p:spPr>
      </p:pic>
      <p:pic>
        <p:nvPicPr>
          <p:cNvPr id="100" name="Graphique 99" descr="Ajouter">
            <a:extLst>
              <a:ext uri="{FF2B5EF4-FFF2-40B4-BE49-F238E27FC236}">
                <a16:creationId xmlns:a16="http://schemas.microsoft.com/office/drawing/2014/main" id="{C18E8D39-024E-4D4A-8A1C-D35464D947F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264729" y="5412161"/>
            <a:ext cx="412252" cy="412252"/>
          </a:xfrm>
          <a:prstGeom prst="rect">
            <a:avLst/>
          </a:prstGeom>
        </p:spPr>
      </p:pic>
      <p:sp>
        <p:nvSpPr>
          <p:cNvPr id="101" name="Rectangle : coins arrondis 100">
            <a:extLst>
              <a:ext uri="{FF2B5EF4-FFF2-40B4-BE49-F238E27FC236}">
                <a16:creationId xmlns:a16="http://schemas.microsoft.com/office/drawing/2014/main" id="{12CD98E8-1D08-4169-A757-53A0FECAD31A}"/>
              </a:ext>
            </a:extLst>
          </p:cNvPr>
          <p:cNvSpPr/>
          <p:nvPr/>
        </p:nvSpPr>
        <p:spPr>
          <a:xfrm>
            <a:off x="3184874" y="5550579"/>
            <a:ext cx="1481877" cy="41225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latin typeface="Consolas" panose="020B0609020204030204" pitchFamily="49" charset="0"/>
              </a:rPr>
              <a:t>Added the encrypted passwd</a:t>
            </a:r>
          </a:p>
        </p:txBody>
      </p:sp>
      <p:sp>
        <p:nvSpPr>
          <p:cNvPr id="102" name="Rectangle : coins arrondis 101">
            <a:extLst>
              <a:ext uri="{FF2B5EF4-FFF2-40B4-BE49-F238E27FC236}">
                <a16:creationId xmlns:a16="http://schemas.microsoft.com/office/drawing/2014/main" id="{8C73C0AE-F5BE-473D-B0CB-ABD63AD5B42B}"/>
              </a:ext>
            </a:extLst>
          </p:cNvPr>
          <p:cNvSpPr/>
          <p:nvPr/>
        </p:nvSpPr>
        <p:spPr>
          <a:xfrm>
            <a:off x="2224957" y="6009873"/>
            <a:ext cx="1166540" cy="276836"/>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5">
                    <a:lumMod val="50000"/>
                  </a:schemeClr>
                </a:solidFill>
                <a:latin typeface="Consolas" panose="020B0609020204030204" pitchFamily="49" charset="0"/>
              </a:rPr>
              <a:t>/etc/shadow</a:t>
            </a:r>
          </a:p>
        </p:txBody>
      </p:sp>
      <p:sp>
        <p:nvSpPr>
          <p:cNvPr id="103" name="Rectangle : coins arrondis 102">
            <a:extLst>
              <a:ext uri="{FF2B5EF4-FFF2-40B4-BE49-F238E27FC236}">
                <a16:creationId xmlns:a16="http://schemas.microsoft.com/office/drawing/2014/main" id="{E1650D6B-8537-44FD-8978-BF3470CE8142}"/>
              </a:ext>
            </a:extLst>
          </p:cNvPr>
          <p:cNvSpPr/>
          <p:nvPr/>
        </p:nvSpPr>
        <p:spPr>
          <a:xfrm>
            <a:off x="13084" y="5681136"/>
            <a:ext cx="2096608" cy="407075"/>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5">
                    <a:lumMod val="50000"/>
                  </a:schemeClr>
                </a:solidFill>
                <a:latin typeface="Consolas" panose="020B0609020204030204" pitchFamily="49" charset="0"/>
              </a:rPr>
              <a:t>–m : default template </a:t>
            </a:r>
          </a:p>
        </p:txBody>
      </p:sp>
      <p:sp>
        <p:nvSpPr>
          <p:cNvPr id="104" name="Rectangle : coins arrondis 103">
            <a:extLst>
              <a:ext uri="{FF2B5EF4-FFF2-40B4-BE49-F238E27FC236}">
                <a16:creationId xmlns:a16="http://schemas.microsoft.com/office/drawing/2014/main" id="{2ADA9F1A-6D00-49FF-AEB5-E6406E263372}"/>
              </a:ext>
            </a:extLst>
          </p:cNvPr>
          <p:cNvSpPr/>
          <p:nvPr/>
        </p:nvSpPr>
        <p:spPr>
          <a:xfrm>
            <a:off x="455333" y="4566033"/>
            <a:ext cx="1166540" cy="276836"/>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bg2"/>
                </a:solidFill>
                <a:latin typeface="Consolas" panose="020B0609020204030204" pitchFamily="49" charset="0"/>
              </a:rPr>
              <a:t>Useradd –m </a:t>
            </a:r>
          </a:p>
        </p:txBody>
      </p:sp>
      <p:pic>
        <p:nvPicPr>
          <p:cNvPr id="105" name="Graphique 104" descr="Document">
            <a:extLst>
              <a:ext uri="{FF2B5EF4-FFF2-40B4-BE49-F238E27FC236}">
                <a16:creationId xmlns:a16="http://schemas.microsoft.com/office/drawing/2014/main" id="{D5BC50F9-7AE3-4D46-8F16-EB3DBE8C873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934125" y="5360720"/>
            <a:ext cx="756558" cy="756558"/>
          </a:xfrm>
          <a:prstGeom prst="rect">
            <a:avLst/>
          </a:prstGeom>
        </p:spPr>
      </p:pic>
      <p:pic>
        <p:nvPicPr>
          <p:cNvPr id="106" name="Graphique 105" descr="Ajouter">
            <a:extLst>
              <a:ext uri="{FF2B5EF4-FFF2-40B4-BE49-F238E27FC236}">
                <a16:creationId xmlns:a16="http://schemas.microsoft.com/office/drawing/2014/main" id="{C22A9E8F-ACDB-4416-AAE7-86A1BC7A705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727999" y="5434612"/>
            <a:ext cx="412252" cy="412252"/>
          </a:xfrm>
          <a:prstGeom prst="rect">
            <a:avLst/>
          </a:prstGeom>
        </p:spPr>
      </p:pic>
      <p:sp>
        <p:nvSpPr>
          <p:cNvPr id="107" name="Rectangle : coins arrondis 106">
            <a:extLst>
              <a:ext uri="{FF2B5EF4-FFF2-40B4-BE49-F238E27FC236}">
                <a16:creationId xmlns:a16="http://schemas.microsoft.com/office/drawing/2014/main" id="{FD1FA752-6DC7-446E-B591-8292D82EEB19}"/>
              </a:ext>
            </a:extLst>
          </p:cNvPr>
          <p:cNvSpPr/>
          <p:nvPr/>
        </p:nvSpPr>
        <p:spPr>
          <a:xfrm>
            <a:off x="5648144" y="5573030"/>
            <a:ext cx="1481877" cy="41225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latin typeface="Consolas" panose="020B0609020204030204" pitchFamily="49" charset="0"/>
              </a:rPr>
              <a:t>Added the user’s work directory  </a:t>
            </a:r>
          </a:p>
        </p:txBody>
      </p:sp>
      <p:sp>
        <p:nvSpPr>
          <p:cNvPr id="108" name="Rectangle : coins arrondis 107">
            <a:extLst>
              <a:ext uri="{FF2B5EF4-FFF2-40B4-BE49-F238E27FC236}">
                <a16:creationId xmlns:a16="http://schemas.microsoft.com/office/drawing/2014/main" id="{3B012E11-5021-49CD-AED7-88EFF9B675C7}"/>
              </a:ext>
            </a:extLst>
          </p:cNvPr>
          <p:cNvSpPr/>
          <p:nvPr/>
        </p:nvSpPr>
        <p:spPr>
          <a:xfrm>
            <a:off x="4727999" y="6024699"/>
            <a:ext cx="1166540" cy="276836"/>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5">
                    <a:lumMod val="50000"/>
                  </a:schemeClr>
                </a:solidFill>
                <a:latin typeface="Consolas" panose="020B0609020204030204" pitchFamily="49" charset="0"/>
              </a:rPr>
              <a:t>/etc/skel</a:t>
            </a:r>
          </a:p>
        </p:txBody>
      </p:sp>
      <p:sp>
        <p:nvSpPr>
          <p:cNvPr id="109" name="Rectangle 108">
            <a:extLst>
              <a:ext uri="{FF2B5EF4-FFF2-40B4-BE49-F238E27FC236}">
                <a16:creationId xmlns:a16="http://schemas.microsoft.com/office/drawing/2014/main" id="{5B020A8A-F452-4CC9-AC0E-8E0F008B8512}"/>
              </a:ext>
            </a:extLst>
          </p:cNvPr>
          <p:cNvSpPr/>
          <p:nvPr/>
        </p:nvSpPr>
        <p:spPr>
          <a:xfrm>
            <a:off x="200678" y="6374508"/>
            <a:ext cx="3446368"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0" name="Rectangle 109">
            <a:extLst>
              <a:ext uri="{FF2B5EF4-FFF2-40B4-BE49-F238E27FC236}">
                <a16:creationId xmlns:a16="http://schemas.microsoft.com/office/drawing/2014/main" id="{854E9622-666C-46AD-883B-D66076A22CDD}"/>
              </a:ext>
            </a:extLst>
          </p:cNvPr>
          <p:cNvSpPr/>
          <p:nvPr/>
        </p:nvSpPr>
        <p:spPr>
          <a:xfrm>
            <a:off x="2624531" y="6311559"/>
            <a:ext cx="4505490" cy="389890"/>
          </a:xfrm>
          <a:prstGeom prst="rect">
            <a:avLst/>
          </a:prstGeom>
          <a:solidFill>
            <a:srgbClr val="CECBCB">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1" name="Rectangle 110">
            <a:extLst>
              <a:ext uri="{FF2B5EF4-FFF2-40B4-BE49-F238E27FC236}">
                <a16:creationId xmlns:a16="http://schemas.microsoft.com/office/drawing/2014/main" id="{F423DB90-A128-48FB-B0AB-50E1887EFFA3}"/>
              </a:ext>
            </a:extLst>
          </p:cNvPr>
          <p:cNvSpPr/>
          <p:nvPr/>
        </p:nvSpPr>
        <p:spPr>
          <a:xfrm>
            <a:off x="10242735" y="131875"/>
            <a:ext cx="1420581" cy="523220"/>
          </a:xfrm>
          <a:prstGeom prst="rect">
            <a:avLst/>
          </a:prstGeom>
          <a:noFill/>
        </p:spPr>
        <p:txBody>
          <a:bodyPr wrap="none" lIns="91440" tIns="45720" rIns="91440" bIns="45720">
            <a:spAutoFit/>
          </a:bodyPr>
          <a:lstStyle/>
          <a:p>
            <a:pPr algn="ctr"/>
            <a:r>
              <a:rPr lang="fr-FR" sz="2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NOTES</a:t>
            </a:r>
            <a:endPar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96" name="Rectangle 95">
            <a:extLst>
              <a:ext uri="{FF2B5EF4-FFF2-40B4-BE49-F238E27FC236}">
                <a16:creationId xmlns:a16="http://schemas.microsoft.com/office/drawing/2014/main" id="{D99B7B9C-064E-49E6-9197-DE66E5EF24CB}"/>
              </a:ext>
            </a:extLst>
          </p:cNvPr>
          <p:cNvSpPr/>
          <p:nvPr/>
        </p:nvSpPr>
        <p:spPr>
          <a:xfrm>
            <a:off x="7286522" y="6205603"/>
            <a:ext cx="1839595" cy="389890"/>
          </a:xfrm>
          <a:prstGeom prst="rect">
            <a:avLst/>
          </a:prstGeom>
          <a:pattFill prst="smGrid">
            <a:fgClr>
              <a:srgbClr val="FED0CA"/>
            </a:fgClr>
            <a:bgClr>
              <a:srgbClr val="F2F2F2"/>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2" name="Rectangle 111">
            <a:extLst>
              <a:ext uri="{FF2B5EF4-FFF2-40B4-BE49-F238E27FC236}">
                <a16:creationId xmlns:a16="http://schemas.microsoft.com/office/drawing/2014/main" id="{56D045AD-4C54-449E-BED1-9F615FDA7D4F}"/>
              </a:ext>
            </a:extLst>
          </p:cNvPr>
          <p:cNvSpPr/>
          <p:nvPr/>
        </p:nvSpPr>
        <p:spPr>
          <a:xfrm>
            <a:off x="9780265" y="725152"/>
            <a:ext cx="2353385" cy="5586146"/>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986FB8C8-2737-4ABB-A004-F773FEA853FF}"/>
              </a:ext>
            </a:extLst>
          </p:cNvPr>
          <p:cNvSpPr/>
          <p:nvPr/>
        </p:nvSpPr>
        <p:spPr>
          <a:xfrm>
            <a:off x="9695810" y="637602"/>
            <a:ext cx="2353385" cy="5586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0CBF3F04-04A6-487B-B677-3EB38E6B93C1}"/>
              </a:ext>
            </a:extLst>
          </p:cNvPr>
          <p:cNvSpPr/>
          <p:nvPr/>
        </p:nvSpPr>
        <p:spPr>
          <a:xfrm>
            <a:off x="7577794" y="5962831"/>
            <a:ext cx="1839595" cy="389890"/>
          </a:xfrm>
          <a:prstGeom prst="rect">
            <a:avLst/>
          </a:prstGeom>
          <a:solidFill>
            <a:srgbClr val="FACED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1" name="ZoneTexte 90">
            <a:extLst>
              <a:ext uri="{FF2B5EF4-FFF2-40B4-BE49-F238E27FC236}">
                <a16:creationId xmlns:a16="http://schemas.microsoft.com/office/drawing/2014/main" id="{AA8B89F5-A884-4333-82BC-A329611DB701}"/>
              </a:ext>
            </a:extLst>
          </p:cNvPr>
          <p:cNvSpPr txBox="1"/>
          <p:nvPr/>
        </p:nvSpPr>
        <p:spPr>
          <a:xfrm>
            <a:off x="9744485" y="725152"/>
            <a:ext cx="2293345" cy="5586145"/>
          </a:xfrm>
          <a:prstGeom prst="rect">
            <a:avLst/>
          </a:prstGeom>
          <a:noFill/>
        </p:spPr>
        <p:txBody>
          <a:bodyPr wrap="square" rtlCol="0">
            <a:spAutoFit/>
          </a:bodyPr>
          <a:lstStyle/>
          <a:p>
            <a:pPr algn="ctr"/>
            <a:r>
              <a:rPr lang="en-US" sz="1050" b="1" i="0" u="none" strike="noStrike" dirty="0">
                <a:solidFill>
                  <a:schemeClr val="accent2">
                    <a:lumMod val="90000"/>
                  </a:schemeClr>
                </a:solidFill>
                <a:effectLst/>
                <a:latin typeface="Consolas" panose="020B0609020204030204" pitchFamily="49" charset="0"/>
              </a:rPr>
              <a:t>$ </a:t>
            </a:r>
            <a:r>
              <a:rPr lang="en-US" sz="1050" b="1" i="0" u="none" strike="noStrike" dirty="0" err="1">
                <a:solidFill>
                  <a:schemeClr val="accent2">
                    <a:lumMod val="90000"/>
                  </a:schemeClr>
                </a:solidFill>
                <a:effectLst/>
                <a:latin typeface="Consolas" panose="020B0609020204030204" pitchFamily="49" charset="0"/>
              </a:rPr>
              <a:t>getent</a:t>
            </a:r>
            <a:r>
              <a:rPr lang="en-US" sz="1050" b="1" i="0" u="none" strike="noStrike" dirty="0">
                <a:solidFill>
                  <a:schemeClr val="accent2">
                    <a:lumMod val="90000"/>
                  </a:schemeClr>
                </a:solidFill>
                <a:effectLst/>
                <a:latin typeface="Consolas" panose="020B0609020204030204" pitchFamily="49" charset="0"/>
              </a:rPr>
              <a:t> passwd username </a:t>
            </a:r>
            <a:r>
              <a:rPr lang="en-US" sz="1050" b="1" dirty="0">
                <a:solidFill>
                  <a:schemeClr val="accent1"/>
                </a:solidFill>
                <a:latin typeface="Consolas" panose="020B0609020204030204" pitchFamily="49" charset="0"/>
              </a:rPr>
              <a:t> </a:t>
            </a:r>
          </a:p>
          <a:p>
            <a:pPr algn="ctr"/>
            <a:r>
              <a:rPr lang="en-US" sz="1050" dirty="0" err="1">
                <a:latin typeface="Consolas" panose="020B0609020204030204" pitchFamily="49" charset="0"/>
              </a:rPr>
              <a:t>Chercher</a:t>
            </a:r>
            <a:r>
              <a:rPr lang="en-US" sz="1050" dirty="0">
                <a:latin typeface="Consolas" panose="020B0609020204030204" pitchFamily="49" charset="0"/>
              </a:rPr>
              <a:t> l’utilisateur dans le fichier passwd</a:t>
            </a:r>
          </a:p>
          <a:p>
            <a:pPr algn="ctr" rtl="0" fontAlgn="base">
              <a:spcBef>
                <a:spcPts val="0"/>
              </a:spcBef>
              <a:spcAft>
                <a:spcPts val="0"/>
              </a:spcAft>
            </a:pPr>
            <a:r>
              <a:rPr lang="fr-FR" sz="1050" b="1" i="0" u="none" strike="noStrike" dirty="0" err="1">
                <a:solidFill>
                  <a:srgbClr val="6FA8DC"/>
                </a:solidFill>
                <a:effectLst/>
                <a:latin typeface="Consolas" panose="020B0609020204030204" pitchFamily="49" charset="0"/>
              </a:rPr>
              <a:t>getent</a:t>
            </a:r>
            <a:r>
              <a:rPr lang="fr-FR" sz="1050" b="1" i="0" u="none" strike="noStrike" dirty="0">
                <a:solidFill>
                  <a:srgbClr val="6FA8DC"/>
                </a:solidFill>
                <a:effectLst/>
                <a:latin typeface="Consolas" panose="020B0609020204030204" pitchFamily="49" charset="0"/>
              </a:rPr>
              <a:t> BD [cl ...]</a:t>
            </a:r>
          </a:p>
          <a:p>
            <a:pPr rtl="0" fontAlgn="base">
              <a:spcBef>
                <a:spcPts val="0"/>
              </a:spcBef>
              <a:spcAft>
                <a:spcPts val="0"/>
              </a:spcAft>
            </a:pPr>
            <a:r>
              <a:rPr lang="fr-FR" sz="1050" b="0" i="0" u="none" strike="noStrike" dirty="0">
                <a:solidFill>
                  <a:srgbClr val="000000"/>
                </a:solidFill>
                <a:effectLst/>
                <a:latin typeface="Consolas" panose="020B0609020204030204" pitchFamily="49" charset="0"/>
              </a:rPr>
              <a:t>Le programme </a:t>
            </a:r>
            <a:r>
              <a:rPr lang="fr-FR" sz="1050" b="0" i="0" u="none" strike="noStrike" dirty="0" err="1">
                <a:solidFill>
                  <a:srgbClr val="000000"/>
                </a:solidFill>
                <a:effectLst/>
                <a:latin typeface="Consolas" panose="020B0609020204030204" pitchFamily="49" charset="0"/>
              </a:rPr>
              <a:t>getent</a:t>
            </a:r>
            <a:r>
              <a:rPr lang="fr-FR" sz="1050" b="0" i="0" u="none" strike="noStrike" dirty="0">
                <a:solidFill>
                  <a:srgbClr val="000000"/>
                </a:solidFill>
                <a:effectLst/>
                <a:latin typeface="Consolas" panose="020B0609020204030204" pitchFamily="49" charset="0"/>
              </a:rPr>
              <a:t> récupère des entrées dans la base de données d’administration spécifiée en utilisant la clé de recherche spécifiée.</a:t>
            </a:r>
          </a:p>
          <a:p>
            <a:r>
              <a:rPr lang="fr-FR" sz="1050" b="1" i="0" u="none" strike="noStrike" dirty="0">
                <a:solidFill>
                  <a:srgbClr val="000000"/>
                </a:solidFill>
                <a:effectLst/>
                <a:highlight>
                  <a:srgbClr val="F2F2F2"/>
                </a:highlight>
                <a:latin typeface="Consolas" panose="020B0609020204030204" pitchFamily="49" charset="0"/>
              </a:rPr>
              <a:t>-&gt;la </a:t>
            </a:r>
            <a:r>
              <a:rPr lang="fr-FR" sz="1050" b="1" i="0" u="none" strike="noStrike" dirty="0" err="1">
                <a:solidFill>
                  <a:srgbClr val="000000"/>
                </a:solidFill>
                <a:effectLst/>
                <a:highlight>
                  <a:srgbClr val="F2F2F2"/>
                </a:highlight>
                <a:latin typeface="Consolas" panose="020B0609020204030204" pitchFamily="49" charset="0"/>
              </a:rPr>
              <a:t>base_de_donnees</a:t>
            </a:r>
            <a:r>
              <a:rPr lang="fr-FR" sz="1050" b="1" i="0" u="none" strike="noStrike" dirty="0">
                <a:solidFill>
                  <a:srgbClr val="000000"/>
                </a:solidFill>
                <a:effectLst/>
                <a:highlight>
                  <a:srgbClr val="F2F2F2"/>
                </a:highlight>
                <a:latin typeface="Consolas" panose="020B0609020204030204" pitchFamily="49" charset="0"/>
              </a:rPr>
              <a:t> peut prendre l’une des valeurs passwd, group, </a:t>
            </a:r>
            <a:r>
              <a:rPr lang="fr-FR" sz="1050" b="1" i="0" u="none" strike="noStrike" dirty="0" err="1">
                <a:solidFill>
                  <a:srgbClr val="000000"/>
                </a:solidFill>
                <a:effectLst/>
                <a:highlight>
                  <a:srgbClr val="F2F2F2"/>
                </a:highlight>
                <a:latin typeface="Consolas" panose="020B0609020204030204" pitchFamily="49" charset="0"/>
              </a:rPr>
              <a:t>hosts,services</a:t>
            </a:r>
            <a:r>
              <a:rPr lang="fr-FR" sz="1050" b="1" i="0" u="none" strike="noStrike" dirty="0">
                <a:solidFill>
                  <a:srgbClr val="000000"/>
                </a:solidFill>
                <a:effectLst/>
                <a:highlight>
                  <a:srgbClr val="F2F2F2"/>
                </a:highlight>
                <a:latin typeface="Consolas" panose="020B0609020204030204" pitchFamily="49" charset="0"/>
              </a:rPr>
              <a:t>, </a:t>
            </a:r>
            <a:r>
              <a:rPr lang="fr-FR" sz="1050" b="1" i="0" u="none" strike="noStrike" dirty="0" err="1">
                <a:solidFill>
                  <a:srgbClr val="000000"/>
                </a:solidFill>
                <a:effectLst/>
                <a:highlight>
                  <a:srgbClr val="F2F2F2"/>
                </a:highlight>
                <a:latin typeface="Consolas" panose="020B0609020204030204" pitchFamily="49" charset="0"/>
              </a:rPr>
              <a:t>protocols</a:t>
            </a:r>
            <a:r>
              <a:rPr lang="fr-FR" sz="1050" b="1" i="0" u="none" strike="noStrike" dirty="0">
                <a:solidFill>
                  <a:srgbClr val="000000"/>
                </a:solidFill>
                <a:effectLst/>
                <a:highlight>
                  <a:srgbClr val="F2F2F2"/>
                </a:highlight>
                <a:latin typeface="Consolas" panose="020B0609020204030204" pitchFamily="49" charset="0"/>
              </a:rPr>
              <a:t> ou networks.</a:t>
            </a:r>
          </a:p>
          <a:p>
            <a:pPr algn="ctr"/>
            <a:r>
              <a:rPr lang="fr-FR" sz="1050" b="1" i="0" u="none" strike="noStrike" dirty="0" err="1">
                <a:solidFill>
                  <a:srgbClr val="6FA8DC"/>
                </a:solidFill>
                <a:effectLst/>
                <a:latin typeface="Consolas" panose="020B0609020204030204" pitchFamily="49" charset="0"/>
              </a:rPr>
              <a:t>column</a:t>
            </a:r>
            <a:r>
              <a:rPr lang="fr-FR" sz="1050" b="1" i="0" u="none" strike="noStrike" dirty="0">
                <a:solidFill>
                  <a:srgbClr val="6FA8DC"/>
                </a:solidFill>
                <a:effectLst/>
                <a:latin typeface="Consolas" panose="020B0609020204030204" pitchFamily="49" charset="0"/>
              </a:rPr>
              <a:t> -t [</a:t>
            </a:r>
            <a:r>
              <a:rPr lang="fr-FR" sz="1050" b="1" i="0" u="none" strike="noStrike" dirty="0" err="1">
                <a:solidFill>
                  <a:srgbClr val="6FA8DC"/>
                </a:solidFill>
                <a:effectLst/>
                <a:latin typeface="Consolas" panose="020B0609020204030204" pitchFamily="49" charset="0"/>
              </a:rPr>
              <a:t>FileName</a:t>
            </a:r>
            <a:r>
              <a:rPr lang="fr-FR" sz="1050" b="1" i="0" u="none" strike="noStrike" dirty="0">
                <a:solidFill>
                  <a:srgbClr val="6FA8DC"/>
                </a:solidFill>
                <a:effectLst/>
                <a:latin typeface="Consolas" panose="020B0609020204030204" pitchFamily="49" charset="0"/>
              </a:rPr>
              <a:t>]</a:t>
            </a:r>
          </a:p>
          <a:p>
            <a:r>
              <a:rPr lang="fr-FR" sz="1050" b="0" i="0" u="none" strike="noStrike" dirty="0">
                <a:solidFill>
                  <a:srgbClr val="000000"/>
                </a:solidFill>
                <a:effectLst/>
                <a:latin typeface="Consolas" panose="020B0609020204030204" pitchFamily="49" charset="0"/>
              </a:rPr>
              <a:t>crée des tables visuellement attrayantes. Par défaut ,chaque ligne est interprétée comme une case de tableau </a:t>
            </a:r>
          </a:p>
          <a:p>
            <a:pPr marL="171450" indent="-171450">
              <a:buFont typeface="Arial" panose="020B0604020202020204" pitchFamily="34" charset="0"/>
              <a:buChar char="•"/>
            </a:pPr>
            <a:r>
              <a:rPr lang="en-US" sz="1050" b="1" i="0" u="none" strike="noStrike" dirty="0">
                <a:solidFill>
                  <a:srgbClr val="000000"/>
                </a:solidFill>
                <a:effectLst/>
                <a:latin typeface="Consolas" panose="020B0609020204030204" pitchFamily="49" charset="0"/>
              </a:rPr>
              <a:t>Syntax error: Unterminated quoted string : </a:t>
            </a:r>
            <a:r>
              <a:rPr lang="en-US" sz="1050" i="0" u="none" strike="noStrike" dirty="0">
                <a:solidFill>
                  <a:srgbClr val="000000"/>
                </a:solidFill>
                <a:effectLst/>
                <a:latin typeface="Consolas" panose="020B0609020204030204" pitchFamily="49" charset="0"/>
              </a:rPr>
              <a:t>Th</a:t>
            </a:r>
            <a:r>
              <a:rPr lang="en-US" sz="1050" b="0" i="0" u="none" strike="noStrike" dirty="0">
                <a:solidFill>
                  <a:srgbClr val="000000"/>
                </a:solidFill>
                <a:effectLst/>
                <a:latin typeface="Consolas" panose="020B0609020204030204" pitchFamily="49" charset="0"/>
              </a:rPr>
              <a:t>ere is something wrong with a string ( missing “ )</a:t>
            </a:r>
          </a:p>
          <a:p>
            <a:pPr marL="171450" indent="-171450">
              <a:buFont typeface="Arial" panose="020B0604020202020204" pitchFamily="34" charset="0"/>
              <a:buChar char="•"/>
            </a:pPr>
            <a:r>
              <a:rPr lang="en-US" sz="1050" b="1" dirty="0" err="1">
                <a:highlight>
                  <a:srgbClr val="F2F2F2"/>
                </a:highlight>
                <a:latin typeface="Consolas" panose="020B0609020204030204" pitchFamily="49" charset="0"/>
              </a:rPr>
              <a:t>Vérifier</a:t>
            </a:r>
            <a:r>
              <a:rPr lang="en-US" sz="1050" b="1" dirty="0">
                <a:highlight>
                  <a:srgbClr val="F2F2F2"/>
                </a:highlight>
                <a:latin typeface="Consolas" panose="020B0609020204030204" pitchFamily="49" charset="0"/>
              </a:rPr>
              <a:t> </a:t>
            </a:r>
            <a:r>
              <a:rPr lang="en-US" sz="1050" b="1" dirty="0" err="1">
                <a:highlight>
                  <a:srgbClr val="F2F2F2"/>
                </a:highlight>
                <a:latin typeface="Consolas" panose="020B0609020204030204" pitchFamily="49" charset="0"/>
              </a:rPr>
              <a:t>si</a:t>
            </a:r>
            <a:r>
              <a:rPr lang="en-US" sz="1050" b="1" dirty="0">
                <a:highlight>
                  <a:srgbClr val="F2F2F2"/>
                </a:highlight>
                <a:latin typeface="Consolas" panose="020B0609020204030204" pitchFamily="49" charset="0"/>
              </a:rPr>
              <a:t> un grp </a:t>
            </a:r>
            <a:r>
              <a:rPr lang="en-US" sz="1050" b="1" dirty="0" err="1">
                <a:highlight>
                  <a:srgbClr val="F2F2F2"/>
                </a:highlight>
                <a:latin typeface="Consolas" panose="020B0609020204030204" pitchFamily="49" charset="0"/>
              </a:rPr>
              <a:t>existe</a:t>
            </a:r>
            <a:r>
              <a:rPr lang="en-US" sz="1050" b="1" dirty="0">
                <a:highlight>
                  <a:srgbClr val="F2F2F2"/>
                </a:highlight>
                <a:latin typeface="Consolas" panose="020B0609020204030204" pitchFamily="49" charset="0"/>
              </a:rPr>
              <a:t> </a:t>
            </a:r>
            <a:r>
              <a:rPr lang="en-US" sz="1050" b="1" dirty="0" err="1">
                <a:highlight>
                  <a:srgbClr val="F2F2F2"/>
                </a:highlight>
                <a:latin typeface="Consolas" panose="020B0609020204030204" pitchFamily="49" charset="0"/>
              </a:rPr>
              <a:t>ou</a:t>
            </a:r>
            <a:r>
              <a:rPr lang="en-US" sz="1050" b="1" dirty="0">
                <a:highlight>
                  <a:srgbClr val="F2F2F2"/>
                </a:highlight>
                <a:latin typeface="Consolas" panose="020B0609020204030204" pitchFamily="49" charset="0"/>
              </a:rPr>
              <a:t> pas :</a:t>
            </a:r>
          </a:p>
          <a:p>
            <a:pPr rtl="0">
              <a:spcBef>
                <a:spcPts val="0"/>
              </a:spcBef>
              <a:spcAft>
                <a:spcPts val="0"/>
              </a:spcAft>
            </a:pPr>
            <a:r>
              <a:rPr lang="en-US" sz="1050" b="0" i="0" u="none" strike="noStrike" dirty="0">
                <a:solidFill>
                  <a:srgbClr val="303336"/>
                </a:solidFill>
                <a:effectLst/>
                <a:latin typeface="Consolas" panose="020B0609020204030204" pitchFamily="49" charset="0"/>
              </a:rPr>
              <a:t>read -p </a:t>
            </a:r>
            <a:r>
              <a:rPr lang="en-US" sz="1050" b="0" i="0" u="none" strike="noStrike" dirty="0">
                <a:solidFill>
                  <a:srgbClr val="7D2727"/>
                </a:solidFill>
                <a:effectLst/>
                <a:latin typeface="Consolas" panose="020B0609020204030204" pitchFamily="49" charset="0"/>
              </a:rPr>
              <a:t>"grp name: "</a:t>
            </a:r>
            <a:r>
              <a:rPr lang="en-US" sz="1050" b="0" i="0" u="none" strike="noStrike" dirty="0">
                <a:solidFill>
                  <a:srgbClr val="303336"/>
                </a:solidFill>
                <a:effectLst/>
                <a:latin typeface="Consolas" panose="020B0609020204030204" pitchFamily="49" charset="0"/>
              </a:rPr>
              <a:t> group</a:t>
            </a:r>
            <a:endParaRPr lang="en-US" sz="1050" b="0" dirty="0">
              <a:effectLst/>
              <a:latin typeface="Consolas" panose="020B0609020204030204" pitchFamily="49" charset="0"/>
            </a:endParaRPr>
          </a:p>
          <a:p>
            <a:pPr rtl="0">
              <a:spcBef>
                <a:spcPts val="0"/>
              </a:spcBef>
              <a:spcAft>
                <a:spcPts val="0"/>
              </a:spcAft>
            </a:pPr>
            <a:r>
              <a:rPr lang="en-US" sz="1050" b="0" i="0" u="none" strike="noStrike" dirty="0">
                <a:solidFill>
                  <a:srgbClr val="101094"/>
                </a:solidFill>
                <a:effectLst/>
                <a:latin typeface="Consolas" panose="020B0609020204030204" pitchFamily="49" charset="0"/>
              </a:rPr>
              <a:t>if</a:t>
            </a:r>
            <a:r>
              <a:rPr lang="en-US" sz="1050" b="0" i="0" u="none" strike="noStrike" dirty="0">
                <a:solidFill>
                  <a:srgbClr val="303336"/>
                </a:solidFill>
                <a:effectLst/>
                <a:latin typeface="Consolas" panose="020B0609020204030204" pitchFamily="49" charset="0"/>
              </a:rPr>
              <a:t> </a:t>
            </a:r>
            <a:r>
              <a:rPr lang="en-US" sz="1050" b="1" i="0" u="none" strike="noStrike" dirty="0">
                <a:solidFill>
                  <a:schemeClr val="accent2">
                    <a:lumMod val="90000"/>
                  </a:schemeClr>
                </a:solidFill>
                <a:effectLst/>
                <a:latin typeface="Consolas" panose="020B0609020204030204" pitchFamily="49" charset="0"/>
              </a:rPr>
              <a:t>grep -q $group /etc/group</a:t>
            </a:r>
            <a:endParaRPr lang="en-US" sz="1050" b="1" dirty="0">
              <a:solidFill>
                <a:schemeClr val="accent2">
                  <a:lumMod val="90000"/>
                </a:schemeClr>
              </a:solidFill>
              <a:effectLst/>
              <a:latin typeface="Consolas" panose="020B0609020204030204" pitchFamily="49" charset="0"/>
            </a:endParaRPr>
          </a:p>
          <a:p>
            <a:pPr rtl="0">
              <a:spcBef>
                <a:spcPts val="0"/>
              </a:spcBef>
              <a:spcAft>
                <a:spcPts val="0"/>
              </a:spcAft>
            </a:pPr>
            <a:r>
              <a:rPr lang="en-US" sz="1050" b="0" i="0" u="none" strike="noStrike" dirty="0">
                <a:solidFill>
                  <a:srgbClr val="101094"/>
                </a:solidFill>
                <a:effectLst/>
                <a:latin typeface="Consolas" panose="020B0609020204030204" pitchFamily="49" charset="0"/>
              </a:rPr>
              <a:t>then</a:t>
            </a:r>
            <a:endParaRPr lang="en-US" sz="1050" b="0" dirty="0">
              <a:effectLst/>
              <a:latin typeface="Consolas" panose="020B0609020204030204" pitchFamily="49" charset="0"/>
            </a:endParaRPr>
          </a:p>
          <a:p>
            <a:pPr rtl="0">
              <a:spcBef>
                <a:spcPts val="0"/>
              </a:spcBef>
              <a:spcAft>
                <a:spcPts val="0"/>
              </a:spcAft>
            </a:pPr>
            <a:r>
              <a:rPr lang="en-US" sz="1050" b="0" i="0" u="none" strike="noStrike" dirty="0">
                <a:solidFill>
                  <a:srgbClr val="303336"/>
                </a:solidFill>
                <a:effectLst/>
                <a:latin typeface="Consolas" panose="020B0609020204030204" pitchFamily="49" charset="0"/>
              </a:rPr>
              <a:t>    echo </a:t>
            </a:r>
            <a:r>
              <a:rPr lang="en-US" sz="1050" b="0" i="0" u="none" strike="noStrike" dirty="0">
                <a:solidFill>
                  <a:srgbClr val="7D2727"/>
                </a:solidFill>
                <a:effectLst/>
                <a:latin typeface="Consolas" panose="020B0609020204030204" pitchFamily="49" charset="0"/>
              </a:rPr>
              <a:t>"grp exists“</a:t>
            </a:r>
            <a:endParaRPr lang="en-US" sz="1050" dirty="0">
              <a:latin typeface="Consolas" panose="020B0609020204030204" pitchFamily="49" charset="0"/>
            </a:endParaRPr>
          </a:p>
          <a:p>
            <a:pPr rtl="0">
              <a:spcBef>
                <a:spcPts val="0"/>
              </a:spcBef>
              <a:spcAft>
                <a:spcPts val="0"/>
              </a:spcAft>
            </a:pPr>
            <a:r>
              <a:rPr lang="en-US" sz="1050" b="0" i="0" u="none" strike="noStrike" dirty="0">
                <a:solidFill>
                  <a:srgbClr val="101094"/>
                </a:solidFill>
                <a:effectLst/>
                <a:latin typeface="Consolas" panose="020B0609020204030204" pitchFamily="49" charset="0"/>
              </a:rPr>
              <a:t>else</a:t>
            </a:r>
            <a:endParaRPr lang="en-US" sz="1050" b="0" dirty="0">
              <a:effectLst/>
              <a:latin typeface="Consolas" panose="020B0609020204030204" pitchFamily="49" charset="0"/>
            </a:endParaRPr>
          </a:p>
          <a:p>
            <a:pPr rtl="0">
              <a:spcBef>
                <a:spcPts val="0"/>
              </a:spcBef>
              <a:spcAft>
                <a:spcPts val="0"/>
              </a:spcAft>
            </a:pPr>
            <a:r>
              <a:rPr lang="en-US" sz="1050" b="0" i="0" u="none" strike="noStrike" dirty="0">
                <a:solidFill>
                  <a:srgbClr val="303336"/>
                </a:solidFill>
                <a:effectLst/>
                <a:latin typeface="Consolas" panose="020B0609020204030204" pitchFamily="49" charset="0"/>
              </a:rPr>
              <a:t>    echo </a:t>
            </a:r>
            <a:r>
              <a:rPr lang="en-US" sz="1050" b="0" i="0" u="none" strike="noStrike" dirty="0">
                <a:solidFill>
                  <a:srgbClr val="7D2727"/>
                </a:solidFill>
                <a:effectLst/>
                <a:latin typeface="Consolas" panose="020B0609020204030204" pitchFamily="49" charset="0"/>
              </a:rPr>
              <a:t>"grp doesn’t exist"</a:t>
            </a:r>
            <a:endParaRPr lang="en-US" sz="1050" b="0" dirty="0">
              <a:effectLst/>
              <a:latin typeface="Consolas" panose="020B0609020204030204" pitchFamily="49" charset="0"/>
            </a:endParaRPr>
          </a:p>
          <a:p>
            <a:pPr rtl="0">
              <a:spcBef>
                <a:spcPts val="0"/>
              </a:spcBef>
              <a:spcAft>
                <a:spcPts val="1100"/>
              </a:spcAft>
            </a:pPr>
            <a:r>
              <a:rPr lang="en-US" sz="1050" b="0" i="0" u="none" strike="noStrike" dirty="0">
                <a:solidFill>
                  <a:srgbClr val="101094"/>
                </a:solidFill>
                <a:effectLst/>
                <a:latin typeface="Consolas" panose="020B0609020204030204" pitchFamily="49" charset="0"/>
              </a:rPr>
              <a:t>fi</a:t>
            </a:r>
            <a:br>
              <a:rPr lang="en-US" sz="1200" dirty="0"/>
            </a:br>
            <a:endParaRPr lang="en-US" sz="1050" b="1" dirty="0">
              <a:highlight>
                <a:srgbClr val="F2F2F2"/>
              </a:highlight>
              <a:latin typeface="Consolas" panose="020B0609020204030204" pitchFamily="49" charset="0"/>
            </a:endParaRPr>
          </a:p>
        </p:txBody>
      </p:sp>
      <p:sp>
        <p:nvSpPr>
          <p:cNvPr id="92" name="Google Shape;1317;p48">
            <a:extLst>
              <a:ext uri="{FF2B5EF4-FFF2-40B4-BE49-F238E27FC236}">
                <a16:creationId xmlns:a16="http://schemas.microsoft.com/office/drawing/2014/main" id="{3C17E652-67CD-433E-B2F0-67711B20BA64}"/>
              </a:ext>
            </a:extLst>
          </p:cNvPr>
          <p:cNvSpPr/>
          <p:nvPr/>
        </p:nvSpPr>
        <p:spPr>
          <a:xfrm rot="3100471">
            <a:off x="7657206" y="5695044"/>
            <a:ext cx="863783" cy="755748"/>
          </a:xfrm>
          <a:custGeom>
            <a:avLst/>
            <a:gdLst/>
            <a:ahLst/>
            <a:cxnLst/>
            <a:rect l="l" t="t" r="r" b="b"/>
            <a:pathLst>
              <a:path w="43167" h="40234" extrusionOk="0">
                <a:moveTo>
                  <a:pt x="9721" y="1068"/>
                </a:moveTo>
                <a:lnTo>
                  <a:pt x="9820" y="1118"/>
                </a:lnTo>
                <a:cubicBezTo>
                  <a:pt x="9870" y="1217"/>
                  <a:pt x="9920" y="1267"/>
                  <a:pt x="10020" y="1317"/>
                </a:cubicBezTo>
                <a:cubicBezTo>
                  <a:pt x="10119" y="1467"/>
                  <a:pt x="10219" y="1666"/>
                  <a:pt x="10269" y="1865"/>
                </a:cubicBezTo>
                <a:cubicBezTo>
                  <a:pt x="10369" y="2065"/>
                  <a:pt x="10418" y="2364"/>
                  <a:pt x="10468" y="2613"/>
                </a:cubicBezTo>
                <a:cubicBezTo>
                  <a:pt x="10518" y="3211"/>
                  <a:pt x="10468" y="3859"/>
                  <a:pt x="10369" y="4457"/>
                </a:cubicBezTo>
                <a:lnTo>
                  <a:pt x="10369" y="4557"/>
                </a:lnTo>
                <a:cubicBezTo>
                  <a:pt x="10369" y="4657"/>
                  <a:pt x="10319" y="4756"/>
                  <a:pt x="10319" y="4856"/>
                </a:cubicBezTo>
                <a:lnTo>
                  <a:pt x="10319" y="4706"/>
                </a:lnTo>
                <a:cubicBezTo>
                  <a:pt x="10319" y="4856"/>
                  <a:pt x="10269" y="5006"/>
                  <a:pt x="10269" y="5155"/>
                </a:cubicBezTo>
                <a:cubicBezTo>
                  <a:pt x="10219" y="5504"/>
                  <a:pt x="10169" y="5903"/>
                  <a:pt x="10119" y="6252"/>
                </a:cubicBezTo>
                <a:lnTo>
                  <a:pt x="10119" y="6451"/>
                </a:lnTo>
                <a:cubicBezTo>
                  <a:pt x="10020" y="6900"/>
                  <a:pt x="9970" y="7398"/>
                  <a:pt x="9920" y="7847"/>
                </a:cubicBezTo>
                <a:cubicBezTo>
                  <a:pt x="9820" y="8295"/>
                  <a:pt x="9770" y="8644"/>
                  <a:pt x="9721" y="9043"/>
                </a:cubicBezTo>
                <a:cubicBezTo>
                  <a:pt x="9671" y="9442"/>
                  <a:pt x="9671" y="9791"/>
                  <a:pt x="9621" y="10140"/>
                </a:cubicBezTo>
                <a:cubicBezTo>
                  <a:pt x="9621" y="10538"/>
                  <a:pt x="9571" y="10937"/>
                  <a:pt x="9571" y="11286"/>
                </a:cubicBezTo>
                <a:cubicBezTo>
                  <a:pt x="9521" y="11087"/>
                  <a:pt x="9471" y="10887"/>
                  <a:pt x="9422" y="10688"/>
                </a:cubicBezTo>
                <a:cubicBezTo>
                  <a:pt x="9272" y="10189"/>
                  <a:pt x="9122" y="9741"/>
                  <a:pt x="9023" y="9292"/>
                </a:cubicBezTo>
                <a:cubicBezTo>
                  <a:pt x="8873" y="8844"/>
                  <a:pt x="8823" y="8395"/>
                  <a:pt x="8724" y="7946"/>
                </a:cubicBezTo>
                <a:cubicBezTo>
                  <a:pt x="8674" y="7498"/>
                  <a:pt x="8624" y="7049"/>
                  <a:pt x="8524" y="6601"/>
                </a:cubicBezTo>
                <a:cubicBezTo>
                  <a:pt x="8475" y="6202"/>
                  <a:pt x="8524" y="5953"/>
                  <a:pt x="8524" y="5654"/>
                </a:cubicBezTo>
                <a:lnTo>
                  <a:pt x="8524" y="4607"/>
                </a:lnTo>
                <a:cubicBezTo>
                  <a:pt x="8524" y="4258"/>
                  <a:pt x="8524" y="3909"/>
                  <a:pt x="8524" y="3560"/>
                </a:cubicBezTo>
                <a:cubicBezTo>
                  <a:pt x="8574" y="3211"/>
                  <a:pt x="8624" y="2912"/>
                  <a:pt x="8624" y="2613"/>
                </a:cubicBezTo>
                <a:cubicBezTo>
                  <a:pt x="8674" y="2414"/>
                  <a:pt x="8724" y="2214"/>
                  <a:pt x="8774" y="2015"/>
                </a:cubicBezTo>
                <a:cubicBezTo>
                  <a:pt x="8873" y="1815"/>
                  <a:pt x="8973" y="1616"/>
                  <a:pt x="9122" y="1467"/>
                </a:cubicBezTo>
                <a:cubicBezTo>
                  <a:pt x="9222" y="1367"/>
                  <a:pt x="9272" y="1267"/>
                  <a:pt x="9372" y="1217"/>
                </a:cubicBezTo>
                <a:cubicBezTo>
                  <a:pt x="9422" y="1167"/>
                  <a:pt x="9471" y="1118"/>
                  <a:pt x="9571" y="1068"/>
                </a:cubicBezTo>
                <a:close/>
                <a:moveTo>
                  <a:pt x="1446" y="7249"/>
                </a:moveTo>
                <a:cubicBezTo>
                  <a:pt x="1646" y="7298"/>
                  <a:pt x="1795" y="7298"/>
                  <a:pt x="1995" y="7398"/>
                </a:cubicBezTo>
                <a:cubicBezTo>
                  <a:pt x="2344" y="7498"/>
                  <a:pt x="2643" y="7647"/>
                  <a:pt x="2942" y="7797"/>
                </a:cubicBezTo>
                <a:cubicBezTo>
                  <a:pt x="3091" y="7946"/>
                  <a:pt x="3291" y="8046"/>
                  <a:pt x="3440" y="8146"/>
                </a:cubicBezTo>
                <a:cubicBezTo>
                  <a:pt x="3640" y="8345"/>
                  <a:pt x="3839" y="8495"/>
                  <a:pt x="3988" y="8694"/>
                </a:cubicBezTo>
                <a:cubicBezTo>
                  <a:pt x="4188" y="8844"/>
                  <a:pt x="4337" y="8993"/>
                  <a:pt x="4487" y="9093"/>
                </a:cubicBezTo>
                <a:cubicBezTo>
                  <a:pt x="4686" y="9242"/>
                  <a:pt x="4886" y="9442"/>
                  <a:pt x="5135" y="9591"/>
                </a:cubicBezTo>
                <a:cubicBezTo>
                  <a:pt x="5434" y="9890"/>
                  <a:pt x="5783" y="10239"/>
                  <a:pt x="6132" y="10538"/>
                </a:cubicBezTo>
                <a:cubicBezTo>
                  <a:pt x="6431" y="10837"/>
                  <a:pt x="6780" y="11236"/>
                  <a:pt x="7129" y="11585"/>
                </a:cubicBezTo>
                <a:cubicBezTo>
                  <a:pt x="7428" y="11934"/>
                  <a:pt x="7827" y="12383"/>
                  <a:pt x="8225" y="12831"/>
                </a:cubicBezTo>
                <a:cubicBezTo>
                  <a:pt x="7876" y="12582"/>
                  <a:pt x="7627" y="12383"/>
                  <a:pt x="7328" y="12183"/>
                </a:cubicBezTo>
                <a:cubicBezTo>
                  <a:pt x="6580" y="11735"/>
                  <a:pt x="5883" y="11286"/>
                  <a:pt x="5135" y="10837"/>
                </a:cubicBezTo>
                <a:cubicBezTo>
                  <a:pt x="4437" y="10339"/>
                  <a:pt x="3739" y="9990"/>
                  <a:pt x="2992" y="9591"/>
                </a:cubicBezTo>
                <a:cubicBezTo>
                  <a:pt x="2593" y="9292"/>
                  <a:pt x="2194" y="8993"/>
                  <a:pt x="1845" y="8644"/>
                </a:cubicBezTo>
                <a:lnTo>
                  <a:pt x="1546" y="8345"/>
                </a:lnTo>
                <a:cubicBezTo>
                  <a:pt x="1446" y="8196"/>
                  <a:pt x="1297" y="8046"/>
                  <a:pt x="1197" y="7897"/>
                </a:cubicBezTo>
                <a:cubicBezTo>
                  <a:pt x="1147" y="7797"/>
                  <a:pt x="1097" y="7697"/>
                  <a:pt x="1097" y="7597"/>
                </a:cubicBezTo>
                <a:lnTo>
                  <a:pt x="1097" y="7398"/>
                </a:lnTo>
                <a:lnTo>
                  <a:pt x="1147" y="7298"/>
                </a:lnTo>
                <a:lnTo>
                  <a:pt x="1197" y="7249"/>
                </a:lnTo>
                <a:close/>
                <a:moveTo>
                  <a:pt x="15453" y="4108"/>
                </a:moveTo>
                <a:lnTo>
                  <a:pt x="15602" y="4208"/>
                </a:lnTo>
                <a:cubicBezTo>
                  <a:pt x="15702" y="4308"/>
                  <a:pt x="15802" y="4407"/>
                  <a:pt x="15901" y="4507"/>
                </a:cubicBezTo>
                <a:cubicBezTo>
                  <a:pt x="16001" y="4657"/>
                  <a:pt x="16051" y="4806"/>
                  <a:pt x="16151" y="4956"/>
                </a:cubicBezTo>
                <a:cubicBezTo>
                  <a:pt x="16250" y="5305"/>
                  <a:pt x="16350" y="5654"/>
                  <a:pt x="16350" y="6002"/>
                </a:cubicBezTo>
                <a:cubicBezTo>
                  <a:pt x="16500" y="7099"/>
                  <a:pt x="16450" y="8245"/>
                  <a:pt x="16450" y="9392"/>
                </a:cubicBezTo>
                <a:cubicBezTo>
                  <a:pt x="16450" y="9940"/>
                  <a:pt x="16500" y="10489"/>
                  <a:pt x="16500" y="11037"/>
                </a:cubicBezTo>
                <a:cubicBezTo>
                  <a:pt x="16500" y="11585"/>
                  <a:pt x="16500" y="12084"/>
                  <a:pt x="16450" y="12632"/>
                </a:cubicBezTo>
                <a:cubicBezTo>
                  <a:pt x="16450" y="12831"/>
                  <a:pt x="16400" y="13080"/>
                  <a:pt x="16350" y="13330"/>
                </a:cubicBezTo>
                <a:cubicBezTo>
                  <a:pt x="16350" y="13579"/>
                  <a:pt x="16350" y="13878"/>
                  <a:pt x="16350" y="14127"/>
                </a:cubicBezTo>
                <a:lnTo>
                  <a:pt x="16350" y="15672"/>
                </a:lnTo>
                <a:lnTo>
                  <a:pt x="16350" y="16420"/>
                </a:lnTo>
                <a:cubicBezTo>
                  <a:pt x="16350" y="16669"/>
                  <a:pt x="16400" y="17018"/>
                  <a:pt x="16450" y="17367"/>
                </a:cubicBezTo>
                <a:cubicBezTo>
                  <a:pt x="16500" y="17666"/>
                  <a:pt x="16549" y="17915"/>
                  <a:pt x="16599" y="18215"/>
                </a:cubicBezTo>
                <a:cubicBezTo>
                  <a:pt x="16599" y="18514"/>
                  <a:pt x="16649" y="18713"/>
                  <a:pt x="16699" y="18962"/>
                </a:cubicBezTo>
                <a:cubicBezTo>
                  <a:pt x="16799" y="19411"/>
                  <a:pt x="16849" y="19810"/>
                  <a:pt x="16998" y="20208"/>
                </a:cubicBezTo>
                <a:lnTo>
                  <a:pt x="16998" y="20358"/>
                </a:lnTo>
                <a:cubicBezTo>
                  <a:pt x="16649" y="19710"/>
                  <a:pt x="16350" y="19012"/>
                  <a:pt x="16051" y="18314"/>
                </a:cubicBezTo>
                <a:cubicBezTo>
                  <a:pt x="15951" y="18065"/>
                  <a:pt x="15852" y="17816"/>
                  <a:pt x="15802" y="17567"/>
                </a:cubicBezTo>
                <a:cubicBezTo>
                  <a:pt x="15702" y="17317"/>
                  <a:pt x="15602" y="17018"/>
                  <a:pt x="15553" y="16719"/>
                </a:cubicBezTo>
                <a:cubicBezTo>
                  <a:pt x="15353" y="16171"/>
                  <a:pt x="15154" y="15573"/>
                  <a:pt x="14954" y="15024"/>
                </a:cubicBezTo>
                <a:cubicBezTo>
                  <a:pt x="14905" y="14725"/>
                  <a:pt x="14805" y="14476"/>
                  <a:pt x="14755" y="14177"/>
                </a:cubicBezTo>
                <a:cubicBezTo>
                  <a:pt x="14655" y="13878"/>
                  <a:pt x="14605" y="13679"/>
                  <a:pt x="14605" y="13380"/>
                </a:cubicBezTo>
                <a:cubicBezTo>
                  <a:pt x="14506" y="12831"/>
                  <a:pt x="14356" y="12283"/>
                  <a:pt x="14257" y="11685"/>
                </a:cubicBezTo>
                <a:cubicBezTo>
                  <a:pt x="14207" y="11485"/>
                  <a:pt x="14207" y="11286"/>
                  <a:pt x="14157" y="11087"/>
                </a:cubicBezTo>
                <a:cubicBezTo>
                  <a:pt x="14057" y="10289"/>
                  <a:pt x="14007" y="9541"/>
                  <a:pt x="14007" y="8744"/>
                </a:cubicBezTo>
                <a:cubicBezTo>
                  <a:pt x="14007" y="8345"/>
                  <a:pt x="14007" y="7946"/>
                  <a:pt x="14057" y="7548"/>
                </a:cubicBezTo>
                <a:cubicBezTo>
                  <a:pt x="14107" y="7149"/>
                  <a:pt x="14107" y="6800"/>
                  <a:pt x="14157" y="6451"/>
                </a:cubicBezTo>
                <a:cubicBezTo>
                  <a:pt x="14207" y="6102"/>
                  <a:pt x="14257" y="5803"/>
                  <a:pt x="14406" y="5554"/>
                </a:cubicBezTo>
                <a:cubicBezTo>
                  <a:pt x="14456" y="5354"/>
                  <a:pt x="14556" y="5155"/>
                  <a:pt x="14655" y="4956"/>
                </a:cubicBezTo>
                <a:cubicBezTo>
                  <a:pt x="14755" y="4806"/>
                  <a:pt x="14855" y="4607"/>
                  <a:pt x="14954" y="4457"/>
                </a:cubicBezTo>
                <a:cubicBezTo>
                  <a:pt x="15054" y="4358"/>
                  <a:pt x="15104" y="4258"/>
                  <a:pt x="15204" y="4208"/>
                </a:cubicBezTo>
                <a:lnTo>
                  <a:pt x="15353" y="4108"/>
                </a:lnTo>
                <a:close/>
                <a:moveTo>
                  <a:pt x="2643" y="15423"/>
                </a:moveTo>
                <a:cubicBezTo>
                  <a:pt x="2992" y="15473"/>
                  <a:pt x="3340" y="15523"/>
                  <a:pt x="3689" y="15573"/>
                </a:cubicBezTo>
                <a:cubicBezTo>
                  <a:pt x="4038" y="15623"/>
                  <a:pt x="4387" y="15722"/>
                  <a:pt x="4736" y="15772"/>
                </a:cubicBezTo>
                <a:cubicBezTo>
                  <a:pt x="5235" y="15972"/>
                  <a:pt x="5733" y="16121"/>
                  <a:pt x="6182" y="16320"/>
                </a:cubicBezTo>
                <a:cubicBezTo>
                  <a:pt x="6680" y="16520"/>
                  <a:pt x="7228" y="16719"/>
                  <a:pt x="7727" y="16968"/>
                </a:cubicBezTo>
                <a:cubicBezTo>
                  <a:pt x="8225" y="17168"/>
                  <a:pt x="8724" y="17417"/>
                  <a:pt x="9222" y="17666"/>
                </a:cubicBezTo>
                <a:cubicBezTo>
                  <a:pt x="9721" y="17866"/>
                  <a:pt x="10219" y="18115"/>
                  <a:pt x="10718" y="18414"/>
                </a:cubicBezTo>
                <a:cubicBezTo>
                  <a:pt x="11017" y="18563"/>
                  <a:pt x="11316" y="18763"/>
                  <a:pt x="11615" y="18912"/>
                </a:cubicBezTo>
                <a:cubicBezTo>
                  <a:pt x="12063" y="19261"/>
                  <a:pt x="12562" y="19560"/>
                  <a:pt x="13010" y="19859"/>
                </a:cubicBezTo>
                <a:cubicBezTo>
                  <a:pt x="13459" y="20208"/>
                  <a:pt x="13958" y="20507"/>
                  <a:pt x="14406" y="20906"/>
                </a:cubicBezTo>
                <a:lnTo>
                  <a:pt x="14157" y="20707"/>
                </a:lnTo>
                <a:cubicBezTo>
                  <a:pt x="13609" y="20458"/>
                  <a:pt x="13060" y="20258"/>
                  <a:pt x="12512" y="20059"/>
                </a:cubicBezTo>
                <a:cubicBezTo>
                  <a:pt x="11515" y="19710"/>
                  <a:pt x="10518" y="19361"/>
                  <a:pt x="9521" y="19012"/>
                </a:cubicBezTo>
                <a:lnTo>
                  <a:pt x="9172" y="18912"/>
                </a:lnTo>
                <a:lnTo>
                  <a:pt x="9322" y="18962"/>
                </a:lnTo>
                <a:cubicBezTo>
                  <a:pt x="8923" y="18863"/>
                  <a:pt x="8475" y="18713"/>
                  <a:pt x="8026" y="18563"/>
                </a:cubicBezTo>
                <a:cubicBezTo>
                  <a:pt x="7627" y="18464"/>
                  <a:pt x="7179" y="18414"/>
                  <a:pt x="6730" y="18314"/>
                </a:cubicBezTo>
                <a:cubicBezTo>
                  <a:pt x="6281" y="18215"/>
                  <a:pt x="5932" y="18115"/>
                  <a:pt x="5534" y="18015"/>
                </a:cubicBezTo>
                <a:cubicBezTo>
                  <a:pt x="5135" y="17915"/>
                  <a:pt x="4686" y="17816"/>
                  <a:pt x="4287" y="17716"/>
                </a:cubicBezTo>
                <a:cubicBezTo>
                  <a:pt x="3889" y="17616"/>
                  <a:pt x="3640" y="17517"/>
                  <a:pt x="3340" y="17367"/>
                </a:cubicBezTo>
                <a:cubicBezTo>
                  <a:pt x="2992" y="17268"/>
                  <a:pt x="2692" y="17068"/>
                  <a:pt x="2393" y="16919"/>
                </a:cubicBezTo>
                <a:cubicBezTo>
                  <a:pt x="2194" y="16769"/>
                  <a:pt x="1995" y="16620"/>
                  <a:pt x="1795" y="16420"/>
                </a:cubicBezTo>
                <a:cubicBezTo>
                  <a:pt x="1696" y="16320"/>
                  <a:pt x="1596" y="16221"/>
                  <a:pt x="1546" y="16071"/>
                </a:cubicBezTo>
                <a:cubicBezTo>
                  <a:pt x="1546" y="16021"/>
                  <a:pt x="1496" y="15972"/>
                  <a:pt x="1446" y="15922"/>
                </a:cubicBezTo>
                <a:cubicBezTo>
                  <a:pt x="1446" y="15872"/>
                  <a:pt x="1446" y="15772"/>
                  <a:pt x="1446" y="15722"/>
                </a:cubicBezTo>
                <a:cubicBezTo>
                  <a:pt x="1446" y="15722"/>
                  <a:pt x="1446" y="15672"/>
                  <a:pt x="1446" y="15623"/>
                </a:cubicBezTo>
                <a:lnTo>
                  <a:pt x="1546" y="15623"/>
                </a:lnTo>
                <a:cubicBezTo>
                  <a:pt x="1596" y="15573"/>
                  <a:pt x="1696" y="15573"/>
                  <a:pt x="1795" y="15523"/>
                </a:cubicBezTo>
                <a:cubicBezTo>
                  <a:pt x="2044" y="15473"/>
                  <a:pt x="2344" y="15423"/>
                  <a:pt x="2643" y="15423"/>
                </a:cubicBezTo>
                <a:close/>
                <a:moveTo>
                  <a:pt x="21484" y="8196"/>
                </a:moveTo>
                <a:cubicBezTo>
                  <a:pt x="21534" y="8245"/>
                  <a:pt x="21584" y="8245"/>
                  <a:pt x="21634" y="8295"/>
                </a:cubicBezTo>
                <a:cubicBezTo>
                  <a:pt x="21733" y="8395"/>
                  <a:pt x="21833" y="8495"/>
                  <a:pt x="21933" y="8594"/>
                </a:cubicBezTo>
                <a:cubicBezTo>
                  <a:pt x="21983" y="8694"/>
                  <a:pt x="22082" y="8794"/>
                  <a:pt x="22132" y="8893"/>
                </a:cubicBezTo>
                <a:cubicBezTo>
                  <a:pt x="22232" y="9043"/>
                  <a:pt x="22282" y="9143"/>
                  <a:pt x="22332" y="9242"/>
                </a:cubicBezTo>
                <a:cubicBezTo>
                  <a:pt x="22481" y="9741"/>
                  <a:pt x="22581" y="10189"/>
                  <a:pt x="22631" y="10688"/>
                </a:cubicBezTo>
                <a:cubicBezTo>
                  <a:pt x="22680" y="11236"/>
                  <a:pt x="22680" y="11735"/>
                  <a:pt x="22730" y="12233"/>
                </a:cubicBezTo>
                <a:cubicBezTo>
                  <a:pt x="22730" y="12781"/>
                  <a:pt x="22780" y="13380"/>
                  <a:pt x="22830" y="13928"/>
                </a:cubicBezTo>
                <a:cubicBezTo>
                  <a:pt x="22930" y="15024"/>
                  <a:pt x="22930" y="16121"/>
                  <a:pt x="22930" y="17168"/>
                </a:cubicBezTo>
                <a:cubicBezTo>
                  <a:pt x="22930" y="17766"/>
                  <a:pt x="22930" y="18314"/>
                  <a:pt x="22880" y="18912"/>
                </a:cubicBezTo>
                <a:cubicBezTo>
                  <a:pt x="22830" y="19461"/>
                  <a:pt x="22830" y="20059"/>
                  <a:pt x="22880" y="20607"/>
                </a:cubicBezTo>
                <a:cubicBezTo>
                  <a:pt x="22980" y="21754"/>
                  <a:pt x="23079" y="22900"/>
                  <a:pt x="23279" y="24046"/>
                </a:cubicBezTo>
                <a:cubicBezTo>
                  <a:pt x="23279" y="24196"/>
                  <a:pt x="23328" y="24346"/>
                  <a:pt x="23328" y="24445"/>
                </a:cubicBezTo>
                <a:cubicBezTo>
                  <a:pt x="23378" y="24894"/>
                  <a:pt x="23428" y="25293"/>
                  <a:pt x="23528" y="25691"/>
                </a:cubicBezTo>
                <a:cubicBezTo>
                  <a:pt x="23578" y="25941"/>
                  <a:pt x="23677" y="26190"/>
                  <a:pt x="23727" y="26439"/>
                </a:cubicBezTo>
                <a:lnTo>
                  <a:pt x="23578" y="26040"/>
                </a:lnTo>
                <a:cubicBezTo>
                  <a:pt x="23428" y="25741"/>
                  <a:pt x="23279" y="25442"/>
                  <a:pt x="23179" y="25143"/>
                </a:cubicBezTo>
                <a:cubicBezTo>
                  <a:pt x="23179" y="25193"/>
                  <a:pt x="23179" y="25193"/>
                  <a:pt x="23179" y="25243"/>
                </a:cubicBezTo>
                <a:lnTo>
                  <a:pt x="23129" y="25143"/>
                </a:lnTo>
                <a:lnTo>
                  <a:pt x="23129" y="25093"/>
                </a:lnTo>
                <a:cubicBezTo>
                  <a:pt x="22930" y="24595"/>
                  <a:pt x="22730" y="24096"/>
                  <a:pt x="22531" y="23598"/>
                </a:cubicBezTo>
                <a:cubicBezTo>
                  <a:pt x="22381" y="23050"/>
                  <a:pt x="22232" y="22451"/>
                  <a:pt x="22032" y="21853"/>
                </a:cubicBezTo>
                <a:cubicBezTo>
                  <a:pt x="21833" y="21255"/>
                  <a:pt x="21684" y="20607"/>
                  <a:pt x="21534" y="20009"/>
                </a:cubicBezTo>
                <a:cubicBezTo>
                  <a:pt x="21384" y="19411"/>
                  <a:pt x="21285" y="18813"/>
                  <a:pt x="21185" y="18215"/>
                </a:cubicBezTo>
                <a:cubicBezTo>
                  <a:pt x="21036" y="17616"/>
                  <a:pt x="20936" y="16968"/>
                  <a:pt x="20836" y="16320"/>
                </a:cubicBezTo>
                <a:cubicBezTo>
                  <a:pt x="20687" y="15623"/>
                  <a:pt x="20587" y="15074"/>
                  <a:pt x="20537" y="14426"/>
                </a:cubicBezTo>
                <a:cubicBezTo>
                  <a:pt x="20537" y="14127"/>
                  <a:pt x="20437" y="13878"/>
                  <a:pt x="20437" y="13579"/>
                </a:cubicBezTo>
                <a:cubicBezTo>
                  <a:pt x="20338" y="12981"/>
                  <a:pt x="20288" y="12333"/>
                  <a:pt x="20288" y="11735"/>
                </a:cubicBezTo>
                <a:lnTo>
                  <a:pt x="20288" y="10738"/>
                </a:lnTo>
                <a:cubicBezTo>
                  <a:pt x="20288" y="10439"/>
                  <a:pt x="20338" y="10140"/>
                  <a:pt x="20388" y="9841"/>
                </a:cubicBezTo>
                <a:cubicBezTo>
                  <a:pt x="20437" y="9492"/>
                  <a:pt x="20487" y="9193"/>
                  <a:pt x="20587" y="8844"/>
                </a:cubicBezTo>
                <a:cubicBezTo>
                  <a:pt x="20637" y="8744"/>
                  <a:pt x="20736" y="8594"/>
                  <a:pt x="20836" y="8495"/>
                </a:cubicBezTo>
                <a:cubicBezTo>
                  <a:pt x="20886" y="8445"/>
                  <a:pt x="20936" y="8345"/>
                  <a:pt x="21036" y="8295"/>
                </a:cubicBezTo>
                <a:cubicBezTo>
                  <a:pt x="21036" y="8295"/>
                  <a:pt x="21135" y="8245"/>
                  <a:pt x="21185" y="8196"/>
                </a:cubicBezTo>
                <a:close/>
                <a:moveTo>
                  <a:pt x="7378" y="23249"/>
                </a:moveTo>
                <a:cubicBezTo>
                  <a:pt x="8524" y="23299"/>
                  <a:pt x="9671" y="23498"/>
                  <a:pt x="10817" y="23698"/>
                </a:cubicBezTo>
                <a:cubicBezTo>
                  <a:pt x="11366" y="23797"/>
                  <a:pt x="11964" y="23897"/>
                  <a:pt x="12512" y="24046"/>
                </a:cubicBezTo>
                <a:cubicBezTo>
                  <a:pt x="13110" y="24196"/>
                  <a:pt x="13609" y="24346"/>
                  <a:pt x="14157" y="24495"/>
                </a:cubicBezTo>
                <a:lnTo>
                  <a:pt x="15204" y="24744"/>
                </a:lnTo>
                <a:cubicBezTo>
                  <a:pt x="16250" y="25093"/>
                  <a:pt x="17297" y="25442"/>
                  <a:pt x="18294" y="25841"/>
                </a:cubicBezTo>
                <a:cubicBezTo>
                  <a:pt x="18793" y="25990"/>
                  <a:pt x="19241" y="26240"/>
                  <a:pt x="19740" y="26439"/>
                </a:cubicBezTo>
                <a:cubicBezTo>
                  <a:pt x="20238" y="26688"/>
                  <a:pt x="20687" y="26938"/>
                  <a:pt x="21185" y="27187"/>
                </a:cubicBezTo>
                <a:lnTo>
                  <a:pt x="21584" y="27436"/>
                </a:lnTo>
                <a:lnTo>
                  <a:pt x="21534" y="27436"/>
                </a:lnTo>
                <a:cubicBezTo>
                  <a:pt x="21584" y="27436"/>
                  <a:pt x="21584" y="27486"/>
                  <a:pt x="21634" y="27486"/>
                </a:cubicBezTo>
                <a:lnTo>
                  <a:pt x="21833" y="27586"/>
                </a:lnTo>
                <a:lnTo>
                  <a:pt x="22032" y="27735"/>
                </a:lnTo>
                <a:cubicBezTo>
                  <a:pt x="21733" y="27586"/>
                  <a:pt x="21434" y="27486"/>
                  <a:pt x="21085" y="27386"/>
                </a:cubicBezTo>
                <a:cubicBezTo>
                  <a:pt x="20487" y="27237"/>
                  <a:pt x="19939" y="27087"/>
                  <a:pt x="19341" y="26938"/>
                </a:cubicBezTo>
                <a:cubicBezTo>
                  <a:pt x="18194" y="26638"/>
                  <a:pt x="17048" y="26439"/>
                  <a:pt x="15901" y="26290"/>
                </a:cubicBezTo>
                <a:cubicBezTo>
                  <a:pt x="15303" y="26190"/>
                  <a:pt x="14755" y="26190"/>
                  <a:pt x="14107" y="26140"/>
                </a:cubicBezTo>
                <a:cubicBezTo>
                  <a:pt x="13509" y="26040"/>
                  <a:pt x="12961" y="26090"/>
                  <a:pt x="12412" y="26040"/>
                </a:cubicBezTo>
                <a:cubicBezTo>
                  <a:pt x="11864" y="26040"/>
                  <a:pt x="11266" y="25990"/>
                  <a:pt x="10718" y="25990"/>
                </a:cubicBezTo>
                <a:cubicBezTo>
                  <a:pt x="10169" y="25941"/>
                  <a:pt x="9521" y="25941"/>
                  <a:pt x="8923" y="25841"/>
                </a:cubicBezTo>
                <a:cubicBezTo>
                  <a:pt x="8674" y="25841"/>
                  <a:pt x="8375" y="25791"/>
                  <a:pt x="8076" y="25791"/>
                </a:cubicBezTo>
                <a:cubicBezTo>
                  <a:pt x="7827" y="25741"/>
                  <a:pt x="7478" y="25741"/>
                  <a:pt x="7179" y="25691"/>
                </a:cubicBezTo>
                <a:cubicBezTo>
                  <a:pt x="6630" y="25592"/>
                  <a:pt x="6082" y="25492"/>
                  <a:pt x="5583" y="25392"/>
                </a:cubicBezTo>
                <a:cubicBezTo>
                  <a:pt x="5284" y="25293"/>
                  <a:pt x="5035" y="25143"/>
                  <a:pt x="4786" y="24994"/>
                </a:cubicBezTo>
                <a:cubicBezTo>
                  <a:pt x="4636" y="24944"/>
                  <a:pt x="4537" y="24844"/>
                  <a:pt x="4437" y="24744"/>
                </a:cubicBezTo>
                <a:cubicBezTo>
                  <a:pt x="4387" y="24645"/>
                  <a:pt x="4287" y="24595"/>
                  <a:pt x="4238" y="24495"/>
                </a:cubicBezTo>
                <a:lnTo>
                  <a:pt x="4188" y="24346"/>
                </a:lnTo>
                <a:lnTo>
                  <a:pt x="4188" y="24146"/>
                </a:lnTo>
                <a:lnTo>
                  <a:pt x="4188" y="24046"/>
                </a:lnTo>
                <a:cubicBezTo>
                  <a:pt x="4238" y="23997"/>
                  <a:pt x="4238" y="23947"/>
                  <a:pt x="4287" y="23897"/>
                </a:cubicBezTo>
                <a:cubicBezTo>
                  <a:pt x="4287" y="23847"/>
                  <a:pt x="4337" y="23797"/>
                  <a:pt x="4387" y="23747"/>
                </a:cubicBezTo>
                <a:lnTo>
                  <a:pt x="4537" y="23648"/>
                </a:lnTo>
                <a:cubicBezTo>
                  <a:pt x="4786" y="23498"/>
                  <a:pt x="5085" y="23448"/>
                  <a:pt x="5384" y="23349"/>
                </a:cubicBezTo>
                <a:cubicBezTo>
                  <a:pt x="5733" y="23299"/>
                  <a:pt x="6032" y="23249"/>
                  <a:pt x="6381" y="23249"/>
                </a:cubicBezTo>
                <a:close/>
                <a:moveTo>
                  <a:pt x="27117" y="12532"/>
                </a:moveTo>
                <a:lnTo>
                  <a:pt x="27316" y="12582"/>
                </a:lnTo>
                <a:cubicBezTo>
                  <a:pt x="27366" y="12582"/>
                  <a:pt x="27416" y="12632"/>
                  <a:pt x="27515" y="12682"/>
                </a:cubicBezTo>
                <a:cubicBezTo>
                  <a:pt x="27665" y="12781"/>
                  <a:pt x="27765" y="12931"/>
                  <a:pt x="27914" y="13080"/>
                </a:cubicBezTo>
                <a:cubicBezTo>
                  <a:pt x="28114" y="13330"/>
                  <a:pt x="28313" y="13629"/>
                  <a:pt x="28463" y="13928"/>
                </a:cubicBezTo>
                <a:cubicBezTo>
                  <a:pt x="28512" y="14127"/>
                  <a:pt x="28562" y="14327"/>
                  <a:pt x="28612" y="14476"/>
                </a:cubicBezTo>
                <a:cubicBezTo>
                  <a:pt x="28662" y="14676"/>
                  <a:pt x="28712" y="14925"/>
                  <a:pt x="28762" y="15174"/>
                </a:cubicBezTo>
                <a:cubicBezTo>
                  <a:pt x="28811" y="15573"/>
                  <a:pt x="28911" y="16021"/>
                  <a:pt x="28961" y="16470"/>
                </a:cubicBezTo>
                <a:cubicBezTo>
                  <a:pt x="28961" y="16470"/>
                  <a:pt x="28961" y="16520"/>
                  <a:pt x="28961" y="16520"/>
                </a:cubicBezTo>
                <a:cubicBezTo>
                  <a:pt x="29011" y="17018"/>
                  <a:pt x="29110" y="17517"/>
                  <a:pt x="29160" y="18065"/>
                </a:cubicBezTo>
                <a:lnTo>
                  <a:pt x="29160" y="17915"/>
                </a:lnTo>
                <a:cubicBezTo>
                  <a:pt x="29160" y="18165"/>
                  <a:pt x="29210" y="18464"/>
                  <a:pt x="29260" y="18713"/>
                </a:cubicBezTo>
                <a:cubicBezTo>
                  <a:pt x="29310" y="19461"/>
                  <a:pt x="29410" y="20159"/>
                  <a:pt x="29459" y="20856"/>
                </a:cubicBezTo>
                <a:cubicBezTo>
                  <a:pt x="29559" y="21754"/>
                  <a:pt x="29609" y="22651"/>
                  <a:pt x="29709" y="23548"/>
                </a:cubicBezTo>
                <a:cubicBezTo>
                  <a:pt x="29758" y="23997"/>
                  <a:pt x="29808" y="24495"/>
                  <a:pt x="29808" y="24944"/>
                </a:cubicBezTo>
                <a:cubicBezTo>
                  <a:pt x="29858" y="25442"/>
                  <a:pt x="29958" y="25941"/>
                  <a:pt x="30008" y="26439"/>
                </a:cubicBezTo>
                <a:lnTo>
                  <a:pt x="30008" y="26290"/>
                </a:lnTo>
                <a:cubicBezTo>
                  <a:pt x="30107" y="26888"/>
                  <a:pt x="30207" y="27436"/>
                  <a:pt x="30257" y="28034"/>
                </a:cubicBezTo>
                <a:cubicBezTo>
                  <a:pt x="30357" y="28632"/>
                  <a:pt x="30406" y="29181"/>
                  <a:pt x="30506" y="29729"/>
                </a:cubicBezTo>
                <a:cubicBezTo>
                  <a:pt x="30606" y="30327"/>
                  <a:pt x="30706" y="30776"/>
                  <a:pt x="30805" y="31274"/>
                </a:cubicBezTo>
                <a:cubicBezTo>
                  <a:pt x="30805" y="31424"/>
                  <a:pt x="30905" y="31573"/>
                  <a:pt x="30955" y="31723"/>
                </a:cubicBezTo>
                <a:lnTo>
                  <a:pt x="30656" y="31324"/>
                </a:lnTo>
                <a:cubicBezTo>
                  <a:pt x="30406" y="30875"/>
                  <a:pt x="30157" y="30427"/>
                  <a:pt x="29908" y="29978"/>
                </a:cubicBezTo>
                <a:cubicBezTo>
                  <a:pt x="29659" y="29529"/>
                  <a:pt x="29509" y="29181"/>
                  <a:pt x="29310" y="28732"/>
                </a:cubicBezTo>
                <a:cubicBezTo>
                  <a:pt x="28861" y="27635"/>
                  <a:pt x="28463" y="26489"/>
                  <a:pt x="28114" y="25342"/>
                </a:cubicBezTo>
                <a:cubicBezTo>
                  <a:pt x="27914" y="24794"/>
                  <a:pt x="27765" y="24196"/>
                  <a:pt x="27615" y="23598"/>
                </a:cubicBezTo>
                <a:cubicBezTo>
                  <a:pt x="27466" y="23050"/>
                  <a:pt x="27316" y="22451"/>
                  <a:pt x="27216" y="21853"/>
                </a:cubicBezTo>
                <a:cubicBezTo>
                  <a:pt x="27067" y="21205"/>
                  <a:pt x="26917" y="20757"/>
                  <a:pt x="26818" y="20208"/>
                </a:cubicBezTo>
                <a:cubicBezTo>
                  <a:pt x="26718" y="19660"/>
                  <a:pt x="26618" y="19211"/>
                  <a:pt x="26568" y="18713"/>
                </a:cubicBezTo>
                <a:lnTo>
                  <a:pt x="26568" y="18863"/>
                </a:lnTo>
                <a:cubicBezTo>
                  <a:pt x="26469" y="18065"/>
                  <a:pt x="26369" y="17317"/>
                  <a:pt x="26369" y="16570"/>
                </a:cubicBezTo>
                <a:lnTo>
                  <a:pt x="26369" y="15423"/>
                </a:lnTo>
                <a:cubicBezTo>
                  <a:pt x="26369" y="15024"/>
                  <a:pt x="26369" y="14725"/>
                  <a:pt x="26419" y="14376"/>
                </a:cubicBezTo>
                <a:cubicBezTo>
                  <a:pt x="26469" y="13878"/>
                  <a:pt x="26618" y="13330"/>
                  <a:pt x="26768" y="12831"/>
                </a:cubicBezTo>
                <a:cubicBezTo>
                  <a:pt x="26818" y="12781"/>
                  <a:pt x="26818" y="12732"/>
                  <a:pt x="26867" y="12682"/>
                </a:cubicBezTo>
                <a:cubicBezTo>
                  <a:pt x="26867" y="12632"/>
                  <a:pt x="26917" y="12632"/>
                  <a:pt x="26967" y="12582"/>
                </a:cubicBezTo>
                <a:lnTo>
                  <a:pt x="27067" y="12532"/>
                </a:lnTo>
                <a:close/>
                <a:moveTo>
                  <a:pt x="16861" y="30705"/>
                </a:moveTo>
                <a:cubicBezTo>
                  <a:pt x="17042" y="30705"/>
                  <a:pt x="17222" y="30711"/>
                  <a:pt x="17397" y="30726"/>
                </a:cubicBezTo>
                <a:lnTo>
                  <a:pt x="17696" y="30726"/>
                </a:lnTo>
                <a:cubicBezTo>
                  <a:pt x="18294" y="30726"/>
                  <a:pt x="18842" y="30776"/>
                  <a:pt x="19440" y="30825"/>
                </a:cubicBezTo>
                <a:lnTo>
                  <a:pt x="20288" y="30875"/>
                </a:lnTo>
                <a:cubicBezTo>
                  <a:pt x="20587" y="30875"/>
                  <a:pt x="20886" y="30975"/>
                  <a:pt x="21185" y="30975"/>
                </a:cubicBezTo>
                <a:cubicBezTo>
                  <a:pt x="21833" y="31075"/>
                  <a:pt x="22381" y="31174"/>
                  <a:pt x="22980" y="31274"/>
                </a:cubicBezTo>
                <a:cubicBezTo>
                  <a:pt x="23279" y="31274"/>
                  <a:pt x="23528" y="31324"/>
                  <a:pt x="23827" y="31424"/>
                </a:cubicBezTo>
                <a:lnTo>
                  <a:pt x="24674" y="31573"/>
                </a:lnTo>
                <a:lnTo>
                  <a:pt x="25123" y="31723"/>
                </a:lnTo>
                <a:cubicBezTo>
                  <a:pt x="25571" y="31872"/>
                  <a:pt x="26020" y="31972"/>
                  <a:pt x="26419" y="32171"/>
                </a:cubicBezTo>
                <a:cubicBezTo>
                  <a:pt x="26867" y="32321"/>
                  <a:pt x="27316" y="32520"/>
                  <a:pt x="27715" y="32720"/>
                </a:cubicBezTo>
                <a:lnTo>
                  <a:pt x="28213" y="32969"/>
                </a:lnTo>
                <a:lnTo>
                  <a:pt x="27466" y="32769"/>
                </a:lnTo>
                <a:lnTo>
                  <a:pt x="26568" y="32620"/>
                </a:lnTo>
                <a:cubicBezTo>
                  <a:pt x="26319" y="32570"/>
                  <a:pt x="26020" y="32470"/>
                  <a:pt x="25721" y="32470"/>
                </a:cubicBezTo>
                <a:cubicBezTo>
                  <a:pt x="25173" y="32371"/>
                  <a:pt x="24575" y="32371"/>
                  <a:pt x="24026" y="32321"/>
                </a:cubicBezTo>
                <a:cubicBezTo>
                  <a:pt x="23677" y="32321"/>
                  <a:pt x="23378" y="32271"/>
                  <a:pt x="23029" y="32271"/>
                </a:cubicBezTo>
                <a:cubicBezTo>
                  <a:pt x="22680" y="32271"/>
                  <a:pt x="22481" y="32271"/>
                  <a:pt x="22182" y="32321"/>
                </a:cubicBezTo>
                <a:cubicBezTo>
                  <a:pt x="21085" y="32371"/>
                  <a:pt x="19989" y="32421"/>
                  <a:pt x="18892" y="32620"/>
                </a:cubicBezTo>
                <a:lnTo>
                  <a:pt x="17247" y="32869"/>
                </a:lnTo>
                <a:cubicBezTo>
                  <a:pt x="16699" y="32969"/>
                  <a:pt x="16151" y="33068"/>
                  <a:pt x="15602" y="33118"/>
                </a:cubicBezTo>
                <a:lnTo>
                  <a:pt x="14506" y="33118"/>
                </a:lnTo>
                <a:cubicBezTo>
                  <a:pt x="13908" y="33118"/>
                  <a:pt x="13359" y="33019"/>
                  <a:pt x="12811" y="32869"/>
                </a:cubicBezTo>
                <a:cubicBezTo>
                  <a:pt x="12662" y="32819"/>
                  <a:pt x="12562" y="32769"/>
                  <a:pt x="12412" y="32720"/>
                </a:cubicBezTo>
                <a:lnTo>
                  <a:pt x="12263" y="32620"/>
                </a:lnTo>
                <a:lnTo>
                  <a:pt x="12263" y="32570"/>
                </a:lnTo>
                <a:lnTo>
                  <a:pt x="12163" y="32421"/>
                </a:lnTo>
                <a:cubicBezTo>
                  <a:pt x="12163" y="32371"/>
                  <a:pt x="12163" y="32321"/>
                  <a:pt x="12163" y="32271"/>
                </a:cubicBezTo>
                <a:cubicBezTo>
                  <a:pt x="12163" y="32171"/>
                  <a:pt x="12163" y="32121"/>
                  <a:pt x="12163" y="32072"/>
                </a:cubicBezTo>
                <a:cubicBezTo>
                  <a:pt x="12213" y="31972"/>
                  <a:pt x="12213" y="31922"/>
                  <a:pt x="12263" y="31872"/>
                </a:cubicBezTo>
                <a:lnTo>
                  <a:pt x="12362" y="31723"/>
                </a:lnTo>
                <a:cubicBezTo>
                  <a:pt x="12512" y="31673"/>
                  <a:pt x="12612" y="31573"/>
                  <a:pt x="12761" y="31473"/>
                </a:cubicBezTo>
                <a:cubicBezTo>
                  <a:pt x="13160" y="31324"/>
                  <a:pt x="13559" y="31174"/>
                  <a:pt x="14007" y="31075"/>
                </a:cubicBezTo>
                <a:cubicBezTo>
                  <a:pt x="14506" y="30925"/>
                  <a:pt x="15054" y="30825"/>
                  <a:pt x="15553" y="30776"/>
                </a:cubicBezTo>
                <a:cubicBezTo>
                  <a:pt x="15976" y="30740"/>
                  <a:pt x="16423" y="30705"/>
                  <a:pt x="16861" y="30705"/>
                </a:cubicBezTo>
                <a:close/>
                <a:moveTo>
                  <a:pt x="33347" y="19909"/>
                </a:moveTo>
                <a:cubicBezTo>
                  <a:pt x="33397" y="19959"/>
                  <a:pt x="33447" y="19959"/>
                  <a:pt x="33497" y="20009"/>
                </a:cubicBezTo>
                <a:cubicBezTo>
                  <a:pt x="33597" y="20109"/>
                  <a:pt x="33696" y="20208"/>
                  <a:pt x="33796" y="20308"/>
                </a:cubicBezTo>
                <a:cubicBezTo>
                  <a:pt x="33946" y="20507"/>
                  <a:pt x="34095" y="20707"/>
                  <a:pt x="34245" y="20956"/>
                </a:cubicBezTo>
                <a:cubicBezTo>
                  <a:pt x="34344" y="21155"/>
                  <a:pt x="34444" y="21355"/>
                  <a:pt x="34544" y="21554"/>
                </a:cubicBezTo>
                <a:cubicBezTo>
                  <a:pt x="34793" y="22302"/>
                  <a:pt x="34942" y="23050"/>
                  <a:pt x="35042" y="23797"/>
                </a:cubicBezTo>
                <a:cubicBezTo>
                  <a:pt x="35092" y="24096"/>
                  <a:pt x="35092" y="24346"/>
                  <a:pt x="35142" y="24595"/>
                </a:cubicBezTo>
                <a:cubicBezTo>
                  <a:pt x="35192" y="25143"/>
                  <a:pt x="35241" y="25691"/>
                  <a:pt x="35291" y="26240"/>
                </a:cubicBezTo>
                <a:lnTo>
                  <a:pt x="35491" y="27984"/>
                </a:lnTo>
                <a:cubicBezTo>
                  <a:pt x="35541" y="28533"/>
                  <a:pt x="35640" y="29131"/>
                  <a:pt x="35740" y="29679"/>
                </a:cubicBezTo>
                <a:cubicBezTo>
                  <a:pt x="35889" y="30277"/>
                  <a:pt x="35989" y="30825"/>
                  <a:pt x="36089" y="31374"/>
                </a:cubicBezTo>
                <a:cubicBezTo>
                  <a:pt x="36189" y="31972"/>
                  <a:pt x="36338" y="32520"/>
                  <a:pt x="36488" y="33019"/>
                </a:cubicBezTo>
                <a:cubicBezTo>
                  <a:pt x="36637" y="33567"/>
                  <a:pt x="36837" y="34115"/>
                  <a:pt x="36986" y="34614"/>
                </a:cubicBezTo>
                <a:lnTo>
                  <a:pt x="36986" y="34713"/>
                </a:lnTo>
                <a:lnTo>
                  <a:pt x="36936" y="34564"/>
                </a:lnTo>
                <a:cubicBezTo>
                  <a:pt x="36637" y="34115"/>
                  <a:pt x="36338" y="33667"/>
                  <a:pt x="36039" y="33218"/>
                </a:cubicBezTo>
                <a:cubicBezTo>
                  <a:pt x="35790" y="32720"/>
                  <a:pt x="35441" y="32221"/>
                  <a:pt x="35192" y="31723"/>
                </a:cubicBezTo>
                <a:cubicBezTo>
                  <a:pt x="34942" y="31174"/>
                  <a:pt x="34743" y="30726"/>
                  <a:pt x="34544" y="30277"/>
                </a:cubicBezTo>
                <a:cubicBezTo>
                  <a:pt x="34344" y="29779"/>
                  <a:pt x="34145" y="29181"/>
                  <a:pt x="33946" y="28632"/>
                </a:cubicBezTo>
                <a:cubicBezTo>
                  <a:pt x="33796" y="28084"/>
                  <a:pt x="33646" y="27536"/>
                  <a:pt x="33497" y="27037"/>
                </a:cubicBezTo>
                <a:cubicBezTo>
                  <a:pt x="33347" y="26489"/>
                  <a:pt x="33198" y="25891"/>
                  <a:pt x="33048" y="25293"/>
                </a:cubicBezTo>
                <a:cubicBezTo>
                  <a:pt x="32899" y="24744"/>
                  <a:pt x="32849" y="24196"/>
                  <a:pt x="32749" y="23648"/>
                </a:cubicBezTo>
                <a:cubicBezTo>
                  <a:pt x="32749" y="23398"/>
                  <a:pt x="32699" y="23199"/>
                  <a:pt x="32650" y="23000"/>
                </a:cubicBezTo>
                <a:cubicBezTo>
                  <a:pt x="32650" y="22701"/>
                  <a:pt x="32600" y="22352"/>
                  <a:pt x="32600" y="22003"/>
                </a:cubicBezTo>
                <a:cubicBezTo>
                  <a:pt x="32600" y="21704"/>
                  <a:pt x="32600" y="21355"/>
                  <a:pt x="32650" y="21006"/>
                </a:cubicBezTo>
                <a:cubicBezTo>
                  <a:pt x="32699" y="20807"/>
                  <a:pt x="32749" y="20607"/>
                  <a:pt x="32799" y="20408"/>
                </a:cubicBezTo>
                <a:lnTo>
                  <a:pt x="32899" y="20208"/>
                </a:lnTo>
                <a:cubicBezTo>
                  <a:pt x="32998" y="20109"/>
                  <a:pt x="33048" y="20059"/>
                  <a:pt x="33148" y="19959"/>
                </a:cubicBezTo>
                <a:lnTo>
                  <a:pt x="33248" y="19909"/>
                </a:lnTo>
                <a:close/>
                <a:moveTo>
                  <a:pt x="26219" y="36408"/>
                </a:moveTo>
                <a:cubicBezTo>
                  <a:pt x="26768" y="36408"/>
                  <a:pt x="27316" y="36458"/>
                  <a:pt x="27864" y="36508"/>
                </a:cubicBezTo>
                <a:lnTo>
                  <a:pt x="28712" y="36608"/>
                </a:lnTo>
                <a:lnTo>
                  <a:pt x="29559" y="36707"/>
                </a:lnTo>
                <a:lnTo>
                  <a:pt x="31254" y="36956"/>
                </a:lnTo>
                <a:cubicBezTo>
                  <a:pt x="31852" y="37056"/>
                  <a:pt x="32400" y="37106"/>
                  <a:pt x="32949" y="37256"/>
                </a:cubicBezTo>
                <a:cubicBezTo>
                  <a:pt x="33397" y="37355"/>
                  <a:pt x="33896" y="37405"/>
                  <a:pt x="34344" y="37555"/>
                </a:cubicBezTo>
                <a:cubicBezTo>
                  <a:pt x="34718" y="37638"/>
                  <a:pt x="35057" y="37721"/>
                  <a:pt x="35391" y="37804"/>
                </a:cubicBezTo>
                <a:lnTo>
                  <a:pt x="35391" y="37804"/>
                </a:lnTo>
                <a:cubicBezTo>
                  <a:pt x="34793" y="37754"/>
                  <a:pt x="34244" y="37704"/>
                  <a:pt x="33646" y="37654"/>
                </a:cubicBezTo>
                <a:lnTo>
                  <a:pt x="31802" y="37654"/>
                </a:lnTo>
                <a:cubicBezTo>
                  <a:pt x="31354" y="37654"/>
                  <a:pt x="30905" y="37704"/>
                  <a:pt x="30456" y="37754"/>
                </a:cubicBezTo>
                <a:cubicBezTo>
                  <a:pt x="29739" y="37754"/>
                  <a:pt x="29053" y="37818"/>
                  <a:pt x="28348" y="37818"/>
                </a:cubicBezTo>
                <a:cubicBezTo>
                  <a:pt x="28171" y="37818"/>
                  <a:pt x="27994" y="37814"/>
                  <a:pt x="27815" y="37804"/>
                </a:cubicBezTo>
                <a:lnTo>
                  <a:pt x="25621" y="37804"/>
                </a:lnTo>
                <a:cubicBezTo>
                  <a:pt x="25322" y="37754"/>
                  <a:pt x="24973" y="37704"/>
                  <a:pt x="24624" y="37654"/>
                </a:cubicBezTo>
                <a:cubicBezTo>
                  <a:pt x="24475" y="37604"/>
                  <a:pt x="24275" y="37505"/>
                  <a:pt x="24126" y="37405"/>
                </a:cubicBezTo>
                <a:lnTo>
                  <a:pt x="23976" y="37305"/>
                </a:lnTo>
                <a:cubicBezTo>
                  <a:pt x="23976" y="37256"/>
                  <a:pt x="23927" y="37256"/>
                  <a:pt x="23927" y="37256"/>
                </a:cubicBezTo>
                <a:lnTo>
                  <a:pt x="23927" y="37156"/>
                </a:lnTo>
                <a:cubicBezTo>
                  <a:pt x="23927" y="37106"/>
                  <a:pt x="23927" y="37056"/>
                  <a:pt x="23927" y="37006"/>
                </a:cubicBezTo>
                <a:lnTo>
                  <a:pt x="23976" y="36956"/>
                </a:lnTo>
                <a:cubicBezTo>
                  <a:pt x="23976" y="36907"/>
                  <a:pt x="24026" y="36857"/>
                  <a:pt x="24076" y="36857"/>
                </a:cubicBezTo>
                <a:lnTo>
                  <a:pt x="24275" y="36707"/>
                </a:lnTo>
                <a:cubicBezTo>
                  <a:pt x="24375" y="36608"/>
                  <a:pt x="24525" y="36558"/>
                  <a:pt x="24674" y="36508"/>
                </a:cubicBezTo>
                <a:cubicBezTo>
                  <a:pt x="25173" y="36458"/>
                  <a:pt x="25721" y="36408"/>
                  <a:pt x="26219" y="36408"/>
                </a:cubicBezTo>
                <a:close/>
                <a:moveTo>
                  <a:pt x="35392" y="37804"/>
                </a:moveTo>
                <a:cubicBezTo>
                  <a:pt x="35458" y="37821"/>
                  <a:pt x="35524" y="37837"/>
                  <a:pt x="35590" y="37854"/>
                </a:cubicBezTo>
                <a:lnTo>
                  <a:pt x="35840" y="37953"/>
                </a:lnTo>
                <a:lnTo>
                  <a:pt x="35840" y="37953"/>
                </a:lnTo>
                <a:lnTo>
                  <a:pt x="35392" y="37804"/>
                </a:lnTo>
                <a:close/>
                <a:moveTo>
                  <a:pt x="9645" y="0"/>
                </a:moveTo>
                <a:cubicBezTo>
                  <a:pt x="9588" y="0"/>
                  <a:pt x="9530" y="6"/>
                  <a:pt x="9471" y="21"/>
                </a:cubicBezTo>
                <a:cubicBezTo>
                  <a:pt x="9272" y="71"/>
                  <a:pt x="9023" y="121"/>
                  <a:pt x="8873" y="270"/>
                </a:cubicBezTo>
                <a:cubicBezTo>
                  <a:pt x="8574" y="470"/>
                  <a:pt x="8375" y="669"/>
                  <a:pt x="8175" y="968"/>
                </a:cubicBezTo>
                <a:cubicBezTo>
                  <a:pt x="7876" y="1417"/>
                  <a:pt x="7677" y="1865"/>
                  <a:pt x="7627" y="2414"/>
                </a:cubicBezTo>
                <a:cubicBezTo>
                  <a:pt x="7527" y="3012"/>
                  <a:pt x="7478" y="3560"/>
                  <a:pt x="7478" y="4158"/>
                </a:cubicBezTo>
                <a:lnTo>
                  <a:pt x="7478" y="5006"/>
                </a:lnTo>
                <a:lnTo>
                  <a:pt x="7478" y="5853"/>
                </a:lnTo>
                <a:lnTo>
                  <a:pt x="7478" y="6202"/>
                </a:lnTo>
                <a:cubicBezTo>
                  <a:pt x="7478" y="6401"/>
                  <a:pt x="7478" y="6601"/>
                  <a:pt x="7527" y="6750"/>
                </a:cubicBezTo>
                <a:lnTo>
                  <a:pt x="7627" y="7647"/>
                </a:lnTo>
                <a:cubicBezTo>
                  <a:pt x="7677" y="8245"/>
                  <a:pt x="7827" y="8794"/>
                  <a:pt x="7926" y="9392"/>
                </a:cubicBezTo>
                <a:cubicBezTo>
                  <a:pt x="8026" y="9691"/>
                  <a:pt x="8126" y="9990"/>
                  <a:pt x="8175" y="10339"/>
                </a:cubicBezTo>
                <a:cubicBezTo>
                  <a:pt x="7627" y="9492"/>
                  <a:pt x="7079" y="8644"/>
                  <a:pt x="6531" y="7797"/>
                </a:cubicBezTo>
                <a:cubicBezTo>
                  <a:pt x="5932" y="6800"/>
                  <a:pt x="5284" y="5853"/>
                  <a:pt x="4686" y="4906"/>
                </a:cubicBezTo>
                <a:cubicBezTo>
                  <a:pt x="4487" y="4607"/>
                  <a:pt x="4337" y="4308"/>
                  <a:pt x="4138" y="4058"/>
                </a:cubicBezTo>
                <a:lnTo>
                  <a:pt x="3839" y="3410"/>
                </a:lnTo>
                <a:cubicBezTo>
                  <a:pt x="3739" y="3311"/>
                  <a:pt x="3689" y="3161"/>
                  <a:pt x="3590" y="3012"/>
                </a:cubicBezTo>
                <a:cubicBezTo>
                  <a:pt x="3495" y="2880"/>
                  <a:pt x="3351" y="2819"/>
                  <a:pt x="3205" y="2819"/>
                </a:cubicBezTo>
                <a:cubicBezTo>
                  <a:pt x="2966" y="2819"/>
                  <a:pt x="2723" y="2982"/>
                  <a:pt x="2692" y="3261"/>
                </a:cubicBezTo>
                <a:cubicBezTo>
                  <a:pt x="2692" y="3261"/>
                  <a:pt x="2692" y="3311"/>
                  <a:pt x="2692" y="3361"/>
                </a:cubicBezTo>
                <a:cubicBezTo>
                  <a:pt x="2692" y="3410"/>
                  <a:pt x="2692" y="3510"/>
                  <a:pt x="2742" y="3610"/>
                </a:cubicBezTo>
                <a:cubicBezTo>
                  <a:pt x="2842" y="3710"/>
                  <a:pt x="2892" y="3859"/>
                  <a:pt x="2992" y="4009"/>
                </a:cubicBezTo>
                <a:cubicBezTo>
                  <a:pt x="3141" y="4308"/>
                  <a:pt x="3291" y="4557"/>
                  <a:pt x="3440" y="4856"/>
                </a:cubicBezTo>
                <a:cubicBezTo>
                  <a:pt x="3590" y="5105"/>
                  <a:pt x="3689" y="5305"/>
                  <a:pt x="3839" y="5554"/>
                </a:cubicBezTo>
                <a:cubicBezTo>
                  <a:pt x="4138" y="6052"/>
                  <a:pt x="4437" y="6551"/>
                  <a:pt x="4736" y="6999"/>
                </a:cubicBezTo>
                <a:cubicBezTo>
                  <a:pt x="5035" y="7498"/>
                  <a:pt x="5384" y="7996"/>
                  <a:pt x="5683" y="8495"/>
                </a:cubicBezTo>
                <a:cubicBezTo>
                  <a:pt x="5783" y="8644"/>
                  <a:pt x="5883" y="8794"/>
                  <a:pt x="5982" y="8943"/>
                </a:cubicBezTo>
                <a:cubicBezTo>
                  <a:pt x="5833" y="8794"/>
                  <a:pt x="5683" y="8644"/>
                  <a:pt x="5484" y="8545"/>
                </a:cubicBezTo>
                <a:lnTo>
                  <a:pt x="4836" y="7996"/>
                </a:lnTo>
                <a:lnTo>
                  <a:pt x="4238" y="7448"/>
                </a:lnTo>
                <a:cubicBezTo>
                  <a:pt x="4088" y="7298"/>
                  <a:pt x="3839" y="7149"/>
                  <a:pt x="3640" y="6999"/>
                </a:cubicBezTo>
                <a:cubicBezTo>
                  <a:pt x="3191" y="6700"/>
                  <a:pt x="2742" y="6451"/>
                  <a:pt x="2244" y="6302"/>
                </a:cubicBezTo>
                <a:cubicBezTo>
                  <a:pt x="1945" y="6202"/>
                  <a:pt x="1596" y="6152"/>
                  <a:pt x="1247" y="6152"/>
                </a:cubicBezTo>
                <a:lnTo>
                  <a:pt x="948" y="6152"/>
                </a:lnTo>
                <a:cubicBezTo>
                  <a:pt x="599" y="6252"/>
                  <a:pt x="300" y="6501"/>
                  <a:pt x="150" y="6900"/>
                </a:cubicBezTo>
                <a:cubicBezTo>
                  <a:pt x="51" y="7049"/>
                  <a:pt x="1" y="7298"/>
                  <a:pt x="1" y="7498"/>
                </a:cubicBezTo>
                <a:lnTo>
                  <a:pt x="1" y="7548"/>
                </a:lnTo>
                <a:cubicBezTo>
                  <a:pt x="51" y="7797"/>
                  <a:pt x="100" y="7996"/>
                  <a:pt x="200" y="8245"/>
                </a:cubicBezTo>
                <a:cubicBezTo>
                  <a:pt x="250" y="8395"/>
                  <a:pt x="350" y="8545"/>
                  <a:pt x="449" y="8694"/>
                </a:cubicBezTo>
                <a:cubicBezTo>
                  <a:pt x="549" y="8794"/>
                  <a:pt x="599" y="8893"/>
                  <a:pt x="699" y="8993"/>
                </a:cubicBezTo>
                <a:cubicBezTo>
                  <a:pt x="898" y="9193"/>
                  <a:pt x="1097" y="9392"/>
                  <a:pt x="1347" y="9591"/>
                </a:cubicBezTo>
                <a:cubicBezTo>
                  <a:pt x="1546" y="9791"/>
                  <a:pt x="1745" y="9940"/>
                  <a:pt x="1945" y="10090"/>
                </a:cubicBezTo>
                <a:cubicBezTo>
                  <a:pt x="2443" y="10439"/>
                  <a:pt x="2942" y="10738"/>
                  <a:pt x="3440" y="11037"/>
                </a:cubicBezTo>
                <a:cubicBezTo>
                  <a:pt x="3739" y="11186"/>
                  <a:pt x="4088" y="11386"/>
                  <a:pt x="4337" y="11535"/>
                </a:cubicBezTo>
                <a:lnTo>
                  <a:pt x="5185" y="12084"/>
                </a:lnTo>
                <a:cubicBezTo>
                  <a:pt x="5883" y="12532"/>
                  <a:pt x="6580" y="12981"/>
                  <a:pt x="7278" y="13380"/>
                </a:cubicBezTo>
                <a:lnTo>
                  <a:pt x="8175" y="14028"/>
                </a:lnTo>
                <a:lnTo>
                  <a:pt x="8225" y="14028"/>
                </a:lnTo>
                <a:lnTo>
                  <a:pt x="8325" y="14077"/>
                </a:lnTo>
                <a:lnTo>
                  <a:pt x="9122" y="14576"/>
                </a:lnTo>
                <a:cubicBezTo>
                  <a:pt x="9571" y="14875"/>
                  <a:pt x="10070" y="15174"/>
                  <a:pt x="10468" y="15523"/>
                </a:cubicBezTo>
                <a:cubicBezTo>
                  <a:pt x="10718" y="15722"/>
                  <a:pt x="10967" y="15922"/>
                  <a:pt x="11166" y="16171"/>
                </a:cubicBezTo>
                <a:lnTo>
                  <a:pt x="11714" y="16719"/>
                </a:lnTo>
                <a:lnTo>
                  <a:pt x="11914" y="16968"/>
                </a:lnTo>
                <a:cubicBezTo>
                  <a:pt x="12313" y="17417"/>
                  <a:pt x="12711" y="17866"/>
                  <a:pt x="13110" y="18314"/>
                </a:cubicBezTo>
                <a:lnTo>
                  <a:pt x="13808" y="19112"/>
                </a:lnTo>
                <a:cubicBezTo>
                  <a:pt x="13359" y="18813"/>
                  <a:pt x="12861" y="18464"/>
                  <a:pt x="12362" y="18115"/>
                </a:cubicBezTo>
                <a:cubicBezTo>
                  <a:pt x="11864" y="17816"/>
                  <a:pt x="11316" y="17517"/>
                  <a:pt x="10767" y="17168"/>
                </a:cubicBezTo>
                <a:cubicBezTo>
                  <a:pt x="10219" y="16869"/>
                  <a:pt x="9820" y="16669"/>
                  <a:pt x="9322" y="16470"/>
                </a:cubicBezTo>
                <a:cubicBezTo>
                  <a:pt x="8823" y="16221"/>
                  <a:pt x="8325" y="15972"/>
                  <a:pt x="7827" y="15722"/>
                </a:cubicBezTo>
                <a:cubicBezTo>
                  <a:pt x="7577" y="15623"/>
                  <a:pt x="7328" y="15523"/>
                  <a:pt x="7079" y="15423"/>
                </a:cubicBezTo>
                <a:lnTo>
                  <a:pt x="6281" y="15124"/>
                </a:lnTo>
                <a:cubicBezTo>
                  <a:pt x="5733" y="14925"/>
                  <a:pt x="5185" y="14775"/>
                  <a:pt x="4587" y="14626"/>
                </a:cubicBezTo>
                <a:cubicBezTo>
                  <a:pt x="4038" y="14476"/>
                  <a:pt x="3490" y="14376"/>
                  <a:pt x="2892" y="14327"/>
                </a:cubicBezTo>
                <a:lnTo>
                  <a:pt x="1995" y="14327"/>
                </a:lnTo>
                <a:cubicBezTo>
                  <a:pt x="1745" y="14376"/>
                  <a:pt x="1446" y="14426"/>
                  <a:pt x="1197" y="14526"/>
                </a:cubicBezTo>
                <a:lnTo>
                  <a:pt x="898" y="14676"/>
                </a:lnTo>
                <a:cubicBezTo>
                  <a:pt x="798" y="14775"/>
                  <a:pt x="649" y="14925"/>
                  <a:pt x="549" y="15074"/>
                </a:cubicBezTo>
                <a:cubicBezTo>
                  <a:pt x="449" y="15324"/>
                  <a:pt x="400" y="15573"/>
                  <a:pt x="400" y="15822"/>
                </a:cubicBezTo>
                <a:lnTo>
                  <a:pt x="400" y="15872"/>
                </a:lnTo>
                <a:cubicBezTo>
                  <a:pt x="449" y="16171"/>
                  <a:pt x="549" y="16470"/>
                  <a:pt x="699" y="16719"/>
                </a:cubicBezTo>
                <a:cubicBezTo>
                  <a:pt x="1048" y="17218"/>
                  <a:pt x="1496" y="17616"/>
                  <a:pt x="2044" y="17915"/>
                </a:cubicBezTo>
                <a:cubicBezTo>
                  <a:pt x="2244" y="18065"/>
                  <a:pt x="2493" y="18165"/>
                  <a:pt x="2742" y="18264"/>
                </a:cubicBezTo>
                <a:cubicBezTo>
                  <a:pt x="2992" y="18414"/>
                  <a:pt x="3241" y="18464"/>
                  <a:pt x="3490" y="18563"/>
                </a:cubicBezTo>
                <a:cubicBezTo>
                  <a:pt x="3739" y="18663"/>
                  <a:pt x="4088" y="18763"/>
                  <a:pt x="4387" y="18863"/>
                </a:cubicBezTo>
                <a:lnTo>
                  <a:pt x="5235" y="19062"/>
                </a:lnTo>
                <a:cubicBezTo>
                  <a:pt x="5833" y="19211"/>
                  <a:pt x="6381" y="19361"/>
                  <a:pt x="6979" y="19461"/>
                </a:cubicBezTo>
                <a:cubicBezTo>
                  <a:pt x="7378" y="19560"/>
                  <a:pt x="7727" y="19610"/>
                  <a:pt x="8126" y="19760"/>
                </a:cubicBezTo>
                <a:lnTo>
                  <a:pt x="8524" y="19859"/>
                </a:lnTo>
                <a:lnTo>
                  <a:pt x="8624" y="19859"/>
                </a:lnTo>
                <a:lnTo>
                  <a:pt x="9322" y="20059"/>
                </a:lnTo>
                <a:lnTo>
                  <a:pt x="9122" y="20009"/>
                </a:lnTo>
                <a:lnTo>
                  <a:pt x="9122" y="20009"/>
                </a:lnTo>
                <a:cubicBezTo>
                  <a:pt x="9671" y="20208"/>
                  <a:pt x="10219" y="20408"/>
                  <a:pt x="10767" y="20607"/>
                </a:cubicBezTo>
                <a:lnTo>
                  <a:pt x="11565" y="20856"/>
                </a:lnTo>
                <a:cubicBezTo>
                  <a:pt x="11864" y="20956"/>
                  <a:pt x="12163" y="21056"/>
                  <a:pt x="12412" y="21155"/>
                </a:cubicBezTo>
                <a:cubicBezTo>
                  <a:pt x="12961" y="21355"/>
                  <a:pt x="13509" y="21604"/>
                  <a:pt x="14057" y="21853"/>
                </a:cubicBezTo>
                <a:cubicBezTo>
                  <a:pt x="14306" y="21953"/>
                  <a:pt x="14556" y="22103"/>
                  <a:pt x="14855" y="22252"/>
                </a:cubicBezTo>
                <a:cubicBezTo>
                  <a:pt x="15104" y="22352"/>
                  <a:pt x="15303" y="22451"/>
                  <a:pt x="15503" y="22601"/>
                </a:cubicBezTo>
                <a:lnTo>
                  <a:pt x="15602" y="22651"/>
                </a:lnTo>
                <a:cubicBezTo>
                  <a:pt x="16101" y="22950"/>
                  <a:pt x="16599" y="23299"/>
                  <a:pt x="17098" y="23648"/>
                </a:cubicBezTo>
                <a:cubicBezTo>
                  <a:pt x="17596" y="23997"/>
                  <a:pt x="18145" y="24346"/>
                  <a:pt x="18693" y="24645"/>
                </a:cubicBezTo>
                <a:cubicBezTo>
                  <a:pt x="18892" y="24794"/>
                  <a:pt x="19092" y="24944"/>
                  <a:pt x="19291" y="25093"/>
                </a:cubicBezTo>
                <a:cubicBezTo>
                  <a:pt x="18842" y="24894"/>
                  <a:pt x="18344" y="24694"/>
                  <a:pt x="17845" y="24545"/>
                </a:cubicBezTo>
                <a:cubicBezTo>
                  <a:pt x="17397" y="24346"/>
                  <a:pt x="16849" y="24146"/>
                  <a:pt x="16300" y="23997"/>
                </a:cubicBezTo>
                <a:cubicBezTo>
                  <a:pt x="16051" y="23897"/>
                  <a:pt x="15802" y="23797"/>
                  <a:pt x="15553" y="23747"/>
                </a:cubicBezTo>
                <a:lnTo>
                  <a:pt x="14655" y="23448"/>
                </a:lnTo>
                <a:lnTo>
                  <a:pt x="13808" y="23249"/>
                </a:lnTo>
                <a:lnTo>
                  <a:pt x="13010" y="23000"/>
                </a:lnTo>
                <a:lnTo>
                  <a:pt x="12163" y="22800"/>
                </a:lnTo>
                <a:cubicBezTo>
                  <a:pt x="11914" y="22750"/>
                  <a:pt x="11615" y="22701"/>
                  <a:pt x="11316" y="22651"/>
                </a:cubicBezTo>
                <a:lnTo>
                  <a:pt x="9571" y="22352"/>
                </a:lnTo>
                <a:cubicBezTo>
                  <a:pt x="8973" y="22302"/>
                  <a:pt x="8425" y="22202"/>
                  <a:pt x="7827" y="22152"/>
                </a:cubicBezTo>
                <a:cubicBezTo>
                  <a:pt x="7527" y="22127"/>
                  <a:pt x="7228" y="22115"/>
                  <a:pt x="6929" y="22115"/>
                </a:cubicBezTo>
                <a:cubicBezTo>
                  <a:pt x="6630" y="22115"/>
                  <a:pt x="6331" y="22127"/>
                  <a:pt x="6032" y="22152"/>
                </a:cubicBezTo>
                <a:cubicBezTo>
                  <a:pt x="5484" y="22202"/>
                  <a:pt x="4935" y="22302"/>
                  <a:pt x="4437" y="22501"/>
                </a:cubicBezTo>
                <a:cubicBezTo>
                  <a:pt x="4337" y="22551"/>
                  <a:pt x="4238" y="22601"/>
                  <a:pt x="4138" y="22651"/>
                </a:cubicBezTo>
                <a:cubicBezTo>
                  <a:pt x="4038" y="22701"/>
                  <a:pt x="3939" y="22701"/>
                  <a:pt x="3839" y="22750"/>
                </a:cubicBezTo>
                <a:cubicBezTo>
                  <a:pt x="3739" y="22850"/>
                  <a:pt x="3640" y="22950"/>
                  <a:pt x="3540" y="23050"/>
                </a:cubicBezTo>
                <a:cubicBezTo>
                  <a:pt x="3440" y="23149"/>
                  <a:pt x="3340" y="23299"/>
                  <a:pt x="3241" y="23448"/>
                </a:cubicBezTo>
                <a:cubicBezTo>
                  <a:pt x="3141" y="23698"/>
                  <a:pt x="3091" y="23997"/>
                  <a:pt x="3091" y="24246"/>
                </a:cubicBezTo>
                <a:cubicBezTo>
                  <a:pt x="3091" y="24296"/>
                  <a:pt x="3091" y="24296"/>
                  <a:pt x="3091" y="24346"/>
                </a:cubicBezTo>
                <a:cubicBezTo>
                  <a:pt x="3091" y="24595"/>
                  <a:pt x="3191" y="24844"/>
                  <a:pt x="3340" y="25093"/>
                </a:cubicBezTo>
                <a:cubicBezTo>
                  <a:pt x="3390" y="25193"/>
                  <a:pt x="3490" y="25293"/>
                  <a:pt x="3540" y="25342"/>
                </a:cubicBezTo>
                <a:cubicBezTo>
                  <a:pt x="3640" y="25492"/>
                  <a:pt x="3739" y="25592"/>
                  <a:pt x="3889" y="25691"/>
                </a:cubicBezTo>
                <a:cubicBezTo>
                  <a:pt x="3988" y="25791"/>
                  <a:pt x="4138" y="25891"/>
                  <a:pt x="4287" y="25990"/>
                </a:cubicBezTo>
                <a:cubicBezTo>
                  <a:pt x="4836" y="26290"/>
                  <a:pt x="5384" y="26489"/>
                  <a:pt x="5932" y="26589"/>
                </a:cubicBezTo>
                <a:cubicBezTo>
                  <a:pt x="6231" y="26688"/>
                  <a:pt x="6481" y="26688"/>
                  <a:pt x="6730" y="26738"/>
                </a:cubicBezTo>
                <a:cubicBezTo>
                  <a:pt x="7029" y="26788"/>
                  <a:pt x="7378" y="26838"/>
                  <a:pt x="7627" y="26838"/>
                </a:cubicBezTo>
                <a:lnTo>
                  <a:pt x="8524" y="26938"/>
                </a:lnTo>
                <a:cubicBezTo>
                  <a:pt x="8823" y="26938"/>
                  <a:pt x="9073" y="26987"/>
                  <a:pt x="9372" y="27037"/>
                </a:cubicBezTo>
                <a:cubicBezTo>
                  <a:pt x="10070" y="27087"/>
                  <a:pt x="10718" y="27087"/>
                  <a:pt x="11415" y="27137"/>
                </a:cubicBezTo>
                <a:cubicBezTo>
                  <a:pt x="12113" y="27187"/>
                  <a:pt x="12761" y="27187"/>
                  <a:pt x="13409" y="27187"/>
                </a:cubicBezTo>
                <a:cubicBezTo>
                  <a:pt x="14605" y="27286"/>
                  <a:pt x="15752" y="27386"/>
                  <a:pt x="16898" y="27536"/>
                </a:cubicBezTo>
                <a:cubicBezTo>
                  <a:pt x="17497" y="27635"/>
                  <a:pt x="18045" y="27735"/>
                  <a:pt x="18593" y="27835"/>
                </a:cubicBezTo>
                <a:cubicBezTo>
                  <a:pt x="18892" y="27934"/>
                  <a:pt x="19191" y="27984"/>
                  <a:pt x="19490" y="28084"/>
                </a:cubicBezTo>
                <a:cubicBezTo>
                  <a:pt x="19789" y="28134"/>
                  <a:pt x="20039" y="28184"/>
                  <a:pt x="20338" y="28283"/>
                </a:cubicBezTo>
                <a:lnTo>
                  <a:pt x="20886" y="28433"/>
                </a:lnTo>
                <a:cubicBezTo>
                  <a:pt x="21634" y="28682"/>
                  <a:pt x="22431" y="28931"/>
                  <a:pt x="23179" y="29230"/>
                </a:cubicBezTo>
                <a:cubicBezTo>
                  <a:pt x="23628" y="29380"/>
                  <a:pt x="24026" y="29579"/>
                  <a:pt x="24425" y="29779"/>
                </a:cubicBezTo>
                <a:cubicBezTo>
                  <a:pt x="24824" y="29978"/>
                  <a:pt x="25272" y="30227"/>
                  <a:pt x="25671" y="30427"/>
                </a:cubicBezTo>
                <a:cubicBezTo>
                  <a:pt x="25920" y="30576"/>
                  <a:pt x="26120" y="30726"/>
                  <a:pt x="26319" y="30925"/>
                </a:cubicBezTo>
                <a:lnTo>
                  <a:pt x="26718" y="31174"/>
                </a:lnTo>
                <a:lnTo>
                  <a:pt x="26369" y="31075"/>
                </a:lnTo>
                <a:cubicBezTo>
                  <a:pt x="25771" y="30875"/>
                  <a:pt x="25173" y="30676"/>
                  <a:pt x="24624" y="30526"/>
                </a:cubicBezTo>
                <a:cubicBezTo>
                  <a:pt x="24026" y="30377"/>
                  <a:pt x="23478" y="30277"/>
                  <a:pt x="22880" y="30177"/>
                </a:cubicBezTo>
                <a:cubicBezTo>
                  <a:pt x="22332" y="30128"/>
                  <a:pt x="21684" y="30028"/>
                  <a:pt x="21085" y="29928"/>
                </a:cubicBezTo>
                <a:cubicBezTo>
                  <a:pt x="20487" y="29829"/>
                  <a:pt x="19939" y="29779"/>
                  <a:pt x="19391" y="29729"/>
                </a:cubicBezTo>
                <a:cubicBezTo>
                  <a:pt x="18842" y="29679"/>
                  <a:pt x="18244" y="29629"/>
                  <a:pt x="17646" y="29629"/>
                </a:cubicBezTo>
                <a:cubicBezTo>
                  <a:pt x="16998" y="29629"/>
                  <a:pt x="16350" y="29629"/>
                  <a:pt x="15702" y="29679"/>
                </a:cubicBezTo>
                <a:cubicBezTo>
                  <a:pt x="15403" y="29679"/>
                  <a:pt x="15104" y="29729"/>
                  <a:pt x="14805" y="29779"/>
                </a:cubicBezTo>
                <a:cubicBezTo>
                  <a:pt x="14506" y="29829"/>
                  <a:pt x="14207" y="29928"/>
                  <a:pt x="13858" y="29978"/>
                </a:cubicBezTo>
                <a:lnTo>
                  <a:pt x="13958" y="29928"/>
                </a:lnTo>
                <a:lnTo>
                  <a:pt x="13958" y="29928"/>
                </a:lnTo>
                <a:cubicBezTo>
                  <a:pt x="13459" y="30078"/>
                  <a:pt x="12961" y="30227"/>
                  <a:pt x="12462" y="30427"/>
                </a:cubicBezTo>
                <a:cubicBezTo>
                  <a:pt x="11864" y="30626"/>
                  <a:pt x="11366" y="31075"/>
                  <a:pt x="11116" y="31673"/>
                </a:cubicBezTo>
                <a:cubicBezTo>
                  <a:pt x="11066" y="31922"/>
                  <a:pt x="11066" y="32171"/>
                  <a:pt x="11066" y="32421"/>
                </a:cubicBezTo>
                <a:cubicBezTo>
                  <a:pt x="11066" y="32620"/>
                  <a:pt x="11116" y="32869"/>
                  <a:pt x="11216" y="33068"/>
                </a:cubicBezTo>
                <a:cubicBezTo>
                  <a:pt x="11415" y="33417"/>
                  <a:pt x="11764" y="33716"/>
                  <a:pt x="12163" y="33866"/>
                </a:cubicBezTo>
                <a:cubicBezTo>
                  <a:pt x="12313" y="33916"/>
                  <a:pt x="12462" y="34016"/>
                  <a:pt x="12662" y="34016"/>
                </a:cubicBezTo>
                <a:cubicBezTo>
                  <a:pt x="12761" y="34065"/>
                  <a:pt x="12911" y="34115"/>
                  <a:pt x="13060" y="34115"/>
                </a:cubicBezTo>
                <a:cubicBezTo>
                  <a:pt x="13359" y="34165"/>
                  <a:pt x="13658" y="34215"/>
                  <a:pt x="13908" y="34215"/>
                </a:cubicBezTo>
                <a:cubicBezTo>
                  <a:pt x="14207" y="34240"/>
                  <a:pt x="14506" y="34252"/>
                  <a:pt x="14805" y="34252"/>
                </a:cubicBezTo>
                <a:cubicBezTo>
                  <a:pt x="15104" y="34252"/>
                  <a:pt x="15403" y="34240"/>
                  <a:pt x="15702" y="34215"/>
                </a:cubicBezTo>
                <a:cubicBezTo>
                  <a:pt x="16250" y="34165"/>
                  <a:pt x="16799" y="34115"/>
                  <a:pt x="17347" y="34016"/>
                </a:cubicBezTo>
                <a:lnTo>
                  <a:pt x="19042" y="33716"/>
                </a:lnTo>
                <a:cubicBezTo>
                  <a:pt x="19291" y="33667"/>
                  <a:pt x="19590" y="33667"/>
                  <a:pt x="19839" y="33617"/>
                </a:cubicBezTo>
                <a:cubicBezTo>
                  <a:pt x="20138" y="33567"/>
                  <a:pt x="20388" y="33567"/>
                  <a:pt x="20637" y="33517"/>
                </a:cubicBezTo>
                <a:cubicBezTo>
                  <a:pt x="21584" y="33467"/>
                  <a:pt x="22581" y="33368"/>
                  <a:pt x="23528" y="33368"/>
                </a:cubicBezTo>
                <a:cubicBezTo>
                  <a:pt x="24375" y="33368"/>
                  <a:pt x="25223" y="33467"/>
                  <a:pt x="26070" y="33567"/>
                </a:cubicBezTo>
                <a:cubicBezTo>
                  <a:pt x="26917" y="33716"/>
                  <a:pt x="27715" y="33916"/>
                  <a:pt x="28562" y="34115"/>
                </a:cubicBezTo>
                <a:lnTo>
                  <a:pt x="28463" y="34115"/>
                </a:lnTo>
                <a:cubicBezTo>
                  <a:pt x="28911" y="34265"/>
                  <a:pt x="29360" y="34364"/>
                  <a:pt x="29758" y="34514"/>
                </a:cubicBezTo>
                <a:lnTo>
                  <a:pt x="29709" y="34514"/>
                </a:lnTo>
                <a:lnTo>
                  <a:pt x="30257" y="34664"/>
                </a:lnTo>
                <a:cubicBezTo>
                  <a:pt x="30755" y="34863"/>
                  <a:pt x="31304" y="35012"/>
                  <a:pt x="31752" y="35212"/>
                </a:cubicBezTo>
                <a:cubicBezTo>
                  <a:pt x="32400" y="35511"/>
                  <a:pt x="32949" y="35760"/>
                  <a:pt x="33497" y="36059"/>
                </a:cubicBezTo>
                <a:cubicBezTo>
                  <a:pt x="33597" y="36109"/>
                  <a:pt x="33646" y="36109"/>
                  <a:pt x="33696" y="36109"/>
                </a:cubicBezTo>
                <a:lnTo>
                  <a:pt x="34245" y="36458"/>
                </a:lnTo>
                <a:lnTo>
                  <a:pt x="34245" y="36458"/>
                </a:lnTo>
                <a:lnTo>
                  <a:pt x="33248" y="36159"/>
                </a:lnTo>
                <a:cubicBezTo>
                  <a:pt x="32699" y="36059"/>
                  <a:pt x="32101" y="35960"/>
                  <a:pt x="31553" y="35860"/>
                </a:cubicBezTo>
                <a:cubicBezTo>
                  <a:pt x="30955" y="35760"/>
                  <a:pt x="30456" y="35660"/>
                  <a:pt x="29908" y="35611"/>
                </a:cubicBezTo>
                <a:cubicBezTo>
                  <a:pt x="29609" y="35561"/>
                  <a:pt x="29260" y="35511"/>
                  <a:pt x="29011" y="35461"/>
                </a:cubicBezTo>
                <a:cubicBezTo>
                  <a:pt x="28712" y="35411"/>
                  <a:pt x="28413" y="35411"/>
                  <a:pt x="28163" y="35361"/>
                </a:cubicBezTo>
                <a:cubicBezTo>
                  <a:pt x="27864" y="35361"/>
                  <a:pt x="27615" y="35312"/>
                  <a:pt x="27316" y="35312"/>
                </a:cubicBezTo>
                <a:lnTo>
                  <a:pt x="26519" y="35262"/>
                </a:lnTo>
                <a:cubicBezTo>
                  <a:pt x="25920" y="35262"/>
                  <a:pt x="25322" y="35262"/>
                  <a:pt x="24774" y="35312"/>
                </a:cubicBezTo>
                <a:cubicBezTo>
                  <a:pt x="24275" y="35361"/>
                  <a:pt x="23827" y="35561"/>
                  <a:pt x="23428" y="35810"/>
                </a:cubicBezTo>
                <a:cubicBezTo>
                  <a:pt x="23328" y="35910"/>
                  <a:pt x="23229" y="36009"/>
                  <a:pt x="23129" y="36109"/>
                </a:cubicBezTo>
                <a:cubicBezTo>
                  <a:pt x="22980" y="36308"/>
                  <a:pt x="22880" y="36508"/>
                  <a:pt x="22830" y="36757"/>
                </a:cubicBezTo>
                <a:cubicBezTo>
                  <a:pt x="22780" y="36907"/>
                  <a:pt x="22780" y="37056"/>
                  <a:pt x="22830" y="37206"/>
                </a:cubicBezTo>
                <a:cubicBezTo>
                  <a:pt x="22830" y="37256"/>
                  <a:pt x="22830" y="37305"/>
                  <a:pt x="22830" y="37355"/>
                </a:cubicBezTo>
                <a:cubicBezTo>
                  <a:pt x="22830" y="37455"/>
                  <a:pt x="22880" y="37555"/>
                  <a:pt x="22930" y="37654"/>
                </a:cubicBezTo>
                <a:cubicBezTo>
                  <a:pt x="23029" y="37854"/>
                  <a:pt x="23179" y="38053"/>
                  <a:pt x="23378" y="38203"/>
                </a:cubicBezTo>
                <a:cubicBezTo>
                  <a:pt x="23777" y="38502"/>
                  <a:pt x="24226" y="38651"/>
                  <a:pt x="24724" y="38751"/>
                </a:cubicBezTo>
                <a:cubicBezTo>
                  <a:pt x="25173" y="38801"/>
                  <a:pt x="25621" y="38851"/>
                  <a:pt x="26070" y="38851"/>
                </a:cubicBezTo>
                <a:lnTo>
                  <a:pt x="29110" y="38851"/>
                </a:lnTo>
                <a:cubicBezTo>
                  <a:pt x="29609" y="38851"/>
                  <a:pt x="29958" y="38751"/>
                  <a:pt x="30357" y="38751"/>
                </a:cubicBezTo>
                <a:cubicBezTo>
                  <a:pt x="30755" y="38701"/>
                  <a:pt x="31204" y="38701"/>
                  <a:pt x="31653" y="38651"/>
                </a:cubicBezTo>
                <a:lnTo>
                  <a:pt x="33447" y="38651"/>
                </a:lnTo>
                <a:cubicBezTo>
                  <a:pt x="33995" y="38651"/>
                  <a:pt x="34544" y="38751"/>
                  <a:pt x="35142" y="38801"/>
                </a:cubicBezTo>
                <a:cubicBezTo>
                  <a:pt x="35690" y="38851"/>
                  <a:pt x="36288" y="38900"/>
                  <a:pt x="36886" y="39000"/>
                </a:cubicBezTo>
                <a:cubicBezTo>
                  <a:pt x="38083" y="39199"/>
                  <a:pt x="39279" y="39399"/>
                  <a:pt x="40475" y="39598"/>
                </a:cubicBezTo>
                <a:lnTo>
                  <a:pt x="40625" y="39598"/>
                </a:lnTo>
                <a:cubicBezTo>
                  <a:pt x="40675" y="39623"/>
                  <a:pt x="40712" y="39636"/>
                  <a:pt x="40749" y="39636"/>
                </a:cubicBezTo>
                <a:cubicBezTo>
                  <a:pt x="40787" y="39636"/>
                  <a:pt x="40824" y="39623"/>
                  <a:pt x="40874" y="39598"/>
                </a:cubicBezTo>
                <a:cubicBezTo>
                  <a:pt x="41372" y="39798"/>
                  <a:pt x="41871" y="39997"/>
                  <a:pt x="42419" y="40196"/>
                </a:cubicBezTo>
                <a:cubicBezTo>
                  <a:pt x="42469" y="40221"/>
                  <a:pt x="42531" y="40234"/>
                  <a:pt x="42600" y="40234"/>
                </a:cubicBezTo>
                <a:cubicBezTo>
                  <a:pt x="42668" y="40234"/>
                  <a:pt x="42743" y="40221"/>
                  <a:pt x="42818" y="40196"/>
                </a:cubicBezTo>
                <a:cubicBezTo>
                  <a:pt x="42918" y="40147"/>
                  <a:pt x="43017" y="40047"/>
                  <a:pt x="43067" y="39947"/>
                </a:cubicBezTo>
                <a:cubicBezTo>
                  <a:pt x="43167" y="39698"/>
                  <a:pt x="43067" y="39399"/>
                  <a:pt x="42818" y="39249"/>
                </a:cubicBezTo>
                <a:cubicBezTo>
                  <a:pt x="42170" y="39050"/>
                  <a:pt x="41522" y="38801"/>
                  <a:pt x="40874" y="38502"/>
                </a:cubicBezTo>
                <a:lnTo>
                  <a:pt x="40276" y="38153"/>
                </a:lnTo>
                <a:cubicBezTo>
                  <a:pt x="40126" y="38003"/>
                  <a:pt x="39977" y="37903"/>
                  <a:pt x="39827" y="37804"/>
                </a:cubicBezTo>
                <a:lnTo>
                  <a:pt x="39827" y="37804"/>
                </a:lnTo>
                <a:lnTo>
                  <a:pt x="39927" y="37854"/>
                </a:lnTo>
                <a:lnTo>
                  <a:pt x="39528" y="37555"/>
                </a:lnTo>
                <a:lnTo>
                  <a:pt x="39428" y="37455"/>
                </a:lnTo>
                <a:cubicBezTo>
                  <a:pt x="39179" y="37056"/>
                  <a:pt x="38980" y="36657"/>
                  <a:pt x="38781" y="36259"/>
                </a:cubicBezTo>
                <a:cubicBezTo>
                  <a:pt x="38581" y="35810"/>
                  <a:pt x="38332" y="35411"/>
                  <a:pt x="38133" y="35012"/>
                </a:cubicBezTo>
                <a:cubicBezTo>
                  <a:pt x="37933" y="34614"/>
                  <a:pt x="37784" y="33966"/>
                  <a:pt x="37634" y="33467"/>
                </a:cubicBezTo>
                <a:cubicBezTo>
                  <a:pt x="37435" y="32969"/>
                  <a:pt x="37285" y="32421"/>
                  <a:pt x="37185" y="31872"/>
                </a:cubicBezTo>
                <a:cubicBezTo>
                  <a:pt x="37036" y="31324"/>
                  <a:pt x="36936" y="30726"/>
                  <a:pt x="36837" y="30177"/>
                </a:cubicBezTo>
                <a:cubicBezTo>
                  <a:pt x="36737" y="29629"/>
                  <a:pt x="36637" y="29081"/>
                  <a:pt x="36537" y="28533"/>
                </a:cubicBezTo>
                <a:cubicBezTo>
                  <a:pt x="36537" y="28383"/>
                  <a:pt x="36488" y="28184"/>
                  <a:pt x="36488" y="28034"/>
                </a:cubicBezTo>
                <a:cubicBezTo>
                  <a:pt x="36388" y="27386"/>
                  <a:pt x="36338" y="26838"/>
                  <a:pt x="36288" y="26240"/>
                </a:cubicBezTo>
                <a:cubicBezTo>
                  <a:pt x="36189" y="25642"/>
                  <a:pt x="36189" y="24944"/>
                  <a:pt x="36089" y="24296"/>
                </a:cubicBezTo>
                <a:cubicBezTo>
                  <a:pt x="36089" y="24346"/>
                  <a:pt x="36089" y="24346"/>
                  <a:pt x="36089" y="24395"/>
                </a:cubicBezTo>
                <a:cubicBezTo>
                  <a:pt x="36039" y="23249"/>
                  <a:pt x="35790" y="22152"/>
                  <a:pt x="35391" y="21106"/>
                </a:cubicBezTo>
                <a:cubicBezTo>
                  <a:pt x="35192" y="20607"/>
                  <a:pt x="34942" y="20159"/>
                  <a:pt x="34693" y="19710"/>
                </a:cubicBezTo>
                <a:cubicBezTo>
                  <a:pt x="34544" y="19560"/>
                  <a:pt x="34394" y="19411"/>
                  <a:pt x="34294" y="19261"/>
                </a:cubicBezTo>
                <a:cubicBezTo>
                  <a:pt x="33995" y="19012"/>
                  <a:pt x="33646" y="18863"/>
                  <a:pt x="33298" y="18863"/>
                </a:cubicBezTo>
                <a:cubicBezTo>
                  <a:pt x="32949" y="18863"/>
                  <a:pt x="32650" y="19012"/>
                  <a:pt x="32450" y="19211"/>
                </a:cubicBezTo>
                <a:cubicBezTo>
                  <a:pt x="32350" y="19311"/>
                  <a:pt x="32251" y="19411"/>
                  <a:pt x="32151" y="19511"/>
                </a:cubicBezTo>
                <a:cubicBezTo>
                  <a:pt x="32051" y="19610"/>
                  <a:pt x="32002" y="19710"/>
                  <a:pt x="31902" y="19859"/>
                </a:cubicBezTo>
                <a:cubicBezTo>
                  <a:pt x="31802" y="20009"/>
                  <a:pt x="31752" y="20208"/>
                  <a:pt x="31702" y="20408"/>
                </a:cubicBezTo>
                <a:cubicBezTo>
                  <a:pt x="31653" y="20657"/>
                  <a:pt x="31603" y="20906"/>
                  <a:pt x="31603" y="21155"/>
                </a:cubicBezTo>
                <a:cubicBezTo>
                  <a:pt x="31603" y="21455"/>
                  <a:pt x="31603" y="21704"/>
                  <a:pt x="31603" y="21953"/>
                </a:cubicBezTo>
                <a:cubicBezTo>
                  <a:pt x="31603" y="22252"/>
                  <a:pt x="31603" y="22551"/>
                  <a:pt x="31653" y="22800"/>
                </a:cubicBezTo>
                <a:cubicBezTo>
                  <a:pt x="31702" y="23398"/>
                  <a:pt x="31752" y="23997"/>
                  <a:pt x="31902" y="24595"/>
                </a:cubicBezTo>
                <a:cubicBezTo>
                  <a:pt x="32002" y="25143"/>
                  <a:pt x="32101" y="25691"/>
                  <a:pt x="32251" y="26240"/>
                </a:cubicBezTo>
                <a:cubicBezTo>
                  <a:pt x="32400" y="26838"/>
                  <a:pt x="32500" y="27336"/>
                  <a:pt x="32650" y="27885"/>
                </a:cubicBezTo>
                <a:cubicBezTo>
                  <a:pt x="32849" y="28383"/>
                  <a:pt x="32998" y="28981"/>
                  <a:pt x="33198" y="29529"/>
                </a:cubicBezTo>
                <a:cubicBezTo>
                  <a:pt x="33298" y="29779"/>
                  <a:pt x="33397" y="30078"/>
                  <a:pt x="33497" y="30377"/>
                </a:cubicBezTo>
                <a:cubicBezTo>
                  <a:pt x="33646" y="30676"/>
                  <a:pt x="33746" y="31025"/>
                  <a:pt x="33896" y="31324"/>
                </a:cubicBezTo>
                <a:cubicBezTo>
                  <a:pt x="34145" y="31872"/>
                  <a:pt x="34394" y="32421"/>
                  <a:pt x="34693" y="32919"/>
                </a:cubicBezTo>
                <a:cubicBezTo>
                  <a:pt x="34992" y="33467"/>
                  <a:pt x="35291" y="33966"/>
                  <a:pt x="35590" y="34414"/>
                </a:cubicBezTo>
                <a:cubicBezTo>
                  <a:pt x="35939" y="34913"/>
                  <a:pt x="36288" y="35461"/>
                  <a:pt x="36637" y="35960"/>
                </a:cubicBezTo>
                <a:cubicBezTo>
                  <a:pt x="36936" y="36308"/>
                  <a:pt x="37235" y="36707"/>
                  <a:pt x="37534" y="37056"/>
                </a:cubicBezTo>
                <a:cubicBezTo>
                  <a:pt x="37036" y="36807"/>
                  <a:pt x="36537" y="36558"/>
                  <a:pt x="36089" y="36308"/>
                </a:cubicBezTo>
                <a:cubicBezTo>
                  <a:pt x="35391" y="35910"/>
                  <a:pt x="34693" y="35511"/>
                  <a:pt x="33995" y="35062"/>
                </a:cubicBezTo>
                <a:lnTo>
                  <a:pt x="32949" y="34414"/>
                </a:lnTo>
                <a:lnTo>
                  <a:pt x="32799" y="34165"/>
                </a:lnTo>
                <a:cubicBezTo>
                  <a:pt x="32699" y="33966"/>
                  <a:pt x="32600" y="33766"/>
                  <a:pt x="32500" y="33567"/>
                </a:cubicBezTo>
                <a:cubicBezTo>
                  <a:pt x="32400" y="33318"/>
                  <a:pt x="32350" y="33118"/>
                  <a:pt x="32251" y="32919"/>
                </a:cubicBezTo>
                <a:lnTo>
                  <a:pt x="32251" y="32919"/>
                </a:lnTo>
                <a:cubicBezTo>
                  <a:pt x="32251" y="32927"/>
                  <a:pt x="32251" y="32934"/>
                  <a:pt x="32251" y="32942"/>
                </a:cubicBezTo>
                <a:lnTo>
                  <a:pt x="32251" y="32942"/>
                </a:lnTo>
                <a:cubicBezTo>
                  <a:pt x="32076" y="32485"/>
                  <a:pt x="31943" y="32025"/>
                  <a:pt x="31852" y="31523"/>
                </a:cubicBezTo>
                <a:cubicBezTo>
                  <a:pt x="31752" y="31025"/>
                  <a:pt x="31603" y="30526"/>
                  <a:pt x="31503" y="30028"/>
                </a:cubicBezTo>
                <a:cubicBezTo>
                  <a:pt x="31403" y="29529"/>
                  <a:pt x="31354" y="28931"/>
                  <a:pt x="31254" y="28333"/>
                </a:cubicBezTo>
                <a:cubicBezTo>
                  <a:pt x="31204" y="28084"/>
                  <a:pt x="31154" y="27785"/>
                  <a:pt x="31154" y="27486"/>
                </a:cubicBezTo>
                <a:cubicBezTo>
                  <a:pt x="31104" y="27237"/>
                  <a:pt x="31054" y="26938"/>
                  <a:pt x="31005" y="26688"/>
                </a:cubicBezTo>
                <a:cubicBezTo>
                  <a:pt x="31005" y="26589"/>
                  <a:pt x="31005" y="26539"/>
                  <a:pt x="31005" y="26439"/>
                </a:cubicBezTo>
                <a:cubicBezTo>
                  <a:pt x="30955" y="26040"/>
                  <a:pt x="30855" y="25592"/>
                  <a:pt x="30805" y="25193"/>
                </a:cubicBezTo>
                <a:cubicBezTo>
                  <a:pt x="30755" y="24794"/>
                  <a:pt x="30755" y="24445"/>
                  <a:pt x="30706" y="24096"/>
                </a:cubicBezTo>
                <a:cubicBezTo>
                  <a:pt x="30706" y="23747"/>
                  <a:pt x="30656" y="23299"/>
                  <a:pt x="30606" y="22900"/>
                </a:cubicBezTo>
                <a:cubicBezTo>
                  <a:pt x="30556" y="22103"/>
                  <a:pt x="30506" y="21305"/>
                  <a:pt x="30406" y="20507"/>
                </a:cubicBezTo>
                <a:cubicBezTo>
                  <a:pt x="30307" y="19760"/>
                  <a:pt x="30257" y="18962"/>
                  <a:pt x="30157" y="18215"/>
                </a:cubicBezTo>
                <a:cubicBezTo>
                  <a:pt x="30107" y="17567"/>
                  <a:pt x="30008" y="17018"/>
                  <a:pt x="29958" y="16420"/>
                </a:cubicBezTo>
                <a:lnTo>
                  <a:pt x="29958" y="16570"/>
                </a:lnTo>
                <a:cubicBezTo>
                  <a:pt x="29908" y="15922"/>
                  <a:pt x="29808" y="15324"/>
                  <a:pt x="29659" y="14775"/>
                </a:cubicBezTo>
                <a:cubicBezTo>
                  <a:pt x="29609" y="14177"/>
                  <a:pt x="29410" y="13629"/>
                  <a:pt x="29160" y="13130"/>
                </a:cubicBezTo>
                <a:cubicBezTo>
                  <a:pt x="29011" y="12831"/>
                  <a:pt x="28861" y="12582"/>
                  <a:pt x="28662" y="12333"/>
                </a:cubicBezTo>
                <a:cubicBezTo>
                  <a:pt x="28562" y="12233"/>
                  <a:pt x="28463" y="12133"/>
                  <a:pt x="28363" y="12034"/>
                </a:cubicBezTo>
                <a:cubicBezTo>
                  <a:pt x="28213" y="11884"/>
                  <a:pt x="28064" y="11785"/>
                  <a:pt x="27864" y="11685"/>
                </a:cubicBezTo>
                <a:cubicBezTo>
                  <a:pt x="27765" y="11635"/>
                  <a:pt x="27615" y="11585"/>
                  <a:pt x="27515" y="11535"/>
                </a:cubicBezTo>
                <a:cubicBezTo>
                  <a:pt x="27366" y="11485"/>
                  <a:pt x="27266" y="11485"/>
                  <a:pt x="27167" y="11436"/>
                </a:cubicBezTo>
                <a:lnTo>
                  <a:pt x="26867" y="11436"/>
                </a:lnTo>
                <a:cubicBezTo>
                  <a:pt x="26768" y="11485"/>
                  <a:pt x="26668" y="11535"/>
                  <a:pt x="26568" y="11585"/>
                </a:cubicBezTo>
                <a:cubicBezTo>
                  <a:pt x="26369" y="11685"/>
                  <a:pt x="26219" y="11785"/>
                  <a:pt x="26120" y="11934"/>
                </a:cubicBezTo>
                <a:cubicBezTo>
                  <a:pt x="25970" y="12084"/>
                  <a:pt x="25821" y="12333"/>
                  <a:pt x="25771" y="12532"/>
                </a:cubicBezTo>
                <a:cubicBezTo>
                  <a:pt x="25621" y="13031"/>
                  <a:pt x="25522" y="13529"/>
                  <a:pt x="25422" y="14028"/>
                </a:cubicBezTo>
                <a:cubicBezTo>
                  <a:pt x="25372" y="14626"/>
                  <a:pt x="25322" y="15224"/>
                  <a:pt x="25322" y="15822"/>
                </a:cubicBezTo>
                <a:lnTo>
                  <a:pt x="25322" y="16669"/>
                </a:lnTo>
                <a:lnTo>
                  <a:pt x="25322" y="16819"/>
                </a:lnTo>
                <a:cubicBezTo>
                  <a:pt x="25322" y="17068"/>
                  <a:pt x="25322" y="17317"/>
                  <a:pt x="25372" y="17517"/>
                </a:cubicBezTo>
                <a:cubicBezTo>
                  <a:pt x="25422" y="18165"/>
                  <a:pt x="25522" y="18763"/>
                  <a:pt x="25621" y="19411"/>
                </a:cubicBezTo>
                <a:cubicBezTo>
                  <a:pt x="25671" y="20009"/>
                  <a:pt x="25821" y="20607"/>
                  <a:pt x="25920" y="21205"/>
                </a:cubicBezTo>
                <a:cubicBezTo>
                  <a:pt x="26070" y="21754"/>
                  <a:pt x="26219" y="22402"/>
                  <a:pt x="26419" y="23000"/>
                </a:cubicBezTo>
                <a:cubicBezTo>
                  <a:pt x="26568" y="23598"/>
                  <a:pt x="26718" y="24146"/>
                  <a:pt x="26867" y="24744"/>
                </a:cubicBezTo>
                <a:cubicBezTo>
                  <a:pt x="27017" y="25293"/>
                  <a:pt x="27216" y="25891"/>
                  <a:pt x="27416" y="26439"/>
                </a:cubicBezTo>
                <a:cubicBezTo>
                  <a:pt x="27815" y="27635"/>
                  <a:pt x="28213" y="28782"/>
                  <a:pt x="28762" y="29928"/>
                </a:cubicBezTo>
                <a:cubicBezTo>
                  <a:pt x="28961" y="30427"/>
                  <a:pt x="29260" y="30925"/>
                  <a:pt x="29559" y="31424"/>
                </a:cubicBezTo>
                <a:cubicBezTo>
                  <a:pt x="29758" y="31822"/>
                  <a:pt x="30008" y="32171"/>
                  <a:pt x="30257" y="32570"/>
                </a:cubicBezTo>
                <a:cubicBezTo>
                  <a:pt x="29509" y="32022"/>
                  <a:pt x="28811" y="31473"/>
                  <a:pt x="28064" y="30925"/>
                </a:cubicBezTo>
                <a:cubicBezTo>
                  <a:pt x="27565" y="30526"/>
                  <a:pt x="27117" y="30177"/>
                  <a:pt x="26618" y="29779"/>
                </a:cubicBezTo>
                <a:cubicBezTo>
                  <a:pt x="26319" y="29579"/>
                  <a:pt x="26020" y="29330"/>
                  <a:pt x="25721" y="29131"/>
                </a:cubicBezTo>
                <a:cubicBezTo>
                  <a:pt x="25771" y="29031"/>
                  <a:pt x="25721" y="28931"/>
                  <a:pt x="25671" y="28832"/>
                </a:cubicBezTo>
                <a:cubicBezTo>
                  <a:pt x="25571" y="28632"/>
                  <a:pt x="25472" y="28433"/>
                  <a:pt x="25372" y="28184"/>
                </a:cubicBezTo>
                <a:cubicBezTo>
                  <a:pt x="25123" y="27586"/>
                  <a:pt x="24923" y="26987"/>
                  <a:pt x="24774" y="26389"/>
                </a:cubicBezTo>
                <a:cubicBezTo>
                  <a:pt x="24674" y="26040"/>
                  <a:pt x="24575" y="25741"/>
                  <a:pt x="24475" y="25392"/>
                </a:cubicBezTo>
                <a:cubicBezTo>
                  <a:pt x="24425" y="25093"/>
                  <a:pt x="24375" y="24794"/>
                  <a:pt x="24325" y="24445"/>
                </a:cubicBezTo>
                <a:lnTo>
                  <a:pt x="24325" y="24595"/>
                </a:lnTo>
                <a:cubicBezTo>
                  <a:pt x="24275" y="23947"/>
                  <a:pt x="24126" y="23249"/>
                  <a:pt x="24076" y="22601"/>
                </a:cubicBezTo>
                <a:cubicBezTo>
                  <a:pt x="23976" y="22053"/>
                  <a:pt x="23927" y="21504"/>
                  <a:pt x="23927" y="20956"/>
                </a:cubicBezTo>
                <a:cubicBezTo>
                  <a:pt x="23877" y="20408"/>
                  <a:pt x="23877" y="19810"/>
                  <a:pt x="23927" y="19261"/>
                </a:cubicBezTo>
                <a:cubicBezTo>
                  <a:pt x="23927" y="18663"/>
                  <a:pt x="23976" y="18115"/>
                  <a:pt x="23976" y="17517"/>
                </a:cubicBezTo>
                <a:lnTo>
                  <a:pt x="23976" y="15872"/>
                </a:lnTo>
                <a:cubicBezTo>
                  <a:pt x="23976" y="15373"/>
                  <a:pt x="23976" y="14825"/>
                  <a:pt x="23927" y="14277"/>
                </a:cubicBezTo>
                <a:cubicBezTo>
                  <a:pt x="23927" y="14028"/>
                  <a:pt x="23877" y="13728"/>
                  <a:pt x="23827" y="13429"/>
                </a:cubicBezTo>
                <a:cubicBezTo>
                  <a:pt x="23827" y="13180"/>
                  <a:pt x="23827" y="12881"/>
                  <a:pt x="23777" y="12582"/>
                </a:cubicBezTo>
                <a:cubicBezTo>
                  <a:pt x="23827" y="11436"/>
                  <a:pt x="23677" y="10289"/>
                  <a:pt x="23428" y="9193"/>
                </a:cubicBezTo>
                <a:cubicBezTo>
                  <a:pt x="23328" y="8893"/>
                  <a:pt x="23229" y="8594"/>
                  <a:pt x="23029" y="8345"/>
                </a:cubicBezTo>
                <a:cubicBezTo>
                  <a:pt x="22880" y="8046"/>
                  <a:pt x="22631" y="7797"/>
                  <a:pt x="22431" y="7597"/>
                </a:cubicBezTo>
                <a:cubicBezTo>
                  <a:pt x="22232" y="7398"/>
                  <a:pt x="21983" y="7249"/>
                  <a:pt x="21684" y="7199"/>
                </a:cubicBezTo>
                <a:cubicBezTo>
                  <a:pt x="21584" y="7174"/>
                  <a:pt x="21484" y="7161"/>
                  <a:pt x="21391" y="7161"/>
                </a:cubicBezTo>
                <a:cubicBezTo>
                  <a:pt x="21297" y="7161"/>
                  <a:pt x="21210" y="7174"/>
                  <a:pt x="21135" y="7199"/>
                </a:cubicBezTo>
                <a:cubicBezTo>
                  <a:pt x="20936" y="7199"/>
                  <a:pt x="20736" y="7249"/>
                  <a:pt x="20587" y="7348"/>
                </a:cubicBezTo>
                <a:cubicBezTo>
                  <a:pt x="20437" y="7448"/>
                  <a:pt x="20288" y="7548"/>
                  <a:pt x="20188" y="7647"/>
                </a:cubicBezTo>
                <a:cubicBezTo>
                  <a:pt x="20088" y="7797"/>
                  <a:pt x="19989" y="7897"/>
                  <a:pt x="19889" y="8046"/>
                </a:cubicBezTo>
                <a:cubicBezTo>
                  <a:pt x="19740" y="8295"/>
                  <a:pt x="19590" y="8594"/>
                  <a:pt x="19540" y="8893"/>
                </a:cubicBezTo>
                <a:cubicBezTo>
                  <a:pt x="19440" y="9143"/>
                  <a:pt x="19391" y="9442"/>
                  <a:pt x="19391" y="9741"/>
                </a:cubicBezTo>
                <a:cubicBezTo>
                  <a:pt x="19341" y="10040"/>
                  <a:pt x="19291" y="10289"/>
                  <a:pt x="19291" y="10588"/>
                </a:cubicBezTo>
                <a:cubicBezTo>
                  <a:pt x="19241" y="10837"/>
                  <a:pt x="19241" y="11137"/>
                  <a:pt x="19241" y="11436"/>
                </a:cubicBezTo>
                <a:cubicBezTo>
                  <a:pt x="19241" y="11735"/>
                  <a:pt x="19241" y="11934"/>
                  <a:pt x="19241" y="12233"/>
                </a:cubicBezTo>
                <a:lnTo>
                  <a:pt x="19291" y="12881"/>
                </a:lnTo>
                <a:cubicBezTo>
                  <a:pt x="19341" y="13429"/>
                  <a:pt x="19391" y="13928"/>
                  <a:pt x="19440" y="14426"/>
                </a:cubicBezTo>
                <a:lnTo>
                  <a:pt x="19440" y="14327"/>
                </a:lnTo>
                <a:cubicBezTo>
                  <a:pt x="19440" y="14626"/>
                  <a:pt x="19540" y="14925"/>
                  <a:pt x="19590" y="15274"/>
                </a:cubicBezTo>
                <a:cubicBezTo>
                  <a:pt x="19640" y="15573"/>
                  <a:pt x="19690" y="15822"/>
                  <a:pt x="19740" y="16121"/>
                </a:cubicBezTo>
                <a:cubicBezTo>
                  <a:pt x="19839" y="16719"/>
                  <a:pt x="19939" y="17268"/>
                  <a:pt x="20039" y="17866"/>
                </a:cubicBezTo>
                <a:cubicBezTo>
                  <a:pt x="20138" y="18464"/>
                  <a:pt x="20238" y="19062"/>
                  <a:pt x="20388" y="19660"/>
                </a:cubicBezTo>
                <a:cubicBezTo>
                  <a:pt x="20487" y="20258"/>
                  <a:pt x="20687" y="20856"/>
                  <a:pt x="20836" y="21455"/>
                </a:cubicBezTo>
                <a:cubicBezTo>
                  <a:pt x="20986" y="22053"/>
                  <a:pt x="21185" y="22701"/>
                  <a:pt x="21384" y="23349"/>
                </a:cubicBezTo>
                <a:cubicBezTo>
                  <a:pt x="21534" y="23947"/>
                  <a:pt x="21733" y="24395"/>
                  <a:pt x="21933" y="24944"/>
                </a:cubicBezTo>
                <a:cubicBezTo>
                  <a:pt x="22132" y="25442"/>
                  <a:pt x="22381" y="26040"/>
                  <a:pt x="22680" y="26638"/>
                </a:cubicBezTo>
                <a:lnTo>
                  <a:pt x="22381" y="26339"/>
                </a:lnTo>
                <a:lnTo>
                  <a:pt x="19740" y="23947"/>
                </a:lnTo>
                <a:lnTo>
                  <a:pt x="19291" y="23498"/>
                </a:lnTo>
                <a:cubicBezTo>
                  <a:pt x="19191" y="23249"/>
                  <a:pt x="19042" y="23000"/>
                  <a:pt x="18942" y="22750"/>
                </a:cubicBezTo>
                <a:lnTo>
                  <a:pt x="18543" y="21803"/>
                </a:lnTo>
                <a:cubicBezTo>
                  <a:pt x="18394" y="21405"/>
                  <a:pt x="18244" y="21006"/>
                  <a:pt x="18194" y="20607"/>
                </a:cubicBezTo>
                <a:cubicBezTo>
                  <a:pt x="18045" y="20159"/>
                  <a:pt x="17945" y="19760"/>
                  <a:pt x="17845" y="19311"/>
                </a:cubicBezTo>
                <a:cubicBezTo>
                  <a:pt x="17746" y="18863"/>
                  <a:pt x="17696" y="18563"/>
                  <a:pt x="17646" y="18165"/>
                </a:cubicBezTo>
                <a:cubicBezTo>
                  <a:pt x="17596" y="17766"/>
                  <a:pt x="17497" y="17268"/>
                  <a:pt x="17447" y="16819"/>
                </a:cubicBezTo>
                <a:cubicBezTo>
                  <a:pt x="17397" y="16370"/>
                  <a:pt x="17397" y="15872"/>
                  <a:pt x="17347" y="15423"/>
                </a:cubicBezTo>
                <a:cubicBezTo>
                  <a:pt x="17347" y="14975"/>
                  <a:pt x="17347" y="14376"/>
                  <a:pt x="17347" y="13828"/>
                </a:cubicBezTo>
                <a:cubicBezTo>
                  <a:pt x="17347" y="13280"/>
                  <a:pt x="17447" y="12831"/>
                  <a:pt x="17497" y="12333"/>
                </a:cubicBezTo>
                <a:cubicBezTo>
                  <a:pt x="17546" y="11785"/>
                  <a:pt x="17546" y="11236"/>
                  <a:pt x="17546" y="10738"/>
                </a:cubicBezTo>
                <a:cubicBezTo>
                  <a:pt x="17546" y="10189"/>
                  <a:pt x="17546" y="9591"/>
                  <a:pt x="17497" y="9043"/>
                </a:cubicBezTo>
                <a:cubicBezTo>
                  <a:pt x="17447" y="8495"/>
                  <a:pt x="17497" y="7897"/>
                  <a:pt x="17497" y="7348"/>
                </a:cubicBezTo>
                <a:cubicBezTo>
                  <a:pt x="17497" y="6700"/>
                  <a:pt x="17447" y="6102"/>
                  <a:pt x="17397" y="5504"/>
                </a:cubicBezTo>
                <a:cubicBezTo>
                  <a:pt x="17297" y="4956"/>
                  <a:pt x="17098" y="4407"/>
                  <a:pt x="16749" y="3909"/>
                </a:cubicBezTo>
                <a:cubicBezTo>
                  <a:pt x="16649" y="3759"/>
                  <a:pt x="16549" y="3610"/>
                  <a:pt x="16400" y="3510"/>
                </a:cubicBezTo>
                <a:cubicBezTo>
                  <a:pt x="16350" y="3410"/>
                  <a:pt x="16250" y="3361"/>
                  <a:pt x="16151" y="3311"/>
                </a:cubicBezTo>
                <a:cubicBezTo>
                  <a:pt x="16101" y="3211"/>
                  <a:pt x="16001" y="3161"/>
                  <a:pt x="15951" y="3161"/>
                </a:cubicBezTo>
                <a:cubicBezTo>
                  <a:pt x="15805" y="3088"/>
                  <a:pt x="15659" y="3042"/>
                  <a:pt x="15533" y="3042"/>
                </a:cubicBezTo>
                <a:cubicBezTo>
                  <a:pt x="15487" y="3042"/>
                  <a:pt x="15443" y="3048"/>
                  <a:pt x="15403" y="3062"/>
                </a:cubicBezTo>
                <a:cubicBezTo>
                  <a:pt x="15154" y="3062"/>
                  <a:pt x="14954" y="3111"/>
                  <a:pt x="14755" y="3211"/>
                </a:cubicBezTo>
                <a:cubicBezTo>
                  <a:pt x="14506" y="3311"/>
                  <a:pt x="14306" y="3510"/>
                  <a:pt x="14157" y="3710"/>
                </a:cubicBezTo>
                <a:cubicBezTo>
                  <a:pt x="14057" y="3859"/>
                  <a:pt x="13958" y="3959"/>
                  <a:pt x="13858" y="4108"/>
                </a:cubicBezTo>
                <a:cubicBezTo>
                  <a:pt x="13808" y="4258"/>
                  <a:pt x="13708" y="4358"/>
                  <a:pt x="13658" y="4507"/>
                </a:cubicBezTo>
                <a:cubicBezTo>
                  <a:pt x="13509" y="4806"/>
                  <a:pt x="13359" y="5055"/>
                  <a:pt x="13260" y="5354"/>
                </a:cubicBezTo>
                <a:cubicBezTo>
                  <a:pt x="13110" y="5953"/>
                  <a:pt x="13010" y="6501"/>
                  <a:pt x="12961" y="7099"/>
                </a:cubicBezTo>
                <a:cubicBezTo>
                  <a:pt x="12911" y="7697"/>
                  <a:pt x="12911" y="8245"/>
                  <a:pt x="12911" y="8844"/>
                </a:cubicBezTo>
                <a:lnTo>
                  <a:pt x="12911" y="9641"/>
                </a:lnTo>
                <a:cubicBezTo>
                  <a:pt x="12911" y="9940"/>
                  <a:pt x="12961" y="10239"/>
                  <a:pt x="13010" y="10489"/>
                </a:cubicBezTo>
                <a:cubicBezTo>
                  <a:pt x="13010" y="10788"/>
                  <a:pt x="13060" y="11137"/>
                  <a:pt x="13060" y="11485"/>
                </a:cubicBezTo>
                <a:cubicBezTo>
                  <a:pt x="13110" y="11834"/>
                  <a:pt x="13160" y="11984"/>
                  <a:pt x="13210" y="12233"/>
                </a:cubicBezTo>
                <a:cubicBezTo>
                  <a:pt x="13260" y="12532"/>
                  <a:pt x="13359" y="12881"/>
                  <a:pt x="13409" y="13130"/>
                </a:cubicBezTo>
                <a:cubicBezTo>
                  <a:pt x="13459" y="13429"/>
                  <a:pt x="13509" y="13728"/>
                  <a:pt x="13559" y="14028"/>
                </a:cubicBezTo>
                <a:cubicBezTo>
                  <a:pt x="13708" y="14576"/>
                  <a:pt x="13908" y="15124"/>
                  <a:pt x="14107" y="15672"/>
                </a:cubicBezTo>
                <a:cubicBezTo>
                  <a:pt x="14257" y="16221"/>
                  <a:pt x="14456" y="16769"/>
                  <a:pt x="14655" y="17317"/>
                </a:cubicBezTo>
                <a:cubicBezTo>
                  <a:pt x="14805" y="17866"/>
                  <a:pt x="15054" y="18563"/>
                  <a:pt x="15353" y="19211"/>
                </a:cubicBezTo>
                <a:cubicBezTo>
                  <a:pt x="15253" y="19112"/>
                  <a:pt x="15154" y="19012"/>
                  <a:pt x="15054" y="18912"/>
                </a:cubicBezTo>
                <a:cubicBezTo>
                  <a:pt x="14257" y="18015"/>
                  <a:pt x="13509" y="17118"/>
                  <a:pt x="12711" y="16221"/>
                </a:cubicBezTo>
                <a:cubicBezTo>
                  <a:pt x="12313" y="15772"/>
                  <a:pt x="11914" y="15373"/>
                  <a:pt x="11565" y="14875"/>
                </a:cubicBezTo>
                <a:lnTo>
                  <a:pt x="11266" y="14476"/>
                </a:lnTo>
                <a:cubicBezTo>
                  <a:pt x="11266" y="14426"/>
                  <a:pt x="11266" y="14376"/>
                  <a:pt x="11266" y="14376"/>
                </a:cubicBezTo>
                <a:cubicBezTo>
                  <a:pt x="11216" y="14177"/>
                  <a:pt x="11116" y="13978"/>
                  <a:pt x="11066" y="13778"/>
                </a:cubicBezTo>
                <a:cubicBezTo>
                  <a:pt x="11017" y="13579"/>
                  <a:pt x="10967" y="13429"/>
                  <a:pt x="10867" y="13230"/>
                </a:cubicBezTo>
                <a:cubicBezTo>
                  <a:pt x="10817" y="12931"/>
                  <a:pt x="10718" y="12632"/>
                  <a:pt x="10668" y="12283"/>
                </a:cubicBezTo>
                <a:lnTo>
                  <a:pt x="10668" y="12183"/>
                </a:lnTo>
                <a:cubicBezTo>
                  <a:pt x="10668" y="11934"/>
                  <a:pt x="10618" y="11635"/>
                  <a:pt x="10618" y="11386"/>
                </a:cubicBezTo>
                <a:lnTo>
                  <a:pt x="10618" y="10538"/>
                </a:lnTo>
                <a:cubicBezTo>
                  <a:pt x="10668" y="9890"/>
                  <a:pt x="10718" y="9292"/>
                  <a:pt x="10817" y="8644"/>
                </a:cubicBezTo>
                <a:cubicBezTo>
                  <a:pt x="10817" y="8345"/>
                  <a:pt x="10917" y="8046"/>
                  <a:pt x="10917" y="7747"/>
                </a:cubicBezTo>
                <a:cubicBezTo>
                  <a:pt x="10967" y="7448"/>
                  <a:pt x="11017" y="7149"/>
                  <a:pt x="11066" y="6800"/>
                </a:cubicBezTo>
                <a:lnTo>
                  <a:pt x="11066" y="6650"/>
                </a:lnTo>
                <a:cubicBezTo>
                  <a:pt x="11166" y="6202"/>
                  <a:pt x="11216" y="5753"/>
                  <a:pt x="11266" y="5255"/>
                </a:cubicBezTo>
                <a:cubicBezTo>
                  <a:pt x="11366" y="4756"/>
                  <a:pt x="11415" y="4208"/>
                  <a:pt x="11465" y="3660"/>
                </a:cubicBezTo>
                <a:cubicBezTo>
                  <a:pt x="11515" y="3361"/>
                  <a:pt x="11515" y="3111"/>
                  <a:pt x="11515" y="2812"/>
                </a:cubicBezTo>
                <a:cubicBezTo>
                  <a:pt x="11515" y="2513"/>
                  <a:pt x="11465" y="2214"/>
                  <a:pt x="11415" y="1915"/>
                </a:cubicBezTo>
                <a:cubicBezTo>
                  <a:pt x="11266" y="1367"/>
                  <a:pt x="10967" y="819"/>
                  <a:pt x="10568" y="420"/>
                </a:cubicBezTo>
                <a:cubicBezTo>
                  <a:pt x="10418" y="270"/>
                  <a:pt x="10219" y="171"/>
                  <a:pt x="10020" y="71"/>
                </a:cubicBezTo>
                <a:cubicBezTo>
                  <a:pt x="9914" y="36"/>
                  <a:pt x="9783" y="0"/>
                  <a:pt x="9645"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 name="Google Shape;1318;p48">
            <a:extLst>
              <a:ext uri="{FF2B5EF4-FFF2-40B4-BE49-F238E27FC236}">
                <a16:creationId xmlns:a16="http://schemas.microsoft.com/office/drawing/2014/main" id="{0EB3D148-DDDE-46C3-B8A4-CEA1014DCDF2}"/>
              </a:ext>
            </a:extLst>
          </p:cNvPr>
          <p:cNvSpPr/>
          <p:nvPr/>
        </p:nvSpPr>
        <p:spPr>
          <a:xfrm rot="3791387">
            <a:off x="7952791" y="5328457"/>
            <a:ext cx="931332" cy="1268749"/>
          </a:xfrm>
          <a:custGeom>
            <a:avLst/>
            <a:gdLst/>
            <a:ahLst/>
            <a:cxnLst/>
            <a:rect l="l" t="t" r="r" b="b"/>
            <a:pathLst>
              <a:path w="36288" h="49435" extrusionOk="0">
                <a:moveTo>
                  <a:pt x="19789" y="1533"/>
                </a:moveTo>
                <a:lnTo>
                  <a:pt x="19939" y="1782"/>
                </a:lnTo>
                <a:cubicBezTo>
                  <a:pt x="20188" y="2031"/>
                  <a:pt x="20387" y="2330"/>
                  <a:pt x="20587" y="2629"/>
                </a:cubicBezTo>
                <a:cubicBezTo>
                  <a:pt x="20736" y="2928"/>
                  <a:pt x="20936" y="3227"/>
                  <a:pt x="21085" y="3527"/>
                </a:cubicBezTo>
                <a:cubicBezTo>
                  <a:pt x="21235" y="3925"/>
                  <a:pt x="21384" y="4274"/>
                  <a:pt x="21434" y="4673"/>
                </a:cubicBezTo>
                <a:cubicBezTo>
                  <a:pt x="21484" y="5072"/>
                  <a:pt x="21534" y="5470"/>
                  <a:pt x="21534" y="5819"/>
                </a:cubicBezTo>
                <a:cubicBezTo>
                  <a:pt x="21584" y="6218"/>
                  <a:pt x="21584" y="6617"/>
                  <a:pt x="21534" y="7016"/>
                </a:cubicBezTo>
                <a:lnTo>
                  <a:pt x="21534" y="7066"/>
                </a:lnTo>
                <a:cubicBezTo>
                  <a:pt x="21534" y="7265"/>
                  <a:pt x="21534" y="7414"/>
                  <a:pt x="21484" y="7614"/>
                </a:cubicBezTo>
                <a:cubicBezTo>
                  <a:pt x="21434" y="7763"/>
                  <a:pt x="21384" y="8013"/>
                  <a:pt x="21384" y="8212"/>
                </a:cubicBezTo>
                <a:cubicBezTo>
                  <a:pt x="21285" y="8511"/>
                  <a:pt x="21235" y="8860"/>
                  <a:pt x="21135" y="9209"/>
                </a:cubicBezTo>
                <a:cubicBezTo>
                  <a:pt x="21035" y="9408"/>
                  <a:pt x="20936" y="9608"/>
                  <a:pt x="20836" y="9807"/>
                </a:cubicBezTo>
                <a:cubicBezTo>
                  <a:pt x="20736" y="10006"/>
                  <a:pt x="20637" y="10206"/>
                  <a:pt x="20487" y="10355"/>
                </a:cubicBezTo>
                <a:cubicBezTo>
                  <a:pt x="20387" y="10555"/>
                  <a:pt x="20188" y="10854"/>
                  <a:pt x="20038" y="11053"/>
                </a:cubicBezTo>
                <a:cubicBezTo>
                  <a:pt x="20038" y="10605"/>
                  <a:pt x="20138" y="10156"/>
                  <a:pt x="20188" y="9658"/>
                </a:cubicBezTo>
                <a:cubicBezTo>
                  <a:pt x="20238" y="9209"/>
                  <a:pt x="20288" y="8910"/>
                  <a:pt x="20337" y="8511"/>
                </a:cubicBezTo>
                <a:cubicBezTo>
                  <a:pt x="20387" y="8112"/>
                  <a:pt x="20387" y="7614"/>
                  <a:pt x="20437" y="7215"/>
                </a:cubicBezTo>
                <a:cubicBezTo>
                  <a:pt x="20437" y="6766"/>
                  <a:pt x="20437" y="6418"/>
                  <a:pt x="20437" y="6019"/>
                </a:cubicBezTo>
                <a:cubicBezTo>
                  <a:pt x="20437" y="5819"/>
                  <a:pt x="20437" y="5670"/>
                  <a:pt x="20387" y="5470"/>
                </a:cubicBezTo>
                <a:cubicBezTo>
                  <a:pt x="20337" y="5271"/>
                  <a:pt x="20387" y="5072"/>
                  <a:pt x="20387" y="4872"/>
                </a:cubicBezTo>
                <a:cubicBezTo>
                  <a:pt x="20337" y="4125"/>
                  <a:pt x="20238" y="3377"/>
                  <a:pt x="20038" y="2579"/>
                </a:cubicBezTo>
                <a:cubicBezTo>
                  <a:pt x="19989" y="2231"/>
                  <a:pt x="19889" y="1882"/>
                  <a:pt x="19739" y="1533"/>
                </a:cubicBezTo>
                <a:close/>
                <a:moveTo>
                  <a:pt x="18792" y="1333"/>
                </a:moveTo>
                <a:lnTo>
                  <a:pt x="19091" y="2131"/>
                </a:lnTo>
                <a:cubicBezTo>
                  <a:pt x="19191" y="2629"/>
                  <a:pt x="19291" y="3078"/>
                  <a:pt x="19390" y="3576"/>
                </a:cubicBezTo>
                <a:cubicBezTo>
                  <a:pt x="19440" y="3975"/>
                  <a:pt x="19440" y="4324"/>
                  <a:pt x="19490" y="4673"/>
                </a:cubicBezTo>
                <a:cubicBezTo>
                  <a:pt x="19540" y="5072"/>
                  <a:pt x="19540" y="5421"/>
                  <a:pt x="19590" y="5819"/>
                </a:cubicBezTo>
                <a:cubicBezTo>
                  <a:pt x="19640" y="6617"/>
                  <a:pt x="19590" y="7414"/>
                  <a:pt x="19490" y="8212"/>
                </a:cubicBezTo>
                <a:lnTo>
                  <a:pt x="19490" y="8262"/>
                </a:lnTo>
                <a:lnTo>
                  <a:pt x="19490" y="8362"/>
                </a:lnTo>
                <a:lnTo>
                  <a:pt x="19490" y="8411"/>
                </a:lnTo>
                <a:cubicBezTo>
                  <a:pt x="19490" y="8661"/>
                  <a:pt x="19440" y="8910"/>
                  <a:pt x="19440" y="9159"/>
                </a:cubicBezTo>
                <a:cubicBezTo>
                  <a:pt x="19440" y="9259"/>
                  <a:pt x="19390" y="9408"/>
                  <a:pt x="19341" y="9558"/>
                </a:cubicBezTo>
                <a:cubicBezTo>
                  <a:pt x="19341" y="9707"/>
                  <a:pt x="19341" y="9857"/>
                  <a:pt x="19291" y="10006"/>
                </a:cubicBezTo>
                <a:lnTo>
                  <a:pt x="19241" y="11253"/>
                </a:lnTo>
                <a:lnTo>
                  <a:pt x="19091" y="11103"/>
                </a:lnTo>
                <a:cubicBezTo>
                  <a:pt x="18942" y="10904"/>
                  <a:pt x="18842" y="10704"/>
                  <a:pt x="18693" y="10505"/>
                </a:cubicBezTo>
                <a:cubicBezTo>
                  <a:pt x="18443" y="10106"/>
                  <a:pt x="18244" y="9658"/>
                  <a:pt x="18045" y="9259"/>
                </a:cubicBezTo>
                <a:lnTo>
                  <a:pt x="17895" y="8860"/>
                </a:lnTo>
                <a:cubicBezTo>
                  <a:pt x="17795" y="8710"/>
                  <a:pt x="17745" y="8561"/>
                  <a:pt x="17696" y="8411"/>
                </a:cubicBezTo>
                <a:cubicBezTo>
                  <a:pt x="17646" y="8162"/>
                  <a:pt x="17546" y="7863"/>
                  <a:pt x="17546" y="7614"/>
                </a:cubicBezTo>
                <a:cubicBezTo>
                  <a:pt x="17446" y="7265"/>
                  <a:pt x="17446" y="6916"/>
                  <a:pt x="17446" y="6567"/>
                </a:cubicBezTo>
                <a:cubicBezTo>
                  <a:pt x="17397" y="6168"/>
                  <a:pt x="17397" y="5819"/>
                  <a:pt x="17446" y="5421"/>
                </a:cubicBezTo>
                <a:cubicBezTo>
                  <a:pt x="17446" y="5072"/>
                  <a:pt x="17546" y="4723"/>
                  <a:pt x="17646" y="4374"/>
                </a:cubicBezTo>
                <a:cubicBezTo>
                  <a:pt x="17696" y="4175"/>
                  <a:pt x="17745" y="3975"/>
                  <a:pt x="17845" y="3776"/>
                </a:cubicBezTo>
                <a:cubicBezTo>
                  <a:pt x="17895" y="3527"/>
                  <a:pt x="17945" y="3327"/>
                  <a:pt x="18045" y="3128"/>
                </a:cubicBezTo>
                <a:lnTo>
                  <a:pt x="18144" y="2779"/>
                </a:lnTo>
                <a:cubicBezTo>
                  <a:pt x="18194" y="2629"/>
                  <a:pt x="18294" y="2480"/>
                  <a:pt x="18344" y="2380"/>
                </a:cubicBezTo>
                <a:cubicBezTo>
                  <a:pt x="18393" y="2231"/>
                  <a:pt x="18493" y="2031"/>
                  <a:pt x="18543" y="1882"/>
                </a:cubicBezTo>
                <a:cubicBezTo>
                  <a:pt x="18643" y="1732"/>
                  <a:pt x="18742" y="1533"/>
                  <a:pt x="18792" y="1333"/>
                </a:cubicBezTo>
                <a:close/>
                <a:moveTo>
                  <a:pt x="6431" y="11003"/>
                </a:moveTo>
                <a:cubicBezTo>
                  <a:pt x="6630" y="11003"/>
                  <a:pt x="6829" y="11053"/>
                  <a:pt x="7029" y="11053"/>
                </a:cubicBezTo>
                <a:cubicBezTo>
                  <a:pt x="7228" y="11103"/>
                  <a:pt x="7527" y="11153"/>
                  <a:pt x="7776" y="11153"/>
                </a:cubicBezTo>
                <a:cubicBezTo>
                  <a:pt x="8026" y="11203"/>
                  <a:pt x="8225" y="11253"/>
                  <a:pt x="8474" y="11302"/>
                </a:cubicBezTo>
                <a:cubicBezTo>
                  <a:pt x="8674" y="11352"/>
                  <a:pt x="8873" y="11452"/>
                  <a:pt x="9072" y="11502"/>
                </a:cubicBezTo>
                <a:cubicBezTo>
                  <a:pt x="9322" y="11601"/>
                  <a:pt x="9571" y="11701"/>
                  <a:pt x="9820" y="11801"/>
                </a:cubicBezTo>
                <a:cubicBezTo>
                  <a:pt x="10069" y="11950"/>
                  <a:pt x="10319" y="12050"/>
                  <a:pt x="10568" y="12249"/>
                </a:cubicBezTo>
                <a:cubicBezTo>
                  <a:pt x="10817" y="12399"/>
                  <a:pt x="11116" y="12648"/>
                  <a:pt x="11365" y="12848"/>
                </a:cubicBezTo>
                <a:cubicBezTo>
                  <a:pt x="11615" y="13047"/>
                  <a:pt x="11814" y="13246"/>
                  <a:pt x="12063" y="13496"/>
                </a:cubicBezTo>
                <a:cubicBezTo>
                  <a:pt x="12263" y="13695"/>
                  <a:pt x="12412" y="13894"/>
                  <a:pt x="12562" y="14144"/>
                </a:cubicBezTo>
                <a:lnTo>
                  <a:pt x="12861" y="14493"/>
                </a:lnTo>
                <a:cubicBezTo>
                  <a:pt x="12960" y="14642"/>
                  <a:pt x="13010" y="14792"/>
                  <a:pt x="13110" y="14941"/>
                </a:cubicBezTo>
                <a:cubicBezTo>
                  <a:pt x="13210" y="15091"/>
                  <a:pt x="13259" y="15140"/>
                  <a:pt x="13359" y="15290"/>
                </a:cubicBezTo>
                <a:lnTo>
                  <a:pt x="13459" y="15440"/>
                </a:lnTo>
                <a:lnTo>
                  <a:pt x="12462" y="15140"/>
                </a:lnTo>
                <a:lnTo>
                  <a:pt x="11864" y="14941"/>
                </a:lnTo>
                <a:lnTo>
                  <a:pt x="11216" y="14792"/>
                </a:lnTo>
                <a:cubicBezTo>
                  <a:pt x="10817" y="14692"/>
                  <a:pt x="10418" y="14542"/>
                  <a:pt x="10019" y="14443"/>
                </a:cubicBezTo>
                <a:lnTo>
                  <a:pt x="9920" y="14393"/>
                </a:lnTo>
                <a:lnTo>
                  <a:pt x="9122" y="14094"/>
                </a:lnTo>
                <a:cubicBezTo>
                  <a:pt x="8375" y="13845"/>
                  <a:pt x="7577" y="13545"/>
                  <a:pt x="6829" y="13197"/>
                </a:cubicBezTo>
                <a:cubicBezTo>
                  <a:pt x="6431" y="13047"/>
                  <a:pt x="6032" y="12848"/>
                  <a:pt x="5683" y="12698"/>
                </a:cubicBezTo>
                <a:cubicBezTo>
                  <a:pt x="5484" y="12598"/>
                  <a:pt x="5334" y="12499"/>
                  <a:pt x="5135" y="12399"/>
                </a:cubicBezTo>
                <a:cubicBezTo>
                  <a:pt x="4935" y="12299"/>
                  <a:pt x="4786" y="12200"/>
                  <a:pt x="4586" y="12050"/>
                </a:cubicBezTo>
                <a:cubicBezTo>
                  <a:pt x="4387" y="11950"/>
                  <a:pt x="4138" y="11801"/>
                  <a:pt x="3938" y="11651"/>
                </a:cubicBezTo>
                <a:lnTo>
                  <a:pt x="3290" y="11153"/>
                </a:lnTo>
                <a:lnTo>
                  <a:pt x="3540" y="11153"/>
                </a:lnTo>
                <a:cubicBezTo>
                  <a:pt x="3839" y="11103"/>
                  <a:pt x="4188" y="11053"/>
                  <a:pt x="4487" y="11053"/>
                </a:cubicBezTo>
                <a:lnTo>
                  <a:pt x="5484" y="11003"/>
                </a:lnTo>
                <a:close/>
                <a:moveTo>
                  <a:pt x="3490" y="12150"/>
                </a:moveTo>
                <a:lnTo>
                  <a:pt x="3839" y="12399"/>
                </a:lnTo>
                <a:cubicBezTo>
                  <a:pt x="4038" y="12499"/>
                  <a:pt x="4188" y="12598"/>
                  <a:pt x="4387" y="12748"/>
                </a:cubicBezTo>
                <a:cubicBezTo>
                  <a:pt x="4736" y="12947"/>
                  <a:pt x="5135" y="13197"/>
                  <a:pt x="5533" y="13346"/>
                </a:cubicBezTo>
                <a:cubicBezTo>
                  <a:pt x="5733" y="13446"/>
                  <a:pt x="5882" y="13496"/>
                  <a:pt x="6082" y="13595"/>
                </a:cubicBezTo>
                <a:lnTo>
                  <a:pt x="6630" y="13845"/>
                </a:lnTo>
                <a:cubicBezTo>
                  <a:pt x="7428" y="14193"/>
                  <a:pt x="8175" y="14443"/>
                  <a:pt x="8973" y="14742"/>
                </a:cubicBezTo>
                <a:lnTo>
                  <a:pt x="10269" y="15190"/>
                </a:lnTo>
                <a:lnTo>
                  <a:pt x="10867" y="15390"/>
                </a:lnTo>
                <a:lnTo>
                  <a:pt x="11465" y="15539"/>
                </a:lnTo>
                <a:cubicBezTo>
                  <a:pt x="11963" y="15689"/>
                  <a:pt x="12512" y="15838"/>
                  <a:pt x="13010" y="15988"/>
                </a:cubicBezTo>
                <a:lnTo>
                  <a:pt x="13608" y="16187"/>
                </a:lnTo>
                <a:lnTo>
                  <a:pt x="13509" y="16187"/>
                </a:lnTo>
                <a:cubicBezTo>
                  <a:pt x="13409" y="16287"/>
                  <a:pt x="13259" y="16287"/>
                  <a:pt x="13160" y="16337"/>
                </a:cubicBezTo>
                <a:lnTo>
                  <a:pt x="12362" y="16337"/>
                </a:lnTo>
                <a:lnTo>
                  <a:pt x="12013" y="16387"/>
                </a:lnTo>
                <a:lnTo>
                  <a:pt x="11714" y="16387"/>
                </a:lnTo>
                <a:lnTo>
                  <a:pt x="10967" y="16337"/>
                </a:lnTo>
                <a:cubicBezTo>
                  <a:pt x="10717" y="16337"/>
                  <a:pt x="10418" y="16237"/>
                  <a:pt x="10169" y="16187"/>
                </a:cubicBezTo>
                <a:lnTo>
                  <a:pt x="9322" y="16038"/>
                </a:lnTo>
                <a:cubicBezTo>
                  <a:pt x="9072" y="15938"/>
                  <a:pt x="8823" y="15888"/>
                  <a:pt x="8574" y="15788"/>
                </a:cubicBezTo>
                <a:cubicBezTo>
                  <a:pt x="8325" y="15689"/>
                  <a:pt x="8075" y="15589"/>
                  <a:pt x="7826" y="15489"/>
                </a:cubicBezTo>
                <a:cubicBezTo>
                  <a:pt x="7577" y="15390"/>
                  <a:pt x="7278" y="15290"/>
                  <a:pt x="7029" y="15140"/>
                </a:cubicBezTo>
                <a:cubicBezTo>
                  <a:pt x="6780" y="15041"/>
                  <a:pt x="6580" y="14891"/>
                  <a:pt x="6331" y="14792"/>
                </a:cubicBezTo>
                <a:cubicBezTo>
                  <a:pt x="6132" y="14642"/>
                  <a:pt x="5882" y="14542"/>
                  <a:pt x="5683" y="14393"/>
                </a:cubicBezTo>
                <a:cubicBezTo>
                  <a:pt x="5184" y="14044"/>
                  <a:pt x="4786" y="13645"/>
                  <a:pt x="4387" y="13197"/>
                </a:cubicBezTo>
                <a:cubicBezTo>
                  <a:pt x="4287" y="13097"/>
                  <a:pt x="4188" y="12947"/>
                  <a:pt x="4088" y="12848"/>
                </a:cubicBezTo>
                <a:lnTo>
                  <a:pt x="3739" y="12499"/>
                </a:lnTo>
                <a:cubicBezTo>
                  <a:pt x="3689" y="12399"/>
                  <a:pt x="3589" y="12249"/>
                  <a:pt x="3490" y="12150"/>
                </a:cubicBezTo>
                <a:close/>
                <a:moveTo>
                  <a:pt x="28861" y="8910"/>
                </a:moveTo>
                <a:lnTo>
                  <a:pt x="28861" y="9358"/>
                </a:lnTo>
                <a:lnTo>
                  <a:pt x="28861" y="10256"/>
                </a:lnTo>
                <a:lnTo>
                  <a:pt x="28861" y="11053"/>
                </a:lnTo>
                <a:lnTo>
                  <a:pt x="28861" y="11452"/>
                </a:lnTo>
                <a:lnTo>
                  <a:pt x="28861" y="11801"/>
                </a:lnTo>
                <a:cubicBezTo>
                  <a:pt x="28811" y="12150"/>
                  <a:pt x="28711" y="12499"/>
                  <a:pt x="28662" y="12798"/>
                </a:cubicBezTo>
                <a:cubicBezTo>
                  <a:pt x="28612" y="13147"/>
                  <a:pt x="28562" y="13545"/>
                  <a:pt x="28462" y="13894"/>
                </a:cubicBezTo>
                <a:cubicBezTo>
                  <a:pt x="28363" y="14243"/>
                  <a:pt x="28263" y="14642"/>
                  <a:pt x="28163" y="15041"/>
                </a:cubicBezTo>
                <a:cubicBezTo>
                  <a:pt x="28063" y="15390"/>
                  <a:pt x="27914" y="15739"/>
                  <a:pt x="27814" y="16038"/>
                </a:cubicBezTo>
                <a:lnTo>
                  <a:pt x="27814" y="16088"/>
                </a:lnTo>
                <a:cubicBezTo>
                  <a:pt x="27665" y="16436"/>
                  <a:pt x="27515" y="16785"/>
                  <a:pt x="27366" y="17134"/>
                </a:cubicBezTo>
                <a:cubicBezTo>
                  <a:pt x="27216" y="17483"/>
                  <a:pt x="27017" y="17932"/>
                  <a:pt x="26867" y="18331"/>
                </a:cubicBezTo>
                <a:cubicBezTo>
                  <a:pt x="26668" y="18729"/>
                  <a:pt x="26468" y="19078"/>
                  <a:pt x="26319" y="19477"/>
                </a:cubicBezTo>
                <a:cubicBezTo>
                  <a:pt x="26219" y="19676"/>
                  <a:pt x="26120" y="19876"/>
                  <a:pt x="26020" y="20075"/>
                </a:cubicBezTo>
                <a:cubicBezTo>
                  <a:pt x="25920" y="20075"/>
                  <a:pt x="25920" y="20025"/>
                  <a:pt x="25870" y="20025"/>
                </a:cubicBezTo>
                <a:lnTo>
                  <a:pt x="25920" y="20025"/>
                </a:lnTo>
                <a:cubicBezTo>
                  <a:pt x="25820" y="19776"/>
                  <a:pt x="25671" y="19527"/>
                  <a:pt x="25571" y="19328"/>
                </a:cubicBezTo>
                <a:cubicBezTo>
                  <a:pt x="25472" y="19078"/>
                  <a:pt x="25322" y="18829"/>
                  <a:pt x="25172" y="18630"/>
                </a:cubicBezTo>
                <a:cubicBezTo>
                  <a:pt x="25073" y="18380"/>
                  <a:pt x="24973" y="18181"/>
                  <a:pt x="24873" y="17982"/>
                </a:cubicBezTo>
                <a:cubicBezTo>
                  <a:pt x="24774" y="17782"/>
                  <a:pt x="24624" y="17433"/>
                  <a:pt x="24574" y="17134"/>
                </a:cubicBezTo>
                <a:cubicBezTo>
                  <a:pt x="24475" y="16885"/>
                  <a:pt x="24425" y="16636"/>
                  <a:pt x="24375" y="16387"/>
                </a:cubicBezTo>
                <a:cubicBezTo>
                  <a:pt x="24325" y="15938"/>
                  <a:pt x="24325" y="15539"/>
                  <a:pt x="24375" y="15140"/>
                </a:cubicBezTo>
                <a:cubicBezTo>
                  <a:pt x="24425" y="14742"/>
                  <a:pt x="24475" y="14393"/>
                  <a:pt x="24574" y="14044"/>
                </a:cubicBezTo>
                <a:cubicBezTo>
                  <a:pt x="24624" y="13695"/>
                  <a:pt x="24724" y="13346"/>
                  <a:pt x="24824" y="12997"/>
                </a:cubicBezTo>
                <a:lnTo>
                  <a:pt x="24923" y="12798"/>
                </a:lnTo>
                <a:cubicBezTo>
                  <a:pt x="24973" y="12698"/>
                  <a:pt x="25023" y="12598"/>
                  <a:pt x="25073" y="12549"/>
                </a:cubicBezTo>
                <a:cubicBezTo>
                  <a:pt x="25172" y="12349"/>
                  <a:pt x="25272" y="12150"/>
                  <a:pt x="25422" y="12000"/>
                </a:cubicBezTo>
                <a:cubicBezTo>
                  <a:pt x="25621" y="11751"/>
                  <a:pt x="25870" y="11502"/>
                  <a:pt x="26070" y="11203"/>
                </a:cubicBezTo>
                <a:cubicBezTo>
                  <a:pt x="26269" y="10953"/>
                  <a:pt x="26518" y="10754"/>
                  <a:pt x="26768" y="10555"/>
                </a:cubicBezTo>
                <a:lnTo>
                  <a:pt x="27864" y="9658"/>
                </a:lnTo>
                <a:cubicBezTo>
                  <a:pt x="28063" y="9508"/>
                  <a:pt x="28213" y="9358"/>
                  <a:pt x="28412" y="9209"/>
                </a:cubicBezTo>
                <a:lnTo>
                  <a:pt x="28861" y="8910"/>
                </a:lnTo>
                <a:close/>
                <a:moveTo>
                  <a:pt x="29459" y="9458"/>
                </a:moveTo>
                <a:lnTo>
                  <a:pt x="29659" y="9757"/>
                </a:lnTo>
                <a:cubicBezTo>
                  <a:pt x="29708" y="9857"/>
                  <a:pt x="29758" y="9957"/>
                  <a:pt x="29808" y="10106"/>
                </a:cubicBezTo>
                <a:cubicBezTo>
                  <a:pt x="29858" y="10206"/>
                  <a:pt x="29958" y="10455"/>
                  <a:pt x="30007" y="10605"/>
                </a:cubicBezTo>
                <a:cubicBezTo>
                  <a:pt x="30057" y="10754"/>
                  <a:pt x="30107" y="10953"/>
                  <a:pt x="30157" y="11103"/>
                </a:cubicBezTo>
                <a:cubicBezTo>
                  <a:pt x="30207" y="11253"/>
                  <a:pt x="30207" y="11452"/>
                  <a:pt x="30257" y="11601"/>
                </a:cubicBezTo>
                <a:cubicBezTo>
                  <a:pt x="30307" y="11801"/>
                  <a:pt x="30356" y="11950"/>
                  <a:pt x="30356" y="12150"/>
                </a:cubicBezTo>
                <a:cubicBezTo>
                  <a:pt x="30356" y="12150"/>
                  <a:pt x="30356" y="12200"/>
                  <a:pt x="30356" y="12249"/>
                </a:cubicBezTo>
                <a:cubicBezTo>
                  <a:pt x="30406" y="12549"/>
                  <a:pt x="30456" y="12848"/>
                  <a:pt x="30456" y="13147"/>
                </a:cubicBezTo>
                <a:lnTo>
                  <a:pt x="30456" y="14094"/>
                </a:lnTo>
                <a:cubicBezTo>
                  <a:pt x="30456" y="14293"/>
                  <a:pt x="30406" y="14443"/>
                  <a:pt x="30406" y="14592"/>
                </a:cubicBezTo>
                <a:cubicBezTo>
                  <a:pt x="30356" y="14792"/>
                  <a:pt x="30307" y="14991"/>
                  <a:pt x="30257" y="15140"/>
                </a:cubicBezTo>
                <a:cubicBezTo>
                  <a:pt x="30157" y="15489"/>
                  <a:pt x="30057" y="15788"/>
                  <a:pt x="29958" y="16137"/>
                </a:cubicBezTo>
                <a:cubicBezTo>
                  <a:pt x="29858" y="16387"/>
                  <a:pt x="29708" y="16636"/>
                  <a:pt x="29609" y="16885"/>
                </a:cubicBezTo>
                <a:cubicBezTo>
                  <a:pt x="29459" y="17134"/>
                  <a:pt x="29310" y="17384"/>
                  <a:pt x="29160" y="17633"/>
                </a:cubicBezTo>
                <a:cubicBezTo>
                  <a:pt x="29011" y="17782"/>
                  <a:pt x="28911" y="17932"/>
                  <a:pt x="28761" y="18131"/>
                </a:cubicBezTo>
                <a:cubicBezTo>
                  <a:pt x="28662" y="18281"/>
                  <a:pt x="28462" y="18530"/>
                  <a:pt x="28263" y="18729"/>
                </a:cubicBezTo>
                <a:lnTo>
                  <a:pt x="27814" y="19228"/>
                </a:lnTo>
                <a:cubicBezTo>
                  <a:pt x="27615" y="19427"/>
                  <a:pt x="27416" y="19577"/>
                  <a:pt x="27216" y="19726"/>
                </a:cubicBezTo>
                <a:lnTo>
                  <a:pt x="27266" y="19677"/>
                </a:lnTo>
                <a:lnTo>
                  <a:pt x="27266" y="19677"/>
                </a:lnTo>
                <a:cubicBezTo>
                  <a:pt x="27066" y="19876"/>
                  <a:pt x="26817" y="20075"/>
                  <a:pt x="26618" y="20225"/>
                </a:cubicBezTo>
                <a:cubicBezTo>
                  <a:pt x="26817" y="19876"/>
                  <a:pt x="26967" y="19527"/>
                  <a:pt x="27166" y="19128"/>
                </a:cubicBezTo>
                <a:cubicBezTo>
                  <a:pt x="27366" y="18779"/>
                  <a:pt x="27515" y="18331"/>
                  <a:pt x="27715" y="17932"/>
                </a:cubicBezTo>
                <a:cubicBezTo>
                  <a:pt x="27864" y="17533"/>
                  <a:pt x="28063" y="17184"/>
                  <a:pt x="28213" y="16785"/>
                </a:cubicBezTo>
                <a:cubicBezTo>
                  <a:pt x="28363" y="16387"/>
                  <a:pt x="28462" y="16038"/>
                  <a:pt x="28612" y="15639"/>
                </a:cubicBezTo>
                <a:cubicBezTo>
                  <a:pt x="28761" y="15240"/>
                  <a:pt x="28861" y="14941"/>
                  <a:pt x="28911" y="14542"/>
                </a:cubicBezTo>
                <a:cubicBezTo>
                  <a:pt x="29011" y="14193"/>
                  <a:pt x="29110" y="13845"/>
                  <a:pt x="29210" y="13446"/>
                </a:cubicBezTo>
                <a:cubicBezTo>
                  <a:pt x="29260" y="13097"/>
                  <a:pt x="29310" y="12798"/>
                  <a:pt x="29359" y="12449"/>
                </a:cubicBezTo>
                <a:cubicBezTo>
                  <a:pt x="29359" y="12249"/>
                  <a:pt x="29459" y="12000"/>
                  <a:pt x="29459" y="11801"/>
                </a:cubicBezTo>
                <a:cubicBezTo>
                  <a:pt x="29459" y="11651"/>
                  <a:pt x="29459" y="11452"/>
                  <a:pt x="29459" y="11302"/>
                </a:cubicBezTo>
                <a:lnTo>
                  <a:pt x="29459" y="10804"/>
                </a:lnTo>
                <a:lnTo>
                  <a:pt x="29459" y="10305"/>
                </a:lnTo>
                <a:lnTo>
                  <a:pt x="29459" y="9857"/>
                </a:lnTo>
                <a:lnTo>
                  <a:pt x="29459" y="9458"/>
                </a:lnTo>
                <a:close/>
                <a:moveTo>
                  <a:pt x="7278" y="19278"/>
                </a:moveTo>
                <a:cubicBezTo>
                  <a:pt x="7627" y="19328"/>
                  <a:pt x="7976" y="19377"/>
                  <a:pt x="8375" y="19427"/>
                </a:cubicBezTo>
                <a:cubicBezTo>
                  <a:pt x="8723" y="19477"/>
                  <a:pt x="9122" y="19577"/>
                  <a:pt x="9521" y="19676"/>
                </a:cubicBezTo>
                <a:cubicBezTo>
                  <a:pt x="9870" y="19826"/>
                  <a:pt x="10169" y="19926"/>
                  <a:pt x="10468" y="20125"/>
                </a:cubicBezTo>
                <a:lnTo>
                  <a:pt x="10967" y="20424"/>
                </a:lnTo>
                <a:cubicBezTo>
                  <a:pt x="11116" y="20474"/>
                  <a:pt x="11266" y="20574"/>
                  <a:pt x="11415" y="20673"/>
                </a:cubicBezTo>
                <a:cubicBezTo>
                  <a:pt x="11565" y="20773"/>
                  <a:pt x="11814" y="20972"/>
                  <a:pt x="12013" y="21122"/>
                </a:cubicBezTo>
                <a:cubicBezTo>
                  <a:pt x="12263" y="21271"/>
                  <a:pt x="12412" y="21421"/>
                  <a:pt x="12611" y="21571"/>
                </a:cubicBezTo>
                <a:cubicBezTo>
                  <a:pt x="12711" y="21670"/>
                  <a:pt x="12811" y="21720"/>
                  <a:pt x="12861" y="21820"/>
                </a:cubicBezTo>
                <a:lnTo>
                  <a:pt x="13110" y="22069"/>
                </a:lnTo>
                <a:cubicBezTo>
                  <a:pt x="13210" y="22119"/>
                  <a:pt x="13259" y="22219"/>
                  <a:pt x="13359" y="22268"/>
                </a:cubicBezTo>
                <a:lnTo>
                  <a:pt x="13558" y="22518"/>
                </a:lnTo>
                <a:lnTo>
                  <a:pt x="13558" y="22518"/>
                </a:lnTo>
                <a:lnTo>
                  <a:pt x="13110" y="22268"/>
                </a:lnTo>
                <a:cubicBezTo>
                  <a:pt x="12761" y="22069"/>
                  <a:pt x="12412" y="21919"/>
                  <a:pt x="12063" y="21770"/>
                </a:cubicBezTo>
                <a:cubicBezTo>
                  <a:pt x="11714" y="21571"/>
                  <a:pt x="11315" y="21471"/>
                  <a:pt x="10917" y="21321"/>
                </a:cubicBezTo>
                <a:cubicBezTo>
                  <a:pt x="10169" y="21022"/>
                  <a:pt x="9371" y="20823"/>
                  <a:pt x="8574" y="20623"/>
                </a:cubicBezTo>
                <a:cubicBezTo>
                  <a:pt x="8175" y="20524"/>
                  <a:pt x="7727" y="20474"/>
                  <a:pt x="7328" y="20424"/>
                </a:cubicBezTo>
                <a:cubicBezTo>
                  <a:pt x="6929" y="20374"/>
                  <a:pt x="6530" y="20324"/>
                  <a:pt x="6132" y="20275"/>
                </a:cubicBezTo>
                <a:cubicBezTo>
                  <a:pt x="5733" y="20225"/>
                  <a:pt x="5334" y="20175"/>
                  <a:pt x="4885" y="20175"/>
                </a:cubicBezTo>
                <a:cubicBezTo>
                  <a:pt x="4686" y="20150"/>
                  <a:pt x="4487" y="20137"/>
                  <a:pt x="4287" y="20137"/>
                </a:cubicBezTo>
                <a:cubicBezTo>
                  <a:pt x="4088" y="20137"/>
                  <a:pt x="3888" y="20150"/>
                  <a:pt x="3689" y="20175"/>
                </a:cubicBezTo>
                <a:cubicBezTo>
                  <a:pt x="3440" y="20175"/>
                  <a:pt x="3191" y="20175"/>
                  <a:pt x="2892" y="20225"/>
                </a:cubicBezTo>
                <a:cubicBezTo>
                  <a:pt x="2767" y="20250"/>
                  <a:pt x="2680" y="20250"/>
                  <a:pt x="2605" y="20250"/>
                </a:cubicBezTo>
                <a:cubicBezTo>
                  <a:pt x="2530" y="20250"/>
                  <a:pt x="2468" y="20250"/>
                  <a:pt x="2393" y="20275"/>
                </a:cubicBezTo>
                <a:cubicBezTo>
                  <a:pt x="2593" y="20125"/>
                  <a:pt x="2842" y="20025"/>
                  <a:pt x="3091" y="19926"/>
                </a:cubicBezTo>
                <a:cubicBezTo>
                  <a:pt x="3240" y="19876"/>
                  <a:pt x="3440" y="19826"/>
                  <a:pt x="3589" y="19776"/>
                </a:cubicBezTo>
                <a:cubicBezTo>
                  <a:pt x="3739" y="19726"/>
                  <a:pt x="3888" y="19676"/>
                  <a:pt x="4088" y="19676"/>
                </a:cubicBezTo>
                <a:lnTo>
                  <a:pt x="3988" y="19676"/>
                </a:lnTo>
                <a:cubicBezTo>
                  <a:pt x="4287" y="19577"/>
                  <a:pt x="4586" y="19527"/>
                  <a:pt x="4935" y="19427"/>
                </a:cubicBezTo>
                <a:lnTo>
                  <a:pt x="5035" y="19427"/>
                </a:lnTo>
                <a:cubicBezTo>
                  <a:pt x="5184" y="19377"/>
                  <a:pt x="5384" y="19377"/>
                  <a:pt x="5533" y="19328"/>
                </a:cubicBezTo>
                <a:cubicBezTo>
                  <a:pt x="5733" y="19328"/>
                  <a:pt x="5982" y="19328"/>
                  <a:pt x="6181" y="19278"/>
                </a:cubicBezTo>
                <a:close/>
                <a:moveTo>
                  <a:pt x="3920" y="20785"/>
                </a:moveTo>
                <a:cubicBezTo>
                  <a:pt x="4038" y="20785"/>
                  <a:pt x="4163" y="20798"/>
                  <a:pt x="4287" y="20823"/>
                </a:cubicBezTo>
                <a:lnTo>
                  <a:pt x="4885" y="20823"/>
                </a:lnTo>
                <a:cubicBezTo>
                  <a:pt x="5683" y="20873"/>
                  <a:pt x="6480" y="20972"/>
                  <a:pt x="7228" y="21072"/>
                </a:cubicBezTo>
                <a:lnTo>
                  <a:pt x="7876" y="21172"/>
                </a:lnTo>
                <a:cubicBezTo>
                  <a:pt x="8075" y="21172"/>
                  <a:pt x="8275" y="21271"/>
                  <a:pt x="8474" y="21321"/>
                </a:cubicBezTo>
                <a:cubicBezTo>
                  <a:pt x="8873" y="21371"/>
                  <a:pt x="9272" y="21521"/>
                  <a:pt x="9671" y="21620"/>
                </a:cubicBezTo>
                <a:lnTo>
                  <a:pt x="10119" y="21770"/>
                </a:lnTo>
                <a:cubicBezTo>
                  <a:pt x="10518" y="21870"/>
                  <a:pt x="10867" y="22019"/>
                  <a:pt x="11216" y="22169"/>
                </a:cubicBezTo>
                <a:cubicBezTo>
                  <a:pt x="11565" y="22268"/>
                  <a:pt x="11914" y="22418"/>
                  <a:pt x="12263" y="22617"/>
                </a:cubicBezTo>
                <a:cubicBezTo>
                  <a:pt x="12611" y="22767"/>
                  <a:pt x="12910" y="22966"/>
                  <a:pt x="13259" y="23116"/>
                </a:cubicBezTo>
                <a:cubicBezTo>
                  <a:pt x="13608" y="23265"/>
                  <a:pt x="13907" y="23465"/>
                  <a:pt x="14256" y="23614"/>
                </a:cubicBezTo>
                <a:lnTo>
                  <a:pt x="14107" y="23714"/>
                </a:lnTo>
                <a:lnTo>
                  <a:pt x="13907" y="23913"/>
                </a:lnTo>
                <a:cubicBezTo>
                  <a:pt x="13808" y="23963"/>
                  <a:pt x="13708" y="24013"/>
                  <a:pt x="13658" y="24063"/>
                </a:cubicBezTo>
                <a:lnTo>
                  <a:pt x="13110" y="24362"/>
                </a:lnTo>
                <a:cubicBezTo>
                  <a:pt x="12910" y="24462"/>
                  <a:pt x="12761" y="24561"/>
                  <a:pt x="12562" y="24661"/>
                </a:cubicBezTo>
                <a:cubicBezTo>
                  <a:pt x="12362" y="24761"/>
                  <a:pt x="12163" y="24860"/>
                  <a:pt x="11914" y="24910"/>
                </a:cubicBezTo>
                <a:cubicBezTo>
                  <a:pt x="11714" y="25010"/>
                  <a:pt x="11465" y="25060"/>
                  <a:pt x="11216" y="25110"/>
                </a:cubicBezTo>
                <a:cubicBezTo>
                  <a:pt x="10917" y="25209"/>
                  <a:pt x="10568" y="25209"/>
                  <a:pt x="10269" y="25209"/>
                </a:cubicBezTo>
                <a:lnTo>
                  <a:pt x="9421" y="25209"/>
                </a:lnTo>
                <a:cubicBezTo>
                  <a:pt x="9122" y="25209"/>
                  <a:pt x="8823" y="25159"/>
                  <a:pt x="8524" y="25110"/>
                </a:cubicBezTo>
                <a:cubicBezTo>
                  <a:pt x="8225" y="25010"/>
                  <a:pt x="7926" y="24960"/>
                  <a:pt x="7677" y="24860"/>
                </a:cubicBezTo>
                <a:lnTo>
                  <a:pt x="7228" y="24661"/>
                </a:lnTo>
                <a:lnTo>
                  <a:pt x="6780" y="24462"/>
                </a:lnTo>
                <a:cubicBezTo>
                  <a:pt x="6630" y="24412"/>
                  <a:pt x="6530" y="24362"/>
                  <a:pt x="6381" y="24262"/>
                </a:cubicBezTo>
                <a:cubicBezTo>
                  <a:pt x="6281" y="24212"/>
                  <a:pt x="6132" y="24113"/>
                  <a:pt x="6032" y="24063"/>
                </a:cubicBezTo>
                <a:cubicBezTo>
                  <a:pt x="5982" y="24013"/>
                  <a:pt x="5982" y="24013"/>
                  <a:pt x="5982" y="24013"/>
                </a:cubicBezTo>
                <a:cubicBezTo>
                  <a:pt x="5633" y="23764"/>
                  <a:pt x="5334" y="23564"/>
                  <a:pt x="5035" y="23315"/>
                </a:cubicBezTo>
                <a:cubicBezTo>
                  <a:pt x="4736" y="23116"/>
                  <a:pt x="4337" y="22867"/>
                  <a:pt x="3988" y="22617"/>
                </a:cubicBezTo>
                <a:cubicBezTo>
                  <a:pt x="3440" y="22268"/>
                  <a:pt x="2892" y="21969"/>
                  <a:pt x="2343" y="21620"/>
                </a:cubicBezTo>
                <a:lnTo>
                  <a:pt x="1994" y="21421"/>
                </a:lnTo>
                <a:lnTo>
                  <a:pt x="1546" y="21172"/>
                </a:lnTo>
                <a:lnTo>
                  <a:pt x="1446" y="21172"/>
                </a:lnTo>
                <a:cubicBezTo>
                  <a:pt x="1695" y="21072"/>
                  <a:pt x="1994" y="21022"/>
                  <a:pt x="2244" y="20923"/>
                </a:cubicBezTo>
                <a:cubicBezTo>
                  <a:pt x="2692" y="20873"/>
                  <a:pt x="3141" y="20823"/>
                  <a:pt x="3589" y="20823"/>
                </a:cubicBezTo>
                <a:cubicBezTo>
                  <a:pt x="3689" y="20798"/>
                  <a:pt x="3801" y="20785"/>
                  <a:pt x="3920" y="20785"/>
                </a:cubicBezTo>
                <a:close/>
                <a:moveTo>
                  <a:pt x="32550" y="24412"/>
                </a:moveTo>
                <a:lnTo>
                  <a:pt x="32550" y="24910"/>
                </a:lnTo>
                <a:cubicBezTo>
                  <a:pt x="32550" y="25209"/>
                  <a:pt x="32500" y="25508"/>
                  <a:pt x="32500" y="25807"/>
                </a:cubicBezTo>
                <a:cubicBezTo>
                  <a:pt x="32450" y="26057"/>
                  <a:pt x="32500" y="26356"/>
                  <a:pt x="32450" y="26605"/>
                </a:cubicBezTo>
                <a:lnTo>
                  <a:pt x="32450" y="26655"/>
                </a:lnTo>
                <a:lnTo>
                  <a:pt x="32450" y="26754"/>
                </a:lnTo>
                <a:cubicBezTo>
                  <a:pt x="32300" y="27502"/>
                  <a:pt x="32151" y="28300"/>
                  <a:pt x="31951" y="29047"/>
                </a:cubicBezTo>
                <a:cubicBezTo>
                  <a:pt x="31852" y="29446"/>
                  <a:pt x="31802" y="29795"/>
                  <a:pt x="31702" y="30194"/>
                </a:cubicBezTo>
                <a:cubicBezTo>
                  <a:pt x="31652" y="30343"/>
                  <a:pt x="31603" y="30543"/>
                  <a:pt x="31503" y="30742"/>
                </a:cubicBezTo>
                <a:cubicBezTo>
                  <a:pt x="31453" y="30941"/>
                  <a:pt x="31403" y="31141"/>
                  <a:pt x="31353" y="31290"/>
                </a:cubicBezTo>
                <a:lnTo>
                  <a:pt x="31204" y="31689"/>
                </a:lnTo>
                <a:cubicBezTo>
                  <a:pt x="31054" y="32088"/>
                  <a:pt x="30905" y="32437"/>
                  <a:pt x="30755" y="32786"/>
                </a:cubicBezTo>
                <a:cubicBezTo>
                  <a:pt x="30755" y="32786"/>
                  <a:pt x="30755" y="32736"/>
                  <a:pt x="30755" y="32736"/>
                </a:cubicBezTo>
                <a:cubicBezTo>
                  <a:pt x="30655" y="32985"/>
                  <a:pt x="30556" y="33234"/>
                  <a:pt x="30456" y="33533"/>
                </a:cubicBezTo>
                <a:cubicBezTo>
                  <a:pt x="30307" y="33783"/>
                  <a:pt x="30207" y="34032"/>
                  <a:pt x="30057" y="34281"/>
                </a:cubicBezTo>
                <a:cubicBezTo>
                  <a:pt x="29958" y="34530"/>
                  <a:pt x="29858" y="34780"/>
                  <a:pt x="29758" y="35029"/>
                </a:cubicBezTo>
                <a:cubicBezTo>
                  <a:pt x="29708" y="35079"/>
                  <a:pt x="29659" y="35178"/>
                  <a:pt x="29609" y="35278"/>
                </a:cubicBezTo>
                <a:lnTo>
                  <a:pt x="29609" y="35178"/>
                </a:lnTo>
                <a:cubicBezTo>
                  <a:pt x="29509" y="34780"/>
                  <a:pt x="29459" y="34431"/>
                  <a:pt x="29359" y="34082"/>
                </a:cubicBezTo>
                <a:cubicBezTo>
                  <a:pt x="29359" y="33783"/>
                  <a:pt x="29310" y="33434"/>
                  <a:pt x="29310" y="33085"/>
                </a:cubicBezTo>
                <a:lnTo>
                  <a:pt x="29310" y="32586"/>
                </a:lnTo>
                <a:cubicBezTo>
                  <a:pt x="29310" y="32437"/>
                  <a:pt x="29310" y="32287"/>
                  <a:pt x="29359" y="32138"/>
                </a:cubicBezTo>
                <a:cubicBezTo>
                  <a:pt x="29409" y="31988"/>
                  <a:pt x="29409" y="31689"/>
                  <a:pt x="29459" y="31490"/>
                </a:cubicBezTo>
                <a:cubicBezTo>
                  <a:pt x="29509" y="31340"/>
                  <a:pt x="29559" y="31091"/>
                  <a:pt x="29609" y="30892"/>
                </a:cubicBezTo>
                <a:cubicBezTo>
                  <a:pt x="29659" y="30692"/>
                  <a:pt x="29659" y="30393"/>
                  <a:pt x="29708" y="30144"/>
                </a:cubicBezTo>
                <a:cubicBezTo>
                  <a:pt x="29758" y="29895"/>
                  <a:pt x="29858" y="29646"/>
                  <a:pt x="29958" y="29446"/>
                </a:cubicBezTo>
                <a:lnTo>
                  <a:pt x="29958" y="29496"/>
                </a:lnTo>
                <a:cubicBezTo>
                  <a:pt x="29958" y="29503"/>
                  <a:pt x="29958" y="29506"/>
                  <a:pt x="29958" y="29506"/>
                </a:cubicBezTo>
                <a:cubicBezTo>
                  <a:pt x="29959" y="29506"/>
                  <a:pt x="29965" y="29389"/>
                  <a:pt x="30007" y="29346"/>
                </a:cubicBezTo>
                <a:lnTo>
                  <a:pt x="30007" y="29396"/>
                </a:lnTo>
                <a:cubicBezTo>
                  <a:pt x="30157" y="28998"/>
                  <a:pt x="30307" y="28649"/>
                  <a:pt x="30456" y="28300"/>
                </a:cubicBezTo>
                <a:cubicBezTo>
                  <a:pt x="30655" y="27951"/>
                  <a:pt x="30805" y="27602"/>
                  <a:pt x="30955" y="27253"/>
                </a:cubicBezTo>
                <a:cubicBezTo>
                  <a:pt x="31154" y="26904"/>
                  <a:pt x="31303" y="26605"/>
                  <a:pt x="31453" y="26256"/>
                </a:cubicBezTo>
                <a:cubicBezTo>
                  <a:pt x="31553" y="26106"/>
                  <a:pt x="31652" y="25957"/>
                  <a:pt x="31702" y="25758"/>
                </a:cubicBezTo>
                <a:lnTo>
                  <a:pt x="32001" y="25309"/>
                </a:lnTo>
                <a:cubicBezTo>
                  <a:pt x="32151" y="25010"/>
                  <a:pt x="32350" y="24661"/>
                  <a:pt x="32550" y="24412"/>
                </a:cubicBezTo>
                <a:close/>
                <a:moveTo>
                  <a:pt x="33247" y="24113"/>
                </a:moveTo>
                <a:cubicBezTo>
                  <a:pt x="33397" y="24362"/>
                  <a:pt x="33497" y="24611"/>
                  <a:pt x="33646" y="24910"/>
                </a:cubicBezTo>
                <a:cubicBezTo>
                  <a:pt x="33846" y="25359"/>
                  <a:pt x="33995" y="25857"/>
                  <a:pt x="34095" y="26356"/>
                </a:cubicBezTo>
                <a:cubicBezTo>
                  <a:pt x="34194" y="26655"/>
                  <a:pt x="34244" y="26904"/>
                  <a:pt x="34294" y="27153"/>
                </a:cubicBezTo>
                <a:cubicBezTo>
                  <a:pt x="34344" y="27452"/>
                  <a:pt x="34394" y="27652"/>
                  <a:pt x="34444" y="27851"/>
                </a:cubicBezTo>
                <a:cubicBezTo>
                  <a:pt x="34494" y="28399"/>
                  <a:pt x="34543" y="28848"/>
                  <a:pt x="34593" y="29346"/>
                </a:cubicBezTo>
                <a:cubicBezTo>
                  <a:pt x="34593" y="29596"/>
                  <a:pt x="34643" y="29845"/>
                  <a:pt x="34643" y="30094"/>
                </a:cubicBezTo>
                <a:cubicBezTo>
                  <a:pt x="34693" y="30343"/>
                  <a:pt x="34693" y="30642"/>
                  <a:pt x="34643" y="30892"/>
                </a:cubicBezTo>
                <a:cubicBezTo>
                  <a:pt x="34593" y="31241"/>
                  <a:pt x="34543" y="31589"/>
                  <a:pt x="34444" y="31938"/>
                </a:cubicBezTo>
                <a:cubicBezTo>
                  <a:pt x="34344" y="32287"/>
                  <a:pt x="34244" y="32636"/>
                  <a:pt x="34145" y="32985"/>
                </a:cubicBezTo>
                <a:cubicBezTo>
                  <a:pt x="33995" y="33284"/>
                  <a:pt x="33846" y="33583"/>
                  <a:pt x="33696" y="33882"/>
                </a:cubicBezTo>
                <a:cubicBezTo>
                  <a:pt x="33596" y="34032"/>
                  <a:pt x="33447" y="34132"/>
                  <a:pt x="33347" y="34281"/>
                </a:cubicBezTo>
                <a:cubicBezTo>
                  <a:pt x="33247" y="34381"/>
                  <a:pt x="33098" y="34530"/>
                  <a:pt x="32948" y="34630"/>
                </a:cubicBezTo>
                <a:cubicBezTo>
                  <a:pt x="32799" y="34780"/>
                  <a:pt x="32599" y="34929"/>
                  <a:pt x="32400" y="35029"/>
                </a:cubicBezTo>
                <a:cubicBezTo>
                  <a:pt x="32251" y="35178"/>
                  <a:pt x="32051" y="35278"/>
                  <a:pt x="31852" y="35378"/>
                </a:cubicBezTo>
                <a:cubicBezTo>
                  <a:pt x="31503" y="35527"/>
                  <a:pt x="31154" y="35677"/>
                  <a:pt x="30805" y="35776"/>
                </a:cubicBezTo>
                <a:cubicBezTo>
                  <a:pt x="30606" y="35826"/>
                  <a:pt x="30456" y="35876"/>
                  <a:pt x="30257" y="35876"/>
                </a:cubicBezTo>
                <a:lnTo>
                  <a:pt x="30057" y="35926"/>
                </a:lnTo>
                <a:lnTo>
                  <a:pt x="30257" y="35527"/>
                </a:lnTo>
                <a:cubicBezTo>
                  <a:pt x="30406" y="35079"/>
                  <a:pt x="30606" y="34680"/>
                  <a:pt x="30805" y="34281"/>
                </a:cubicBezTo>
                <a:cubicBezTo>
                  <a:pt x="30905" y="34032"/>
                  <a:pt x="31004" y="33833"/>
                  <a:pt x="31104" y="33583"/>
                </a:cubicBezTo>
                <a:cubicBezTo>
                  <a:pt x="31204" y="33334"/>
                  <a:pt x="31303" y="33085"/>
                  <a:pt x="31403" y="32836"/>
                </a:cubicBezTo>
                <a:lnTo>
                  <a:pt x="31403" y="32935"/>
                </a:lnTo>
                <a:cubicBezTo>
                  <a:pt x="31553" y="32586"/>
                  <a:pt x="31702" y="32188"/>
                  <a:pt x="31852" y="31839"/>
                </a:cubicBezTo>
                <a:cubicBezTo>
                  <a:pt x="31951" y="31490"/>
                  <a:pt x="32101" y="31091"/>
                  <a:pt x="32201" y="30742"/>
                </a:cubicBezTo>
                <a:cubicBezTo>
                  <a:pt x="32251" y="30543"/>
                  <a:pt x="32350" y="30343"/>
                  <a:pt x="32400" y="30144"/>
                </a:cubicBezTo>
                <a:cubicBezTo>
                  <a:pt x="32450" y="29994"/>
                  <a:pt x="32450" y="29795"/>
                  <a:pt x="32500" y="29596"/>
                </a:cubicBezTo>
                <a:cubicBezTo>
                  <a:pt x="32599" y="29247"/>
                  <a:pt x="32649" y="28848"/>
                  <a:pt x="32749" y="28449"/>
                </a:cubicBezTo>
                <a:cubicBezTo>
                  <a:pt x="32849" y="28050"/>
                  <a:pt x="32948" y="27702"/>
                  <a:pt x="32998" y="27303"/>
                </a:cubicBezTo>
                <a:cubicBezTo>
                  <a:pt x="33098" y="26854"/>
                  <a:pt x="33098" y="26455"/>
                  <a:pt x="33148" y="26007"/>
                </a:cubicBezTo>
                <a:cubicBezTo>
                  <a:pt x="33148" y="25608"/>
                  <a:pt x="33198" y="25159"/>
                  <a:pt x="33198" y="24711"/>
                </a:cubicBezTo>
                <a:cubicBezTo>
                  <a:pt x="33198" y="24511"/>
                  <a:pt x="33198" y="24312"/>
                  <a:pt x="33247" y="24113"/>
                </a:cubicBezTo>
                <a:close/>
                <a:moveTo>
                  <a:pt x="13558" y="28798"/>
                </a:moveTo>
                <a:cubicBezTo>
                  <a:pt x="13758" y="28848"/>
                  <a:pt x="14007" y="28898"/>
                  <a:pt x="14256" y="28948"/>
                </a:cubicBezTo>
                <a:cubicBezTo>
                  <a:pt x="14506" y="28998"/>
                  <a:pt x="14755" y="29047"/>
                  <a:pt x="15004" y="29147"/>
                </a:cubicBezTo>
                <a:lnTo>
                  <a:pt x="15702" y="29346"/>
                </a:lnTo>
                <a:cubicBezTo>
                  <a:pt x="16001" y="29446"/>
                  <a:pt x="16250" y="29546"/>
                  <a:pt x="16499" y="29646"/>
                </a:cubicBezTo>
                <a:cubicBezTo>
                  <a:pt x="16798" y="29745"/>
                  <a:pt x="17098" y="29895"/>
                  <a:pt x="17347" y="30044"/>
                </a:cubicBezTo>
                <a:cubicBezTo>
                  <a:pt x="17895" y="30293"/>
                  <a:pt x="18443" y="30593"/>
                  <a:pt x="18942" y="30892"/>
                </a:cubicBezTo>
                <a:cubicBezTo>
                  <a:pt x="19241" y="31141"/>
                  <a:pt x="19540" y="31340"/>
                  <a:pt x="19789" y="31589"/>
                </a:cubicBezTo>
                <a:cubicBezTo>
                  <a:pt x="20138" y="31889"/>
                  <a:pt x="20437" y="32237"/>
                  <a:pt x="20686" y="32487"/>
                </a:cubicBezTo>
                <a:lnTo>
                  <a:pt x="20686" y="32487"/>
                </a:lnTo>
                <a:cubicBezTo>
                  <a:pt x="20720" y="32520"/>
                  <a:pt x="20753" y="32553"/>
                  <a:pt x="20786" y="32586"/>
                </a:cubicBezTo>
                <a:lnTo>
                  <a:pt x="20786" y="32636"/>
                </a:lnTo>
                <a:lnTo>
                  <a:pt x="20936" y="32836"/>
                </a:lnTo>
                <a:cubicBezTo>
                  <a:pt x="21085" y="32985"/>
                  <a:pt x="21185" y="33135"/>
                  <a:pt x="21334" y="33284"/>
                </a:cubicBezTo>
                <a:cubicBezTo>
                  <a:pt x="21434" y="33434"/>
                  <a:pt x="21534" y="33583"/>
                  <a:pt x="21633" y="33733"/>
                </a:cubicBezTo>
                <a:cubicBezTo>
                  <a:pt x="21683" y="33882"/>
                  <a:pt x="21833" y="34082"/>
                  <a:pt x="21933" y="34281"/>
                </a:cubicBezTo>
                <a:cubicBezTo>
                  <a:pt x="22032" y="34481"/>
                  <a:pt x="22132" y="34680"/>
                  <a:pt x="22232" y="34829"/>
                </a:cubicBezTo>
                <a:lnTo>
                  <a:pt x="22431" y="35228"/>
                </a:lnTo>
                <a:cubicBezTo>
                  <a:pt x="22481" y="35328"/>
                  <a:pt x="22531" y="35477"/>
                  <a:pt x="22581" y="35627"/>
                </a:cubicBezTo>
                <a:cubicBezTo>
                  <a:pt x="22630" y="35776"/>
                  <a:pt x="22680" y="35926"/>
                  <a:pt x="22730" y="36076"/>
                </a:cubicBezTo>
                <a:cubicBezTo>
                  <a:pt x="22780" y="36175"/>
                  <a:pt x="22830" y="36325"/>
                  <a:pt x="22880" y="36474"/>
                </a:cubicBezTo>
                <a:cubicBezTo>
                  <a:pt x="22880" y="36474"/>
                  <a:pt x="22880" y="36524"/>
                  <a:pt x="22880" y="36524"/>
                </a:cubicBezTo>
                <a:cubicBezTo>
                  <a:pt x="22481" y="36325"/>
                  <a:pt x="22132" y="36125"/>
                  <a:pt x="21733" y="35926"/>
                </a:cubicBezTo>
                <a:cubicBezTo>
                  <a:pt x="21534" y="35826"/>
                  <a:pt x="21334" y="35727"/>
                  <a:pt x="21085" y="35627"/>
                </a:cubicBezTo>
                <a:lnTo>
                  <a:pt x="20537" y="35278"/>
                </a:lnTo>
                <a:lnTo>
                  <a:pt x="19989" y="34979"/>
                </a:lnTo>
                <a:cubicBezTo>
                  <a:pt x="19789" y="34879"/>
                  <a:pt x="19640" y="34780"/>
                  <a:pt x="19490" y="34630"/>
                </a:cubicBezTo>
                <a:lnTo>
                  <a:pt x="19191" y="34481"/>
                </a:lnTo>
                <a:lnTo>
                  <a:pt x="19141" y="34481"/>
                </a:lnTo>
                <a:cubicBezTo>
                  <a:pt x="18842" y="34231"/>
                  <a:pt x="18493" y="33982"/>
                  <a:pt x="18144" y="33733"/>
                </a:cubicBezTo>
                <a:cubicBezTo>
                  <a:pt x="17795" y="33484"/>
                  <a:pt x="17496" y="33234"/>
                  <a:pt x="17147" y="32985"/>
                </a:cubicBezTo>
                <a:lnTo>
                  <a:pt x="16649" y="32537"/>
                </a:lnTo>
                <a:lnTo>
                  <a:pt x="16200" y="32138"/>
                </a:lnTo>
                <a:cubicBezTo>
                  <a:pt x="15901" y="31839"/>
                  <a:pt x="15602" y="31490"/>
                  <a:pt x="15303" y="31241"/>
                </a:cubicBezTo>
                <a:lnTo>
                  <a:pt x="15104" y="30991"/>
                </a:lnTo>
                <a:cubicBezTo>
                  <a:pt x="14954" y="30792"/>
                  <a:pt x="14755" y="30543"/>
                  <a:pt x="14555" y="30293"/>
                </a:cubicBezTo>
                <a:lnTo>
                  <a:pt x="14007" y="29546"/>
                </a:lnTo>
                <a:cubicBezTo>
                  <a:pt x="13858" y="29297"/>
                  <a:pt x="13658" y="29047"/>
                  <a:pt x="13558" y="28798"/>
                </a:cubicBezTo>
                <a:close/>
                <a:moveTo>
                  <a:pt x="13509" y="30044"/>
                </a:moveTo>
                <a:lnTo>
                  <a:pt x="13758" y="30343"/>
                </a:lnTo>
                <a:lnTo>
                  <a:pt x="14157" y="30892"/>
                </a:lnTo>
                <a:cubicBezTo>
                  <a:pt x="14256" y="31041"/>
                  <a:pt x="14406" y="31241"/>
                  <a:pt x="14506" y="31390"/>
                </a:cubicBezTo>
                <a:cubicBezTo>
                  <a:pt x="14655" y="31540"/>
                  <a:pt x="14805" y="31689"/>
                  <a:pt x="14954" y="31889"/>
                </a:cubicBezTo>
                <a:cubicBezTo>
                  <a:pt x="15154" y="32038"/>
                  <a:pt x="15253" y="32188"/>
                  <a:pt x="15403" y="32287"/>
                </a:cubicBezTo>
                <a:cubicBezTo>
                  <a:pt x="16001" y="32935"/>
                  <a:pt x="16649" y="33484"/>
                  <a:pt x="17347" y="33982"/>
                </a:cubicBezTo>
                <a:cubicBezTo>
                  <a:pt x="17696" y="34231"/>
                  <a:pt x="17995" y="34481"/>
                  <a:pt x="18344" y="34730"/>
                </a:cubicBezTo>
                <a:cubicBezTo>
                  <a:pt x="18543" y="34879"/>
                  <a:pt x="18742" y="34979"/>
                  <a:pt x="18892" y="35128"/>
                </a:cubicBezTo>
                <a:lnTo>
                  <a:pt x="19440" y="35477"/>
                </a:lnTo>
                <a:cubicBezTo>
                  <a:pt x="19789" y="35677"/>
                  <a:pt x="20188" y="35876"/>
                  <a:pt x="20537" y="36076"/>
                </a:cubicBezTo>
                <a:cubicBezTo>
                  <a:pt x="20936" y="36275"/>
                  <a:pt x="21334" y="36474"/>
                  <a:pt x="21683" y="36724"/>
                </a:cubicBezTo>
                <a:lnTo>
                  <a:pt x="22082" y="36923"/>
                </a:lnTo>
                <a:lnTo>
                  <a:pt x="21534" y="36923"/>
                </a:lnTo>
                <a:cubicBezTo>
                  <a:pt x="21235" y="36923"/>
                  <a:pt x="20936" y="36873"/>
                  <a:pt x="20686" y="36823"/>
                </a:cubicBezTo>
                <a:cubicBezTo>
                  <a:pt x="20487" y="36823"/>
                  <a:pt x="20337" y="36773"/>
                  <a:pt x="20188" y="36724"/>
                </a:cubicBezTo>
                <a:cubicBezTo>
                  <a:pt x="20038" y="36674"/>
                  <a:pt x="19889" y="36624"/>
                  <a:pt x="19739" y="36574"/>
                </a:cubicBezTo>
                <a:lnTo>
                  <a:pt x="19739" y="36574"/>
                </a:lnTo>
                <a:lnTo>
                  <a:pt x="19789" y="36624"/>
                </a:lnTo>
                <a:lnTo>
                  <a:pt x="19540" y="36524"/>
                </a:lnTo>
                <a:cubicBezTo>
                  <a:pt x="19241" y="36424"/>
                  <a:pt x="18942" y="36325"/>
                  <a:pt x="18693" y="36175"/>
                </a:cubicBezTo>
                <a:cubicBezTo>
                  <a:pt x="18443" y="36076"/>
                  <a:pt x="18194" y="35926"/>
                  <a:pt x="17945" y="35776"/>
                </a:cubicBezTo>
                <a:cubicBezTo>
                  <a:pt x="17596" y="35527"/>
                  <a:pt x="17297" y="35228"/>
                  <a:pt x="16998" y="34979"/>
                </a:cubicBezTo>
                <a:cubicBezTo>
                  <a:pt x="16848" y="34829"/>
                  <a:pt x="16699" y="34680"/>
                  <a:pt x="16549" y="34530"/>
                </a:cubicBezTo>
                <a:cubicBezTo>
                  <a:pt x="16400" y="34381"/>
                  <a:pt x="16250" y="34231"/>
                  <a:pt x="16101" y="34082"/>
                </a:cubicBezTo>
                <a:lnTo>
                  <a:pt x="15602" y="33484"/>
                </a:lnTo>
                <a:cubicBezTo>
                  <a:pt x="15353" y="33234"/>
                  <a:pt x="15203" y="32935"/>
                  <a:pt x="14954" y="32686"/>
                </a:cubicBezTo>
                <a:lnTo>
                  <a:pt x="14655" y="32287"/>
                </a:lnTo>
                <a:cubicBezTo>
                  <a:pt x="14555" y="32138"/>
                  <a:pt x="14506" y="32038"/>
                  <a:pt x="14406" y="31889"/>
                </a:cubicBezTo>
                <a:cubicBezTo>
                  <a:pt x="14256" y="31639"/>
                  <a:pt x="14107" y="31340"/>
                  <a:pt x="13957" y="31041"/>
                </a:cubicBezTo>
                <a:cubicBezTo>
                  <a:pt x="13858" y="30892"/>
                  <a:pt x="13808" y="30742"/>
                  <a:pt x="13708" y="30543"/>
                </a:cubicBezTo>
                <a:cubicBezTo>
                  <a:pt x="13658" y="30393"/>
                  <a:pt x="13608" y="30194"/>
                  <a:pt x="13509" y="30044"/>
                </a:cubicBezTo>
                <a:close/>
                <a:moveTo>
                  <a:pt x="18992" y="41309"/>
                </a:moveTo>
                <a:cubicBezTo>
                  <a:pt x="19000" y="41327"/>
                  <a:pt x="19009" y="41344"/>
                  <a:pt x="19018" y="41360"/>
                </a:cubicBezTo>
                <a:lnTo>
                  <a:pt x="19018" y="41360"/>
                </a:lnTo>
                <a:cubicBezTo>
                  <a:pt x="19005" y="41347"/>
                  <a:pt x="18992" y="41335"/>
                  <a:pt x="18992" y="41309"/>
                </a:cubicBezTo>
                <a:close/>
                <a:moveTo>
                  <a:pt x="22182" y="40661"/>
                </a:moveTo>
                <a:cubicBezTo>
                  <a:pt x="22730" y="40761"/>
                  <a:pt x="23228" y="40861"/>
                  <a:pt x="23777" y="41010"/>
                </a:cubicBezTo>
                <a:cubicBezTo>
                  <a:pt x="24026" y="41110"/>
                  <a:pt x="24325" y="41259"/>
                  <a:pt x="24574" y="41409"/>
                </a:cubicBezTo>
                <a:cubicBezTo>
                  <a:pt x="24873" y="41559"/>
                  <a:pt x="25123" y="41708"/>
                  <a:pt x="25422" y="41858"/>
                </a:cubicBezTo>
                <a:lnTo>
                  <a:pt x="25472" y="41907"/>
                </a:lnTo>
                <a:cubicBezTo>
                  <a:pt x="25671" y="42057"/>
                  <a:pt x="25870" y="42207"/>
                  <a:pt x="26070" y="42356"/>
                </a:cubicBezTo>
                <a:cubicBezTo>
                  <a:pt x="26269" y="42555"/>
                  <a:pt x="26468" y="42705"/>
                  <a:pt x="26668" y="42904"/>
                </a:cubicBezTo>
                <a:cubicBezTo>
                  <a:pt x="26967" y="43203"/>
                  <a:pt x="27266" y="43552"/>
                  <a:pt x="27515" y="43802"/>
                </a:cubicBezTo>
                <a:lnTo>
                  <a:pt x="27116" y="43702"/>
                </a:lnTo>
                <a:cubicBezTo>
                  <a:pt x="26718" y="43602"/>
                  <a:pt x="26369" y="43503"/>
                  <a:pt x="26020" y="43403"/>
                </a:cubicBezTo>
                <a:lnTo>
                  <a:pt x="25472" y="43253"/>
                </a:lnTo>
                <a:cubicBezTo>
                  <a:pt x="25322" y="43203"/>
                  <a:pt x="25123" y="43154"/>
                  <a:pt x="24923" y="43054"/>
                </a:cubicBezTo>
                <a:lnTo>
                  <a:pt x="24973" y="43054"/>
                </a:lnTo>
                <a:lnTo>
                  <a:pt x="24375" y="42855"/>
                </a:lnTo>
                <a:lnTo>
                  <a:pt x="24475" y="42855"/>
                </a:lnTo>
                <a:lnTo>
                  <a:pt x="24126" y="42755"/>
                </a:lnTo>
                <a:lnTo>
                  <a:pt x="24225" y="42755"/>
                </a:lnTo>
                <a:cubicBezTo>
                  <a:pt x="23876" y="42655"/>
                  <a:pt x="23528" y="42506"/>
                  <a:pt x="23228" y="42356"/>
                </a:cubicBezTo>
                <a:lnTo>
                  <a:pt x="22730" y="42157"/>
                </a:lnTo>
                <a:lnTo>
                  <a:pt x="22232" y="41957"/>
                </a:lnTo>
                <a:lnTo>
                  <a:pt x="21683" y="41708"/>
                </a:lnTo>
                <a:cubicBezTo>
                  <a:pt x="21534" y="41608"/>
                  <a:pt x="21384" y="41559"/>
                  <a:pt x="21235" y="41459"/>
                </a:cubicBezTo>
                <a:cubicBezTo>
                  <a:pt x="20886" y="41259"/>
                  <a:pt x="20587" y="41060"/>
                  <a:pt x="20288" y="40861"/>
                </a:cubicBezTo>
                <a:cubicBezTo>
                  <a:pt x="20138" y="40811"/>
                  <a:pt x="20038" y="40711"/>
                  <a:pt x="19939" y="40661"/>
                </a:cubicBezTo>
                <a:lnTo>
                  <a:pt x="20038" y="40661"/>
                </a:lnTo>
                <a:cubicBezTo>
                  <a:pt x="20138" y="40711"/>
                  <a:pt x="20288" y="40711"/>
                  <a:pt x="20387" y="40711"/>
                </a:cubicBezTo>
                <a:lnTo>
                  <a:pt x="20387" y="40661"/>
                </a:lnTo>
                <a:close/>
                <a:moveTo>
                  <a:pt x="19989" y="41608"/>
                </a:moveTo>
                <a:lnTo>
                  <a:pt x="19989" y="41608"/>
                </a:lnTo>
                <a:cubicBezTo>
                  <a:pt x="20337" y="41858"/>
                  <a:pt x="20736" y="42107"/>
                  <a:pt x="21085" y="42306"/>
                </a:cubicBezTo>
                <a:cubicBezTo>
                  <a:pt x="21434" y="42506"/>
                  <a:pt x="21833" y="42655"/>
                  <a:pt x="22232" y="42805"/>
                </a:cubicBezTo>
                <a:cubicBezTo>
                  <a:pt x="22581" y="42954"/>
                  <a:pt x="22979" y="43154"/>
                  <a:pt x="23378" y="43303"/>
                </a:cubicBezTo>
                <a:cubicBezTo>
                  <a:pt x="23577" y="43353"/>
                  <a:pt x="23827" y="43453"/>
                  <a:pt x="24026" y="43552"/>
                </a:cubicBezTo>
                <a:lnTo>
                  <a:pt x="24076" y="43552"/>
                </a:lnTo>
                <a:lnTo>
                  <a:pt x="24325" y="43602"/>
                </a:lnTo>
                <a:lnTo>
                  <a:pt x="24375" y="43602"/>
                </a:lnTo>
                <a:cubicBezTo>
                  <a:pt x="24774" y="43752"/>
                  <a:pt x="25172" y="43851"/>
                  <a:pt x="25571" y="43951"/>
                </a:cubicBezTo>
                <a:lnTo>
                  <a:pt x="26768" y="44300"/>
                </a:lnTo>
                <a:lnTo>
                  <a:pt x="27366" y="44450"/>
                </a:lnTo>
                <a:lnTo>
                  <a:pt x="27216" y="44499"/>
                </a:lnTo>
                <a:lnTo>
                  <a:pt x="27316" y="44499"/>
                </a:lnTo>
                <a:lnTo>
                  <a:pt x="27116" y="44549"/>
                </a:lnTo>
                <a:lnTo>
                  <a:pt x="26817" y="44599"/>
                </a:lnTo>
                <a:lnTo>
                  <a:pt x="26917" y="44599"/>
                </a:lnTo>
                <a:cubicBezTo>
                  <a:pt x="26718" y="44649"/>
                  <a:pt x="26468" y="44649"/>
                  <a:pt x="26219" y="44699"/>
                </a:cubicBezTo>
                <a:lnTo>
                  <a:pt x="25222" y="44699"/>
                </a:lnTo>
                <a:cubicBezTo>
                  <a:pt x="24973" y="44649"/>
                  <a:pt x="24724" y="44599"/>
                  <a:pt x="24524" y="44549"/>
                </a:cubicBezTo>
                <a:cubicBezTo>
                  <a:pt x="24225" y="44499"/>
                  <a:pt x="23976" y="44450"/>
                  <a:pt x="23727" y="44350"/>
                </a:cubicBezTo>
                <a:cubicBezTo>
                  <a:pt x="23378" y="44250"/>
                  <a:pt x="23079" y="44101"/>
                  <a:pt x="22730" y="43951"/>
                </a:cubicBezTo>
                <a:cubicBezTo>
                  <a:pt x="22431" y="43851"/>
                  <a:pt x="22182" y="43652"/>
                  <a:pt x="21883" y="43503"/>
                </a:cubicBezTo>
                <a:cubicBezTo>
                  <a:pt x="21733" y="43403"/>
                  <a:pt x="21584" y="43253"/>
                  <a:pt x="21434" y="43154"/>
                </a:cubicBezTo>
                <a:cubicBezTo>
                  <a:pt x="21285" y="43004"/>
                  <a:pt x="21135" y="42855"/>
                  <a:pt x="20985" y="42705"/>
                </a:cubicBezTo>
                <a:cubicBezTo>
                  <a:pt x="20836" y="42555"/>
                  <a:pt x="20637" y="42356"/>
                  <a:pt x="20487" y="42207"/>
                </a:cubicBezTo>
                <a:cubicBezTo>
                  <a:pt x="20337" y="42057"/>
                  <a:pt x="20238" y="41957"/>
                  <a:pt x="20138" y="41808"/>
                </a:cubicBezTo>
                <a:cubicBezTo>
                  <a:pt x="20038" y="41708"/>
                  <a:pt x="20038" y="41708"/>
                  <a:pt x="19989" y="41608"/>
                </a:cubicBezTo>
                <a:close/>
                <a:moveTo>
                  <a:pt x="19044" y="0"/>
                </a:moveTo>
                <a:cubicBezTo>
                  <a:pt x="18918" y="0"/>
                  <a:pt x="18803" y="66"/>
                  <a:pt x="18742" y="187"/>
                </a:cubicBezTo>
                <a:lnTo>
                  <a:pt x="18693" y="237"/>
                </a:lnTo>
                <a:cubicBezTo>
                  <a:pt x="18593" y="237"/>
                  <a:pt x="18493" y="336"/>
                  <a:pt x="18443" y="436"/>
                </a:cubicBezTo>
                <a:cubicBezTo>
                  <a:pt x="18344" y="635"/>
                  <a:pt x="18244" y="885"/>
                  <a:pt x="18144" y="1134"/>
                </a:cubicBezTo>
                <a:cubicBezTo>
                  <a:pt x="18094" y="1333"/>
                  <a:pt x="17995" y="1533"/>
                  <a:pt x="17895" y="1682"/>
                </a:cubicBezTo>
                <a:cubicBezTo>
                  <a:pt x="17696" y="2081"/>
                  <a:pt x="17546" y="2480"/>
                  <a:pt x="17397" y="2829"/>
                </a:cubicBezTo>
                <a:cubicBezTo>
                  <a:pt x="17247" y="3227"/>
                  <a:pt x="17147" y="3626"/>
                  <a:pt x="17048" y="3975"/>
                </a:cubicBezTo>
                <a:cubicBezTo>
                  <a:pt x="16948" y="4324"/>
                  <a:pt x="16848" y="4673"/>
                  <a:pt x="16798" y="4972"/>
                </a:cubicBezTo>
                <a:cubicBezTo>
                  <a:pt x="16699" y="5770"/>
                  <a:pt x="16699" y="6617"/>
                  <a:pt x="16798" y="7414"/>
                </a:cubicBezTo>
                <a:cubicBezTo>
                  <a:pt x="16798" y="7763"/>
                  <a:pt x="16898" y="8062"/>
                  <a:pt x="16998" y="8411"/>
                </a:cubicBezTo>
                <a:lnTo>
                  <a:pt x="17048" y="8561"/>
                </a:lnTo>
                <a:cubicBezTo>
                  <a:pt x="17147" y="8910"/>
                  <a:pt x="17297" y="9309"/>
                  <a:pt x="17496" y="9658"/>
                </a:cubicBezTo>
                <a:cubicBezTo>
                  <a:pt x="17646" y="10006"/>
                  <a:pt x="17845" y="10355"/>
                  <a:pt x="18045" y="10704"/>
                </a:cubicBezTo>
                <a:cubicBezTo>
                  <a:pt x="18144" y="10854"/>
                  <a:pt x="18244" y="11053"/>
                  <a:pt x="18344" y="11203"/>
                </a:cubicBezTo>
                <a:cubicBezTo>
                  <a:pt x="18443" y="11352"/>
                  <a:pt x="18593" y="11552"/>
                  <a:pt x="18742" y="11701"/>
                </a:cubicBezTo>
                <a:lnTo>
                  <a:pt x="18942" y="12000"/>
                </a:lnTo>
                <a:lnTo>
                  <a:pt x="19141" y="12200"/>
                </a:lnTo>
                <a:lnTo>
                  <a:pt x="19191" y="12249"/>
                </a:lnTo>
                <a:cubicBezTo>
                  <a:pt x="19141" y="12399"/>
                  <a:pt x="19091" y="12598"/>
                  <a:pt x="19091" y="12798"/>
                </a:cubicBezTo>
                <a:cubicBezTo>
                  <a:pt x="19041" y="13246"/>
                  <a:pt x="19041" y="13645"/>
                  <a:pt x="18992" y="14094"/>
                </a:cubicBezTo>
                <a:cubicBezTo>
                  <a:pt x="18992" y="14941"/>
                  <a:pt x="18942" y="15788"/>
                  <a:pt x="18892" y="16586"/>
                </a:cubicBezTo>
                <a:lnTo>
                  <a:pt x="18892" y="17533"/>
                </a:lnTo>
                <a:lnTo>
                  <a:pt x="18892" y="17832"/>
                </a:lnTo>
                <a:lnTo>
                  <a:pt x="18842" y="17782"/>
                </a:lnTo>
                <a:cubicBezTo>
                  <a:pt x="18593" y="17334"/>
                  <a:pt x="18393" y="16835"/>
                  <a:pt x="18194" y="16387"/>
                </a:cubicBezTo>
                <a:cubicBezTo>
                  <a:pt x="17945" y="15938"/>
                  <a:pt x="17696" y="15440"/>
                  <a:pt x="17397" y="14941"/>
                </a:cubicBezTo>
                <a:cubicBezTo>
                  <a:pt x="17297" y="14792"/>
                  <a:pt x="17197" y="14592"/>
                  <a:pt x="17098" y="14393"/>
                </a:cubicBezTo>
                <a:cubicBezTo>
                  <a:pt x="16998" y="14193"/>
                  <a:pt x="16848" y="13944"/>
                  <a:pt x="16749" y="13745"/>
                </a:cubicBezTo>
                <a:lnTo>
                  <a:pt x="16350" y="13197"/>
                </a:lnTo>
                <a:cubicBezTo>
                  <a:pt x="16250" y="12997"/>
                  <a:pt x="16101" y="12748"/>
                  <a:pt x="15951" y="12549"/>
                </a:cubicBezTo>
                <a:lnTo>
                  <a:pt x="15602" y="11950"/>
                </a:lnTo>
                <a:cubicBezTo>
                  <a:pt x="15453" y="11751"/>
                  <a:pt x="15353" y="11552"/>
                  <a:pt x="15203" y="11402"/>
                </a:cubicBezTo>
                <a:cubicBezTo>
                  <a:pt x="15104" y="11203"/>
                  <a:pt x="14954" y="11003"/>
                  <a:pt x="14805" y="10804"/>
                </a:cubicBezTo>
                <a:lnTo>
                  <a:pt x="14356" y="10206"/>
                </a:lnTo>
                <a:cubicBezTo>
                  <a:pt x="14256" y="10006"/>
                  <a:pt x="14107" y="9857"/>
                  <a:pt x="13957" y="9658"/>
                </a:cubicBezTo>
                <a:cubicBezTo>
                  <a:pt x="13858" y="9508"/>
                  <a:pt x="13658" y="9358"/>
                  <a:pt x="13509" y="9159"/>
                </a:cubicBezTo>
                <a:cubicBezTo>
                  <a:pt x="13409" y="9010"/>
                  <a:pt x="13210" y="8760"/>
                  <a:pt x="13010" y="8561"/>
                </a:cubicBezTo>
                <a:cubicBezTo>
                  <a:pt x="12811" y="8312"/>
                  <a:pt x="12661" y="8212"/>
                  <a:pt x="12512" y="8013"/>
                </a:cubicBezTo>
                <a:lnTo>
                  <a:pt x="12462" y="7963"/>
                </a:lnTo>
                <a:lnTo>
                  <a:pt x="12113" y="7614"/>
                </a:lnTo>
                <a:cubicBezTo>
                  <a:pt x="12013" y="7464"/>
                  <a:pt x="11864" y="7365"/>
                  <a:pt x="11764" y="7215"/>
                </a:cubicBezTo>
                <a:cubicBezTo>
                  <a:pt x="11615" y="7115"/>
                  <a:pt x="11465" y="6866"/>
                  <a:pt x="11315" y="6667"/>
                </a:cubicBezTo>
                <a:cubicBezTo>
                  <a:pt x="11116" y="6517"/>
                  <a:pt x="10967" y="6368"/>
                  <a:pt x="10817" y="6218"/>
                </a:cubicBezTo>
                <a:cubicBezTo>
                  <a:pt x="10618" y="6019"/>
                  <a:pt x="10468" y="5869"/>
                  <a:pt x="10269" y="5720"/>
                </a:cubicBezTo>
                <a:cubicBezTo>
                  <a:pt x="10219" y="5670"/>
                  <a:pt x="10119" y="5570"/>
                  <a:pt x="10069" y="5520"/>
                </a:cubicBezTo>
                <a:cubicBezTo>
                  <a:pt x="9920" y="5421"/>
                  <a:pt x="9820" y="5371"/>
                  <a:pt x="9720" y="5321"/>
                </a:cubicBezTo>
                <a:lnTo>
                  <a:pt x="9421" y="5122"/>
                </a:lnTo>
                <a:cubicBezTo>
                  <a:pt x="9322" y="5022"/>
                  <a:pt x="9172" y="4922"/>
                  <a:pt x="8973" y="4822"/>
                </a:cubicBezTo>
                <a:lnTo>
                  <a:pt x="8624" y="4623"/>
                </a:lnTo>
                <a:cubicBezTo>
                  <a:pt x="8474" y="4573"/>
                  <a:pt x="8325" y="4523"/>
                  <a:pt x="8225" y="4424"/>
                </a:cubicBezTo>
                <a:cubicBezTo>
                  <a:pt x="8026" y="4324"/>
                  <a:pt x="7776" y="4175"/>
                  <a:pt x="7527" y="4075"/>
                </a:cubicBezTo>
                <a:cubicBezTo>
                  <a:pt x="7428" y="4025"/>
                  <a:pt x="7278" y="3975"/>
                  <a:pt x="7178" y="3925"/>
                </a:cubicBezTo>
                <a:lnTo>
                  <a:pt x="6929" y="3826"/>
                </a:lnTo>
                <a:lnTo>
                  <a:pt x="6680" y="3826"/>
                </a:lnTo>
                <a:cubicBezTo>
                  <a:pt x="6630" y="3792"/>
                  <a:pt x="6575" y="3776"/>
                  <a:pt x="6519" y="3776"/>
                </a:cubicBezTo>
                <a:cubicBezTo>
                  <a:pt x="6408" y="3776"/>
                  <a:pt x="6298" y="3842"/>
                  <a:pt x="6231" y="3975"/>
                </a:cubicBezTo>
                <a:cubicBezTo>
                  <a:pt x="6181" y="4025"/>
                  <a:pt x="6181" y="4125"/>
                  <a:pt x="6231" y="4224"/>
                </a:cubicBezTo>
                <a:cubicBezTo>
                  <a:pt x="6231" y="4324"/>
                  <a:pt x="6331" y="4374"/>
                  <a:pt x="6381" y="4424"/>
                </a:cubicBezTo>
                <a:lnTo>
                  <a:pt x="6680" y="4573"/>
                </a:lnTo>
                <a:cubicBezTo>
                  <a:pt x="6829" y="4573"/>
                  <a:pt x="6929" y="4623"/>
                  <a:pt x="7079" y="4723"/>
                </a:cubicBezTo>
                <a:lnTo>
                  <a:pt x="7577" y="4972"/>
                </a:lnTo>
                <a:cubicBezTo>
                  <a:pt x="7677" y="5022"/>
                  <a:pt x="7776" y="5072"/>
                  <a:pt x="7876" y="5122"/>
                </a:cubicBezTo>
                <a:cubicBezTo>
                  <a:pt x="7976" y="5171"/>
                  <a:pt x="8075" y="5221"/>
                  <a:pt x="8175" y="5271"/>
                </a:cubicBezTo>
                <a:cubicBezTo>
                  <a:pt x="8424" y="5421"/>
                  <a:pt x="8624" y="5520"/>
                  <a:pt x="8823" y="5620"/>
                </a:cubicBezTo>
                <a:lnTo>
                  <a:pt x="9072" y="5869"/>
                </a:lnTo>
                <a:lnTo>
                  <a:pt x="9421" y="6069"/>
                </a:lnTo>
                <a:cubicBezTo>
                  <a:pt x="9571" y="6168"/>
                  <a:pt x="9671" y="6218"/>
                  <a:pt x="9720" y="6318"/>
                </a:cubicBezTo>
                <a:cubicBezTo>
                  <a:pt x="9870" y="6418"/>
                  <a:pt x="9970" y="6567"/>
                  <a:pt x="10119" y="6667"/>
                </a:cubicBezTo>
                <a:cubicBezTo>
                  <a:pt x="10219" y="6766"/>
                  <a:pt x="10518" y="7066"/>
                  <a:pt x="10717" y="7265"/>
                </a:cubicBezTo>
                <a:cubicBezTo>
                  <a:pt x="10917" y="7514"/>
                  <a:pt x="10967" y="7564"/>
                  <a:pt x="11066" y="7714"/>
                </a:cubicBezTo>
                <a:cubicBezTo>
                  <a:pt x="11216" y="7863"/>
                  <a:pt x="11315" y="7963"/>
                  <a:pt x="11465" y="8112"/>
                </a:cubicBezTo>
                <a:cubicBezTo>
                  <a:pt x="11565" y="8212"/>
                  <a:pt x="11764" y="8461"/>
                  <a:pt x="11963" y="8661"/>
                </a:cubicBezTo>
                <a:cubicBezTo>
                  <a:pt x="12113" y="8810"/>
                  <a:pt x="12312" y="9010"/>
                  <a:pt x="12512" y="9209"/>
                </a:cubicBezTo>
                <a:cubicBezTo>
                  <a:pt x="12711" y="9408"/>
                  <a:pt x="12811" y="9558"/>
                  <a:pt x="12910" y="9707"/>
                </a:cubicBezTo>
                <a:cubicBezTo>
                  <a:pt x="13060" y="9907"/>
                  <a:pt x="13210" y="10056"/>
                  <a:pt x="13359" y="10206"/>
                </a:cubicBezTo>
                <a:cubicBezTo>
                  <a:pt x="13509" y="10405"/>
                  <a:pt x="13658" y="10555"/>
                  <a:pt x="13758" y="10754"/>
                </a:cubicBezTo>
                <a:cubicBezTo>
                  <a:pt x="13907" y="10953"/>
                  <a:pt x="14057" y="11153"/>
                  <a:pt x="14206" y="11402"/>
                </a:cubicBezTo>
                <a:cubicBezTo>
                  <a:pt x="14256" y="11452"/>
                  <a:pt x="14356" y="11552"/>
                  <a:pt x="14406" y="11651"/>
                </a:cubicBezTo>
                <a:cubicBezTo>
                  <a:pt x="14456" y="11751"/>
                  <a:pt x="14555" y="11851"/>
                  <a:pt x="14605" y="11950"/>
                </a:cubicBezTo>
                <a:cubicBezTo>
                  <a:pt x="14655" y="12050"/>
                  <a:pt x="14854" y="12349"/>
                  <a:pt x="14954" y="12499"/>
                </a:cubicBezTo>
                <a:cubicBezTo>
                  <a:pt x="15104" y="12698"/>
                  <a:pt x="15203" y="12947"/>
                  <a:pt x="15353" y="13147"/>
                </a:cubicBezTo>
                <a:cubicBezTo>
                  <a:pt x="15502" y="13346"/>
                  <a:pt x="15602" y="13545"/>
                  <a:pt x="15752" y="13745"/>
                </a:cubicBezTo>
                <a:cubicBezTo>
                  <a:pt x="15901" y="13944"/>
                  <a:pt x="16001" y="14144"/>
                  <a:pt x="16101" y="14343"/>
                </a:cubicBezTo>
                <a:cubicBezTo>
                  <a:pt x="16200" y="14542"/>
                  <a:pt x="16350" y="14792"/>
                  <a:pt x="16450" y="14991"/>
                </a:cubicBezTo>
                <a:cubicBezTo>
                  <a:pt x="16599" y="15240"/>
                  <a:pt x="16699" y="15390"/>
                  <a:pt x="16848" y="15639"/>
                </a:cubicBezTo>
                <a:cubicBezTo>
                  <a:pt x="16948" y="15838"/>
                  <a:pt x="17048" y="16038"/>
                  <a:pt x="17197" y="16237"/>
                </a:cubicBezTo>
                <a:cubicBezTo>
                  <a:pt x="17297" y="16436"/>
                  <a:pt x="17446" y="16785"/>
                  <a:pt x="17546" y="17035"/>
                </a:cubicBezTo>
                <a:lnTo>
                  <a:pt x="17496" y="16985"/>
                </a:lnTo>
                <a:lnTo>
                  <a:pt x="16948" y="16736"/>
                </a:lnTo>
                <a:lnTo>
                  <a:pt x="15951" y="16337"/>
                </a:lnTo>
                <a:cubicBezTo>
                  <a:pt x="15602" y="16187"/>
                  <a:pt x="15253" y="16038"/>
                  <a:pt x="14904" y="15938"/>
                </a:cubicBezTo>
                <a:cubicBezTo>
                  <a:pt x="14755" y="15888"/>
                  <a:pt x="14655" y="15838"/>
                  <a:pt x="14506" y="15788"/>
                </a:cubicBezTo>
                <a:cubicBezTo>
                  <a:pt x="14456" y="15739"/>
                  <a:pt x="14406" y="15689"/>
                  <a:pt x="14356" y="15589"/>
                </a:cubicBezTo>
                <a:lnTo>
                  <a:pt x="14256" y="15440"/>
                </a:lnTo>
                <a:lnTo>
                  <a:pt x="14157" y="15290"/>
                </a:lnTo>
                <a:cubicBezTo>
                  <a:pt x="14107" y="15190"/>
                  <a:pt x="14007" y="15091"/>
                  <a:pt x="13957" y="14991"/>
                </a:cubicBezTo>
                <a:lnTo>
                  <a:pt x="13708" y="14642"/>
                </a:lnTo>
                <a:lnTo>
                  <a:pt x="13459" y="14243"/>
                </a:lnTo>
                <a:cubicBezTo>
                  <a:pt x="13359" y="14094"/>
                  <a:pt x="13259" y="13994"/>
                  <a:pt x="13160" y="13845"/>
                </a:cubicBezTo>
                <a:cubicBezTo>
                  <a:pt x="13010" y="13595"/>
                  <a:pt x="12811" y="13396"/>
                  <a:pt x="12611" y="13147"/>
                </a:cubicBezTo>
                <a:cubicBezTo>
                  <a:pt x="12412" y="12848"/>
                  <a:pt x="12113" y="12598"/>
                  <a:pt x="11814" y="12349"/>
                </a:cubicBezTo>
                <a:cubicBezTo>
                  <a:pt x="11515" y="12100"/>
                  <a:pt x="11216" y="11901"/>
                  <a:pt x="10917" y="11651"/>
                </a:cubicBezTo>
                <a:cubicBezTo>
                  <a:pt x="10568" y="11452"/>
                  <a:pt x="10269" y="11302"/>
                  <a:pt x="9920" y="11153"/>
                </a:cubicBezTo>
                <a:cubicBezTo>
                  <a:pt x="9770" y="11053"/>
                  <a:pt x="9621" y="11003"/>
                  <a:pt x="9471" y="10953"/>
                </a:cubicBezTo>
                <a:cubicBezTo>
                  <a:pt x="9322" y="10904"/>
                  <a:pt x="9072" y="10804"/>
                  <a:pt x="8873" y="10754"/>
                </a:cubicBezTo>
                <a:cubicBezTo>
                  <a:pt x="8474" y="10654"/>
                  <a:pt x="8075" y="10555"/>
                  <a:pt x="7677" y="10505"/>
                </a:cubicBezTo>
                <a:cubicBezTo>
                  <a:pt x="7228" y="10405"/>
                  <a:pt x="6780" y="10355"/>
                  <a:pt x="6381" y="10355"/>
                </a:cubicBezTo>
                <a:lnTo>
                  <a:pt x="5234" y="10355"/>
                </a:lnTo>
                <a:cubicBezTo>
                  <a:pt x="4836" y="10355"/>
                  <a:pt x="4437" y="10355"/>
                  <a:pt x="4088" y="10405"/>
                </a:cubicBezTo>
                <a:cubicBezTo>
                  <a:pt x="3540" y="10505"/>
                  <a:pt x="3041" y="10555"/>
                  <a:pt x="2493" y="10654"/>
                </a:cubicBezTo>
                <a:lnTo>
                  <a:pt x="2343" y="10654"/>
                </a:lnTo>
                <a:cubicBezTo>
                  <a:pt x="2244" y="10654"/>
                  <a:pt x="2144" y="10704"/>
                  <a:pt x="2094" y="10804"/>
                </a:cubicBezTo>
                <a:cubicBezTo>
                  <a:pt x="2044" y="10854"/>
                  <a:pt x="1994" y="10953"/>
                  <a:pt x="2044" y="11053"/>
                </a:cubicBezTo>
                <a:cubicBezTo>
                  <a:pt x="1994" y="11103"/>
                  <a:pt x="1994" y="11153"/>
                  <a:pt x="2044" y="11203"/>
                </a:cubicBezTo>
                <a:cubicBezTo>
                  <a:pt x="2044" y="11253"/>
                  <a:pt x="2044" y="11302"/>
                  <a:pt x="2094" y="11352"/>
                </a:cubicBezTo>
                <a:lnTo>
                  <a:pt x="2393" y="11901"/>
                </a:lnTo>
                <a:cubicBezTo>
                  <a:pt x="2493" y="12100"/>
                  <a:pt x="2593" y="12249"/>
                  <a:pt x="2692" y="12399"/>
                </a:cubicBezTo>
                <a:cubicBezTo>
                  <a:pt x="2842" y="12598"/>
                  <a:pt x="2941" y="12748"/>
                  <a:pt x="3091" y="12897"/>
                </a:cubicBezTo>
                <a:cubicBezTo>
                  <a:pt x="3191" y="13097"/>
                  <a:pt x="3340" y="13246"/>
                  <a:pt x="3490" y="13396"/>
                </a:cubicBezTo>
                <a:cubicBezTo>
                  <a:pt x="4038" y="14044"/>
                  <a:pt x="4636" y="14592"/>
                  <a:pt x="5334" y="15041"/>
                </a:cubicBezTo>
                <a:cubicBezTo>
                  <a:pt x="5484" y="15140"/>
                  <a:pt x="5633" y="15190"/>
                  <a:pt x="5783" y="15290"/>
                </a:cubicBezTo>
                <a:cubicBezTo>
                  <a:pt x="5932" y="15390"/>
                  <a:pt x="6132" y="15489"/>
                  <a:pt x="6281" y="15589"/>
                </a:cubicBezTo>
                <a:cubicBezTo>
                  <a:pt x="6630" y="15739"/>
                  <a:pt x="6929" y="15938"/>
                  <a:pt x="7278" y="16038"/>
                </a:cubicBezTo>
                <a:cubicBezTo>
                  <a:pt x="7428" y="16137"/>
                  <a:pt x="7627" y="16237"/>
                  <a:pt x="7826" y="16287"/>
                </a:cubicBezTo>
                <a:lnTo>
                  <a:pt x="8474" y="16536"/>
                </a:lnTo>
                <a:cubicBezTo>
                  <a:pt x="8873" y="16636"/>
                  <a:pt x="9272" y="16785"/>
                  <a:pt x="9671" y="16885"/>
                </a:cubicBezTo>
                <a:lnTo>
                  <a:pt x="10269" y="17035"/>
                </a:lnTo>
                <a:cubicBezTo>
                  <a:pt x="10468" y="17035"/>
                  <a:pt x="10667" y="17084"/>
                  <a:pt x="10867" y="17084"/>
                </a:cubicBezTo>
                <a:lnTo>
                  <a:pt x="11465" y="17134"/>
                </a:lnTo>
                <a:lnTo>
                  <a:pt x="12063" y="17134"/>
                </a:lnTo>
                <a:lnTo>
                  <a:pt x="12412" y="17084"/>
                </a:lnTo>
                <a:lnTo>
                  <a:pt x="13060" y="17084"/>
                </a:lnTo>
                <a:cubicBezTo>
                  <a:pt x="13160" y="17035"/>
                  <a:pt x="13309" y="17035"/>
                  <a:pt x="13459" y="16985"/>
                </a:cubicBezTo>
                <a:cubicBezTo>
                  <a:pt x="13658" y="16985"/>
                  <a:pt x="13858" y="16935"/>
                  <a:pt x="14107" y="16935"/>
                </a:cubicBezTo>
                <a:cubicBezTo>
                  <a:pt x="14306" y="16935"/>
                  <a:pt x="14456" y="16885"/>
                  <a:pt x="14655" y="16885"/>
                </a:cubicBezTo>
                <a:cubicBezTo>
                  <a:pt x="14705" y="16885"/>
                  <a:pt x="14755" y="16885"/>
                  <a:pt x="14805" y="16835"/>
                </a:cubicBezTo>
                <a:lnTo>
                  <a:pt x="14904" y="16835"/>
                </a:lnTo>
                <a:cubicBezTo>
                  <a:pt x="15004" y="16885"/>
                  <a:pt x="15104" y="16885"/>
                  <a:pt x="15203" y="16885"/>
                </a:cubicBezTo>
                <a:cubicBezTo>
                  <a:pt x="15303" y="16935"/>
                  <a:pt x="15403" y="16985"/>
                  <a:pt x="15502" y="16985"/>
                </a:cubicBezTo>
                <a:lnTo>
                  <a:pt x="16300" y="17284"/>
                </a:lnTo>
                <a:cubicBezTo>
                  <a:pt x="16848" y="17483"/>
                  <a:pt x="17297" y="17732"/>
                  <a:pt x="17795" y="17982"/>
                </a:cubicBezTo>
                <a:cubicBezTo>
                  <a:pt x="17895" y="18081"/>
                  <a:pt x="17995" y="18181"/>
                  <a:pt x="18094" y="18281"/>
                </a:cubicBezTo>
                <a:cubicBezTo>
                  <a:pt x="18144" y="18331"/>
                  <a:pt x="18144" y="18380"/>
                  <a:pt x="18194" y="18430"/>
                </a:cubicBezTo>
                <a:lnTo>
                  <a:pt x="18393" y="18829"/>
                </a:lnTo>
                <a:cubicBezTo>
                  <a:pt x="18643" y="19278"/>
                  <a:pt x="18842" y="19726"/>
                  <a:pt x="18992" y="20175"/>
                </a:cubicBezTo>
                <a:lnTo>
                  <a:pt x="19141" y="20673"/>
                </a:lnTo>
                <a:cubicBezTo>
                  <a:pt x="19141" y="20723"/>
                  <a:pt x="19141" y="20723"/>
                  <a:pt x="19141" y="20773"/>
                </a:cubicBezTo>
                <a:cubicBezTo>
                  <a:pt x="19191" y="20773"/>
                  <a:pt x="19191" y="20773"/>
                  <a:pt x="19191" y="20823"/>
                </a:cubicBezTo>
                <a:cubicBezTo>
                  <a:pt x="19291" y="21072"/>
                  <a:pt x="19390" y="21371"/>
                  <a:pt x="19490" y="21620"/>
                </a:cubicBezTo>
                <a:cubicBezTo>
                  <a:pt x="19640" y="22119"/>
                  <a:pt x="19889" y="22567"/>
                  <a:pt x="20088" y="23066"/>
                </a:cubicBezTo>
                <a:cubicBezTo>
                  <a:pt x="20337" y="23564"/>
                  <a:pt x="20487" y="24013"/>
                  <a:pt x="20686" y="24511"/>
                </a:cubicBezTo>
                <a:cubicBezTo>
                  <a:pt x="20736" y="24761"/>
                  <a:pt x="20836" y="25010"/>
                  <a:pt x="20886" y="25209"/>
                </a:cubicBezTo>
                <a:lnTo>
                  <a:pt x="21135" y="25957"/>
                </a:lnTo>
                <a:cubicBezTo>
                  <a:pt x="21235" y="26206"/>
                  <a:pt x="21285" y="26455"/>
                  <a:pt x="21384" y="26655"/>
                </a:cubicBezTo>
                <a:lnTo>
                  <a:pt x="21683" y="27452"/>
                </a:lnTo>
                <a:cubicBezTo>
                  <a:pt x="21833" y="27951"/>
                  <a:pt x="22032" y="28449"/>
                  <a:pt x="22182" y="28948"/>
                </a:cubicBezTo>
                <a:cubicBezTo>
                  <a:pt x="22232" y="29097"/>
                  <a:pt x="22331" y="29297"/>
                  <a:pt x="22381" y="29446"/>
                </a:cubicBezTo>
                <a:lnTo>
                  <a:pt x="22331" y="29396"/>
                </a:lnTo>
                <a:cubicBezTo>
                  <a:pt x="22232" y="29297"/>
                  <a:pt x="22132" y="29197"/>
                  <a:pt x="22032" y="29097"/>
                </a:cubicBezTo>
                <a:lnTo>
                  <a:pt x="21833" y="28898"/>
                </a:lnTo>
                <a:cubicBezTo>
                  <a:pt x="21683" y="28748"/>
                  <a:pt x="21584" y="28599"/>
                  <a:pt x="21484" y="28499"/>
                </a:cubicBezTo>
                <a:cubicBezTo>
                  <a:pt x="21384" y="28350"/>
                  <a:pt x="21235" y="28250"/>
                  <a:pt x="21135" y="28100"/>
                </a:cubicBezTo>
                <a:cubicBezTo>
                  <a:pt x="20985" y="28001"/>
                  <a:pt x="20886" y="27851"/>
                  <a:pt x="20736" y="27751"/>
                </a:cubicBezTo>
                <a:lnTo>
                  <a:pt x="20337" y="27402"/>
                </a:lnTo>
                <a:cubicBezTo>
                  <a:pt x="20238" y="27253"/>
                  <a:pt x="20088" y="27153"/>
                  <a:pt x="19939" y="27054"/>
                </a:cubicBezTo>
                <a:cubicBezTo>
                  <a:pt x="19789" y="26904"/>
                  <a:pt x="19689" y="26804"/>
                  <a:pt x="19540" y="26655"/>
                </a:cubicBezTo>
                <a:lnTo>
                  <a:pt x="19141" y="26306"/>
                </a:lnTo>
                <a:cubicBezTo>
                  <a:pt x="19041" y="26206"/>
                  <a:pt x="18892" y="26106"/>
                  <a:pt x="18742" y="26007"/>
                </a:cubicBezTo>
                <a:cubicBezTo>
                  <a:pt x="18643" y="25907"/>
                  <a:pt x="18443" y="25708"/>
                  <a:pt x="18294" y="25608"/>
                </a:cubicBezTo>
                <a:cubicBezTo>
                  <a:pt x="18144" y="25458"/>
                  <a:pt x="17995" y="25359"/>
                  <a:pt x="17795" y="25259"/>
                </a:cubicBezTo>
                <a:cubicBezTo>
                  <a:pt x="17646" y="25159"/>
                  <a:pt x="17496" y="25010"/>
                  <a:pt x="17347" y="24910"/>
                </a:cubicBezTo>
                <a:cubicBezTo>
                  <a:pt x="17147" y="24810"/>
                  <a:pt x="17048" y="24711"/>
                  <a:pt x="16898" y="24611"/>
                </a:cubicBezTo>
                <a:cubicBezTo>
                  <a:pt x="16599" y="24412"/>
                  <a:pt x="16300" y="24163"/>
                  <a:pt x="15951" y="23913"/>
                </a:cubicBezTo>
                <a:lnTo>
                  <a:pt x="15453" y="23614"/>
                </a:lnTo>
                <a:cubicBezTo>
                  <a:pt x="15303" y="23515"/>
                  <a:pt x="15154" y="23415"/>
                  <a:pt x="15004" y="23315"/>
                </a:cubicBezTo>
                <a:lnTo>
                  <a:pt x="14904" y="23265"/>
                </a:lnTo>
                <a:cubicBezTo>
                  <a:pt x="14904" y="23265"/>
                  <a:pt x="14854" y="23215"/>
                  <a:pt x="14854" y="23166"/>
                </a:cubicBezTo>
                <a:cubicBezTo>
                  <a:pt x="14854" y="23116"/>
                  <a:pt x="14755" y="23066"/>
                  <a:pt x="14755" y="23066"/>
                </a:cubicBezTo>
                <a:cubicBezTo>
                  <a:pt x="14705" y="23016"/>
                  <a:pt x="14655" y="22867"/>
                  <a:pt x="14555" y="22817"/>
                </a:cubicBezTo>
                <a:cubicBezTo>
                  <a:pt x="14506" y="22717"/>
                  <a:pt x="14456" y="22667"/>
                  <a:pt x="14406" y="22567"/>
                </a:cubicBezTo>
                <a:cubicBezTo>
                  <a:pt x="14356" y="22468"/>
                  <a:pt x="14256" y="22368"/>
                  <a:pt x="14206" y="22268"/>
                </a:cubicBezTo>
                <a:cubicBezTo>
                  <a:pt x="14157" y="22169"/>
                  <a:pt x="14057" y="22069"/>
                  <a:pt x="13957" y="21969"/>
                </a:cubicBezTo>
                <a:cubicBezTo>
                  <a:pt x="13858" y="21870"/>
                  <a:pt x="13808" y="21770"/>
                  <a:pt x="13708" y="21720"/>
                </a:cubicBezTo>
                <a:lnTo>
                  <a:pt x="13459" y="21471"/>
                </a:lnTo>
                <a:cubicBezTo>
                  <a:pt x="13359" y="21371"/>
                  <a:pt x="13309" y="21271"/>
                  <a:pt x="13210" y="21222"/>
                </a:cubicBezTo>
                <a:cubicBezTo>
                  <a:pt x="13010" y="21022"/>
                  <a:pt x="12811" y="20873"/>
                  <a:pt x="12562" y="20723"/>
                </a:cubicBezTo>
                <a:lnTo>
                  <a:pt x="12213" y="20474"/>
                </a:lnTo>
                <a:cubicBezTo>
                  <a:pt x="12113" y="20374"/>
                  <a:pt x="11963" y="20275"/>
                  <a:pt x="11864" y="20175"/>
                </a:cubicBezTo>
                <a:cubicBezTo>
                  <a:pt x="11714" y="20075"/>
                  <a:pt x="11565" y="19975"/>
                  <a:pt x="11415" y="19876"/>
                </a:cubicBezTo>
                <a:lnTo>
                  <a:pt x="10917" y="19627"/>
                </a:lnTo>
                <a:lnTo>
                  <a:pt x="10468" y="19377"/>
                </a:lnTo>
                <a:cubicBezTo>
                  <a:pt x="10269" y="19278"/>
                  <a:pt x="10119" y="19228"/>
                  <a:pt x="9920" y="19128"/>
                </a:cubicBezTo>
                <a:cubicBezTo>
                  <a:pt x="9720" y="19078"/>
                  <a:pt x="9521" y="18979"/>
                  <a:pt x="9371" y="18929"/>
                </a:cubicBezTo>
                <a:cubicBezTo>
                  <a:pt x="9172" y="18879"/>
                  <a:pt x="8973" y="18829"/>
                  <a:pt x="8723" y="18829"/>
                </a:cubicBezTo>
                <a:cubicBezTo>
                  <a:pt x="8474" y="18779"/>
                  <a:pt x="8375" y="18729"/>
                  <a:pt x="8175" y="18729"/>
                </a:cubicBezTo>
                <a:cubicBezTo>
                  <a:pt x="7976" y="18680"/>
                  <a:pt x="7776" y="18680"/>
                  <a:pt x="7577" y="18630"/>
                </a:cubicBezTo>
                <a:cubicBezTo>
                  <a:pt x="7178" y="18580"/>
                  <a:pt x="6780" y="18580"/>
                  <a:pt x="6381" y="18580"/>
                </a:cubicBezTo>
                <a:cubicBezTo>
                  <a:pt x="5982" y="18580"/>
                  <a:pt x="5633" y="18630"/>
                  <a:pt x="5234" y="18680"/>
                </a:cubicBezTo>
                <a:cubicBezTo>
                  <a:pt x="5035" y="18680"/>
                  <a:pt x="4885" y="18729"/>
                  <a:pt x="4736" y="18779"/>
                </a:cubicBezTo>
                <a:cubicBezTo>
                  <a:pt x="4387" y="18829"/>
                  <a:pt x="4088" y="18929"/>
                  <a:pt x="3789" y="18979"/>
                </a:cubicBezTo>
                <a:cubicBezTo>
                  <a:pt x="3639" y="19028"/>
                  <a:pt x="3490" y="19028"/>
                  <a:pt x="3340" y="19078"/>
                </a:cubicBezTo>
                <a:cubicBezTo>
                  <a:pt x="3191" y="19128"/>
                  <a:pt x="3041" y="19178"/>
                  <a:pt x="2892" y="19228"/>
                </a:cubicBezTo>
                <a:cubicBezTo>
                  <a:pt x="2692" y="19278"/>
                  <a:pt x="2593" y="19328"/>
                  <a:pt x="2443" y="19427"/>
                </a:cubicBezTo>
                <a:cubicBezTo>
                  <a:pt x="2293" y="19477"/>
                  <a:pt x="2094" y="19577"/>
                  <a:pt x="1945" y="19627"/>
                </a:cubicBezTo>
                <a:cubicBezTo>
                  <a:pt x="1795" y="19676"/>
                  <a:pt x="1645" y="19776"/>
                  <a:pt x="1496" y="19876"/>
                </a:cubicBezTo>
                <a:cubicBezTo>
                  <a:pt x="1396" y="19975"/>
                  <a:pt x="1247" y="20025"/>
                  <a:pt x="1097" y="20075"/>
                </a:cubicBezTo>
                <a:lnTo>
                  <a:pt x="898" y="20175"/>
                </a:lnTo>
                <a:cubicBezTo>
                  <a:pt x="848" y="20225"/>
                  <a:pt x="748" y="20275"/>
                  <a:pt x="698" y="20374"/>
                </a:cubicBezTo>
                <a:cubicBezTo>
                  <a:pt x="499" y="20474"/>
                  <a:pt x="349" y="20574"/>
                  <a:pt x="200" y="20723"/>
                </a:cubicBezTo>
                <a:cubicBezTo>
                  <a:pt x="150" y="20773"/>
                  <a:pt x="50" y="20823"/>
                  <a:pt x="50" y="20923"/>
                </a:cubicBezTo>
                <a:lnTo>
                  <a:pt x="50" y="20972"/>
                </a:lnTo>
                <a:cubicBezTo>
                  <a:pt x="1" y="21072"/>
                  <a:pt x="1" y="21172"/>
                  <a:pt x="1" y="21222"/>
                </a:cubicBezTo>
                <a:cubicBezTo>
                  <a:pt x="50" y="21321"/>
                  <a:pt x="100" y="21371"/>
                  <a:pt x="150" y="21421"/>
                </a:cubicBezTo>
                <a:cubicBezTo>
                  <a:pt x="200" y="21471"/>
                  <a:pt x="300" y="21571"/>
                  <a:pt x="399" y="21571"/>
                </a:cubicBezTo>
                <a:cubicBezTo>
                  <a:pt x="549" y="21571"/>
                  <a:pt x="698" y="21620"/>
                  <a:pt x="848" y="21670"/>
                </a:cubicBezTo>
                <a:cubicBezTo>
                  <a:pt x="1297" y="21820"/>
                  <a:pt x="1745" y="22069"/>
                  <a:pt x="2094" y="22268"/>
                </a:cubicBezTo>
                <a:lnTo>
                  <a:pt x="3490" y="23116"/>
                </a:lnTo>
                <a:cubicBezTo>
                  <a:pt x="3639" y="23215"/>
                  <a:pt x="3789" y="23315"/>
                  <a:pt x="3888" y="23415"/>
                </a:cubicBezTo>
                <a:cubicBezTo>
                  <a:pt x="4188" y="23614"/>
                  <a:pt x="4536" y="23814"/>
                  <a:pt x="4836" y="24013"/>
                </a:cubicBezTo>
                <a:lnTo>
                  <a:pt x="5334" y="24412"/>
                </a:lnTo>
                <a:lnTo>
                  <a:pt x="5533" y="24561"/>
                </a:lnTo>
                <a:cubicBezTo>
                  <a:pt x="5633" y="24611"/>
                  <a:pt x="5683" y="24661"/>
                  <a:pt x="5783" y="24711"/>
                </a:cubicBezTo>
                <a:cubicBezTo>
                  <a:pt x="5932" y="24810"/>
                  <a:pt x="6082" y="24910"/>
                  <a:pt x="6231" y="24960"/>
                </a:cubicBezTo>
                <a:lnTo>
                  <a:pt x="6730" y="25209"/>
                </a:lnTo>
                <a:cubicBezTo>
                  <a:pt x="6929" y="25309"/>
                  <a:pt x="7128" y="25359"/>
                  <a:pt x="7328" y="25458"/>
                </a:cubicBezTo>
                <a:lnTo>
                  <a:pt x="7876" y="25608"/>
                </a:lnTo>
                <a:cubicBezTo>
                  <a:pt x="8026" y="25658"/>
                  <a:pt x="8175" y="25708"/>
                  <a:pt x="8375" y="25708"/>
                </a:cubicBezTo>
                <a:cubicBezTo>
                  <a:pt x="8674" y="25807"/>
                  <a:pt x="9023" y="25857"/>
                  <a:pt x="9322" y="25857"/>
                </a:cubicBezTo>
                <a:lnTo>
                  <a:pt x="10518" y="25857"/>
                </a:lnTo>
                <a:cubicBezTo>
                  <a:pt x="10717" y="25857"/>
                  <a:pt x="10917" y="25857"/>
                  <a:pt x="11116" y="25807"/>
                </a:cubicBezTo>
                <a:cubicBezTo>
                  <a:pt x="11266" y="25758"/>
                  <a:pt x="11515" y="25708"/>
                  <a:pt x="11714" y="25658"/>
                </a:cubicBezTo>
                <a:cubicBezTo>
                  <a:pt x="11914" y="25658"/>
                  <a:pt x="12063" y="25608"/>
                  <a:pt x="12213" y="25558"/>
                </a:cubicBezTo>
                <a:cubicBezTo>
                  <a:pt x="12362" y="25508"/>
                  <a:pt x="12512" y="25458"/>
                  <a:pt x="12611" y="25359"/>
                </a:cubicBezTo>
                <a:cubicBezTo>
                  <a:pt x="12811" y="25309"/>
                  <a:pt x="12960" y="25209"/>
                  <a:pt x="13160" y="25110"/>
                </a:cubicBezTo>
                <a:cubicBezTo>
                  <a:pt x="13259" y="25060"/>
                  <a:pt x="13359" y="24960"/>
                  <a:pt x="13459" y="24910"/>
                </a:cubicBezTo>
                <a:lnTo>
                  <a:pt x="13858" y="24711"/>
                </a:lnTo>
                <a:cubicBezTo>
                  <a:pt x="14007" y="24611"/>
                  <a:pt x="14157" y="24561"/>
                  <a:pt x="14256" y="24462"/>
                </a:cubicBezTo>
                <a:cubicBezTo>
                  <a:pt x="14356" y="24362"/>
                  <a:pt x="14456" y="24312"/>
                  <a:pt x="14555" y="24212"/>
                </a:cubicBezTo>
                <a:lnTo>
                  <a:pt x="14705" y="24113"/>
                </a:lnTo>
                <a:lnTo>
                  <a:pt x="14854" y="24013"/>
                </a:lnTo>
                <a:lnTo>
                  <a:pt x="15004" y="24113"/>
                </a:lnTo>
                <a:cubicBezTo>
                  <a:pt x="15203" y="24212"/>
                  <a:pt x="15453" y="24362"/>
                  <a:pt x="15702" y="24511"/>
                </a:cubicBezTo>
                <a:cubicBezTo>
                  <a:pt x="15951" y="24661"/>
                  <a:pt x="16101" y="24860"/>
                  <a:pt x="16300" y="25010"/>
                </a:cubicBezTo>
                <a:cubicBezTo>
                  <a:pt x="16499" y="25159"/>
                  <a:pt x="16749" y="25309"/>
                  <a:pt x="16998" y="25458"/>
                </a:cubicBezTo>
                <a:lnTo>
                  <a:pt x="17347" y="25708"/>
                </a:lnTo>
                <a:cubicBezTo>
                  <a:pt x="17496" y="25807"/>
                  <a:pt x="17646" y="25907"/>
                  <a:pt x="17795" y="26057"/>
                </a:cubicBezTo>
                <a:cubicBezTo>
                  <a:pt x="17945" y="26156"/>
                  <a:pt x="18094" y="26256"/>
                  <a:pt x="18194" y="26406"/>
                </a:cubicBezTo>
                <a:cubicBezTo>
                  <a:pt x="18344" y="26505"/>
                  <a:pt x="18493" y="26605"/>
                  <a:pt x="18593" y="26705"/>
                </a:cubicBezTo>
                <a:cubicBezTo>
                  <a:pt x="18742" y="26804"/>
                  <a:pt x="18693" y="26804"/>
                  <a:pt x="18792" y="26854"/>
                </a:cubicBezTo>
                <a:lnTo>
                  <a:pt x="18992" y="27054"/>
                </a:lnTo>
                <a:cubicBezTo>
                  <a:pt x="19141" y="27203"/>
                  <a:pt x="19241" y="27303"/>
                  <a:pt x="19390" y="27452"/>
                </a:cubicBezTo>
                <a:lnTo>
                  <a:pt x="20238" y="28200"/>
                </a:lnTo>
                <a:cubicBezTo>
                  <a:pt x="20387" y="28350"/>
                  <a:pt x="20537" y="28499"/>
                  <a:pt x="20686" y="28649"/>
                </a:cubicBezTo>
                <a:cubicBezTo>
                  <a:pt x="20786" y="28798"/>
                  <a:pt x="20936" y="28948"/>
                  <a:pt x="21085" y="29047"/>
                </a:cubicBezTo>
                <a:cubicBezTo>
                  <a:pt x="21235" y="29197"/>
                  <a:pt x="21334" y="29346"/>
                  <a:pt x="21434" y="29496"/>
                </a:cubicBezTo>
                <a:cubicBezTo>
                  <a:pt x="21584" y="29596"/>
                  <a:pt x="21683" y="29695"/>
                  <a:pt x="21833" y="29845"/>
                </a:cubicBezTo>
                <a:cubicBezTo>
                  <a:pt x="21933" y="29945"/>
                  <a:pt x="22032" y="30044"/>
                  <a:pt x="22132" y="30144"/>
                </a:cubicBezTo>
                <a:cubicBezTo>
                  <a:pt x="22232" y="30293"/>
                  <a:pt x="22331" y="30343"/>
                  <a:pt x="22431" y="30493"/>
                </a:cubicBezTo>
                <a:cubicBezTo>
                  <a:pt x="22630" y="30692"/>
                  <a:pt x="22780" y="30892"/>
                  <a:pt x="22880" y="31091"/>
                </a:cubicBezTo>
                <a:cubicBezTo>
                  <a:pt x="22979" y="31191"/>
                  <a:pt x="23029" y="31290"/>
                  <a:pt x="23129" y="31390"/>
                </a:cubicBezTo>
                <a:lnTo>
                  <a:pt x="23278" y="31589"/>
                </a:lnTo>
                <a:lnTo>
                  <a:pt x="23328" y="31639"/>
                </a:lnTo>
                <a:cubicBezTo>
                  <a:pt x="23328" y="31739"/>
                  <a:pt x="23378" y="31789"/>
                  <a:pt x="23428" y="31839"/>
                </a:cubicBezTo>
                <a:lnTo>
                  <a:pt x="23428" y="31889"/>
                </a:lnTo>
                <a:cubicBezTo>
                  <a:pt x="23428" y="31938"/>
                  <a:pt x="23428" y="31938"/>
                  <a:pt x="23478" y="31938"/>
                </a:cubicBezTo>
                <a:cubicBezTo>
                  <a:pt x="23677" y="32437"/>
                  <a:pt x="23827" y="32935"/>
                  <a:pt x="24026" y="33384"/>
                </a:cubicBezTo>
                <a:cubicBezTo>
                  <a:pt x="24176" y="33882"/>
                  <a:pt x="24425" y="34381"/>
                  <a:pt x="24624" y="34879"/>
                </a:cubicBezTo>
                <a:cubicBezTo>
                  <a:pt x="24873" y="35378"/>
                  <a:pt x="25123" y="35926"/>
                  <a:pt x="25372" y="36424"/>
                </a:cubicBezTo>
                <a:cubicBezTo>
                  <a:pt x="25671" y="36923"/>
                  <a:pt x="25870" y="37421"/>
                  <a:pt x="26120" y="37870"/>
                </a:cubicBezTo>
                <a:cubicBezTo>
                  <a:pt x="26319" y="38219"/>
                  <a:pt x="26518" y="38568"/>
                  <a:pt x="26718" y="38917"/>
                </a:cubicBezTo>
                <a:cubicBezTo>
                  <a:pt x="26468" y="38767"/>
                  <a:pt x="26269" y="38618"/>
                  <a:pt x="26020" y="38468"/>
                </a:cubicBezTo>
                <a:lnTo>
                  <a:pt x="26020" y="38468"/>
                </a:lnTo>
                <a:lnTo>
                  <a:pt x="26070" y="38518"/>
                </a:lnTo>
                <a:cubicBezTo>
                  <a:pt x="25721" y="38269"/>
                  <a:pt x="25372" y="38020"/>
                  <a:pt x="25023" y="37770"/>
                </a:cubicBezTo>
                <a:cubicBezTo>
                  <a:pt x="24624" y="37571"/>
                  <a:pt x="24275" y="37372"/>
                  <a:pt x="23876" y="37172"/>
                </a:cubicBezTo>
                <a:lnTo>
                  <a:pt x="23577" y="36973"/>
                </a:lnTo>
                <a:cubicBezTo>
                  <a:pt x="23577" y="36823"/>
                  <a:pt x="23577" y="36674"/>
                  <a:pt x="23528" y="36524"/>
                </a:cubicBezTo>
                <a:cubicBezTo>
                  <a:pt x="23478" y="36275"/>
                  <a:pt x="23428" y="36076"/>
                  <a:pt x="23378" y="35876"/>
                </a:cubicBezTo>
                <a:cubicBezTo>
                  <a:pt x="23328" y="35727"/>
                  <a:pt x="23278" y="35577"/>
                  <a:pt x="23228" y="35378"/>
                </a:cubicBezTo>
                <a:cubicBezTo>
                  <a:pt x="23129" y="35228"/>
                  <a:pt x="23079" y="35029"/>
                  <a:pt x="23029" y="34879"/>
                </a:cubicBezTo>
                <a:cubicBezTo>
                  <a:pt x="22929" y="34680"/>
                  <a:pt x="22830" y="34530"/>
                  <a:pt x="22730" y="34331"/>
                </a:cubicBezTo>
                <a:cubicBezTo>
                  <a:pt x="22630" y="34181"/>
                  <a:pt x="22581" y="34032"/>
                  <a:pt x="22481" y="33833"/>
                </a:cubicBezTo>
                <a:cubicBezTo>
                  <a:pt x="22281" y="33533"/>
                  <a:pt x="22132" y="33234"/>
                  <a:pt x="21933" y="32935"/>
                </a:cubicBezTo>
                <a:cubicBezTo>
                  <a:pt x="21733" y="32686"/>
                  <a:pt x="21534" y="32487"/>
                  <a:pt x="21334" y="32237"/>
                </a:cubicBezTo>
                <a:lnTo>
                  <a:pt x="21235" y="32138"/>
                </a:lnTo>
                <a:cubicBezTo>
                  <a:pt x="20936" y="31789"/>
                  <a:pt x="20587" y="31440"/>
                  <a:pt x="20288" y="31091"/>
                </a:cubicBezTo>
                <a:cubicBezTo>
                  <a:pt x="20138" y="30991"/>
                  <a:pt x="19989" y="30842"/>
                  <a:pt x="19839" y="30692"/>
                </a:cubicBezTo>
                <a:cubicBezTo>
                  <a:pt x="19640" y="30593"/>
                  <a:pt x="19490" y="30443"/>
                  <a:pt x="19341" y="30343"/>
                </a:cubicBezTo>
                <a:cubicBezTo>
                  <a:pt x="18992" y="30144"/>
                  <a:pt x="18643" y="29895"/>
                  <a:pt x="18244" y="29745"/>
                </a:cubicBezTo>
                <a:cubicBezTo>
                  <a:pt x="17945" y="29546"/>
                  <a:pt x="17646" y="29396"/>
                  <a:pt x="17297" y="29247"/>
                </a:cubicBezTo>
                <a:cubicBezTo>
                  <a:pt x="16948" y="29097"/>
                  <a:pt x="16599" y="28948"/>
                  <a:pt x="16250" y="28798"/>
                </a:cubicBezTo>
                <a:cubicBezTo>
                  <a:pt x="15901" y="28698"/>
                  <a:pt x="15552" y="28549"/>
                  <a:pt x="15154" y="28449"/>
                </a:cubicBezTo>
                <a:cubicBezTo>
                  <a:pt x="14805" y="28350"/>
                  <a:pt x="14555" y="28300"/>
                  <a:pt x="14256" y="28250"/>
                </a:cubicBezTo>
                <a:cubicBezTo>
                  <a:pt x="13957" y="28200"/>
                  <a:pt x="13708" y="28100"/>
                  <a:pt x="13459" y="28050"/>
                </a:cubicBezTo>
                <a:cubicBezTo>
                  <a:pt x="13309" y="28001"/>
                  <a:pt x="13210" y="27951"/>
                  <a:pt x="13060" y="27851"/>
                </a:cubicBezTo>
                <a:lnTo>
                  <a:pt x="12910" y="27851"/>
                </a:lnTo>
                <a:cubicBezTo>
                  <a:pt x="12861" y="27801"/>
                  <a:pt x="12798" y="27776"/>
                  <a:pt x="12730" y="27776"/>
                </a:cubicBezTo>
                <a:cubicBezTo>
                  <a:pt x="12661" y="27776"/>
                  <a:pt x="12587" y="27801"/>
                  <a:pt x="12512" y="27851"/>
                </a:cubicBezTo>
                <a:cubicBezTo>
                  <a:pt x="12462" y="27851"/>
                  <a:pt x="12462" y="27901"/>
                  <a:pt x="12412" y="27951"/>
                </a:cubicBezTo>
                <a:cubicBezTo>
                  <a:pt x="12362" y="28050"/>
                  <a:pt x="12362" y="28100"/>
                  <a:pt x="12362" y="28200"/>
                </a:cubicBezTo>
                <a:cubicBezTo>
                  <a:pt x="12412" y="28599"/>
                  <a:pt x="12462" y="29047"/>
                  <a:pt x="12562" y="29446"/>
                </a:cubicBezTo>
                <a:cubicBezTo>
                  <a:pt x="12611" y="29596"/>
                  <a:pt x="12661" y="29745"/>
                  <a:pt x="12711" y="29895"/>
                </a:cubicBezTo>
                <a:cubicBezTo>
                  <a:pt x="12761" y="30044"/>
                  <a:pt x="12861" y="30244"/>
                  <a:pt x="12910" y="30393"/>
                </a:cubicBezTo>
                <a:cubicBezTo>
                  <a:pt x="12960" y="30593"/>
                  <a:pt x="13060" y="30742"/>
                  <a:pt x="13110" y="30941"/>
                </a:cubicBezTo>
                <a:cubicBezTo>
                  <a:pt x="13160" y="31091"/>
                  <a:pt x="13309" y="31340"/>
                  <a:pt x="13359" y="31490"/>
                </a:cubicBezTo>
                <a:lnTo>
                  <a:pt x="13708" y="32088"/>
                </a:lnTo>
                <a:cubicBezTo>
                  <a:pt x="13758" y="32237"/>
                  <a:pt x="13858" y="32437"/>
                  <a:pt x="13957" y="32586"/>
                </a:cubicBezTo>
                <a:cubicBezTo>
                  <a:pt x="14107" y="32736"/>
                  <a:pt x="14206" y="32935"/>
                  <a:pt x="14356" y="33085"/>
                </a:cubicBezTo>
                <a:lnTo>
                  <a:pt x="14705" y="33583"/>
                </a:lnTo>
                <a:cubicBezTo>
                  <a:pt x="14904" y="33882"/>
                  <a:pt x="15154" y="34181"/>
                  <a:pt x="15403" y="34481"/>
                </a:cubicBezTo>
                <a:cubicBezTo>
                  <a:pt x="15702" y="34780"/>
                  <a:pt x="15951" y="35079"/>
                  <a:pt x="16250" y="35328"/>
                </a:cubicBezTo>
                <a:cubicBezTo>
                  <a:pt x="16549" y="35577"/>
                  <a:pt x="16848" y="35826"/>
                  <a:pt x="17098" y="36076"/>
                </a:cubicBezTo>
                <a:cubicBezTo>
                  <a:pt x="17446" y="36375"/>
                  <a:pt x="17795" y="36574"/>
                  <a:pt x="18194" y="36773"/>
                </a:cubicBezTo>
                <a:cubicBezTo>
                  <a:pt x="18393" y="36923"/>
                  <a:pt x="18593" y="37023"/>
                  <a:pt x="18792" y="37072"/>
                </a:cubicBezTo>
                <a:cubicBezTo>
                  <a:pt x="19041" y="37172"/>
                  <a:pt x="19241" y="37222"/>
                  <a:pt x="19440" y="37272"/>
                </a:cubicBezTo>
                <a:cubicBezTo>
                  <a:pt x="20038" y="37521"/>
                  <a:pt x="20637" y="37621"/>
                  <a:pt x="21285" y="37671"/>
                </a:cubicBezTo>
                <a:cubicBezTo>
                  <a:pt x="21484" y="37671"/>
                  <a:pt x="21683" y="37693"/>
                  <a:pt x="21897" y="37693"/>
                </a:cubicBezTo>
                <a:cubicBezTo>
                  <a:pt x="22005" y="37693"/>
                  <a:pt x="22115" y="37687"/>
                  <a:pt x="22232" y="37671"/>
                </a:cubicBezTo>
                <a:cubicBezTo>
                  <a:pt x="22331" y="37654"/>
                  <a:pt x="22420" y="37648"/>
                  <a:pt x="22505" y="37648"/>
                </a:cubicBezTo>
                <a:cubicBezTo>
                  <a:pt x="22675" y="37648"/>
                  <a:pt x="22830" y="37671"/>
                  <a:pt x="23029" y="37671"/>
                </a:cubicBezTo>
                <a:lnTo>
                  <a:pt x="23478" y="37671"/>
                </a:lnTo>
                <a:lnTo>
                  <a:pt x="23926" y="37920"/>
                </a:lnTo>
                <a:cubicBezTo>
                  <a:pt x="24275" y="38119"/>
                  <a:pt x="24624" y="38319"/>
                  <a:pt x="24973" y="38568"/>
                </a:cubicBezTo>
                <a:lnTo>
                  <a:pt x="25970" y="39216"/>
                </a:lnTo>
                <a:cubicBezTo>
                  <a:pt x="26120" y="39365"/>
                  <a:pt x="26319" y="39465"/>
                  <a:pt x="26468" y="39615"/>
                </a:cubicBezTo>
                <a:lnTo>
                  <a:pt x="26917" y="39963"/>
                </a:lnTo>
                <a:cubicBezTo>
                  <a:pt x="27216" y="40213"/>
                  <a:pt x="27565" y="40512"/>
                  <a:pt x="27814" y="40761"/>
                </a:cubicBezTo>
                <a:lnTo>
                  <a:pt x="27864" y="40861"/>
                </a:lnTo>
                <a:cubicBezTo>
                  <a:pt x="28163" y="41309"/>
                  <a:pt x="28412" y="41758"/>
                  <a:pt x="28711" y="42207"/>
                </a:cubicBezTo>
                <a:cubicBezTo>
                  <a:pt x="29359" y="43154"/>
                  <a:pt x="30057" y="44051"/>
                  <a:pt x="30755" y="44898"/>
                </a:cubicBezTo>
                <a:lnTo>
                  <a:pt x="30805" y="44998"/>
                </a:lnTo>
                <a:lnTo>
                  <a:pt x="30307" y="44749"/>
                </a:lnTo>
                <a:cubicBezTo>
                  <a:pt x="30057" y="44649"/>
                  <a:pt x="29758" y="44549"/>
                  <a:pt x="29509" y="44450"/>
                </a:cubicBezTo>
                <a:lnTo>
                  <a:pt x="29160" y="44350"/>
                </a:lnTo>
                <a:lnTo>
                  <a:pt x="28761" y="44200"/>
                </a:lnTo>
                <a:lnTo>
                  <a:pt x="28562" y="44051"/>
                </a:lnTo>
                <a:cubicBezTo>
                  <a:pt x="28363" y="43802"/>
                  <a:pt x="28163" y="43552"/>
                  <a:pt x="27964" y="43303"/>
                </a:cubicBezTo>
                <a:cubicBezTo>
                  <a:pt x="27715" y="43054"/>
                  <a:pt x="27565" y="42855"/>
                  <a:pt x="27316" y="42705"/>
                </a:cubicBezTo>
                <a:cubicBezTo>
                  <a:pt x="27116" y="42506"/>
                  <a:pt x="26867" y="42207"/>
                  <a:pt x="26618" y="42007"/>
                </a:cubicBezTo>
                <a:cubicBezTo>
                  <a:pt x="26468" y="41858"/>
                  <a:pt x="26319" y="41758"/>
                  <a:pt x="26219" y="41658"/>
                </a:cubicBezTo>
                <a:cubicBezTo>
                  <a:pt x="26070" y="41559"/>
                  <a:pt x="25870" y="41409"/>
                  <a:pt x="25721" y="41309"/>
                </a:cubicBezTo>
                <a:cubicBezTo>
                  <a:pt x="25521" y="41210"/>
                  <a:pt x="25372" y="41110"/>
                  <a:pt x="25222" y="41010"/>
                </a:cubicBezTo>
                <a:cubicBezTo>
                  <a:pt x="25073" y="40911"/>
                  <a:pt x="24873" y="40811"/>
                  <a:pt x="24724" y="40761"/>
                </a:cubicBezTo>
                <a:cubicBezTo>
                  <a:pt x="24325" y="40562"/>
                  <a:pt x="23976" y="40462"/>
                  <a:pt x="23577" y="40312"/>
                </a:cubicBezTo>
                <a:cubicBezTo>
                  <a:pt x="23378" y="40263"/>
                  <a:pt x="23179" y="40213"/>
                  <a:pt x="22929" y="40213"/>
                </a:cubicBezTo>
                <a:cubicBezTo>
                  <a:pt x="22730" y="40163"/>
                  <a:pt x="22531" y="40113"/>
                  <a:pt x="22331" y="40113"/>
                </a:cubicBezTo>
                <a:cubicBezTo>
                  <a:pt x="21933" y="40113"/>
                  <a:pt x="21484" y="40063"/>
                  <a:pt x="21085" y="40063"/>
                </a:cubicBezTo>
                <a:lnTo>
                  <a:pt x="20188" y="40063"/>
                </a:lnTo>
                <a:lnTo>
                  <a:pt x="19739" y="40113"/>
                </a:lnTo>
                <a:cubicBezTo>
                  <a:pt x="19540" y="40163"/>
                  <a:pt x="19291" y="40213"/>
                  <a:pt x="19091" y="40263"/>
                </a:cubicBezTo>
                <a:cubicBezTo>
                  <a:pt x="19041" y="40263"/>
                  <a:pt x="18942" y="40312"/>
                  <a:pt x="18892" y="40312"/>
                </a:cubicBezTo>
                <a:lnTo>
                  <a:pt x="18842" y="40362"/>
                </a:lnTo>
                <a:cubicBezTo>
                  <a:pt x="18742" y="40412"/>
                  <a:pt x="18693" y="40512"/>
                  <a:pt x="18693" y="40611"/>
                </a:cubicBezTo>
                <a:cubicBezTo>
                  <a:pt x="18693" y="40661"/>
                  <a:pt x="18693" y="40711"/>
                  <a:pt x="18693" y="40761"/>
                </a:cubicBezTo>
                <a:cubicBezTo>
                  <a:pt x="18693" y="40761"/>
                  <a:pt x="18693" y="40811"/>
                  <a:pt x="18742" y="40861"/>
                </a:cubicBezTo>
                <a:lnTo>
                  <a:pt x="18892" y="41160"/>
                </a:lnTo>
                <a:lnTo>
                  <a:pt x="18892" y="41110"/>
                </a:lnTo>
                <a:lnTo>
                  <a:pt x="18942" y="41259"/>
                </a:lnTo>
                <a:lnTo>
                  <a:pt x="19041" y="41409"/>
                </a:lnTo>
                <a:cubicBezTo>
                  <a:pt x="19041" y="41408"/>
                  <a:pt x="19041" y="41406"/>
                  <a:pt x="19041" y="41405"/>
                </a:cubicBezTo>
                <a:lnTo>
                  <a:pt x="19041" y="41405"/>
                </a:lnTo>
                <a:cubicBezTo>
                  <a:pt x="19124" y="41560"/>
                  <a:pt x="19208" y="41691"/>
                  <a:pt x="19291" y="41858"/>
                </a:cubicBezTo>
                <a:cubicBezTo>
                  <a:pt x="19390" y="42007"/>
                  <a:pt x="19540" y="42207"/>
                  <a:pt x="19689" y="42356"/>
                </a:cubicBezTo>
                <a:cubicBezTo>
                  <a:pt x="19839" y="42506"/>
                  <a:pt x="19939" y="42605"/>
                  <a:pt x="20088" y="42755"/>
                </a:cubicBezTo>
                <a:lnTo>
                  <a:pt x="20537" y="43203"/>
                </a:lnTo>
                <a:cubicBezTo>
                  <a:pt x="20637" y="43353"/>
                  <a:pt x="20836" y="43503"/>
                  <a:pt x="20985" y="43652"/>
                </a:cubicBezTo>
                <a:cubicBezTo>
                  <a:pt x="21135" y="43752"/>
                  <a:pt x="21285" y="43901"/>
                  <a:pt x="21434" y="44001"/>
                </a:cubicBezTo>
                <a:cubicBezTo>
                  <a:pt x="21733" y="44250"/>
                  <a:pt x="22082" y="44450"/>
                  <a:pt x="22431" y="44599"/>
                </a:cubicBezTo>
                <a:cubicBezTo>
                  <a:pt x="22680" y="44699"/>
                  <a:pt x="22880" y="44798"/>
                  <a:pt x="23129" y="44898"/>
                </a:cubicBezTo>
                <a:cubicBezTo>
                  <a:pt x="23378" y="44998"/>
                  <a:pt x="23627" y="45048"/>
                  <a:pt x="23876" y="45147"/>
                </a:cubicBezTo>
                <a:cubicBezTo>
                  <a:pt x="24076" y="45197"/>
                  <a:pt x="24325" y="45247"/>
                  <a:pt x="24574" y="45297"/>
                </a:cubicBezTo>
                <a:cubicBezTo>
                  <a:pt x="24824" y="45347"/>
                  <a:pt x="25073" y="45397"/>
                  <a:pt x="25322" y="45397"/>
                </a:cubicBezTo>
                <a:lnTo>
                  <a:pt x="26269" y="45397"/>
                </a:lnTo>
                <a:lnTo>
                  <a:pt x="26668" y="45347"/>
                </a:lnTo>
                <a:cubicBezTo>
                  <a:pt x="26817" y="45347"/>
                  <a:pt x="26967" y="45297"/>
                  <a:pt x="27116" y="45297"/>
                </a:cubicBezTo>
                <a:lnTo>
                  <a:pt x="27366" y="45297"/>
                </a:lnTo>
                <a:lnTo>
                  <a:pt x="28163" y="45098"/>
                </a:lnTo>
                <a:cubicBezTo>
                  <a:pt x="28363" y="45048"/>
                  <a:pt x="28512" y="45048"/>
                  <a:pt x="28711" y="45048"/>
                </a:cubicBezTo>
                <a:lnTo>
                  <a:pt x="28861" y="45048"/>
                </a:lnTo>
                <a:lnTo>
                  <a:pt x="29060" y="45098"/>
                </a:lnTo>
                <a:lnTo>
                  <a:pt x="29110" y="45098"/>
                </a:lnTo>
                <a:lnTo>
                  <a:pt x="29409" y="45197"/>
                </a:lnTo>
                <a:lnTo>
                  <a:pt x="29559" y="45247"/>
                </a:lnTo>
                <a:cubicBezTo>
                  <a:pt x="30007" y="45397"/>
                  <a:pt x="30456" y="45596"/>
                  <a:pt x="30905" y="45795"/>
                </a:cubicBezTo>
                <a:cubicBezTo>
                  <a:pt x="31154" y="45895"/>
                  <a:pt x="31403" y="46045"/>
                  <a:pt x="31652" y="46144"/>
                </a:cubicBezTo>
                <a:lnTo>
                  <a:pt x="32051" y="46394"/>
                </a:lnTo>
                <a:cubicBezTo>
                  <a:pt x="32400" y="46693"/>
                  <a:pt x="32699" y="47042"/>
                  <a:pt x="33048" y="47341"/>
                </a:cubicBezTo>
                <a:lnTo>
                  <a:pt x="33696" y="47889"/>
                </a:lnTo>
                <a:cubicBezTo>
                  <a:pt x="33895" y="48038"/>
                  <a:pt x="34095" y="48238"/>
                  <a:pt x="34294" y="48387"/>
                </a:cubicBezTo>
                <a:cubicBezTo>
                  <a:pt x="34494" y="48537"/>
                  <a:pt x="34693" y="48637"/>
                  <a:pt x="34842" y="48786"/>
                </a:cubicBezTo>
                <a:lnTo>
                  <a:pt x="35740" y="49384"/>
                </a:lnTo>
                <a:cubicBezTo>
                  <a:pt x="35790" y="49434"/>
                  <a:pt x="35889" y="49434"/>
                  <a:pt x="35989" y="49434"/>
                </a:cubicBezTo>
                <a:cubicBezTo>
                  <a:pt x="36089" y="49434"/>
                  <a:pt x="36138" y="49384"/>
                  <a:pt x="36238" y="49334"/>
                </a:cubicBezTo>
                <a:cubicBezTo>
                  <a:pt x="36288" y="49235"/>
                  <a:pt x="36288" y="49135"/>
                  <a:pt x="36288" y="49085"/>
                </a:cubicBezTo>
                <a:cubicBezTo>
                  <a:pt x="36288" y="48986"/>
                  <a:pt x="36238" y="48886"/>
                  <a:pt x="36188" y="48836"/>
                </a:cubicBezTo>
                <a:cubicBezTo>
                  <a:pt x="35740" y="48537"/>
                  <a:pt x="35291" y="48238"/>
                  <a:pt x="34842" y="47939"/>
                </a:cubicBezTo>
                <a:cubicBezTo>
                  <a:pt x="34444" y="47640"/>
                  <a:pt x="34194" y="47390"/>
                  <a:pt x="33846" y="47141"/>
                </a:cubicBezTo>
                <a:cubicBezTo>
                  <a:pt x="33198" y="46543"/>
                  <a:pt x="32550" y="45945"/>
                  <a:pt x="32001" y="45347"/>
                </a:cubicBezTo>
                <a:cubicBezTo>
                  <a:pt x="31802" y="45098"/>
                  <a:pt x="31603" y="44898"/>
                  <a:pt x="31403" y="44699"/>
                </a:cubicBezTo>
                <a:cubicBezTo>
                  <a:pt x="31254" y="44499"/>
                  <a:pt x="31104" y="44300"/>
                  <a:pt x="30955" y="44101"/>
                </a:cubicBezTo>
                <a:cubicBezTo>
                  <a:pt x="30606" y="43652"/>
                  <a:pt x="30257" y="43203"/>
                  <a:pt x="29908" y="42755"/>
                </a:cubicBezTo>
                <a:cubicBezTo>
                  <a:pt x="29609" y="42306"/>
                  <a:pt x="29310" y="41808"/>
                  <a:pt x="28961" y="41359"/>
                </a:cubicBezTo>
                <a:lnTo>
                  <a:pt x="28961" y="41210"/>
                </a:lnTo>
                <a:lnTo>
                  <a:pt x="28961" y="40960"/>
                </a:lnTo>
                <a:lnTo>
                  <a:pt x="28961" y="40512"/>
                </a:lnTo>
                <a:cubicBezTo>
                  <a:pt x="28961" y="40362"/>
                  <a:pt x="28961" y="40213"/>
                  <a:pt x="28961" y="40063"/>
                </a:cubicBezTo>
                <a:lnTo>
                  <a:pt x="28961" y="39615"/>
                </a:lnTo>
                <a:lnTo>
                  <a:pt x="28961" y="39565"/>
                </a:lnTo>
                <a:cubicBezTo>
                  <a:pt x="28961" y="39515"/>
                  <a:pt x="28961" y="39465"/>
                  <a:pt x="28961" y="39465"/>
                </a:cubicBezTo>
                <a:cubicBezTo>
                  <a:pt x="28961" y="39166"/>
                  <a:pt x="29060" y="38867"/>
                  <a:pt x="29110" y="38568"/>
                </a:cubicBezTo>
                <a:cubicBezTo>
                  <a:pt x="29160" y="38319"/>
                  <a:pt x="29210" y="38069"/>
                  <a:pt x="29310" y="37820"/>
                </a:cubicBezTo>
                <a:lnTo>
                  <a:pt x="29459" y="37521"/>
                </a:lnTo>
                <a:cubicBezTo>
                  <a:pt x="29559" y="37272"/>
                  <a:pt x="29659" y="37072"/>
                  <a:pt x="29758" y="36823"/>
                </a:cubicBezTo>
                <a:lnTo>
                  <a:pt x="29958" y="36823"/>
                </a:lnTo>
                <a:lnTo>
                  <a:pt x="30456" y="36674"/>
                </a:lnTo>
                <a:cubicBezTo>
                  <a:pt x="30606" y="36674"/>
                  <a:pt x="30755" y="36624"/>
                  <a:pt x="30905" y="36574"/>
                </a:cubicBezTo>
                <a:cubicBezTo>
                  <a:pt x="31254" y="36474"/>
                  <a:pt x="31603" y="36325"/>
                  <a:pt x="31951" y="36225"/>
                </a:cubicBezTo>
                <a:cubicBezTo>
                  <a:pt x="32151" y="36125"/>
                  <a:pt x="32350" y="36026"/>
                  <a:pt x="32500" y="35926"/>
                </a:cubicBezTo>
                <a:cubicBezTo>
                  <a:pt x="32699" y="35826"/>
                  <a:pt x="32849" y="35727"/>
                  <a:pt x="32998" y="35627"/>
                </a:cubicBezTo>
                <a:cubicBezTo>
                  <a:pt x="33148" y="35477"/>
                  <a:pt x="33347" y="35328"/>
                  <a:pt x="33546" y="35128"/>
                </a:cubicBezTo>
                <a:cubicBezTo>
                  <a:pt x="33696" y="34979"/>
                  <a:pt x="33796" y="34879"/>
                  <a:pt x="33945" y="34780"/>
                </a:cubicBezTo>
                <a:cubicBezTo>
                  <a:pt x="34045" y="34630"/>
                  <a:pt x="34194" y="34431"/>
                  <a:pt x="34294" y="34281"/>
                </a:cubicBezTo>
                <a:cubicBezTo>
                  <a:pt x="34394" y="34132"/>
                  <a:pt x="34444" y="33982"/>
                  <a:pt x="34543" y="33833"/>
                </a:cubicBezTo>
                <a:cubicBezTo>
                  <a:pt x="34643" y="33683"/>
                  <a:pt x="34693" y="33533"/>
                  <a:pt x="34743" y="33384"/>
                </a:cubicBezTo>
                <a:cubicBezTo>
                  <a:pt x="34793" y="33185"/>
                  <a:pt x="34892" y="33035"/>
                  <a:pt x="34942" y="32836"/>
                </a:cubicBezTo>
                <a:cubicBezTo>
                  <a:pt x="35042" y="32487"/>
                  <a:pt x="35142" y="32138"/>
                  <a:pt x="35191" y="31789"/>
                </a:cubicBezTo>
                <a:cubicBezTo>
                  <a:pt x="35291" y="31390"/>
                  <a:pt x="35341" y="31041"/>
                  <a:pt x="35391" y="30642"/>
                </a:cubicBezTo>
                <a:lnTo>
                  <a:pt x="35391" y="29845"/>
                </a:lnTo>
                <a:cubicBezTo>
                  <a:pt x="35391" y="29596"/>
                  <a:pt x="35391" y="29396"/>
                  <a:pt x="35341" y="29197"/>
                </a:cubicBezTo>
                <a:cubicBezTo>
                  <a:pt x="35291" y="28649"/>
                  <a:pt x="35241" y="28150"/>
                  <a:pt x="35142" y="27652"/>
                </a:cubicBezTo>
                <a:cubicBezTo>
                  <a:pt x="35142" y="27452"/>
                  <a:pt x="35092" y="27303"/>
                  <a:pt x="35042" y="27103"/>
                </a:cubicBezTo>
                <a:cubicBezTo>
                  <a:pt x="34992" y="26954"/>
                  <a:pt x="34942" y="26705"/>
                  <a:pt x="34892" y="26505"/>
                </a:cubicBezTo>
                <a:cubicBezTo>
                  <a:pt x="34793" y="26156"/>
                  <a:pt x="34743" y="25807"/>
                  <a:pt x="34593" y="25409"/>
                </a:cubicBezTo>
                <a:cubicBezTo>
                  <a:pt x="34494" y="25010"/>
                  <a:pt x="34294" y="24611"/>
                  <a:pt x="34095" y="24262"/>
                </a:cubicBezTo>
                <a:cubicBezTo>
                  <a:pt x="33995" y="24113"/>
                  <a:pt x="33895" y="23913"/>
                  <a:pt x="33746" y="23764"/>
                </a:cubicBezTo>
                <a:cubicBezTo>
                  <a:pt x="33646" y="23564"/>
                  <a:pt x="33497" y="23365"/>
                  <a:pt x="33397" y="23166"/>
                </a:cubicBezTo>
                <a:lnTo>
                  <a:pt x="33297" y="23066"/>
                </a:lnTo>
                <a:cubicBezTo>
                  <a:pt x="33247" y="22966"/>
                  <a:pt x="33247" y="22916"/>
                  <a:pt x="33198" y="22867"/>
                </a:cubicBezTo>
                <a:cubicBezTo>
                  <a:pt x="33098" y="22767"/>
                  <a:pt x="33048" y="22767"/>
                  <a:pt x="32948" y="22767"/>
                </a:cubicBezTo>
                <a:cubicBezTo>
                  <a:pt x="32849" y="22767"/>
                  <a:pt x="32749" y="22817"/>
                  <a:pt x="32699" y="22867"/>
                </a:cubicBezTo>
                <a:cubicBezTo>
                  <a:pt x="32649" y="22916"/>
                  <a:pt x="32599" y="23016"/>
                  <a:pt x="32599" y="23116"/>
                </a:cubicBezTo>
                <a:cubicBezTo>
                  <a:pt x="32550" y="23116"/>
                  <a:pt x="32550" y="23166"/>
                  <a:pt x="32500" y="23215"/>
                </a:cubicBezTo>
                <a:cubicBezTo>
                  <a:pt x="32450" y="23315"/>
                  <a:pt x="32350" y="23465"/>
                  <a:pt x="32300" y="23564"/>
                </a:cubicBezTo>
                <a:cubicBezTo>
                  <a:pt x="32201" y="23664"/>
                  <a:pt x="32151" y="23814"/>
                  <a:pt x="32051" y="23913"/>
                </a:cubicBezTo>
                <a:cubicBezTo>
                  <a:pt x="31852" y="24163"/>
                  <a:pt x="31702" y="24462"/>
                  <a:pt x="31503" y="24761"/>
                </a:cubicBezTo>
                <a:cubicBezTo>
                  <a:pt x="31403" y="24910"/>
                  <a:pt x="31303" y="25060"/>
                  <a:pt x="31254" y="25259"/>
                </a:cubicBezTo>
                <a:cubicBezTo>
                  <a:pt x="31154" y="25409"/>
                  <a:pt x="31054" y="25558"/>
                  <a:pt x="31004" y="25708"/>
                </a:cubicBezTo>
                <a:cubicBezTo>
                  <a:pt x="30805" y="26057"/>
                  <a:pt x="30655" y="26356"/>
                  <a:pt x="30456" y="26705"/>
                </a:cubicBezTo>
                <a:cubicBezTo>
                  <a:pt x="30406" y="26854"/>
                  <a:pt x="30307" y="27054"/>
                  <a:pt x="30207" y="27203"/>
                </a:cubicBezTo>
                <a:lnTo>
                  <a:pt x="29958" y="27751"/>
                </a:lnTo>
                <a:cubicBezTo>
                  <a:pt x="29758" y="28250"/>
                  <a:pt x="29509" y="28698"/>
                  <a:pt x="29359" y="29197"/>
                </a:cubicBezTo>
                <a:cubicBezTo>
                  <a:pt x="29359" y="29197"/>
                  <a:pt x="29359" y="29147"/>
                  <a:pt x="29359" y="29147"/>
                </a:cubicBezTo>
                <a:cubicBezTo>
                  <a:pt x="29260" y="29297"/>
                  <a:pt x="29210" y="29496"/>
                  <a:pt x="29160" y="29695"/>
                </a:cubicBezTo>
                <a:cubicBezTo>
                  <a:pt x="29110" y="29895"/>
                  <a:pt x="29060" y="30094"/>
                  <a:pt x="29011" y="30293"/>
                </a:cubicBezTo>
                <a:cubicBezTo>
                  <a:pt x="28961" y="30642"/>
                  <a:pt x="28911" y="30991"/>
                  <a:pt x="28811" y="31340"/>
                </a:cubicBezTo>
                <a:cubicBezTo>
                  <a:pt x="28811" y="31540"/>
                  <a:pt x="28761" y="31739"/>
                  <a:pt x="28711" y="31938"/>
                </a:cubicBezTo>
                <a:cubicBezTo>
                  <a:pt x="28711" y="32138"/>
                  <a:pt x="28662" y="32337"/>
                  <a:pt x="28662" y="32537"/>
                </a:cubicBezTo>
                <a:lnTo>
                  <a:pt x="28662" y="33135"/>
                </a:lnTo>
                <a:lnTo>
                  <a:pt x="28662" y="33683"/>
                </a:lnTo>
                <a:cubicBezTo>
                  <a:pt x="28711" y="33932"/>
                  <a:pt x="28711" y="34231"/>
                  <a:pt x="28761" y="34481"/>
                </a:cubicBezTo>
                <a:lnTo>
                  <a:pt x="28911" y="35079"/>
                </a:lnTo>
                <a:cubicBezTo>
                  <a:pt x="28961" y="35577"/>
                  <a:pt x="29060" y="36026"/>
                  <a:pt x="29110" y="36474"/>
                </a:cubicBezTo>
                <a:cubicBezTo>
                  <a:pt x="29011" y="36773"/>
                  <a:pt x="28911" y="37023"/>
                  <a:pt x="28811" y="37272"/>
                </a:cubicBezTo>
                <a:cubicBezTo>
                  <a:pt x="28662" y="37621"/>
                  <a:pt x="28562" y="37970"/>
                  <a:pt x="28512" y="38319"/>
                </a:cubicBezTo>
                <a:cubicBezTo>
                  <a:pt x="28462" y="38468"/>
                  <a:pt x="28412" y="38668"/>
                  <a:pt x="28412" y="38867"/>
                </a:cubicBezTo>
                <a:cubicBezTo>
                  <a:pt x="28363" y="39016"/>
                  <a:pt x="28313" y="39266"/>
                  <a:pt x="28313" y="39465"/>
                </a:cubicBezTo>
                <a:cubicBezTo>
                  <a:pt x="28263" y="39714"/>
                  <a:pt x="28313" y="39914"/>
                  <a:pt x="28263" y="40113"/>
                </a:cubicBezTo>
                <a:lnTo>
                  <a:pt x="28163" y="39963"/>
                </a:lnTo>
                <a:cubicBezTo>
                  <a:pt x="27914" y="39565"/>
                  <a:pt x="27665" y="39116"/>
                  <a:pt x="27416" y="38717"/>
                </a:cubicBezTo>
                <a:cubicBezTo>
                  <a:pt x="27216" y="38269"/>
                  <a:pt x="27067" y="38020"/>
                  <a:pt x="26867" y="37671"/>
                </a:cubicBezTo>
                <a:cubicBezTo>
                  <a:pt x="26618" y="37172"/>
                  <a:pt x="26369" y="36724"/>
                  <a:pt x="26120" y="36225"/>
                </a:cubicBezTo>
                <a:cubicBezTo>
                  <a:pt x="25870" y="35727"/>
                  <a:pt x="25621" y="35228"/>
                  <a:pt x="25372" y="34730"/>
                </a:cubicBezTo>
                <a:cubicBezTo>
                  <a:pt x="25172" y="34181"/>
                  <a:pt x="24923" y="33733"/>
                  <a:pt x="24774" y="33185"/>
                </a:cubicBezTo>
                <a:cubicBezTo>
                  <a:pt x="24574" y="32686"/>
                  <a:pt x="24375" y="32188"/>
                  <a:pt x="24176" y="31689"/>
                </a:cubicBezTo>
                <a:cubicBezTo>
                  <a:pt x="24176" y="31639"/>
                  <a:pt x="24126" y="31589"/>
                  <a:pt x="24126" y="31540"/>
                </a:cubicBezTo>
                <a:cubicBezTo>
                  <a:pt x="24026" y="31241"/>
                  <a:pt x="23976" y="30941"/>
                  <a:pt x="23926" y="30593"/>
                </a:cubicBezTo>
                <a:cubicBezTo>
                  <a:pt x="23926" y="30443"/>
                  <a:pt x="23876" y="30343"/>
                  <a:pt x="23876" y="30244"/>
                </a:cubicBezTo>
                <a:lnTo>
                  <a:pt x="23876" y="29795"/>
                </a:lnTo>
                <a:lnTo>
                  <a:pt x="23876" y="29047"/>
                </a:lnTo>
                <a:cubicBezTo>
                  <a:pt x="23926" y="28599"/>
                  <a:pt x="24026" y="28200"/>
                  <a:pt x="24076" y="27801"/>
                </a:cubicBezTo>
                <a:cubicBezTo>
                  <a:pt x="24176" y="27353"/>
                  <a:pt x="24225" y="27004"/>
                  <a:pt x="24325" y="26605"/>
                </a:cubicBezTo>
                <a:cubicBezTo>
                  <a:pt x="24425" y="26256"/>
                  <a:pt x="24524" y="25758"/>
                  <a:pt x="24674" y="25359"/>
                </a:cubicBezTo>
                <a:cubicBezTo>
                  <a:pt x="24774" y="24960"/>
                  <a:pt x="24923" y="24561"/>
                  <a:pt x="25023" y="24113"/>
                </a:cubicBezTo>
                <a:cubicBezTo>
                  <a:pt x="25073" y="24013"/>
                  <a:pt x="25123" y="23863"/>
                  <a:pt x="25172" y="23764"/>
                </a:cubicBezTo>
                <a:cubicBezTo>
                  <a:pt x="25322" y="23365"/>
                  <a:pt x="25472" y="22966"/>
                  <a:pt x="25621" y="22617"/>
                </a:cubicBezTo>
                <a:cubicBezTo>
                  <a:pt x="25671" y="22567"/>
                  <a:pt x="25671" y="22518"/>
                  <a:pt x="25671" y="22518"/>
                </a:cubicBezTo>
                <a:cubicBezTo>
                  <a:pt x="25771" y="22468"/>
                  <a:pt x="25820" y="22418"/>
                  <a:pt x="25820" y="22368"/>
                </a:cubicBezTo>
                <a:lnTo>
                  <a:pt x="25920" y="22268"/>
                </a:lnTo>
                <a:cubicBezTo>
                  <a:pt x="26020" y="22119"/>
                  <a:pt x="26120" y="21969"/>
                  <a:pt x="26219" y="21820"/>
                </a:cubicBezTo>
                <a:lnTo>
                  <a:pt x="26219" y="21820"/>
                </a:lnTo>
                <a:lnTo>
                  <a:pt x="26169" y="21919"/>
                </a:lnTo>
                <a:lnTo>
                  <a:pt x="26419" y="21571"/>
                </a:lnTo>
                <a:lnTo>
                  <a:pt x="26369" y="21670"/>
                </a:lnTo>
                <a:cubicBezTo>
                  <a:pt x="26518" y="21421"/>
                  <a:pt x="26718" y="21222"/>
                  <a:pt x="26917" y="21022"/>
                </a:cubicBezTo>
                <a:cubicBezTo>
                  <a:pt x="27116" y="20823"/>
                  <a:pt x="27316" y="20673"/>
                  <a:pt x="27515" y="20474"/>
                </a:cubicBezTo>
                <a:cubicBezTo>
                  <a:pt x="27814" y="20225"/>
                  <a:pt x="28063" y="19975"/>
                  <a:pt x="28363" y="19726"/>
                </a:cubicBezTo>
                <a:cubicBezTo>
                  <a:pt x="28562" y="19427"/>
                  <a:pt x="28811" y="19178"/>
                  <a:pt x="29060" y="18929"/>
                </a:cubicBezTo>
                <a:cubicBezTo>
                  <a:pt x="29260" y="18630"/>
                  <a:pt x="29509" y="18380"/>
                  <a:pt x="29659" y="18081"/>
                </a:cubicBezTo>
                <a:cubicBezTo>
                  <a:pt x="29908" y="17782"/>
                  <a:pt x="30107" y="17433"/>
                  <a:pt x="30307" y="17134"/>
                </a:cubicBezTo>
                <a:cubicBezTo>
                  <a:pt x="30456" y="16785"/>
                  <a:pt x="30606" y="16486"/>
                  <a:pt x="30705" y="16137"/>
                </a:cubicBezTo>
                <a:cubicBezTo>
                  <a:pt x="30855" y="15788"/>
                  <a:pt x="30955" y="15440"/>
                  <a:pt x="31054" y="15041"/>
                </a:cubicBezTo>
                <a:cubicBezTo>
                  <a:pt x="31104" y="14891"/>
                  <a:pt x="31104" y="14692"/>
                  <a:pt x="31154" y="14493"/>
                </a:cubicBezTo>
                <a:cubicBezTo>
                  <a:pt x="31154" y="14293"/>
                  <a:pt x="31204" y="14094"/>
                  <a:pt x="31204" y="13894"/>
                </a:cubicBezTo>
                <a:cubicBezTo>
                  <a:pt x="31254" y="13545"/>
                  <a:pt x="31254" y="13147"/>
                  <a:pt x="31204" y="12798"/>
                </a:cubicBezTo>
                <a:cubicBezTo>
                  <a:pt x="31154" y="12399"/>
                  <a:pt x="31104" y="12000"/>
                  <a:pt x="31054" y="11651"/>
                </a:cubicBezTo>
                <a:cubicBezTo>
                  <a:pt x="31004" y="11452"/>
                  <a:pt x="30955" y="11302"/>
                  <a:pt x="30905" y="11103"/>
                </a:cubicBezTo>
                <a:cubicBezTo>
                  <a:pt x="30905" y="10904"/>
                  <a:pt x="30855" y="10704"/>
                  <a:pt x="30805" y="10555"/>
                </a:cubicBezTo>
                <a:cubicBezTo>
                  <a:pt x="30755" y="10355"/>
                  <a:pt x="30655" y="10156"/>
                  <a:pt x="30606" y="10006"/>
                </a:cubicBezTo>
                <a:cubicBezTo>
                  <a:pt x="30506" y="9757"/>
                  <a:pt x="30406" y="9558"/>
                  <a:pt x="30307" y="9358"/>
                </a:cubicBezTo>
                <a:cubicBezTo>
                  <a:pt x="30207" y="9159"/>
                  <a:pt x="30057" y="9010"/>
                  <a:pt x="29958" y="8810"/>
                </a:cubicBezTo>
                <a:lnTo>
                  <a:pt x="29559" y="8312"/>
                </a:lnTo>
                <a:cubicBezTo>
                  <a:pt x="29509" y="8212"/>
                  <a:pt x="29459" y="8162"/>
                  <a:pt x="29409" y="8112"/>
                </a:cubicBezTo>
                <a:cubicBezTo>
                  <a:pt x="29359" y="8013"/>
                  <a:pt x="29310" y="7963"/>
                  <a:pt x="29210" y="7963"/>
                </a:cubicBezTo>
                <a:cubicBezTo>
                  <a:pt x="29181" y="7948"/>
                  <a:pt x="29152" y="7942"/>
                  <a:pt x="29122" y="7942"/>
                </a:cubicBezTo>
                <a:cubicBezTo>
                  <a:pt x="29052" y="7942"/>
                  <a:pt x="28981" y="7977"/>
                  <a:pt x="28911" y="8013"/>
                </a:cubicBezTo>
                <a:cubicBezTo>
                  <a:pt x="28861" y="8013"/>
                  <a:pt x="28761" y="8013"/>
                  <a:pt x="28711" y="8062"/>
                </a:cubicBezTo>
                <a:lnTo>
                  <a:pt x="28113" y="8461"/>
                </a:lnTo>
                <a:lnTo>
                  <a:pt x="27615" y="8860"/>
                </a:lnTo>
                <a:lnTo>
                  <a:pt x="26668" y="9608"/>
                </a:lnTo>
                <a:cubicBezTo>
                  <a:pt x="26319" y="9857"/>
                  <a:pt x="26020" y="10156"/>
                  <a:pt x="25721" y="10455"/>
                </a:cubicBezTo>
                <a:cubicBezTo>
                  <a:pt x="25571" y="10555"/>
                  <a:pt x="25472" y="10704"/>
                  <a:pt x="25322" y="10854"/>
                </a:cubicBezTo>
                <a:cubicBezTo>
                  <a:pt x="25222" y="11003"/>
                  <a:pt x="25073" y="11153"/>
                  <a:pt x="24923" y="11352"/>
                </a:cubicBezTo>
                <a:cubicBezTo>
                  <a:pt x="24774" y="11502"/>
                  <a:pt x="24624" y="11701"/>
                  <a:pt x="24524" y="11901"/>
                </a:cubicBezTo>
                <a:cubicBezTo>
                  <a:pt x="24425" y="12050"/>
                  <a:pt x="24325" y="12249"/>
                  <a:pt x="24225" y="12399"/>
                </a:cubicBezTo>
                <a:lnTo>
                  <a:pt x="24126" y="12648"/>
                </a:lnTo>
                <a:cubicBezTo>
                  <a:pt x="24076" y="12798"/>
                  <a:pt x="24026" y="12897"/>
                  <a:pt x="24026" y="12997"/>
                </a:cubicBezTo>
                <a:cubicBezTo>
                  <a:pt x="23976" y="13097"/>
                  <a:pt x="23926" y="13346"/>
                  <a:pt x="23876" y="13545"/>
                </a:cubicBezTo>
                <a:cubicBezTo>
                  <a:pt x="23777" y="13894"/>
                  <a:pt x="23677" y="14293"/>
                  <a:pt x="23627" y="14692"/>
                </a:cubicBezTo>
                <a:cubicBezTo>
                  <a:pt x="23577" y="14891"/>
                  <a:pt x="23577" y="15091"/>
                  <a:pt x="23577" y="15290"/>
                </a:cubicBezTo>
                <a:cubicBezTo>
                  <a:pt x="23528" y="15489"/>
                  <a:pt x="23528" y="15689"/>
                  <a:pt x="23577" y="15888"/>
                </a:cubicBezTo>
                <a:cubicBezTo>
                  <a:pt x="23577" y="16287"/>
                  <a:pt x="23627" y="16686"/>
                  <a:pt x="23727" y="17084"/>
                </a:cubicBezTo>
                <a:lnTo>
                  <a:pt x="23777" y="17284"/>
                </a:lnTo>
                <a:cubicBezTo>
                  <a:pt x="23876" y="17583"/>
                  <a:pt x="23976" y="17882"/>
                  <a:pt x="24126" y="18131"/>
                </a:cubicBezTo>
                <a:cubicBezTo>
                  <a:pt x="24225" y="18331"/>
                  <a:pt x="24325" y="18530"/>
                  <a:pt x="24425" y="18729"/>
                </a:cubicBezTo>
                <a:cubicBezTo>
                  <a:pt x="24524" y="18929"/>
                  <a:pt x="24574" y="19078"/>
                  <a:pt x="24674" y="19278"/>
                </a:cubicBezTo>
                <a:cubicBezTo>
                  <a:pt x="24873" y="19577"/>
                  <a:pt x="25023" y="19926"/>
                  <a:pt x="25222" y="20275"/>
                </a:cubicBezTo>
                <a:cubicBezTo>
                  <a:pt x="25322" y="20474"/>
                  <a:pt x="25422" y="20673"/>
                  <a:pt x="25521" y="20873"/>
                </a:cubicBezTo>
                <a:lnTo>
                  <a:pt x="25521" y="20923"/>
                </a:lnTo>
                <a:cubicBezTo>
                  <a:pt x="25422" y="21222"/>
                  <a:pt x="25272" y="21471"/>
                  <a:pt x="25172" y="21770"/>
                </a:cubicBezTo>
                <a:cubicBezTo>
                  <a:pt x="24973" y="22119"/>
                  <a:pt x="24824" y="22468"/>
                  <a:pt x="24674" y="22817"/>
                </a:cubicBezTo>
                <a:cubicBezTo>
                  <a:pt x="24524" y="23215"/>
                  <a:pt x="24375" y="23664"/>
                  <a:pt x="24225" y="24113"/>
                </a:cubicBezTo>
                <a:cubicBezTo>
                  <a:pt x="24076" y="24561"/>
                  <a:pt x="23976" y="24910"/>
                  <a:pt x="23876" y="25309"/>
                </a:cubicBezTo>
                <a:cubicBezTo>
                  <a:pt x="23627" y="26106"/>
                  <a:pt x="23478" y="26954"/>
                  <a:pt x="23378" y="27801"/>
                </a:cubicBezTo>
                <a:cubicBezTo>
                  <a:pt x="23278" y="28250"/>
                  <a:pt x="23179" y="28698"/>
                  <a:pt x="23179" y="29147"/>
                </a:cubicBezTo>
                <a:lnTo>
                  <a:pt x="23179" y="29297"/>
                </a:lnTo>
                <a:cubicBezTo>
                  <a:pt x="23079" y="29097"/>
                  <a:pt x="23029" y="28898"/>
                  <a:pt x="22929" y="28698"/>
                </a:cubicBezTo>
                <a:lnTo>
                  <a:pt x="22431" y="27253"/>
                </a:lnTo>
                <a:cubicBezTo>
                  <a:pt x="22232" y="26705"/>
                  <a:pt x="22082" y="26206"/>
                  <a:pt x="21883" y="25708"/>
                </a:cubicBezTo>
                <a:cubicBezTo>
                  <a:pt x="21833" y="25458"/>
                  <a:pt x="21733" y="25259"/>
                  <a:pt x="21683" y="25010"/>
                </a:cubicBezTo>
                <a:cubicBezTo>
                  <a:pt x="21584" y="24761"/>
                  <a:pt x="21484" y="24511"/>
                  <a:pt x="21434" y="24312"/>
                </a:cubicBezTo>
                <a:cubicBezTo>
                  <a:pt x="21235" y="23764"/>
                  <a:pt x="21035" y="23315"/>
                  <a:pt x="20836" y="22817"/>
                </a:cubicBezTo>
                <a:cubicBezTo>
                  <a:pt x="20637" y="22368"/>
                  <a:pt x="20437" y="21870"/>
                  <a:pt x="20288" y="21421"/>
                </a:cubicBezTo>
                <a:cubicBezTo>
                  <a:pt x="20138" y="21072"/>
                  <a:pt x="20038" y="20773"/>
                  <a:pt x="19939" y="20424"/>
                </a:cubicBezTo>
                <a:cubicBezTo>
                  <a:pt x="19789" y="19826"/>
                  <a:pt x="19689" y="19178"/>
                  <a:pt x="19590" y="18630"/>
                </a:cubicBezTo>
                <a:lnTo>
                  <a:pt x="19590" y="18680"/>
                </a:lnTo>
                <a:cubicBezTo>
                  <a:pt x="19540" y="18331"/>
                  <a:pt x="19540" y="17932"/>
                  <a:pt x="19540" y="17533"/>
                </a:cubicBezTo>
                <a:cubicBezTo>
                  <a:pt x="19540" y="17134"/>
                  <a:pt x="19540" y="16736"/>
                  <a:pt x="19590" y="16287"/>
                </a:cubicBezTo>
                <a:cubicBezTo>
                  <a:pt x="19640" y="15888"/>
                  <a:pt x="19640" y="15489"/>
                  <a:pt x="19640" y="15041"/>
                </a:cubicBezTo>
                <a:cubicBezTo>
                  <a:pt x="19689" y="14592"/>
                  <a:pt x="19689" y="14193"/>
                  <a:pt x="19689" y="13745"/>
                </a:cubicBezTo>
                <a:cubicBezTo>
                  <a:pt x="19689" y="13496"/>
                  <a:pt x="19689" y="13246"/>
                  <a:pt x="19739" y="12997"/>
                </a:cubicBezTo>
                <a:cubicBezTo>
                  <a:pt x="19789" y="12748"/>
                  <a:pt x="19789" y="12698"/>
                  <a:pt x="19839" y="12499"/>
                </a:cubicBezTo>
                <a:cubicBezTo>
                  <a:pt x="19889" y="12499"/>
                  <a:pt x="19889" y="12449"/>
                  <a:pt x="19939" y="12399"/>
                </a:cubicBezTo>
                <a:lnTo>
                  <a:pt x="20038" y="12249"/>
                </a:lnTo>
                <a:lnTo>
                  <a:pt x="20088" y="12150"/>
                </a:lnTo>
                <a:lnTo>
                  <a:pt x="20437" y="11701"/>
                </a:lnTo>
                <a:cubicBezTo>
                  <a:pt x="20637" y="11402"/>
                  <a:pt x="20836" y="11103"/>
                  <a:pt x="20985" y="10804"/>
                </a:cubicBezTo>
                <a:cubicBezTo>
                  <a:pt x="21235" y="10505"/>
                  <a:pt x="21384" y="10206"/>
                  <a:pt x="21584" y="9857"/>
                </a:cubicBezTo>
                <a:cubicBezTo>
                  <a:pt x="21633" y="9658"/>
                  <a:pt x="21733" y="9458"/>
                  <a:pt x="21783" y="9209"/>
                </a:cubicBezTo>
                <a:cubicBezTo>
                  <a:pt x="21833" y="9059"/>
                  <a:pt x="21883" y="8910"/>
                  <a:pt x="21933" y="8710"/>
                </a:cubicBezTo>
                <a:cubicBezTo>
                  <a:pt x="21982" y="8561"/>
                  <a:pt x="21982" y="8362"/>
                  <a:pt x="22032" y="8212"/>
                </a:cubicBezTo>
                <a:cubicBezTo>
                  <a:pt x="22082" y="8013"/>
                  <a:pt x="22082" y="7863"/>
                  <a:pt x="22132" y="7664"/>
                </a:cubicBezTo>
                <a:cubicBezTo>
                  <a:pt x="22182" y="7464"/>
                  <a:pt x="22182" y="7315"/>
                  <a:pt x="22182" y="7165"/>
                </a:cubicBezTo>
                <a:cubicBezTo>
                  <a:pt x="22232" y="7016"/>
                  <a:pt x="22232" y="6766"/>
                  <a:pt x="22232" y="6567"/>
                </a:cubicBezTo>
                <a:cubicBezTo>
                  <a:pt x="22281" y="6168"/>
                  <a:pt x="22281" y="5819"/>
                  <a:pt x="22232" y="5470"/>
                </a:cubicBezTo>
                <a:cubicBezTo>
                  <a:pt x="22232" y="5271"/>
                  <a:pt x="22232" y="5072"/>
                  <a:pt x="22182" y="4872"/>
                </a:cubicBezTo>
                <a:cubicBezTo>
                  <a:pt x="22182" y="4673"/>
                  <a:pt x="22132" y="4523"/>
                  <a:pt x="22082" y="4324"/>
                </a:cubicBezTo>
                <a:cubicBezTo>
                  <a:pt x="22032" y="3975"/>
                  <a:pt x="21933" y="3626"/>
                  <a:pt x="21783" y="3277"/>
                </a:cubicBezTo>
                <a:cubicBezTo>
                  <a:pt x="21633" y="2978"/>
                  <a:pt x="21484" y="2679"/>
                  <a:pt x="21285" y="2380"/>
                </a:cubicBezTo>
                <a:cubicBezTo>
                  <a:pt x="21135" y="2131"/>
                  <a:pt x="20936" y="1832"/>
                  <a:pt x="20786" y="1583"/>
                </a:cubicBezTo>
                <a:cubicBezTo>
                  <a:pt x="20637" y="1433"/>
                  <a:pt x="20537" y="1333"/>
                  <a:pt x="20437" y="1184"/>
                </a:cubicBezTo>
                <a:cubicBezTo>
                  <a:pt x="20337" y="1034"/>
                  <a:pt x="20238" y="935"/>
                  <a:pt x="20088" y="835"/>
                </a:cubicBezTo>
                <a:cubicBezTo>
                  <a:pt x="19839" y="586"/>
                  <a:pt x="19540" y="336"/>
                  <a:pt x="19291" y="87"/>
                </a:cubicBezTo>
                <a:cubicBezTo>
                  <a:pt x="19212" y="28"/>
                  <a:pt x="19126" y="0"/>
                  <a:pt x="19044" y="0"/>
                </a:cubicBezTo>
                <a:close/>
              </a:path>
            </a:pathLst>
          </a:cu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5" name="Zone de texte 13">
            <a:extLst>
              <a:ext uri="{FF2B5EF4-FFF2-40B4-BE49-F238E27FC236}">
                <a16:creationId xmlns:a16="http://schemas.microsoft.com/office/drawing/2014/main" id="{3D9B4DF9-E326-4367-BA54-3692B4A5BA08}"/>
              </a:ext>
            </a:extLst>
          </p:cNvPr>
          <p:cNvSpPr txBox="1">
            <a:spLocks noChangeArrowheads="1"/>
          </p:cNvSpPr>
          <p:nvPr/>
        </p:nvSpPr>
        <p:spPr bwMode="auto">
          <a:xfrm>
            <a:off x="3259398" y="2151683"/>
            <a:ext cx="1500796" cy="36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b="1" i="0" u="none" strike="noStrike" cap="none" normalizeH="0" baseline="0" dirty="0">
                <a:ln>
                  <a:noFill/>
                </a:ln>
                <a:solidFill>
                  <a:schemeClr val="bg1"/>
                </a:solidFill>
                <a:effectLst/>
                <a:latin typeface="Consolas" panose="020B0609020204030204" pitchFamily="49" charset="0"/>
                <a:ea typeface="Yu Mincho" panose="02020400000000000000" pitchFamily="18" charset="-128"/>
                <a:cs typeface="Arial" panose="020B0604020202020204" pitchFamily="34" charset="0"/>
              </a:rPr>
              <a:t>p72</a:t>
            </a:r>
            <a:endParaRPr kumimoji="0" lang="fr-FR" altLang="en-US" sz="1100" b="1" i="0" u="none" strike="noStrike" cap="none" normalizeH="0" baseline="0" dirty="0">
              <a:ln>
                <a:noFill/>
              </a:ln>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379031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92B784-029F-4E5B-BB6A-3212B106B225}"/>
              </a:ext>
            </a:extLst>
          </p:cNvPr>
          <p:cNvSpPr/>
          <p:nvPr/>
        </p:nvSpPr>
        <p:spPr>
          <a:xfrm>
            <a:off x="159217" y="145939"/>
            <a:ext cx="4238208"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Rectangle : coins arrondis 4">
            <a:extLst>
              <a:ext uri="{FF2B5EF4-FFF2-40B4-BE49-F238E27FC236}">
                <a16:creationId xmlns:a16="http://schemas.microsoft.com/office/drawing/2014/main" id="{054C8099-1EDF-4787-B9A8-55C122BB04F4}"/>
              </a:ext>
            </a:extLst>
          </p:cNvPr>
          <p:cNvSpPr/>
          <p:nvPr/>
        </p:nvSpPr>
        <p:spPr>
          <a:xfrm>
            <a:off x="2343241" y="57217"/>
            <a:ext cx="1774782"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ectangle : coins arrondis 5">
            <a:extLst>
              <a:ext uri="{FF2B5EF4-FFF2-40B4-BE49-F238E27FC236}">
                <a16:creationId xmlns:a16="http://schemas.microsoft.com/office/drawing/2014/main" id="{71DFA44F-BEF6-4462-AC85-BBD2EEDD24E4}"/>
              </a:ext>
            </a:extLst>
          </p:cNvPr>
          <p:cNvSpPr/>
          <p:nvPr/>
        </p:nvSpPr>
        <p:spPr>
          <a:xfrm>
            <a:off x="2425156" y="148022"/>
            <a:ext cx="1556889"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Zone de texte 1323">
            <a:extLst>
              <a:ext uri="{FF2B5EF4-FFF2-40B4-BE49-F238E27FC236}">
                <a16:creationId xmlns:a16="http://schemas.microsoft.com/office/drawing/2014/main" id="{34A97A34-D3A5-4D20-B9FE-1FC570848A6A}"/>
              </a:ext>
            </a:extLst>
          </p:cNvPr>
          <p:cNvSpPr txBox="1">
            <a:spLocks noChangeArrowheads="1"/>
          </p:cNvSpPr>
          <p:nvPr/>
        </p:nvSpPr>
        <p:spPr bwMode="auto">
          <a:xfrm>
            <a:off x="2563131" y="92105"/>
            <a:ext cx="1247204"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400" b="1" dirty="0">
                <a:solidFill>
                  <a:srgbClr val="CECBCB"/>
                </a:solidFill>
                <a:latin typeface="Amatic SC" pitchFamily="2" charset="0"/>
                <a:ea typeface="Yu Mincho" panose="02020400000000000000" pitchFamily="18" charset="-128"/>
                <a:cs typeface="Arial" panose="020B0604020202020204" pitchFamily="34" charset="0"/>
              </a:rPr>
              <a:t>Useradd</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 coins arrondis 7">
            <a:extLst>
              <a:ext uri="{FF2B5EF4-FFF2-40B4-BE49-F238E27FC236}">
                <a16:creationId xmlns:a16="http://schemas.microsoft.com/office/drawing/2014/main" id="{6A9D50ED-5FC7-4B09-AF9C-B555D2B063D5}"/>
              </a:ext>
            </a:extLst>
          </p:cNvPr>
          <p:cNvSpPr/>
          <p:nvPr/>
        </p:nvSpPr>
        <p:spPr>
          <a:xfrm>
            <a:off x="207373" y="674264"/>
            <a:ext cx="4023253" cy="514986"/>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i="0" dirty="0">
                <a:solidFill>
                  <a:schemeClr val="bg1"/>
                </a:solidFill>
                <a:effectLst/>
                <a:latin typeface="Consolas" panose="020B0609020204030204" pitchFamily="49" charset="0"/>
              </a:rPr>
              <a:t>useradd [OPTIONS] username</a:t>
            </a:r>
            <a:br>
              <a:rPr lang="en-US" sz="1050" b="1" i="0" dirty="0">
                <a:solidFill>
                  <a:srgbClr val="000000"/>
                </a:solidFill>
                <a:effectLst/>
                <a:latin typeface="Consolas" panose="020B0609020204030204" pitchFamily="49" charset="0"/>
              </a:rPr>
            </a:br>
            <a:r>
              <a:rPr lang="en-US" sz="1050" b="1" i="0" dirty="0">
                <a:solidFill>
                  <a:srgbClr val="000000"/>
                </a:solidFill>
                <a:effectLst/>
                <a:latin typeface="Consolas" panose="020B0609020204030204" pitchFamily="49" charset="0"/>
              </a:rPr>
              <a:t>Adds a user to the system</a:t>
            </a:r>
            <a:r>
              <a:rPr lang="en-US" sz="1050" b="1" dirty="0">
                <a:latin typeface="Consolas" panose="020B0609020204030204" pitchFamily="49" charset="0"/>
              </a:rPr>
              <a:t> </a:t>
            </a:r>
          </a:p>
        </p:txBody>
      </p:sp>
      <p:sp>
        <p:nvSpPr>
          <p:cNvPr id="9" name="Rectangle 8">
            <a:extLst>
              <a:ext uri="{FF2B5EF4-FFF2-40B4-BE49-F238E27FC236}">
                <a16:creationId xmlns:a16="http://schemas.microsoft.com/office/drawing/2014/main" id="{DA28DC9E-CED4-40C5-A75B-365AB59A13F8}"/>
              </a:ext>
            </a:extLst>
          </p:cNvPr>
          <p:cNvSpPr/>
          <p:nvPr/>
        </p:nvSpPr>
        <p:spPr>
          <a:xfrm>
            <a:off x="265667" y="1635379"/>
            <a:ext cx="4133460" cy="40149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9">
            <a:extLst>
              <a:ext uri="{FF2B5EF4-FFF2-40B4-BE49-F238E27FC236}">
                <a16:creationId xmlns:a16="http://schemas.microsoft.com/office/drawing/2014/main" id="{988B04E0-F923-4FA0-A779-67F16C7C0C95}"/>
              </a:ext>
            </a:extLst>
          </p:cNvPr>
          <p:cNvSpPr>
            <a:spLocks noChangeArrowheads="1"/>
          </p:cNvSpPr>
          <p:nvPr/>
        </p:nvSpPr>
        <p:spPr bwMode="auto">
          <a:xfrm>
            <a:off x="207372" y="1131585"/>
            <a:ext cx="25739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pPr>
            <a:r>
              <a:rPr lang="fr-FR" altLang="en-US" sz="2000" dirty="0">
                <a:solidFill>
                  <a:schemeClr val="accent1"/>
                </a:solidFill>
                <a:latin typeface="Pumpkin Story" panose="02000500000000000000" pitchFamily="2" charset="0"/>
                <a:ea typeface="Yu Mincho" panose="02020400000000000000" pitchFamily="18" charset="-128"/>
                <a:cs typeface="Arial" panose="020B0604020202020204" pitchFamily="34" charset="0"/>
              </a:rPr>
              <a:t>Options : </a:t>
            </a:r>
            <a:endParaRPr kumimoji="0" lang="fr-FR" altLang="en-US" sz="1600" b="0" i="0" u="none" strike="noStrike" cap="none" normalizeH="0" baseline="0" dirty="0">
              <a:ln>
                <a:noFill/>
              </a:ln>
              <a:solidFill>
                <a:schemeClr val="accent1"/>
              </a:solidFill>
              <a:effectLst/>
              <a:latin typeface="Arial" panose="020B0604020202020204" pitchFamily="34" charset="0"/>
            </a:endParaRPr>
          </a:p>
        </p:txBody>
      </p:sp>
      <p:graphicFrame>
        <p:nvGraphicFramePr>
          <p:cNvPr id="12" name="Tableau 11">
            <a:extLst>
              <a:ext uri="{FF2B5EF4-FFF2-40B4-BE49-F238E27FC236}">
                <a16:creationId xmlns:a16="http://schemas.microsoft.com/office/drawing/2014/main" id="{09DAAEF7-E566-40BE-9BC6-1BC2CCC6DE63}"/>
              </a:ext>
            </a:extLst>
          </p:cNvPr>
          <p:cNvGraphicFramePr>
            <a:graphicFrameLocks noGrp="1"/>
          </p:cNvGraphicFramePr>
          <p:nvPr>
            <p:extLst>
              <p:ext uri="{D42A27DB-BD31-4B8C-83A1-F6EECF244321}">
                <p14:modId xmlns:p14="http://schemas.microsoft.com/office/powerpoint/2010/main" val="419611447"/>
              </p:ext>
            </p:extLst>
          </p:nvPr>
        </p:nvGraphicFramePr>
        <p:xfrm>
          <a:off x="159217" y="1539494"/>
          <a:ext cx="4133460" cy="3931920"/>
        </p:xfrm>
        <a:graphic>
          <a:graphicData uri="http://schemas.openxmlformats.org/drawingml/2006/table">
            <a:tbl>
              <a:tblPr>
                <a:tableStyleId>{ED083AE6-46FA-4A59-8FB0-9F97EB10719F}</a:tableStyleId>
              </a:tblPr>
              <a:tblGrid>
                <a:gridCol w="2117258">
                  <a:extLst>
                    <a:ext uri="{9D8B030D-6E8A-4147-A177-3AD203B41FA5}">
                      <a16:colId xmlns:a16="http://schemas.microsoft.com/office/drawing/2014/main" val="1022451810"/>
                    </a:ext>
                  </a:extLst>
                </a:gridCol>
                <a:gridCol w="2016202">
                  <a:extLst>
                    <a:ext uri="{9D8B030D-6E8A-4147-A177-3AD203B41FA5}">
                      <a16:colId xmlns:a16="http://schemas.microsoft.com/office/drawing/2014/main" val="3202351443"/>
                    </a:ext>
                  </a:extLst>
                </a:gridCol>
              </a:tblGrid>
              <a:tr h="0">
                <a:tc>
                  <a:txBody>
                    <a:bodyPr/>
                    <a:lstStyle/>
                    <a:p>
                      <a:pPr algn="ctr"/>
                      <a:r>
                        <a:rPr lang="en-US" sz="1000" b="1" dirty="0">
                          <a:solidFill>
                            <a:schemeClr val="accent4">
                              <a:lumMod val="75000"/>
                            </a:schemeClr>
                          </a:solidFill>
                          <a:effectLst/>
                          <a:latin typeface="Consolas" panose="020B0609020204030204" pitchFamily="49" charset="0"/>
                        </a:rPr>
                        <a:t>-b </a:t>
                      </a:r>
                      <a:r>
                        <a:rPr lang="en-US" sz="1000" b="1" dirty="0" err="1">
                          <a:solidFill>
                            <a:schemeClr val="accent4">
                              <a:lumMod val="75000"/>
                            </a:schemeClr>
                          </a:solidFill>
                          <a:effectLst/>
                          <a:latin typeface="Consolas" panose="020B0609020204030204" pitchFamily="49" charset="0"/>
                        </a:rPr>
                        <a:t>default_home_directory_path</a:t>
                      </a:r>
                      <a:r>
                        <a:rPr lang="en-US" sz="1000" b="1" dirty="0">
                          <a:solidFill>
                            <a:schemeClr val="accent4">
                              <a:lumMod val="75000"/>
                            </a:schemeClr>
                          </a:solidFill>
                          <a:effectLst/>
                          <a:latin typeface="Consolas" panose="020B0609020204030204" pitchFamily="49" charset="0"/>
                        </a:rPr>
                        <a:t> </a:t>
                      </a:r>
                      <a:endParaRPr lang="en-US" sz="2000" b="1" dirty="0">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a:txBody>
                    <a:bodyPr/>
                    <a:lstStyle/>
                    <a:p>
                      <a:r>
                        <a:rPr lang="en-US" sz="1000" b="0" dirty="0">
                          <a:solidFill>
                            <a:schemeClr val="tx1">
                              <a:lumMod val="75000"/>
                            </a:schemeClr>
                          </a:solidFill>
                          <a:effectLst/>
                          <a:latin typeface="Consolas" panose="020B0609020204030204" pitchFamily="49" charset="0"/>
                        </a:rPr>
                        <a:t>The username will be added to the path</a:t>
                      </a:r>
                      <a:endParaRPr lang="en-US" sz="1000" dirty="0">
                        <a:solidFill>
                          <a:schemeClr val="tx1">
                            <a:lumMod val="7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75278693"/>
                  </a:ext>
                </a:extLst>
              </a:tr>
              <a:tr h="0">
                <a:tc>
                  <a:txBody>
                    <a:bodyPr/>
                    <a:lstStyle/>
                    <a:p>
                      <a:pPr algn="ctr"/>
                      <a:r>
                        <a:rPr lang="en-US" sz="1000" b="1" dirty="0">
                          <a:solidFill>
                            <a:schemeClr val="accent4">
                              <a:lumMod val="75000"/>
                            </a:schemeClr>
                          </a:solidFill>
                          <a:effectLst/>
                          <a:latin typeface="Consolas" panose="020B0609020204030204" pitchFamily="49" charset="0"/>
                        </a:rPr>
                        <a:t>-d </a:t>
                      </a:r>
                      <a:r>
                        <a:rPr lang="en-US" sz="1000" b="1" dirty="0" err="1">
                          <a:solidFill>
                            <a:schemeClr val="accent4">
                              <a:lumMod val="75000"/>
                            </a:schemeClr>
                          </a:solidFill>
                          <a:effectLst/>
                          <a:latin typeface="Consolas" panose="020B0609020204030204" pitchFamily="49" charset="0"/>
                        </a:rPr>
                        <a:t>default_home_directory_path</a:t>
                      </a:r>
                      <a:r>
                        <a:rPr lang="en-US" sz="1000" b="1" dirty="0">
                          <a:solidFill>
                            <a:schemeClr val="accent4">
                              <a:lumMod val="75000"/>
                            </a:schemeClr>
                          </a:solidFill>
                          <a:effectLst/>
                          <a:latin typeface="Consolas" panose="020B0609020204030204" pitchFamily="49" charset="0"/>
                        </a:rPr>
                        <a:t> </a:t>
                      </a:r>
                      <a:endParaRPr lang="en-US" sz="2000" b="1" dirty="0">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a:txBody>
                    <a:bodyPr/>
                    <a:lstStyle/>
                    <a:p>
                      <a:r>
                        <a:rPr lang="en-US" sz="1000" b="0" dirty="0">
                          <a:solidFill>
                            <a:schemeClr val="tx1">
                              <a:lumMod val="75000"/>
                            </a:schemeClr>
                          </a:solidFill>
                          <a:effectLst/>
                          <a:latin typeface="Consolas" panose="020B0609020204030204" pitchFamily="49" charset="0"/>
                        </a:rPr>
                        <a:t>the username will NOT be added to the path</a:t>
                      </a:r>
                      <a:endParaRPr lang="en-US" sz="1000" dirty="0">
                        <a:solidFill>
                          <a:schemeClr val="tx1">
                            <a:lumMod val="7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579509863"/>
                  </a:ext>
                </a:extLst>
              </a:tr>
              <a:tr h="0">
                <a:tc>
                  <a:txBody>
                    <a:bodyPr/>
                    <a:lstStyle/>
                    <a:p>
                      <a:pPr algn="ctr"/>
                      <a:r>
                        <a:rPr lang="en-US" sz="1000" b="1" dirty="0">
                          <a:solidFill>
                            <a:schemeClr val="accent4">
                              <a:lumMod val="75000"/>
                            </a:schemeClr>
                          </a:solidFill>
                          <a:effectLst/>
                          <a:latin typeface="Consolas" panose="020B0609020204030204" pitchFamily="49" charset="0"/>
                        </a:rPr>
                        <a:t>-e </a:t>
                      </a:r>
                      <a:r>
                        <a:rPr lang="en-US" sz="1000" b="1" dirty="0" err="1">
                          <a:solidFill>
                            <a:schemeClr val="accent4">
                              <a:lumMod val="75000"/>
                            </a:schemeClr>
                          </a:solidFill>
                          <a:effectLst/>
                          <a:latin typeface="Consolas" panose="020B0609020204030204" pitchFamily="49" charset="0"/>
                        </a:rPr>
                        <a:t>default_expire_date</a:t>
                      </a:r>
                      <a:r>
                        <a:rPr lang="en-US" sz="1000" b="1" dirty="0">
                          <a:solidFill>
                            <a:schemeClr val="accent4">
                              <a:lumMod val="75000"/>
                            </a:schemeClr>
                          </a:solidFill>
                          <a:effectLst/>
                          <a:latin typeface="Consolas" panose="020B0609020204030204" pitchFamily="49" charset="0"/>
                        </a:rPr>
                        <a:t> </a:t>
                      </a:r>
                      <a:endParaRPr lang="en-US" sz="2000" b="1" dirty="0">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a:txBody>
                    <a:bodyPr/>
                    <a:lstStyle/>
                    <a:p>
                      <a:r>
                        <a:rPr lang="en-US" sz="1000" b="0" dirty="0">
                          <a:solidFill>
                            <a:schemeClr val="tx1">
                              <a:lumMod val="75000"/>
                            </a:schemeClr>
                          </a:solidFill>
                          <a:effectLst/>
                          <a:latin typeface="Consolas" panose="020B0609020204030204" pitchFamily="49" charset="0"/>
                        </a:rPr>
                        <a:t>The date on which the user account is disabled.</a:t>
                      </a:r>
                      <a:endParaRPr lang="en-US" sz="1000" dirty="0">
                        <a:solidFill>
                          <a:schemeClr val="tx1">
                            <a:lumMod val="7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4137185934"/>
                  </a:ext>
                </a:extLst>
              </a:tr>
              <a:tr h="0">
                <a:tc>
                  <a:txBody>
                    <a:bodyPr/>
                    <a:lstStyle/>
                    <a:p>
                      <a:pPr algn="ctr"/>
                      <a:r>
                        <a:rPr lang="en-US" sz="1000" b="1" dirty="0">
                          <a:solidFill>
                            <a:schemeClr val="accent4">
                              <a:lumMod val="75000"/>
                            </a:schemeClr>
                          </a:solidFill>
                          <a:effectLst/>
                          <a:latin typeface="Consolas" panose="020B0609020204030204" pitchFamily="49" charset="0"/>
                        </a:rPr>
                        <a:t>-f </a:t>
                      </a:r>
                      <a:r>
                        <a:rPr lang="en-US" sz="1000" b="1" dirty="0" err="1">
                          <a:solidFill>
                            <a:schemeClr val="accent4">
                              <a:lumMod val="75000"/>
                            </a:schemeClr>
                          </a:solidFill>
                          <a:effectLst/>
                          <a:latin typeface="Consolas" panose="020B0609020204030204" pitchFamily="49" charset="0"/>
                        </a:rPr>
                        <a:t>default_inactive</a:t>
                      </a:r>
                      <a:r>
                        <a:rPr lang="en-US" sz="1000" b="1" dirty="0">
                          <a:solidFill>
                            <a:schemeClr val="accent4">
                              <a:lumMod val="75000"/>
                            </a:schemeClr>
                          </a:solidFill>
                          <a:effectLst/>
                          <a:latin typeface="Consolas" panose="020B0609020204030204" pitchFamily="49" charset="0"/>
                        </a:rPr>
                        <a:t> </a:t>
                      </a:r>
                      <a:endParaRPr lang="en-US" sz="2000" b="1" dirty="0">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a:txBody>
                    <a:bodyPr/>
                    <a:lstStyle/>
                    <a:p>
                      <a:r>
                        <a:rPr lang="en-US" sz="1000" b="0" dirty="0">
                          <a:solidFill>
                            <a:schemeClr val="tx1">
                              <a:lumMod val="75000"/>
                            </a:schemeClr>
                          </a:solidFill>
                          <a:effectLst/>
                          <a:latin typeface="Consolas" panose="020B0609020204030204" pitchFamily="49" charset="0"/>
                        </a:rPr>
                        <a:t>The number of days after a password has expired before the account will be disabled.</a:t>
                      </a:r>
                      <a:endParaRPr lang="en-US" sz="1000" dirty="0">
                        <a:solidFill>
                          <a:schemeClr val="tx1">
                            <a:lumMod val="7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673586647"/>
                  </a:ext>
                </a:extLst>
              </a:tr>
              <a:tr h="0">
                <a:tc>
                  <a:txBody>
                    <a:bodyPr/>
                    <a:lstStyle/>
                    <a:p>
                      <a:pPr algn="ctr"/>
                      <a:r>
                        <a:rPr lang="en-US" sz="1000" b="1" dirty="0">
                          <a:solidFill>
                            <a:schemeClr val="accent4">
                              <a:lumMod val="75000"/>
                            </a:schemeClr>
                          </a:solidFill>
                          <a:effectLst/>
                          <a:latin typeface="Consolas" panose="020B0609020204030204" pitchFamily="49" charset="0"/>
                        </a:rPr>
                        <a:t>-g </a:t>
                      </a:r>
                      <a:r>
                        <a:rPr lang="en-US" sz="1000" b="1" dirty="0" err="1">
                          <a:solidFill>
                            <a:schemeClr val="accent4">
                              <a:lumMod val="75000"/>
                            </a:schemeClr>
                          </a:solidFill>
                          <a:effectLst/>
                          <a:latin typeface="Consolas" panose="020B0609020204030204" pitchFamily="49" charset="0"/>
                        </a:rPr>
                        <a:t>default_group</a:t>
                      </a:r>
                      <a:r>
                        <a:rPr lang="en-US" sz="1000" b="1" dirty="0">
                          <a:solidFill>
                            <a:schemeClr val="accent4">
                              <a:lumMod val="75000"/>
                            </a:schemeClr>
                          </a:solidFill>
                          <a:effectLst/>
                          <a:latin typeface="Consolas" panose="020B0609020204030204" pitchFamily="49" charset="0"/>
                        </a:rPr>
                        <a:t> </a:t>
                      </a:r>
                      <a:endParaRPr lang="en-US" sz="2000" b="1" dirty="0">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a:txBody>
                    <a:bodyPr/>
                    <a:lstStyle/>
                    <a:p>
                      <a:r>
                        <a:rPr lang="en-US" sz="1000" b="0" dirty="0">
                          <a:solidFill>
                            <a:schemeClr val="tx1">
                              <a:lumMod val="75000"/>
                            </a:schemeClr>
                          </a:solidFill>
                          <a:effectLst/>
                          <a:latin typeface="Consolas" panose="020B0609020204030204" pitchFamily="49" charset="0"/>
                        </a:rPr>
                        <a:t>The group name or GID for a new user's main group.</a:t>
                      </a:r>
                      <a:endParaRPr lang="en-US" sz="1000" dirty="0">
                        <a:solidFill>
                          <a:schemeClr val="tx1">
                            <a:lumMod val="7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2376640674"/>
                  </a:ext>
                </a:extLst>
              </a:tr>
              <a:tr h="0">
                <a:tc>
                  <a:txBody>
                    <a:bodyPr/>
                    <a:lstStyle/>
                    <a:p>
                      <a:pPr algn="ctr"/>
                      <a:r>
                        <a:rPr lang="en-US" sz="1000" b="1" dirty="0">
                          <a:solidFill>
                            <a:schemeClr val="accent4">
                              <a:lumMod val="75000"/>
                            </a:schemeClr>
                          </a:solidFill>
                          <a:effectLst/>
                          <a:latin typeface="Consolas" panose="020B0609020204030204" pitchFamily="49" charset="0"/>
                        </a:rPr>
                        <a:t>-s </a:t>
                      </a:r>
                      <a:r>
                        <a:rPr lang="en-US" sz="1000" b="1" dirty="0" err="1">
                          <a:solidFill>
                            <a:schemeClr val="accent4">
                              <a:lumMod val="75000"/>
                            </a:schemeClr>
                          </a:solidFill>
                          <a:effectLst/>
                          <a:latin typeface="Consolas" panose="020B0609020204030204" pitchFamily="49" charset="0"/>
                        </a:rPr>
                        <a:t>default_shell</a:t>
                      </a:r>
                      <a:r>
                        <a:rPr lang="en-US" sz="1000" b="1" dirty="0">
                          <a:solidFill>
                            <a:schemeClr val="accent4">
                              <a:lumMod val="75000"/>
                            </a:schemeClr>
                          </a:solidFill>
                          <a:effectLst/>
                          <a:latin typeface="Consolas" panose="020B0609020204030204" pitchFamily="49" charset="0"/>
                        </a:rPr>
                        <a:t> </a:t>
                      </a:r>
                      <a:endParaRPr lang="en-US" sz="2000" b="1" dirty="0">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a:txBody>
                    <a:bodyPr/>
                    <a:lstStyle/>
                    <a:p>
                      <a:r>
                        <a:rPr lang="en-US" sz="1000" b="0" dirty="0">
                          <a:solidFill>
                            <a:schemeClr val="tx1">
                              <a:lumMod val="75000"/>
                            </a:schemeClr>
                          </a:solidFill>
                          <a:effectLst/>
                          <a:latin typeface="Consolas" panose="020B0609020204030204" pitchFamily="49" charset="0"/>
                        </a:rPr>
                        <a:t>The name and location of the new user's login</a:t>
                      </a:r>
                      <a:br>
                        <a:rPr lang="en-US" sz="1000" b="0" dirty="0">
                          <a:solidFill>
                            <a:schemeClr val="tx1">
                              <a:lumMod val="75000"/>
                            </a:schemeClr>
                          </a:solidFill>
                          <a:effectLst/>
                          <a:latin typeface="Consolas" panose="020B0609020204030204" pitchFamily="49" charset="0"/>
                        </a:rPr>
                      </a:br>
                      <a:r>
                        <a:rPr lang="en-US" sz="1000" b="0" dirty="0">
                          <a:solidFill>
                            <a:schemeClr val="tx1">
                              <a:lumMod val="75000"/>
                            </a:schemeClr>
                          </a:solidFill>
                          <a:effectLst/>
                          <a:latin typeface="Consolas" panose="020B0609020204030204" pitchFamily="49" charset="0"/>
                        </a:rPr>
                        <a:t>shell.</a:t>
                      </a:r>
                      <a:endParaRPr lang="en-US" sz="1000" dirty="0">
                        <a:solidFill>
                          <a:schemeClr val="tx1">
                            <a:lumMod val="7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3813198453"/>
                  </a:ext>
                </a:extLst>
              </a:tr>
              <a:tr h="0">
                <a:tc>
                  <a:txBody>
                    <a:bodyPr/>
                    <a:lstStyle/>
                    <a:p>
                      <a:pPr algn="ctr"/>
                      <a:r>
                        <a:rPr lang="en-US" sz="1000" b="1" dirty="0">
                          <a:solidFill>
                            <a:schemeClr val="accent4">
                              <a:lumMod val="75000"/>
                            </a:schemeClr>
                          </a:solidFill>
                          <a:effectLst/>
                          <a:latin typeface="Consolas" panose="020B0609020204030204" pitchFamily="49" charset="0"/>
                        </a:rPr>
                        <a:t>-m </a:t>
                      </a:r>
                      <a:endParaRPr lang="en-US" sz="2000" b="1" dirty="0">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a:txBody>
                    <a:bodyPr/>
                    <a:lstStyle/>
                    <a:p>
                      <a:r>
                        <a:rPr lang="en-US" sz="1000" b="0" dirty="0">
                          <a:solidFill>
                            <a:schemeClr val="tx1">
                              <a:lumMod val="75000"/>
                            </a:schemeClr>
                          </a:solidFill>
                          <a:effectLst/>
                          <a:latin typeface="Consolas" panose="020B0609020204030204" pitchFamily="49" charset="0"/>
                        </a:rPr>
                        <a:t>Copies the directory </a:t>
                      </a:r>
                      <a:r>
                        <a:rPr lang="en-US" sz="1000" b="1" dirty="0">
                          <a:solidFill>
                            <a:schemeClr val="tx1">
                              <a:lumMod val="75000"/>
                            </a:schemeClr>
                          </a:solidFill>
                          <a:effectLst/>
                          <a:latin typeface="Consolas" panose="020B0609020204030204" pitchFamily="49" charset="0"/>
                        </a:rPr>
                        <a:t>/etc/</a:t>
                      </a:r>
                      <a:r>
                        <a:rPr lang="en-US" sz="1000" b="1" dirty="0" err="1">
                          <a:solidFill>
                            <a:schemeClr val="tx1">
                              <a:lumMod val="75000"/>
                            </a:schemeClr>
                          </a:solidFill>
                          <a:effectLst/>
                          <a:latin typeface="Consolas" panose="020B0609020204030204" pitchFamily="49" charset="0"/>
                        </a:rPr>
                        <a:t>skel</a:t>
                      </a:r>
                      <a:r>
                        <a:rPr lang="en-US" sz="1000" b="1" dirty="0">
                          <a:solidFill>
                            <a:schemeClr val="tx1">
                              <a:lumMod val="75000"/>
                            </a:schemeClr>
                          </a:solidFill>
                          <a:effectLst/>
                          <a:latin typeface="Consolas" panose="020B0609020204030204" pitchFamily="49" charset="0"/>
                        </a:rPr>
                        <a:t> </a:t>
                      </a:r>
                      <a:r>
                        <a:rPr lang="en-US" sz="1000" b="0" dirty="0">
                          <a:solidFill>
                            <a:schemeClr val="tx1">
                              <a:lumMod val="75000"/>
                            </a:schemeClr>
                          </a:solidFill>
                          <a:effectLst/>
                          <a:latin typeface="Consolas" panose="020B0609020204030204" pitchFamily="49" charset="0"/>
                        </a:rPr>
                        <a:t>to user home directory</a:t>
                      </a:r>
                      <a:endParaRPr lang="en-US" sz="1000" dirty="0">
                        <a:solidFill>
                          <a:schemeClr val="tx1">
                            <a:lumMod val="7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874541818"/>
                  </a:ext>
                </a:extLst>
              </a:tr>
              <a:tr h="0">
                <a:tc>
                  <a:txBody>
                    <a:bodyPr/>
                    <a:lstStyle/>
                    <a:p>
                      <a:pPr algn="ctr"/>
                      <a:r>
                        <a:rPr lang="en-US" sz="1000" b="1" dirty="0">
                          <a:solidFill>
                            <a:schemeClr val="accent4">
                              <a:lumMod val="75000"/>
                            </a:schemeClr>
                          </a:solidFill>
                          <a:effectLst/>
                          <a:latin typeface="Consolas" panose="020B0609020204030204" pitchFamily="49" charset="0"/>
                        </a:rPr>
                        <a:t>-k </a:t>
                      </a:r>
                      <a:r>
                        <a:rPr lang="en-US" sz="1000" b="1" dirty="0" err="1">
                          <a:solidFill>
                            <a:schemeClr val="accent4">
                              <a:lumMod val="75000"/>
                            </a:schemeClr>
                          </a:solidFill>
                          <a:effectLst/>
                          <a:latin typeface="Consolas" panose="020B0609020204030204" pitchFamily="49" charset="0"/>
                        </a:rPr>
                        <a:t>template_dir</a:t>
                      </a:r>
                      <a:r>
                        <a:rPr lang="en-US" sz="1000" b="1" dirty="0">
                          <a:solidFill>
                            <a:schemeClr val="accent4">
                              <a:lumMod val="75000"/>
                            </a:schemeClr>
                          </a:solidFill>
                          <a:effectLst/>
                          <a:latin typeface="Consolas" panose="020B0609020204030204" pitchFamily="49" charset="0"/>
                        </a:rPr>
                        <a:t> </a:t>
                      </a:r>
                      <a:endParaRPr lang="en-US" sz="2000" b="1" dirty="0">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a:txBody>
                    <a:bodyPr/>
                    <a:lstStyle/>
                    <a:p>
                      <a:r>
                        <a:rPr lang="en-US" sz="1000" b="0" dirty="0">
                          <a:solidFill>
                            <a:schemeClr val="tx1">
                              <a:lumMod val="75000"/>
                            </a:schemeClr>
                          </a:solidFill>
                          <a:effectLst/>
                          <a:latin typeface="Consolas" panose="020B0609020204030204" pitchFamily="49" charset="0"/>
                        </a:rPr>
                        <a:t>Combined with -m will copy use the </a:t>
                      </a:r>
                      <a:r>
                        <a:rPr lang="en-US" sz="1000" b="0" dirty="0" err="1">
                          <a:solidFill>
                            <a:schemeClr val="tx1">
                              <a:lumMod val="75000"/>
                            </a:schemeClr>
                          </a:solidFill>
                          <a:effectLst/>
                          <a:latin typeface="Consolas" panose="020B0609020204030204" pitchFamily="49" charset="0"/>
                        </a:rPr>
                        <a:t>template_dir</a:t>
                      </a:r>
                      <a:r>
                        <a:rPr lang="en-US" sz="1000" b="0" dirty="0">
                          <a:solidFill>
                            <a:schemeClr val="tx1">
                              <a:lumMod val="75000"/>
                            </a:schemeClr>
                          </a:solidFill>
                          <a:effectLst/>
                          <a:latin typeface="Consolas" panose="020B0609020204030204" pitchFamily="49" charset="0"/>
                        </a:rPr>
                        <a:t> instead of </a:t>
                      </a:r>
                      <a:r>
                        <a:rPr lang="en-US" sz="1000" b="1" dirty="0">
                          <a:solidFill>
                            <a:schemeClr val="tx1">
                              <a:lumMod val="75000"/>
                            </a:schemeClr>
                          </a:solidFill>
                          <a:effectLst/>
                          <a:latin typeface="Consolas" panose="020B0609020204030204" pitchFamily="49" charset="0"/>
                        </a:rPr>
                        <a:t>/etc/</a:t>
                      </a:r>
                      <a:r>
                        <a:rPr lang="en-US" sz="1000" b="1" dirty="0" err="1">
                          <a:solidFill>
                            <a:schemeClr val="tx1">
                              <a:lumMod val="75000"/>
                            </a:schemeClr>
                          </a:solidFill>
                          <a:effectLst/>
                          <a:latin typeface="Consolas" panose="020B0609020204030204" pitchFamily="49" charset="0"/>
                        </a:rPr>
                        <a:t>skel</a:t>
                      </a:r>
                      <a:r>
                        <a:rPr lang="en-US" sz="1000" b="0" dirty="0">
                          <a:solidFill>
                            <a:schemeClr val="tx1">
                              <a:lumMod val="75000"/>
                            </a:schemeClr>
                          </a:solidFill>
                          <a:effectLst/>
                          <a:latin typeface="Consolas" panose="020B0609020204030204" pitchFamily="49" charset="0"/>
                        </a:rPr>
                        <a:t>.</a:t>
                      </a:r>
                      <a:endParaRPr lang="en-US" sz="1000" dirty="0">
                        <a:solidFill>
                          <a:schemeClr val="tx1">
                            <a:lumMod val="7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627905255"/>
                  </a:ext>
                </a:extLst>
              </a:tr>
            </a:tbl>
          </a:graphicData>
        </a:graphic>
      </p:graphicFrame>
      <p:sp>
        <p:nvSpPr>
          <p:cNvPr id="14" name="ZoneTexte 13">
            <a:extLst>
              <a:ext uri="{FF2B5EF4-FFF2-40B4-BE49-F238E27FC236}">
                <a16:creationId xmlns:a16="http://schemas.microsoft.com/office/drawing/2014/main" id="{7E060FB8-CA3C-4748-8B74-58E763EB1CE6}"/>
              </a:ext>
            </a:extLst>
          </p:cNvPr>
          <p:cNvSpPr txBox="1"/>
          <p:nvPr/>
        </p:nvSpPr>
        <p:spPr>
          <a:xfrm>
            <a:off x="159216" y="5803002"/>
            <a:ext cx="4261616" cy="861774"/>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00" b="1" i="0" dirty="0">
                <a:solidFill>
                  <a:schemeClr val="accent6">
                    <a:lumMod val="75000"/>
                  </a:schemeClr>
                </a:solidFill>
                <a:effectLst/>
                <a:latin typeface="Consolas" panose="020B0609020204030204" pitchFamily="49" charset="0"/>
              </a:rPr>
              <a:t>Note: </a:t>
            </a:r>
            <a:r>
              <a:rPr lang="en-US" sz="1000" b="0" i="0" dirty="0">
                <a:solidFill>
                  <a:schemeClr val="accent6">
                    <a:lumMod val="75000"/>
                  </a:schemeClr>
                </a:solidFill>
                <a:effectLst/>
                <a:latin typeface="Consolas" panose="020B0609020204030204" pitchFamily="49" charset="0"/>
              </a:rPr>
              <a:t>When certain defaults are not given via options then they are taken from the file</a:t>
            </a:r>
            <a:br>
              <a:rPr lang="en-US" sz="1000" b="0" i="0" dirty="0">
                <a:solidFill>
                  <a:schemeClr val="accent6">
                    <a:lumMod val="75000"/>
                  </a:schemeClr>
                </a:solidFill>
                <a:effectLst/>
                <a:latin typeface="Consolas" panose="020B0609020204030204" pitchFamily="49" charset="0"/>
              </a:rPr>
            </a:br>
            <a:r>
              <a:rPr lang="en-US" sz="1000" b="1" i="0" dirty="0">
                <a:solidFill>
                  <a:schemeClr val="accent6">
                    <a:lumMod val="75000"/>
                  </a:schemeClr>
                </a:solidFill>
                <a:effectLst/>
                <a:latin typeface="Consolas" panose="020B0609020204030204" pitchFamily="49" charset="0"/>
              </a:rPr>
              <a:t>/etc/default/useradd </a:t>
            </a:r>
            <a:r>
              <a:rPr lang="en-US" sz="1000" b="0" i="0" dirty="0">
                <a:solidFill>
                  <a:schemeClr val="accent6">
                    <a:lumMod val="75000"/>
                  </a:schemeClr>
                </a:solidFill>
                <a:effectLst/>
                <a:latin typeface="Consolas" panose="020B0609020204030204" pitchFamily="49" charset="0"/>
              </a:rPr>
              <a:t>file. These default parameters can also be seen using:</a:t>
            </a:r>
            <a:br>
              <a:rPr lang="en-US" sz="1000" b="0" i="0" dirty="0">
                <a:solidFill>
                  <a:schemeClr val="accent6">
                    <a:lumMod val="75000"/>
                  </a:schemeClr>
                </a:solidFill>
                <a:effectLst/>
                <a:latin typeface="Consolas" panose="020B0609020204030204" pitchFamily="49" charset="0"/>
              </a:rPr>
            </a:br>
            <a:r>
              <a:rPr lang="en-US" sz="1000" b="1" i="0" dirty="0">
                <a:solidFill>
                  <a:schemeClr val="accent6">
                    <a:lumMod val="75000"/>
                  </a:schemeClr>
                </a:solidFill>
                <a:effectLst/>
                <a:latin typeface="Consolas" panose="020B0609020204030204" pitchFamily="49" charset="0"/>
              </a:rPr>
              <a:t>useradd -D</a:t>
            </a:r>
            <a:r>
              <a:rPr lang="en-US" sz="1000" b="1" dirty="0">
                <a:solidFill>
                  <a:schemeClr val="accent6">
                    <a:lumMod val="75000"/>
                  </a:schemeClr>
                </a:solidFill>
                <a:latin typeface="Consolas" panose="020B0609020204030204" pitchFamily="49" charset="0"/>
              </a:rPr>
              <a:t> </a:t>
            </a:r>
          </a:p>
        </p:txBody>
      </p:sp>
      <p:sp>
        <p:nvSpPr>
          <p:cNvPr id="15" name="Rectangle 14">
            <a:extLst>
              <a:ext uri="{FF2B5EF4-FFF2-40B4-BE49-F238E27FC236}">
                <a16:creationId xmlns:a16="http://schemas.microsoft.com/office/drawing/2014/main" id="{EB4DB3EA-A0FD-4739-8F9A-2EDFEE9B73B2}"/>
              </a:ext>
            </a:extLst>
          </p:cNvPr>
          <p:cNvSpPr/>
          <p:nvPr/>
        </p:nvSpPr>
        <p:spPr>
          <a:xfrm>
            <a:off x="4455925" y="140514"/>
            <a:ext cx="4307028"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ectangle : coins arrondis 15">
            <a:extLst>
              <a:ext uri="{FF2B5EF4-FFF2-40B4-BE49-F238E27FC236}">
                <a16:creationId xmlns:a16="http://schemas.microsoft.com/office/drawing/2014/main" id="{868E2787-00DE-44BA-B08A-1155C41725FD}"/>
              </a:ext>
            </a:extLst>
          </p:cNvPr>
          <p:cNvSpPr/>
          <p:nvPr/>
        </p:nvSpPr>
        <p:spPr>
          <a:xfrm>
            <a:off x="6639949" y="51792"/>
            <a:ext cx="1774782"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 coins arrondis 16">
            <a:extLst>
              <a:ext uri="{FF2B5EF4-FFF2-40B4-BE49-F238E27FC236}">
                <a16:creationId xmlns:a16="http://schemas.microsoft.com/office/drawing/2014/main" id="{9AB3EC42-90AB-4BD3-8E77-850E9340C2E2}"/>
              </a:ext>
            </a:extLst>
          </p:cNvPr>
          <p:cNvSpPr/>
          <p:nvPr/>
        </p:nvSpPr>
        <p:spPr>
          <a:xfrm>
            <a:off x="6721864" y="142597"/>
            <a:ext cx="1582170"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Zone de texte 1323">
            <a:extLst>
              <a:ext uri="{FF2B5EF4-FFF2-40B4-BE49-F238E27FC236}">
                <a16:creationId xmlns:a16="http://schemas.microsoft.com/office/drawing/2014/main" id="{9C22D582-8DD9-4015-A96B-88650B6AC607}"/>
              </a:ext>
            </a:extLst>
          </p:cNvPr>
          <p:cNvSpPr txBox="1">
            <a:spLocks noChangeArrowheads="1"/>
          </p:cNvSpPr>
          <p:nvPr/>
        </p:nvSpPr>
        <p:spPr bwMode="auto">
          <a:xfrm>
            <a:off x="6859839" y="86680"/>
            <a:ext cx="1267456"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400" b="1" dirty="0" err="1">
                <a:solidFill>
                  <a:srgbClr val="CECBCB"/>
                </a:solidFill>
                <a:latin typeface="Amatic SC" pitchFamily="2" charset="0"/>
                <a:ea typeface="Yu Mincho" panose="02020400000000000000" pitchFamily="18" charset="-128"/>
                <a:cs typeface="Arial" panose="020B0604020202020204" pitchFamily="34" charset="0"/>
              </a:rPr>
              <a:t>usermod</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 coins arrondis 18">
            <a:extLst>
              <a:ext uri="{FF2B5EF4-FFF2-40B4-BE49-F238E27FC236}">
                <a16:creationId xmlns:a16="http://schemas.microsoft.com/office/drawing/2014/main" id="{9C7E7A30-95DD-4133-A715-B4D3A2A82E76}"/>
              </a:ext>
            </a:extLst>
          </p:cNvPr>
          <p:cNvSpPr/>
          <p:nvPr/>
        </p:nvSpPr>
        <p:spPr>
          <a:xfrm>
            <a:off x="4504081" y="668839"/>
            <a:ext cx="4307027" cy="1042515"/>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b="1" i="0" dirty="0" err="1">
                <a:solidFill>
                  <a:schemeClr val="bg1"/>
                </a:solidFill>
                <a:effectLst/>
                <a:latin typeface="Consolas" panose="020B0609020204030204" pitchFamily="49" charset="0"/>
              </a:rPr>
              <a:t>usermod</a:t>
            </a:r>
            <a:r>
              <a:rPr lang="en-US" sz="1000" b="1" i="0" dirty="0">
                <a:solidFill>
                  <a:schemeClr val="bg1"/>
                </a:solidFill>
                <a:effectLst/>
                <a:latin typeface="Consolas" panose="020B0609020204030204" pitchFamily="49" charset="0"/>
              </a:rPr>
              <a:t> username [-c comment] [-d </a:t>
            </a:r>
            <a:r>
              <a:rPr lang="en-US" sz="1000" b="1" i="0" dirty="0" err="1">
                <a:solidFill>
                  <a:schemeClr val="bg1"/>
                </a:solidFill>
                <a:effectLst/>
                <a:latin typeface="Consolas" panose="020B0609020204030204" pitchFamily="49" charset="0"/>
              </a:rPr>
              <a:t>home_dir</a:t>
            </a:r>
            <a:r>
              <a:rPr lang="en-US" sz="1000" b="1" i="0" dirty="0">
                <a:solidFill>
                  <a:schemeClr val="bg1"/>
                </a:solidFill>
                <a:effectLst/>
                <a:latin typeface="Consolas" panose="020B0609020204030204" pitchFamily="49" charset="0"/>
              </a:rPr>
              <a:t>[-m]] [-e </a:t>
            </a:r>
            <a:r>
              <a:rPr lang="en-US" sz="1000" b="1" i="0" dirty="0" err="1">
                <a:solidFill>
                  <a:schemeClr val="bg1"/>
                </a:solidFill>
                <a:effectLst/>
                <a:latin typeface="Consolas" panose="020B0609020204030204" pitchFamily="49" charset="0"/>
              </a:rPr>
              <a:t>expire_date</a:t>
            </a:r>
            <a:r>
              <a:rPr lang="en-US" sz="1000" b="1" i="0" dirty="0">
                <a:solidFill>
                  <a:schemeClr val="bg1"/>
                </a:solidFill>
                <a:effectLst/>
                <a:latin typeface="Consolas" panose="020B0609020204030204" pitchFamily="49" charset="0"/>
              </a:rPr>
              <a:t>] [-f </a:t>
            </a:r>
            <a:r>
              <a:rPr lang="en-US" sz="1000" b="1" i="0" dirty="0" err="1">
                <a:solidFill>
                  <a:schemeClr val="bg1"/>
                </a:solidFill>
                <a:effectLst/>
                <a:latin typeface="Consolas" panose="020B0609020204030204" pitchFamily="49" charset="0"/>
              </a:rPr>
              <a:t>inactive_time</a:t>
            </a:r>
            <a:r>
              <a:rPr lang="en-US" sz="1000" b="1" i="0" dirty="0">
                <a:solidFill>
                  <a:schemeClr val="bg1"/>
                </a:solidFill>
                <a:effectLst/>
                <a:latin typeface="Consolas" panose="020B0609020204030204" pitchFamily="49" charset="0"/>
              </a:rPr>
              <a:t>] [-g </a:t>
            </a:r>
            <a:r>
              <a:rPr lang="en-US" sz="1000" b="1" i="0" dirty="0" err="1">
                <a:solidFill>
                  <a:schemeClr val="bg1"/>
                </a:solidFill>
                <a:effectLst/>
                <a:latin typeface="Consolas" panose="020B0609020204030204" pitchFamily="49" charset="0"/>
              </a:rPr>
              <a:t>initial_group</a:t>
            </a:r>
            <a:r>
              <a:rPr lang="en-US" sz="1000" b="1" i="0" dirty="0">
                <a:solidFill>
                  <a:schemeClr val="bg1"/>
                </a:solidFill>
                <a:effectLst/>
                <a:latin typeface="Consolas" panose="020B0609020204030204" pitchFamily="49" charset="0"/>
              </a:rPr>
              <a:t>] [-G group[,...]] [-l </a:t>
            </a:r>
            <a:r>
              <a:rPr lang="en-US" sz="1000" b="1" i="0" dirty="0" err="1">
                <a:solidFill>
                  <a:schemeClr val="bg1"/>
                </a:solidFill>
                <a:effectLst/>
                <a:latin typeface="Consolas" panose="020B0609020204030204" pitchFamily="49" charset="0"/>
              </a:rPr>
              <a:t>login_name</a:t>
            </a:r>
            <a:r>
              <a:rPr lang="en-US" sz="1000" b="1" i="0" dirty="0">
                <a:solidFill>
                  <a:schemeClr val="bg1"/>
                </a:solidFill>
                <a:effectLst/>
                <a:latin typeface="Consolas" panose="020B0609020204030204" pitchFamily="49" charset="0"/>
              </a:rPr>
              <a:t>] [-p passwd] [-s shell] </a:t>
            </a:r>
            <a:endParaRPr lang="en-US" sz="1000" b="1" dirty="0">
              <a:solidFill>
                <a:schemeClr val="bg1"/>
              </a:solidFill>
              <a:effectLst/>
              <a:latin typeface="Consolas" panose="020B0609020204030204" pitchFamily="49" charset="0"/>
            </a:endParaRPr>
          </a:p>
          <a:p>
            <a:pPr algn="ctr"/>
            <a:r>
              <a:rPr lang="en-US" sz="1000" b="1" i="0" dirty="0">
                <a:solidFill>
                  <a:schemeClr val="bg1"/>
                </a:solidFill>
                <a:effectLst/>
                <a:latin typeface="Consolas" panose="020B0609020204030204" pitchFamily="49" charset="0"/>
              </a:rPr>
              <a:t>[-u </a:t>
            </a:r>
            <a:r>
              <a:rPr lang="en-US" sz="1000" b="1" i="0" dirty="0" err="1">
                <a:solidFill>
                  <a:schemeClr val="bg1"/>
                </a:solidFill>
                <a:effectLst/>
                <a:latin typeface="Consolas" panose="020B0609020204030204" pitchFamily="49" charset="0"/>
              </a:rPr>
              <a:t>uid</a:t>
            </a:r>
            <a:r>
              <a:rPr lang="en-US" sz="1000" b="1" i="0" dirty="0">
                <a:solidFill>
                  <a:schemeClr val="bg1"/>
                </a:solidFill>
                <a:effectLst/>
                <a:latin typeface="Consolas" panose="020B0609020204030204" pitchFamily="49" charset="0"/>
              </a:rPr>
              <a:t> [ -o]] [-L|-U]</a:t>
            </a:r>
          </a:p>
          <a:p>
            <a:pPr algn="ctr"/>
            <a:r>
              <a:rPr lang="en-US" sz="1000" b="1" dirty="0">
                <a:solidFill>
                  <a:schemeClr val="tx2">
                    <a:lumMod val="10000"/>
                  </a:schemeClr>
                </a:solidFill>
                <a:latin typeface="Consolas" panose="020B0609020204030204" pitchFamily="49" charset="0"/>
              </a:rPr>
              <a:t>Modifies the existing user's login parameters</a:t>
            </a:r>
          </a:p>
        </p:txBody>
      </p:sp>
      <p:sp>
        <p:nvSpPr>
          <p:cNvPr id="24" name="Rectangle 23">
            <a:extLst>
              <a:ext uri="{FF2B5EF4-FFF2-40B4-BE49-F238E27FC236}">
                <a16:creationId xmlns:a16="http://schemas.microsoft.com/office/drawing/2014/main" id="{7A9F25FE-299B-46AD-81D6-8F569ED3D60D}"/>
              </a:ext>
            </a:extLst>
          </p:cNvPr>
          <p:cNvSpPr/>
          <p:nvPr/>
        </p:nvSpPr>
        <p:spPr>
          <a:xfrm>
            <a:off x="4484862" y="1861535"/>
            <a:ext cx="4307028"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Rectangle : coins arrondis 24">
            <a:extLst>
              <a:ext uri="{FF2B5EF4-FFF2-40B4-BE49-F238E27FC236}">
                <a16:creationId xmlns:a16="http://schemas.microsoft.com/office/drawing/2014/main" id="{6CF51741-4E24-4526-89A2-C8887F7E40D1}"/>
              </a:ext>
            </a:extLst>
          </p:cNvPr>
          <p:cNvSpPr/>
          <p:nvPr/>
        </p:nvSpPr>
        <p:spPr>
          <a:xfrm>
            <a:off x="4689084" y="1772813"/>
            <a:ext cx="1774782"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Rectangle : coins arrondis 25">
            <a:extLst>
              <a:ext uri="{FF2B5EF4-FFF2-40B4-BE49-F238E27FC236}">
                <a16:creationId xmlns:a16="http://schemas.microsoft.com/office/drawing/2014/main" id="{A9EE0501-1FBF-40C0-A34B-AF879FA29F33}"/>
              </a:ext>
            </a:extLst>
          </p:cNvPr>
          <p:cNvSpPr/>
          <p:nvPr/>
        </p:nvSpPr>
        <p:spPr>
          <a:xfrm>
            <a:off x="4770999" y="1863618"/>
            <a:ext cx="1582170"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Zone de texte 1323">
            <a:extLst>
              <a:ext uri="{FF2B5EF4-FFF2-40B4-BE49-F238E27FC236}">
                <a16:creationId xmlns:a16="http://schemas.microsoft.com/office/drawing/2014/main" id="{E16C68EF-FFA4-480D-96EE-38FA0391E9ED}"/>
              </a:ext>
            </a:extLst>
          </p:cNvPr>
          <p:cNvSpPr txBox="1">
            <a:spLocks noChangeArrowheads="1"/>
          </p:cNvSpPr>
          <p:nvPr/>
        </p:nvSpPr>
        <p:spPr bwMode="auto">
          <a:xfrm>
            <a:off x="4908974" y="1807701"/>
            <a:ext cx="1267456"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400" b="1" dirty="0">
                <a:solidFill>
                  <a:srgbClr val="CECBCB"/>
                </a:solidFill>
                <a:latin typeface="Amatic SC" pitchFamily="2" charset="0"/>
                <a:ea typeface="Yu Mincho" panose="02020400000000000000" pitchFamily="18" charset="-128"/>
                <a:cs typeface="Arial" panose="020B0604020202020204" pitchFamily="34" charset="0"/>
              </a:rPr>
              <a:t>userdel</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 coins arrondis 27">
            <a:extLst>
              <a:ext uri="{FF2B5EF4-FFF2-40B4-BE49-F238E27FC236}">
                <a16:creationId xmlns:a16="http://schemas.microsoft.com/office/drawing/2014/main" id="{8F042077-7302-41C4-88A5-AE9E6C464519}"/>
              </a:ext>
            </a:extLst>
          </p:cNvPr>
          <p:cNvSpPr/>
          <p:nvPr/>
        </p:nvSpPr>
        <p:spPr>
          <a:xfrm>
            <a:off x="4533018" y="2389860"/>
            <a:ext cx="4307028" cy="913205"/>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solidFill>
                  <a:schemeClr val="bg1"/>
                </a:solidFill>
                <a:latin typeface="Consolas" panose="020B0609020204030204" pitchFamily="49" charset="0"/>
              </a:rPr>
              <a:t>Userdel [-r] username :</a:t>
            </a:r>
          </a:p>
          <a:p>
            <a:pPr algn="ctr"/>
            <a:r>
              <a:rPr lang="en-US" sz="1050" b="1" dirty="0">
                <a:solidFill>
                  <a:schemeClr val="tx2">
                    <a:lumMod val="10000"/>
                  </a:schemeClr>
                </a:solidFill>
                <a:latin typeface="Consolas" panose="020B0609020204030204" pitchFamily="49" charset="0"/>
              </a:rPr>
              <a:t>Deletes a user from the system</a:t>
            </a:r>
            <a:br>
              <a:rPr lang="en-US" sz="1050" b="1" dirty="0">
                <a:solidFill>
                  <a:schemeClr val="tx2">
                    <a:lumMod val="10000"/>
                  </a:schemeClr>
                </a:solidFill>
                <a:latin typeface="Consolas" panose="020B0609020204030204" pitchFamily="49" charset="0"/>
              </a:rPr>
            </a:br>
            <a:r>
              <a:rPr lang="en-US" sz="1050" b="1" dirty="0">
                <a:solidFill>
                  <a:schemeClr val="bg1"/>
                </a:solidFill>
                <a:latin typeface="Consolas" panose="020B0609020204030204" pitchFamily="49" charset="0"/>
              </a:rPr>
              <a:t>-r : </a:t>
            </a:r>
            <a:r>
              <a:rPr lang="en-US" sz="1050" b="1" dirty="0">
                <a:solidFill>
                  <a:schemeClr val="tx2">
                    <a:lumMod val="10000"/>
                  </a:schemeClr>
                </a:solidFill>
                <a:latin typeface="Consolas" panose="020B0609020204030204" pitchFamily="49" charset="0"/>
              </a:rPr>
              <a:t>Deletes the user's home directory as well !!</a:t>
            </a:r>
          </a:p>
          <a:p>
            <a:pPr algn="ctr"/>
            <a:r>
              <a:rPr lang="en-US" sz="1050" b="1" dirty="0">
                <a:solidFill>
                  <a:schemeClr val="bg1"/>
                </a:solidFill>
                <a:latin typeface="Consolas" panose="020B0609020204030204" pitchFamily="49" charset="0"/>
              </a:rPr>
              <a:t>-f : </a:t>
            </a:r>
            <a:r>
              <a:rPr lang="en-US" sz="1050" b="1" dirty="0">
                <a:solidFill>
                  <a:schemeClr val="tx2">
                    <a:lumMod val="10000"/>
                  </a:schemeClr>
                </a:solidFill>
                <a:latin typeface="Consolas" panose="020B0609020204030204" pitchFamily="49" charset="0"/>
              </a:rPr>
              <a:t>pour forcer la suppression de l’utilisateur meme </a:t>
            </a:r>
            <a:r>
              <a:rPr lang="en-US" sz="1050" b="1" dirty="0" err="1">
                <a:solidFill>
                  <a:schemeClr val="tx2">
                    <a:lumMod val="10000"/>
                  </a:schemeClr>
                </a:solidFill>
                <a:latin typeface="Consolas" panose="020B0609020204030204" pitchFamily="49" charset="0"/>
              </a:rPr>
              <a:t>si</a:t>
            </a:r>
            <a:r>
              <a:rPr lang="en-US" sz="1050" b="1" dirty="0">
                <a:solidFill>
                  <a:schemeClr val="tx2">
                    <a:lumMod val="10000"/>
                  </a:schemeClr>
                </a:solidFill>
                <a:latin typeface="Consolas" panose="020B0609020204030204" pitchFamily="49" charset="0"/>
              </a:rPr>
              <a:t> l’utilisateur </a:t>
            </a:r>
            <a:r>
              <a:rPr lang="en-US" sz="1050" b="1" dirty="0" err="1">
                <a:solidFill>
                  <a:schemeClr val="tx2">
                    <a:lumMod val="10000"/>
                  </a:schemeClr>
                </a:solidFill>
                <a:latin typeface="Consolas" panose="020B0609020204030204" pitchFamily="49" charset="0"/>
              </a:rPr>
              <a:t>est</a:t>
            </a:r>
            <a:r>
              <a:rPr lang="en-US" sz="1050" b="1" dirty="0">
                <a:solidFill>
                  <a:schemeClr val="tx2">
                    <a:lumMod val="10000"/>
                  </a:schemeClr>
                </a:solidFill>
                <a:latin typeface="Consolas" panose="020B0609020204030204" pitchFamily="49" charset="0"/>
              </a:rPr>
              <a:t> connecté </a:t>
            </a:r>
          </a:p>
        </p:txBody>
      </p:sp>
      <p:sp>
        <p:nvSpPr>
          <p:cNvPr id="29" name="Rectangle 28">
            <a:extLst>
              <a:ext uri="{FF2B5EF4-FFF2-40B4-BE49-F238E27FC236}">
                <a16:creationId xmlns:a16="http://schemas.microsoft.com/office/drawing/2014/main" id="{34A53695-3214-4B1F-9CCB-7424BCD45653}"/>
              </a:ext>
            </a:extLst>
          </p:cNvPr>
          <p:cNvSpPr/>
          <p:nvPr/>
        </p:nvSpPr>
        <p:spPr>
          <a:xfrm>
            <a:off x="4521344" y="3439553"/>
            <a:ext cx="4307028"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0" name="Rectangle : coins arrondis 29">
            <a:extLst>
              <a:ext uri="{FF2B5EF4-FFF2-40B4-BE49-F238E27FC236}">
                <a16:creationId xmlns:a16="http://schemas.microsoft.com/office/drawing/2014/main" id="{1F8C1B32-3ADD-4F31-B339-6D57DF70E5D3}"/>
              </a:ext>
            </a:extLst>
          </p:cNvPr>
          <p:cNvSpPr/>
          <p:nvPr/>
        </p:nvSpPr>
        <p:spPr>
          <a:xfrm>
            <a:off x="6816688" y="3404665"/>
            <a:ext cx="1774782"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 name="Rectangle : coins arrondis 30">
            <a:extLst>
              <a:ext uri="{FF2B5EF4-FFF2-40B4-BE49-F238E27FC236}">
                <a16:creationId xmlns:a16="http://schemas.microsoft.com/office/drawing/2014/main" id="{73BFF6B0-746D-4EFA-B8D6-A6353233118B}"/>
              </a:ext>
            </a:extLst>
          </p:cNvPr>
          <p:cNvSpPr/>
          <p:nvPr/>
        </p:nvSpPr>
        <p:spPr>
          <a:xfrm>
            <a:off x="6898603" y="3495470"/>
            <a:ext cx="1582170"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Zone de texte 1323">
            <a:extLst>
              <a:ext uri="{FF2B5EF4-FFF2-40B4-BE49-F238E27FC236}">
                <a16:creationId xmlns:a16="http://schemas.microsoft.com/office/drawing/2014/main" id="{51C77CAE-34B8-4FA9-A8D6-0F8CB6E940E8}"/>
              </a:ext>
            </a:extLst>
          </p:cNvPr>
          <p:cNvSpPr txBox="1">
            <a:spLocks noChangeArrowheads="1"/>
          </p:cNvSpPr>
          <p:nvPr/>
        </p:nvSpPr>
        <p:spPr bwMode="auto">
          <a:xfrm>
            <a:off x="7036578" y="3439553"/>
            <a:ext cx="1267456"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400" b="1" dirty="0">
                <a:solidFill>
                  <a:srgbClr val="CECBCB"/>
                </a:solidFill>
                <a:latin typeface="Amatic SC" pitchFamily="2" charset="0"/>
                <a:ea typeface="Yu Mincho" panose="02020400000000000000" pitchFamily="18" charset="-128"/>
                <a:cs typeface="Arial" panose="020B0604020202020204" pitchFamily="34" charset="0"/>
              </a:rPr>
              <a:t>passwd</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 coins arrondis 32">
            <a:extLst>
              <a:ext uri="{FF2B5EF4-FFF2-40B4-BE49-F238E27FC236}">
                <a16:creationId xmlns:a16="http://schemas.microsoft.com/office/drawing/2014/main" id="{3DE5B9DD-F674-45BD-82A5-DAA0D6F9566A}"/>
              </a:ext>
            </a:extLst>
          </p:cNvPr>
          <p:cNvSpPr/>
          <p:nvPr/>
        </p:nvSpPr>
        <p:spPr>
          <a:xfrm>
            <a:off x="4533018" y="4014067"/>
            <a:ext cx="4307028" cy="876715"/>
          </a:xfrm>
          <a:prstGeom prst="roundRect">
            <a:avLst>
              <a:gd name="adj" fmla="val 6785"/>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i="0" dirty="0">
                <a:solidFill>
                  <a:schemeClr val="bg1"/>
                </a:solidFill>
                <a:effectLst/>
                <a:latin typeface="Consolas" panose="020B0609020204030204" pitchFamily="49" charset="0"/>
              </a:rPr>
              <a:t>passwd [options] [username]</a:t>
            </a:r>
            <a:r>
              <a:rPr lang="en-US" sz="1050" b="1" dirty="0">
                <a:solidFill>
                  <a:schemeClr val="bg1"/>
                </a:solidFill>
                <a:latin typeface="Consolas" panose="020B0609020204030204" pitchFamily="49" charset="0"/>
              </a:rPr>
              <a:t> </a:t>
            </a:r>
            <a:endParaRPr lang="en-US" sz="1050" b="1" i="0" dirty="0">
              <a:solidFill>
                <a:schemeClr val="bg1"/>
              </a:solidFill>
              <a:effectLst/>
              <a:latin typeface="Consolas" panose="020B0609020204030204" pitchFamily="49" charset="0"/>
            </a:endParaRPr>
          </a:p>
          <a:p>
            <a:pPr algn="ctr"/>
            <a:r>
              <a:rPr lang="en-US" sz="1050" b="1" i="0" dirty="0">
                <a:solidFill>
                  <a:srgbClr val="000000"/>
                </a:solidFill>
                <a:effectLst/>
                <a:latin typeface="Consolas" panose="020B0609020204030204" pitchFamily="49" charset="0"/>
              </a:rPr>
              <a:t>Changes the password and password expiry info of user. Characters allowed in passwords are:</a:t>
            </a:r>
            <a:br>
              <a:rPr lang="en-US" sz="1050" b="1" i="0" dirty="0">
                <a:solidFill>
                  <a:srgbClr val="000000"/>
                </a:solidFill>
                <a:effectLst/>
                <a:latin typeface="Consolas" panose="020B0609020204030204" pitchFamily="49" charset="0"/>
              </a:rPr>
            </a:br>
            <a:r>
              <a:rPr lang="en-US" sz="1050" b="1" i="0" dirty="0">
                <a:solidFill>
                  <a:srgbClr val="000000"/>
                </a:solidFill>
                <a:effectLst/>
                <a:latin typeface="Consolas" panose="020B0609020204030204" pitchFamily="49" charset="0"/>
              </a:rPr>
              <a:t># * , . ; : _ - + ! $ % &amp; / | ? { [ ( ) ] }</a:t>
            </a:r>
            <a:r>
              <a:rPr lang="en-US" sz="1050" b="1" dirty="0">
                <a:latin typeface="Consolas" panose="020B0609020204030204" pitchFamily="49" charset="0"/>
              </a:rPr>
              <a:t> </a:t>
            </a:r>
          </a:p>
        </p:txBody>
      </p:sp>
      <p:sp>
        <p:nvSpPr>
          <p:cNvPr id="34" name="Rectangle 33">
            <a:extLst>
              <a:ext uri="{FF2B5EF4-FFF2-40B4-BE49-F238E27FC236}">
                <a16:creationId xmlns:a16="http://schemas.microsoft.com/office/drawing/2014/main" id="{9DEEBF42-2B56-4772-A8B6-3C5EE597D7C2}"/>
              </a:ext>
            </a:extLst>
          </p:cNvPr>
          <p:cNvSpPr/>
          <p:nvPr/>
        </p:nvSpPr>
        <p:spPr>
          <a:xfrm>
            <a:off x="4608743" y="5044213"/>
            <a:ext cx="4295713" cy="17619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5" name="Tableau 34">
            <a:extLst>
              <a:ext uri="{FF2B5EF4-FFF2-40B4-BE49-F238E27FC236}">
                <a16:creationId xmlns:a16="http://schemas.microsoft.com/office/drawing/2014/main" id="{32178143-7D9C-40E2-A5C1-F2CABEB2ADB7}"/>
              </a:ext>
            </a:extLst>
          </p:cNvPr>
          <p:cNvGraphicFramePr>
            <a:graphicFrameLocks noGrp="1"/>
          </p:cNvGraphicFramePr>
          <p:nvPr>
            <p:extLst>
              <p:ext uri="{D42A27DB-BD31-4B8C-83A1-F6EECF244321}">
                <p14:modId xmlns:p14="http://schemas.microsoft.com/office/powerpoint/2010/main" val="2200977841"/>
              </p:ext>
            </p:extLst>
          </p:nvPr>
        </p:nvGraphicFramePr>
        <p:xfrm>
          <a:off x="4496177" y="4967237"/>
          <a:ext cx="4295713" cy="1737360"/>
        </p:xfrm>
        <a:graphic>
          <a:graphicData uri="http://schemas.openxmlformats.org/drawingml/2006/table">
            <a:tbl>
              <a:tblPr>
                <a:tableStyleId>{ED083AE6-46FA-4A59-8FB0-9F97EB10719F}</a:tableStyleId>
              </a:tblPr>
              <a:tblGrid>
                <a:gridCol w="488439">
                  <a:extLst>
                    <a:ext uri="{9D8B030D-6E8A-4147-A177-3AD203B41FA5}">
                      <a16:colId xmlns:a16="http://schemas.microsoft.com/office/drawing/2014/main" val="1022451810"/>
                    </a:ext>
                  </a:extLst>
                </a:gridCol>
                <a:gridCol w="3807274">
                  <a:extLst>
                    <a:ext uri="{9D8B030D-6E8A-4147-A177-3AD203B41FA5}">
                      <a16:colId xmlns:a16="http://schemas.microsoft.com/office/drawing/2014/main" val="3202351443"/>
                    </a:ext>
                  </a:extLst>
                </a:gridCol>
              </a:tblGrid>
              <a:tr h="0">
                <a:tc>
                  <a:txBody>
                    <a:bodyPr/>
                    <a:lstStyle/>
                    <a:p>
                      <a:pPr algn="ctr"/>
                      <a:r>
                        <a:rPr lang="en-US" sz="900" b="1" dirty="0">
                          <a:solidFill>
                            <a:schemeClr val="accent4">
                              <a:lumMod val="75000"/>
                            </a:schemeClr>
                          </a:solidFill>
                          <a:effectLst/>
                          <a:latin typeface="Consolas" panose="020B0609020204030204" pitchFamily="49" charset="0"/>
                        </a:rPr>
                        <a:t>-e</a:t>
                      </a:r>
                    </a:p>
                  </a:txBody>
                  <a:tcPr anchor="ctr">
                    <a:solidFill>
                      <a:schemeClr val="bg2">
                        <a:lumMod val="20000"/>
                        <a:lumOff val="80000"/>
                      </a:schemeClr>
                    </a:solidFill>
                  </a:tcPr>
                </a:tc>
                <a:tc>
                  <a:txBody>
                    <a:bodyPr/>
                    <a:lstStyle/>
                    <a:p>
                      <a:r>
                        <a:rPr lang="en-US" sz="900" b="0" i="0" u="none" strike="noStrike" cap="none" dirty="0">
                          <a:solidFill>
                            <a:schemeClr val="tx2">
                              <a:lumMod val="25000"/>
                            </a:schemeClr>
                          </a:solidFill>
                          <a:effectLst/>
                          <a:latin typeface="Consolas" panose="020B0609020204030204" pitchFamily="49" charset="0"/>
                          <a:ea typeface="+mn-ea"/>
                          <a:cs typeface="+mn-cs"/>
                          <a:sym typeface="Arial"/>
                        </a:rPr>
                        <a:t>The user will be forced to change the password at next login.</a:t>
                      </a:r>
                      <a:r>
                        <a:rPr lang="en-US" sz="900" dirty="0">
                          <a:solidFill>
                            <a:schemeClr val="tx2">
                              <a:lumMod val="25000"/>
                            </a:schemeClr>
                          </a:solidFill>
                          <a:latin typeface="Consolas" panose="020B0609020204030204" pitchFamily="49" charset="0"/>
                        </a:rPr>
                        <a:t> </a:t>
                      </a:r>
                      <a:endParaRPr lang="en-US" sz="900" dirty="0">
                        <a:solidFill>
                          <a:schemeClr val="tx2">
                            <a:lumMod val="2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75278693"/>
                  </a:ext>
                </a:extLst>
              </a:tr>
              <a:tr h="0">
                <a:tc>
                  <a:txBody>
                    <a:bodyPr/>
                    <a:lstStyle/>
                    <a:p>
                      <a:pPr algn="ctr"/>
                      <a:r>
                        <a:rPr lang="en-US" sz="900" b="1" dirty="0">
                          <a:solidFill>
                            <a:schemeClr val="accent4">
                              <a:lumMod val="75000"/>
                            </a:schemeClr>
                          </a:solidFill>
                          <a:effectLst/>
                          <a:latin typeface="Consolas" panose="020B0609020204030204" pitchFamily="49" charset="0"/>
                        </a:rPr>
                        <a:t>-l</a:t>
                      </a:r>
                    </a:p>
                  </a:txBody>
                  <a:tcPr anchor="ctr">
                    <a:solidFill>
                      <a:schemeClr val="bg2">
                        <a:lumMod val="20000"/>
                        <a:lumOff val="80000"/>
                      </a:schemeClr>
                    </a:solidFill>
                  </a:tcPr>
                </a:tc>
                <a:tc>
                  <a:txBody>
                    <a:bodyPr/>
                    <a:lstStyle/>
                    <a:p>
                      <a:r>
                        <a:rPr lang="en-US" sz="900" b="0" i="0" u="none" strike="noStrike" cap="none" dirty="0">
                          <a:solidFill>
                            <a:schemeClr val="tx2">
                              <a:lumMod val="25000"/>
                            </a:schemeClr>
                          </a:solidFill>
                          <a:effectLst/>
                          <a:latin typeface="Consolas" panose="020B0609020204030204" pitchFamily="49" charset="0"/>
                          <a:ea typeface="+mn-ea"/>
                          <a:cs typeface="+mn-cs"/>
                          <a:sym typeface="Arial"/>
                        </a:rPr>
                        <a:t>A system administrator can lock the account of the specified user</a:t>
                      </a:r>
                      <a:r>
                        <a:rPr lang="en-US" sz="900" dirty="0">
                          <a:solidFill>
                            <a:schemeClr val="tx2">
                              <a:lumMod val="25000"/>
                            </a:schemeClr>
                          </a:solidFill>
                          <a:latin typeface="Consolas" panose="020B0609020204030204" pitchFamily="49" charset="0"/>
                        </a:rPr>
                        <a:t> </a:t>
                      </a:r>
                      <a:endParaRPr lang="en-US" sz="900" dirty="0">
                        <a:solidFill>
                          <a:schemeClr val="tx2">
                            <a:lumMod val="2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579509863"/>
                  </a:ext>
                </a:extLst>
              </a:tr>
              <a:tr h="0">
                <a:tc>
                  <a:txBody>
                    <a:bodyPr/>
                    <a:lstStyle/>
                    <a:p>
                      <a:pPr algn="ctr"/>
                      <a:r>
                        <a:rPr lang="en-US" sz="900" b="1" dirty="0">
                          <a:solidFill>
                            <a:schemeClr val="accent4">
                              <a:lumMod val="75000"/>
                            </a:schemeClr>
                          </a:solidFill>
                          <a:effectLst/>
                          <a:latin typeface="Consolas" panose="020B0609020204030204" pitchFamily="49" charset="0"/>
                        </a:rPr>
                        <a:t>-u</a:t>
                      </a:r>
                    </a:p>
                  </a:txBody>
                  <a:tcPr anchor="ctr">
                    <a:solidFill>
                      <a:schemeClr val="bg2">
                        <a:lumMod val="20000"/>
                        <a:lumOff val="80000"/>
                      </a:schemeClr>
                    </a:solidFill>
                  </a:tcPr>
                </a:tc>
                <a:tc>
                  <a:txBody>
                    <a:bodyPr/>
                    <a:lstStyle/>
                    <a:p>
                      <a:r>
                        <a:rPr lang="en-US" sz="900" b="0" i="0" u="none" strike="noStrike" cap="none" dirty="0">
                          <a:solidFill>
                            <a:schemeClr val="tx2">
                              <a:lumMod val="25000"/>
                            </a:schemeClr>
                          </a:solidFill>
                          <a:effectLst/>
                          <a:latin typeface="Consolas" panose="020B0609020204030204" pitchFamily="49" charset="0"/>
                          <a:ea typeface="+mn-ea"/>
                          <a:cs typeface="+mn-cs"/>
                          <a:sym typeface="Arial"/>
                        </a:rPr>
                        <a:t>A system administrator can unlock the specified account</a:t>
                      </a:r>
                      <a:r>
                        <a:rPr lang="en-US" sz="900" dirty="0">
                          <a:solidFill>
                            <a:schemeClr val="tx2">
                              <a:lumMod val="25000"/>
                            </a:schemeClr>
                          </a:solidFill>
                          <a:latin typeface="Consolas" panose="020B0609020204030204" pitchFamily="49" charset="0"/>
                        </a:rPr>
                        <a:t> </a:t>
                      </a:r>
                      <a:endParaRPr lang="en-US" sz="900" dirty="0">
                        <a:solidFill>
                          <a:schemeClr val="tx2">
                            <a:lumMod val="2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4137185934"/>
                  </a:ext>
                </a:extLst>
              </a:tr>
              <a:tr h="0">
                <a:tc>
                  <a:txBody>
                    <a:bodyPr/>
                    <a:lstStyle/>
                    <a:p>
                      <a:pPr algn="ctr"/>
                      <a:r>
                        <a:rPr lang="en-US" sz="900" b="1" dirty="0">
                          <a:solidFill>
                            <a:schemeClr val="accent4">
                              <a:lumMod val="75000"/>
                            </a:schemeClr>
                          </a:solidFill>
                          <a:effectLst/>
                          <a:latin typeface="Consolas" panose="020B0609020204030204" pitchFamily="49" charset="0"/>
                        </a:rPr>
                        <a:t>-n min</a:t>
                      </a:r>
                    </a:p>
                  </a:txBody>
                  <a:tcPr anchor="ctr">
                    <a:solidFill>
                      <a:schemeClr val="bg2">
                        <a:lumMod val="20000"/>
                        <a:lumOff val="80000"/>
                      </a:schemeClr>
                    </a:solidFill>
                  </a:tcPr>
                </a:tc>
                <a:tc>
                  <a:txBody>
                    <a:bodyPr/>
                    <a:lstStyle/>
                    <a:p>
                      <a:r>
                        <a:rPr lang="en-US" sz="900" b="0" i="0" u="none" strike="noStrike" cap="none" dirty="0">
                          <a:solidFill>
                            <a:schemeClr val="tx2">
                              <a:lumMod val="25000"/>
                            </a:schemeClr>
                          </a:solidFill>
                          <a:effectLst/>
                          <a:latin typeface="Consolas" panose="020B0609020204030204" pitchFamily="49" charset="0"/>
                          <a:ea typeface="+mn-ea"/>
                          <a:cs typeface="+mn-cs"/>
                          <a:sym typeface="Arial"/>
                        </a:rPr>
                        <a:t>With this option the minimum number of days between password changes is changed. A value of zero for this field indicates that the user may change her password at any time. Else the user will not be permitted to change the password until min days have elapsed.</a:t>
                      </a:r>
                      <a:r>
                        <a:rPr lang="en-US" sz="900" dirty="0">
                          <a:solidFill>
                            <a:schemeClr val="tx2">
                              <a:lumMod val="25000"/>
                            </a:schemeClr>
                          </a:solidFill>
                          <a:latin typeface="Consolas" panose="020B0609020204030204" pitchFamily="49" charset="0"/>
                        </a:rPr>
                        <a:t> </a:t>
                      </a:r>
                      <a:endParaRPr lang="en-US" sz="900" dirty="0">
                        <a:solidFill>
                          <a:schemeClr val="tx2">
                            <a:lumMod val="2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673586647"/>
                  </a:ext>
                </a:extLst>
              </a:tr>
            </a:tbl>
          </a:graphicData>
        </a:graphic>
      </p:graphicFrame>
      <p:sp>
        <p:nvSpPr>
          <p:cNvPr id="36" name="Rectangle 35">
            <a:extLst>
              <a:ext uri="{FF2B5EF4-FFF2-40B4-BE49-F238E27FC236}">
                <a16:creationId xmlns:a16="http://schemas.microsoft.com/office/drawing/2014/main" id="{F271D10C-CA80-489B-99D1-66F00F9F6244}"/>
              </a:ext>
            </a:extLst>
          </p:cNvPr>
          <p:cNvSpPr/>
          <p:nvPr/>
        </p:nvSpPr>
        <p:spPr>
          <a:xfrm>
            <a:off x="9144726" y="289456"/>
            <a:ext cx="2939373" cy="1051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Tableau 36">
            <a:extLst>
              <a:ext uri="{FF2B5EF4-FFF2-40B4-BE49-F238E27FC236}">
                <a16:creationId xmlns:a16="http://schemas.microsoft.com/office/drawing/2014/main" id="{813F3DA2-B2BD-47FA-A37F-F38B5A9421C3}"/>
              </a:ext>
            </a:extLst>
          </p:cNvPr>
          <p:cNvGraphicFramePr>
            <a:graphicFrameLocks noGrp="1"/>
          </p:cNvGraphicFramePr>
          <p:nvPr>
            <p:extLst>
              <p:ext uri="{D42A27DB-BD31-4B8C-83A1-F6EECF244321}">
                <p14:modId xmlns:p14="http://schemas.microsoft.com/office/powerpoint/2010/main" val="3194942764"/>
              </p:ext>
            </p:extLst>
          </p:nvPr>
        </p:nvGraphicFramePr>
        <p:xfrm>
          <a:off x="9023242" y="178923"/>
          <a:ext cx="2959463" cy="1051560"/>
        </p:xfrm>
        <a:graphic>
          <a:graphicData uri="http://schemas.openxmlformats.org/drawingml/2006/table">
            <a:tbl>
              <a:tblPr>
                <a:tableStyleId>{ED083AE6-46FA-4A59-8FB0-9F97EB10719F}</a:tableStyleId>
              </a:tblPr>
              <a:tblGrid>
                <a:gridCol w="405984">
                  <a:extLst>
                    <a:ext uri="{9D8B030D-6E8A-4147-A177-3AD203B41FA5}">
                      <a16:colId xmlns:a16="http://schemas.microsoft.com/office/drawing/2014/main" val="1022451810"/>
                    </a:ext>
                  </a:extLst>
                </a:gridCol>
                <a:gridCol w="2553479">
                  <a:extLst>
                    <a:ext uri="{9D8B030D-6E8A-4147-A177-3AD203B41FA5}">
                      <a16:colId xmlns:a16="http://schemas.microsoft.com/office/drawing/2014/main" val="3202351443"/>
                    </a:ext>
                  </a:extLst>
                </a:gridCol>
              </a:tblGrid>
              <a:tr h="0">
                <a:tc>
                  <a:txBody>
                    <a:bodyPr/>
                    <a:lstStyle/>
                    <a:p>
                      <a:pPr algn="ctr"/>
                      <a:r>
                        <a:rPr lang="en-US" sz="900" b="1" dirty="0">
                          <a:solidFill>
                            <a:schemeClr val="accent4">
                              <a:lumMod val="75000"/>
                            </a:schemeClr>
                          </a:solidFill>
                          <a:effectLst/>
                          <a:latin typeface="Consolas" panose="020B0609020204030204" pitchFamily="49" charset="0"/>
                        </a:rPr>
                        <a:t>-n max</a:t>
                      </a:r>
                    </a:p>
                  </a:txBody>
                  <a:tcPr anchor="ctr">
                    <a:solidFill>
                      <a:schemeClr val="bg2">
                        <a:lumMod val="20000"/>
                        <a:lumOff val="80000"/>
                      </a:schemeClr>
                    </a:solidFill>
                  </a:tcPr>
                </a:tc>
                <a:tc>
                  <a:txBody>
                    <a:bodyPr/>
                    <a:lstStyle/>
                    <a:p>
                      <a:r>
                        <a:rPr lang="en-US" sz="900" b="0" i="0" u="none" strike="noStrike" cap="none" dirty="0">
                          <a:solidFill>
                            <a:schemeClr val="tx1"/>
                          </a:solidFill>
                          <a:effectLst/>
                          <a:latin typeface="Consolas" panose="020B0609020204030204" pitchFamily="49" charset="0"/>
                          <a:ea typeface="+mn-ea"/>
                          <a:cs typeface="+mn-cs"/>
                          <a:sym typeface="Arial"/>
                        </a:rPr>
                        <a:t>With this option the maximum number of days during which a password is valid is changed. When </a:t>
                      </a:r>
                      <a:r>
                        <a:rPr lang="en-US" sz="900" b="0" i="0" u="none" strike="noStrike" cap="none" dirty="0" err="1">
                          <a:solidFill>
                            <a:schemeClr val="tx1"/>
                          </a:solidFill>
                          <a:effectLst/>
                          <a:latin typeface="Consolas" panose="020B0609020204030204" pitchFamily="49" charset="0"/>
                          <a:ea typeface="+mn-ea"/>
                          <a:cs typeface="+mn-cs"/>
                          <a:sym typeface="Arial"/>
                        </a:rPr>
                        <a:t>maxdays</a:t>
                      </a:r>
                      <a:r>
                        <a:rPr lang="en-US" sz="900" b="0" i="0" u="none" strike="noStrike" cap="none" dirty="0">
                          <a:solidFill>
                            <a:schemeClr val="tx1"/>
                          </a:solidFill>
                          <a:effectLst/>
                          <a:latin typeface="Consolas" panose="020B0609020204030204" pitchFamily="49" charset="0"/>
                          <a:ea typeface="+mn-ea"/>
                          <a:cs typeface="+mn-cs"/>
                          <a:sym typeface="Arial"/>
                        </a:rPr>
                        <a:t> plus </a:t>
                      </a:r>
                      <a:r>
                        <a:rPr lang="en-US" sz="900" b="0" i="0" u="none" strike="noStrike" cap="none" dirty="0" err="1">
                          <a:solidFill>
                            <a:schemeClr val="tx1"/>
                          </a:solidFill>
                          <a:effectLst/>
                          <a:latin typeface="Consolas" panose="020B0609020204030204" pitchFamily="49" charset="0"/>
                          <a:ea typeface="+mn-ea"/>
                          <a:cs typeface="+mn-cs"/>
                          <a:sym typeface="Arial"/>
                        </a:rPr>
                        <a:t>lastday</a:t>
                      </a:r>
                      <a:r>
                        <a:rPr lang="en-US" sz="900" b="0" i="0" u="none" strike="noStrike" cap="none" dirty="0">
                          <a:solidFill>
                            <a:schemeClr val="tx1"/>
                          </a:solidFill>
                          <a:effectLst/>
                          <a:latin typeface="Consolas" panose="020B0609020204030204" pitchFamily="49" charset="0"/>
                          <a:ea typeface="+mn-ea"/>
                          <a:cs typeface="+mn-cs"/>
                          <a:sym typeface="Arial"/>
                        </a:rPr>
                        <a:t> is less than the current day, the user will be required to change his password before being able to use the account.</a:t>
                      </a:r>
                      <a:r>
                        <a:rPr lang="en-US" sz="900" dirty="0">
                          <a:latin typeface="Consolas" panose="020B0609020204030204" pitchFamily="49" charset="0"/>
                        </a:rPr>
                        <a:t> </a:t>
                      </a:r>
                      <a:endParaRPr lang="en-US" sz="900" dirty="0">
                        <a:solidFill>
                          <a:schemeClr val="tx1">
                            <a:lumMod val="7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673586647"/>
                  </a:ext>
                </a:extLst>
              </a:tr>
            </a:tbl>
          </a:graphicData>
        </a:graphic>
      </p:graphicFrame>
      <p:sp>
        <p:nvSpPr>
          <p:cNvPr id="38" name="Rectangle 37">
            <a:extLst>
              <a:ext uri="{FF2B5EF4-FFF2-40B4-BE49-F238E27FC236}">
                <a16:creationId xmlns:a16="http://schemas.microsoft.com/office/drawing/2014/main" id="{0DAEAED0-5D71-4897-B001-772AEAEB998C}"/>
              </a:ext>
            </a:extLst>
          </p:cNvPr>
          <p:cNvSpPr/>
          <p:nvPr/>
        </p:nvSpPr>
        <p:spPr>
          <a:xfrm>
            <a:off x="8948082" y="1525640"/>
            <a:ext cx="3168860"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Rectangle : coins arrondis 38">
            <a:extLst>
              <a:ext uri="{FF2B5EF4-FFF2-40B4-BE49-F238E27FC236}">
                <a16:creationId xmlns:a16="http://schemas.microsoft.com/office/drawing/2014/main" id="{6F8288D9-F47D-4E74-B770-F36E54F9C5C5}"/>
              </a:ext>
            </a:extLst>
          </p:cNvPr>
          <p:cNvSpPr/>
          <p:nvPr/>
        </p:nvSpPr>
        <p:spPr>
          <a:xfrm>
            <a:off x="10105258" y="1471702"/>
            <a:ext cx="1774782"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Rectangle : coins arrondis 39">
            <a:extLst>
              <a:ext uri="{FF2B5EF4-FFF2-40B4-BE49-F238E27FC236}">
                <a16:creationId xmlns:a16="http://schemas.microsoft.com/office/drawing/2014/main" id="{F6BF174D-DBE4-41EA-AAA3-B2DC56894E11}"/>
              </a:ext>
            </a:extLst>
          </p:cNvPr>
          <p:cNvSpPr/>
          <p:nvPr/>
        </p:nvSpPr>
        <p:spPr>
          <a:xfrm>
            <a:off x="10187173" y="1562507"/>
            <a:ext cx="1582170"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Zone de texte 1323">
            <a:extLst>
              <a:ext uri="{FF2B5EF4-FFF2-40B4-BE49-F238E27FC236}">
                <a16:creationId xmlns:a16="http://schemas.microsoft.com/office/drawing/2014/main" id="{49C6DED7-7654-45D6-ADD9-4470884D2453}"/>
              </a:ext>
            </a:extLst>
          </p:cNvPr>
          <p:cNvSpPr txBox="1">
            <a:spLocks noChangeArrowheads="1"/>
          </p:cNvSpPr>
          <p:nvPr/>
        </p:nvSpPr>
        <p:spPr bwMode="auto">
          <a:xfrm>
            <a:off x="10325148" y="1506590"/>
            <a:ext cx="1267456"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400" b="1" dirty="0" err="1">
                <a:solidFill>
                  <a:srgbClr val="CECBCB"/>
                </a:solidFill>
                <a:latin typeface="Amatic SC" pitchFamily="2" charset="0"/>
                <a:ea typeface="Yu Mincho" panose="02020400000000000000" pitchFamily="18" charset="-128"/>
                <a:cs typeface="Arial" panose="020B0604020202020204" pitchFamily="34" charset="0"/>
              </a:rPr>
              <a:t>chage</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42" name="Rectangle : coins arrondis 41">
            <a:extLst>
              <a:ext uri="{FF2B5EF4-FFF2-40B4-BE49-F238E27FC236}">
                <a16:creationId xmlns:a16="http://schemas.microsoft.com/office/drawing/2014/main" id="{5263D78D-0D6A-494A-9795-40A5B0D91C5B}"/>
              </a:ext>
            </a:extLst>
          </p:cNvPr>
          <p:cNvSpPr/>
          <p:nvPr/>
        </p:nvSpPr>
        <p:spPr>
          <a:xfrm>
            <a:off x="8921961" y="2085454"/>
            <a:ext cx="3162138" cy="1217611"/>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err="1">
                <a:solidFill>
                  <a:schemeClr val="bg1"/>
                </a:solidFill>
                <a:latin typeface="Consolas" panose="020B0609020204030204" pitchFamily="49" charset="0"/>
              </a:rPr>
              <a:t>chage</a:t>
            </a:r>
            <a:r>
              <a:rPr lang="en-US" sz="1050" b="1" dirty="0">
                <a:solidFill>
                  <a:schemeClr val="bg1"/>
                </a:solidFill>
                <a:latin typeface="Consolas" panose="020B0609020204030204" pitchFamily="49" charset="0"/>
              </a:rPr>
              <a:t> [options] username  :</a:t>
            </a:r>
          </a:p>
          <a:p>
            <a:pPr algn="ctr"/>
            <a:r>
              <a:rPr lang="en-US" sz="1050" b="1" dirty="0">
                <a:solidFill>
                  <a:schemeClr val="tx2">
                    <a:lumMod val="10000"/>
                  </a:schemeClr>
                </a:solidFill>
                <a:latin typeface="Consolas" panose="020B0609020204030204" pitchFamily="49" charset="0"/>
              </a:rPr>
              <a:t>Used to list (-l ) or to change the user's password expiry parameters </a:t>
            </a:r>
            <a:br>
              <a:rPr lang="en-US" sz="1050" b="1" dirty="0">
                <a:solidFill>
                  <a:schemeClr val="tx2">
                    <a:lumMod val="10000"/>
                  </a:schemeClr>
                </a:solidFill>
                <a:latin typeface="Consolas" panose="020B0609020204030204" pitchFamily="49" charset="0"/>
              </a:rPr>
            </a:br>
            <a:r>
              <a:rPr lang="en-US" sz="1050" b="1" dirty="0">
                <a:solidFill>
                  <a:schemeClr val="bg1"/>
                </a:solidFill>
                <a:latin typeface="Consolas" panose="020B0609020204030204" pitchFamily="49" charset="0"/>
              </a:rPr>
              <a:t>options : </a:t>
            </a:r>
            <a:r>
              <a:rPr lang="en-US" sz="1050" b="1" dirty="0">
                <a:solidFill>
                  <a:schemeClr val="tx2">
                    <a:lumMod val="10000"/>
                  </a:schemeClr>
                </a:solidFill>
                <a:latin typeface="Consolas" panose="020B0609020204030204" pitchFamily="49" charset="0"/>
              </a:rPr>
              <a:t>[-m </a:t>
            </a:r>
            <a:r>
              <a:rPr lang="en-US" sz="1050" b="1" dirty="0" err="1">
                <a:solidFill>
                  <a:schemeClr val="tx2">
                    <a:lumMod val="10000"/>
                  </a:schemeClr>
                </a:solidFill>
                <a:latin typeface="Consolas" panose="020B0609020204030204" pitchFamily="49" charset="0"/>
              </a:rPr>
              <a:t>mindays</a:t>
            </a:r>
            <a:r>
              <a:rPr lang="en-US" sz="1050" b="1" dirty="0">
                <a:solidFill>
                  <a:schemeClr val="tx2">
                    <a:lumMod val="10000"/>
                  </a:schemeClr>
                </a:solidFill>
                <a:latin typeface="Consolas" panose="020B0609020204030204" pitchFamily="49" charset="0"/>
              </a:rPr>
              <a:t>][-M </a:t>
            </a:r>
            <a:r>
              <a:rPr lang="en-US" sz="1050" b="1" dirty="0" err="1">
                <a:solidFill>
                  <a:schemeClr val="tx2">
                    <a:lumMod val="10000"/>
                  </a:schemeClr>
                </a:solidFill>
                <a:latin typeface="Consolas" panose="020B0609020204030204" pitchFamily="49" charset="0"/>
              </a:rPr>
              <a:t>maxdays</a:t>
            </a:r>
            <a:r>
              <a:rPr lang="en-US" sz="1050" b="1" dirty="0">
                <a:solidFill>
                  <a:schemeClr val="tx2">
                    <a:lumMod val="10000"/>
                  </a:schemeClr>
                </a:solidFill>
                <a:latin typeface="Consolas" panose="020B0609020204030204" pitchFamily="49" charset="0"/>
              </a:rPr>
              <a:t>][-d </a:t>
            </a:r>
            <a:r>
              <a:rPr lang="en-US" sz="1050" b="1" dirty="0" err="1">
                <a:solidFill>
                  <a:schemeClr val="tx2">
                    <a:lumMod val="10000"/>
                  </a:schemeClr>
                </a:solidFill>
                <a:latin typeface="Consolas" panose="020B0609020204030204" pitchFamily="49" charset="0"/>
              </a:rPr>
              <a:t>lastday</a:t>
            </a:r>
            <a:r>
              <a:rPr lang="en-US" sz="1050" b="1" dirty="0">
                <a:solidFill>
                  <a:schemeClr val="tx2">
                    <a:lumMod val="10000"/>
                  </a:schemeClr>
                </a:solidFill>
                <a:latin typeface="Consolas" panose="020B0609020204030204" pitchFamily="49" charset="0"/>
              </a:rPr>
              <a:t>][-I inactive][-E </a:t>
            </a:r>
            <a:r>
              <a:rPr lang="en-US" sz="1050" b="1" dirty="0" err="1">
                <a:solidFill>
                  <a:schemeClr val="tx2">
                    <a:lumMod val="10000"/>
                  </a:schemeClr>
                </a:solidFill>
                <a:latin typeface="Consolas" panose="020B0609020204030204" pitchFamily="49" charset="0"/>
              </a:rPr>
              <a:t>expiredate</a:t>
            </a:r>
            <a:r>
              <a:rPr lang="en-US" sz="1050" b="1" dirty="0">
                <a:solidFill>
                  <a:schemeClr val="tx2">
                    <a:lumMod val="10000"/>
                  </a:schemeClr>
                </a:solidFill>
                <a:latin typeface="Consolas" panose="020B0609020204030204" pitchFamily="49" charset="0"/>
              </a:rPr>
              <a:t>][-W </a:t>
            </a:r>
            <a:r>
              <a:rPr lang="en-US" sz="1050" b="1" dirty="0" err="1">
                <a:solidFill>
                  <a:schemeClr val="tx2">
                    <a:lumMod val="10000"/>
                  </a:schemeClr>
                </a:solidFill>
                <a:latin typeface="Consolas" panose="020B0609020204030204" pitchFamily="49" charset="0"/>
              </a:rPr>
              <a:t>warndays</a:t>
            </a:r>
            <a:r>
              <a:rPr lang="en-US" sz="1050" b="1" dirty="0">
                <a:solidFill>
                  <a:schemeClr val="tx2">
                    <a:lumMod val="10000"/>
                  </a:schemeClr>
                </a:solidFill>
                <a:latin typeface="Consolas" panose="020B0609020204030204" pitchFamily="49" charset="0"/>
              </a:rPr>
              <a:t>]</a:t>
            </a:r>
          </a:p>
        </p:txBody>
      </p:sp>
      <p:sp>
        <p:nvSpPr>
          <p:cNvPr id="44" name="Rectangle 4">
            <a:extLst>
              <a:ext uri="{FF2B5EF4-FFF2-40B4-BE49-F238E27FC236}">
                <a16:creationId xmlns:a16="http://schemas.microsoft.com/office/drawing/2014/main" id="{506ED2A1-6D33-437C-A188-8BA420FFFA3D}"/>
              </a:ext>
            </a:extLst>
          </p:cNvPr>
          <p:cNvSpPr>
            <a:spLocks noChangeArrowheads="1"/>
          </p:cNvSpPr>
          <p:nvPr/>
        </p:nvSpPr>
        <p:spPr bwMode="auto">
          <a:xfrm>
            <a:off x="3836988" y="32273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44">
            <a:extLst>
              <a:ext uri="{FF2B5EF4-FFF2-40B4-BE49-F238E27FC236}">
                <a16:creationId xmlns:a16="http://schemas.microsoft.com/office/drawing/2014/main" id="{4FD4DE6B-67BD-465D-89CF-CBA8B74B0CD6}"/>
              </a:ext>
            </a:extLst>
          </p:cNvPr>
          <p:cNvSpPr/>
          <p:nvPr/>
        </p:nvSpPr>
        <p:spPr>
          <a:xfrm>
            <a:off x="8923587" y="3496517"/>
            <a:ext cx="3193355"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6" name="Rectangle : coins arrondis 45">
            <a:extLst>
              <a:ext uri="{FF2B5EF4-FFF2-40B4-BE49-F238E27FC236}">
                <a16:creationId xmlns:a16="http://schemas.microsoft.com/office/drawing/2014/main" id="{1BA23F7C-5020-4E72-A6B9-71C2C2893196}"/>
              </a:ext>
            </a:extLst>
          </p:cNvPr>
          <p:cNvSpPr/>
          <p:nvPr/>
        </p:nvSpPr>
        <p:spPr>
          <a:xfrm>
            <a:off x="9127809" y="3407795"/>
            <a:ext cx="1774782"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Rectangle : coins arrondis 46">
            <a:extLst>
              <a:ext uri="{FF2B5EF4-FFF2-40B4-BE49-F238E27FC236}">
                <a16:creationId xmlns:a16="http://schemas.microsoft.com/office/drawing/2014/main" id="{52DBB1A6-AA40-44C7-B875-C46745F1939A}"/>
              </a:ext>
            </a:extLst>
          </p:cNvPr>
          <p:cNvSpPr/>
          <p:nvPr/>
        </p:nvSpPr>
        <p:spPr>
          <a:xfrm>
            <a:off x="9209724" y="3498600"/>
            <a:ext cx="1582170"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8" name="Zone de texte 1323">
            <a:extLst>
              <a:ext uri="{FF2B5EF4-FFF2-40B4-BE49-F238E27FC236}">
                <a16:creationId xmlns:a16="http://schemas.microsoft.com/office/drawing/2014/main" id="{E144E10A-B0B6-49E3-81C2-19CCC7C6094B}"/>
              </a:ext>
            </a:extLst>
          </p:cNvPr>
          <p:cNvSpPr txBox="1">
            <a:spLocks noChangeArrowheads="1"/>
          </p:cNvSpPr>
          <p:nvPr/>
        </p:nvSpPr>
        <p:spPr bwMode="auto">
          <a:xfrm>
            <a:off x="9347699" y="3442683"/>
            <a:ext cx="1267456"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400" b="1" dirty="0" err="1">
                <a:solidFill>
                  <a:srgbClr val="CECBCB"/>
                </a:solidFill>
                <a:latin typeface="Amatic SC" pitchFamily="2" charset="0"/>
                <a:ea typeface="Yu Mincho" panose="02020400000000000000" pitchFamily="18" charset="-128"/>
                <a:cs typeface="Arial" panose="020B0604020202020204" pitchFamily="34" charset="0"/>
              </a:rPr>
              <a:t>newusers</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49" name="Rectangle : coins arrondis 48">
            <a:extLst>
              <a:ext uri="{FF2B5EF4-FFF2-40B4-BE49-F238E27FC236}">
                <a16:creationId xmlns:a16="http://schemas.microsoft.com/office/drawing/2014/main" id="{5BE18C4C-27C8-4CE6-823A-9D9C12D34D0A}"/>
              </a:ext>
            </a:extLst>
          </p:cNvPr>
          <p:cNvSpPr/>
          <p:nvPr/>
        </p:nvSpPr>
        <p:spPr>
          <a:xfrm>
            <a:off x="8939195" y="3996754"/>
            <a:ext cx="3162138" cy="722096"/>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err="1">
                <a:solidFill>
                  <a:schemeClr val="bg1"/>
                </a:solidFill>
                <a:latin typeface="Consolas" panose="020B0609020204030204" pitchFamily="49" charset="0"/>
              </a:rPr>
              <a:t>newusers</a:t>
            </a:r>
            <a:r>
              <a:rPr lang="en-US" sz="1050" b="1" dirty="0">
                <a:solidFill>
                  <a:schemeClr val="bg1"/>
                </a:solidFill>
                <a:latin typeface="Consolas" panose="020B0609020204030204" pitchFamily="49" charset="0"/>
              </a:rPr>
              <a:t> &lt;</a:t>
            </a:r>
            <a:r>
              <a:rPr lang="en-US" sz="1050" b="1" dirty="0" err="1">
                <a:solidFill>
                  <a:schemeClr val="bg1"/>
                </a:solidFill>
                <a:latin typeface="Consolas" panose="020B0609020204030204" pitchFamily="49" charset="0"/>
              </a:rPr>
              <a:t>passfile</a:t>
            </a:r>
            <a:r>
              <a:rPr lang="en-US" sz="1050" b="1" dirty="0">
                <a:solidFill>
                  <a:schemeClr val="bg1"/>
                </a:solidFill>
                <a:latin typeface="Consolas" panose="020B0609020204030204" pitchFamily="49" charset="0"/>
              </a:rPr>
              <a:t>&gt;</a:t>
            </a:r>
            <a:br>
              <a:rPr lang="en-US" sz="1050" b="1" dirty="0">
                <a:solidFill>
                  <a:schemeClr val="bg1"/>
                </a:solidFill>
                <a:latin typeface="Consolas" panose="020B0609020204030204" pitchFamily="49" charset="0"/>
              </a:rPr>
            </a:br>
            <a:r>
              <a:rPr lang="en-US" sz="1050" b="1" dirty="0">
                <a:solidFill>
                  <a:srgbClr val="000000"/>
                </a:solidFill>
                <a:latin typeface="Consolas" panose="020B0609020204030204" pitchFamily="49" charset="0"/>
              </a:rPr>
              <a:t>Update and create new users in batch mode, using &lt;</a:t>
            </a:r>
            <a:r>
              <a:rPr lang="en-US" sz="1050" b="1" dirty="0" err="1">
                <a:solidFill>
                  <a:srgbClr val="000000"/>
                </a:solidFill>
                <a:latin typeface="Consolas" panose="020B0609020204030204" pitchFamily="49" charset="0"/>
              </a:rPr>
              <a:t>passfile</a:t>
            </a:r>
            <a:r>
              <a:rPr lang="en-US" sz="1050" b="1" dirty="0">
                <a:solidFill>
                  <a:srgbClr val="000000"/>
                </a:solidFill>
                <a:latin typeface="Consolas" panose="020B0609020204030204" pitchFamily="49" charset="0"/>
              </a:rPr>
              <a:t>&gt; for input </a:t>
            </a:r>
          </a:p>
        </p:txBody>
      </p:sp>
      <p:sp>
        <p:nvSpPr>
          <p:cNvPr id="50" name="Rectangle 49">
            <a:extLst>
              <a:ext uri="{FF2B5EF4-FFF2-40B4-BE49-F238E27FC236}">
                <a16:creationId xmlns:a16="http://schemas.microsoft.com/office/drawing/2014/main" id="{AC10C13C-5B6A-49F7-9C87-13997D66F881}"/>
              </a:ext>
            </a:extLst>
          </p:cNvPr>
          <p:cNvSpPr/>
          <p:nvPr/>
        </p:nvSpPr>
        <p:spPr>
          <a:xfrm>
            <a:off x="9000058" y="4831588"/>
            <a:ext cx="3101275"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Rectangle : coins arrondis 50">
            <a:extLst>
              <a:ext uri="{FF2B5EF4-FFF2-40B4-BE49-F238E27FC236}">
                <a16:creationId xmlns:a16="http://schemas.microsoft.com/office/drawing/2014/main" id="{DD1B7D73-70FB-435A-9FF8-1F9CAAB3CCF7}"/>
              </a:ext>
            </a:extLst>
          </p:cNvPr>
          <p:cNvSpPr/>
          <p:nvPr/>
        </p:nvSpPr>
        <p:spPr>
          <a:xfrm>
            <a:off x="10157234" y="4777650"/>
            <a:ext cx="1774782"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2" name="Rectangle : coins arrondis 51">
            <a:extLst>
              <a:ext uri="{FF2B5EF4-FFF2-40B4-BE49-F238E27FC236}">
                <a16:creationId xmlns:a16="http://schemas.microsoft.com/office/drawing/2014/main" id="{09B0A0AE-DE18-475D-A80B-C556821FFB4A}"/>
              </a:ext>
            </a:extLst>
          </p:cNvPr>
          <p:cNvSpPr/>
          <p:nvPr/>
        </p:nvSpPr>
        <p:spPr>
          <a:xfrm>
            <a:off x="10239149" y="4868455"/>
            <a:ext cx="1582170"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3" name="Zone de texte 1323">
            <a:extLst>
              <a:ext uri="{FF2B5EF4-FFF2-40B4-BE49-F238E27FC236}">
                <a16:creationId xmlns:a16="http://schemas.microsoft.com/office/drawing/2014/main" id="{97B56027-08CE-444A-9D57-590271247B7E}"/>
              </a:ext>
            </a:extLst>
          </p:cNvPr>
          <p:cNvSpPr txBox="1">
            <a:spLocks noChangeArrowheads="1"/>
          </p:cNvSpPr>
          <p:nvPr/>
        </p:nvSpPr>
        <p:spPr bwMode="auto">
          <a:xfrm>
            <a:off x="10377124" y="4812538"/>
            <a:ext cx="1267456"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400" b="1" dirty="0">
                <a:solidFill>
                  <a:srgbClr val="CECBCB"/>
                </a:solidFill>
                <a:latin typeface="Amatic SC" pitchFamily="2" charset="0"/>
                <a:ea typeface="Yu Mincho" panose="02020400000000000000" pitchFamily="18" charset="-128"/>
                <a:cs typeface="Arial" panose="020B0604020202020204" pitchFamily="34" charset="0"/>
              </a:rPr>
              <a:t>chpasswd</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54" name="Rectangle : coins arrondis 53">
            <a:extLst>
              <a:ext uri="{FF2B5EF4-FFF2-40B4-BE49-F238E27FC236}">
                <a16:creationId xmlns:a16="http://schemas.microsoft.com/office/drawing/2014/main" id="{AC8632DF-3685-4808-91B4-F188B13183D4}"/>
              </a:ext>
            </a:extLst>
          </p:cNvPr>
          <p:cNvSpPr/>
          <p:nvPr/>
        </p:nvSpPr>
        <p:spPr>
          <a:xfrm>
            <a:off x="8991514" y="5405374"/>
            <a:ext cx="3092585" cy="761286"/>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err="1">
                <a:solidFill>
                  <a:schemeClr val="bg1"/>
                </a:solidFill>
                <a:latin typeface="Consolas" panose="020B0609020204030204" pitchFamily="49" charset="0"/>
              </a:rPr>
              <a:t>chpasswd</a:t>
            </a:r>
            <a:r>
              <a:rPr lang="en-US" sz="1050" b="1" dirty="0">
                <a:solidFill>
                  <a:schemeClr val="bg1"/>
                </a:solidFill>
                <a:latin typeface="Consolas" panose="020B0609020204030204" pitchFamily="49" charset="0"/>
              </a:rPr>
              <a:t> &lt;</a:t>
            </a:r>
            <a:r>
              <a:rPr lang="en-US" sz="1050" b="1" dirty="0" err="1">
                <a:solidFill>
                  <a:schemeClr val="bg1"/>
                </a:solidFill>
                <a:latin typeface="Consolas" panose="020B0609020204030204" pitchFamily="49" charset="0"/>
              </a:rPr>
              <a:t>passfile</a:t>
            </a:r>
            <a:r>
              <a:rPr lang="en-US" sz="1050" b="1" dirty="0">
                <a:solidFill>
                  <a:schemeClr val="bg1"/>
                </a:solidFill>
                <a:latin typeface="Consolas" panose="020B0609020204030204" pitchFamily="49" charset="0"/>
              </a:rPr>
              <a:t>&gt; </a:t>
            </a:r>
          </a:p>
          <a:p>
            <a:pPr algn="ctr"/>
            <a:r>
              <a:rPr lang="en-US" sz="1050" b="1" dirty="0">
                <a:solidFill>
                  <a:srgbClr val="000000"/>
                </a:solidFill>
                <a:latin typeface="Consolas" panose="020B0609020204030204" pitchFamily="49" charset="0"/>
              </a:rPr>
              <a:t>Modifies the passwords of multiple users in batch mode using &lt;</a:t>
            </a:r>
            <a:r>
              <a:rPr lang="en-US" sz="1050" b="1" dirty="0" err="1">
                <a:solidFill>
                  <a:srgbClr val="000000"/>
                </a:solidFill>
                <a:latin typeface="Consolas" panose="020B0609020204030204" pitchFamily="49" charset="0"/>
              </a:rPr>
              <a:t>passfile</a:t>
            </a:r>
            <a:r>
              <a:rPr lang="en-US" sz="1050" b="1" dirty="0">
                <a:solidFill>
                  <a:srgbClr val="000000"/>
                </a:solidFill>
                <a:latin typeface="Consolas" panose="020B0609020204030204" pitchFamily="49" charset="0"/>
              </a:rPr>
              <a:t>&gt; for input </a:t>
            </a:r>
          </a:p>
        </p:txBody>
      </p:sp>
      <p:sp>
        <p:nvSpPr>
          <p:cNvPr id="55" name="Rectangle 54">
            <a:extLst>
              <a:ext uri="{FF2B5EF4-FFF2-40B4-BE49-F238E27FC236}">
                <a16:creationId xmlns:a16="http://schemas.microsoft.com/office/drawing/2014/main" id="{F49CED27-5ED8-4390-992C-47806416F017}"/>
              </a:ext>
            </a:extLst>
          </p:cNvPr>
          <p:cNvSpPr/>
          <p:nvPr/>
        </p:nvSpPr>
        <p:spPr>
          <a:xfrm>
            <a:off x="9047636" y="6373599"/>
            <a:ext cx="1839595" cy="389890"/>
          </a:xfrm>
          <a:prstGeom prst="rect">
            <a:avLst/>
          </a:prstGeom>
          <a:pattFill prst="smGrid">
            <a:fgClr>
              <a:srgbClr val="FED0CA"/>
            </a:fgClr>
            <a:bgClr>
              <a:srgbClr val="F2F2F2"/>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6" name="Rectangle 55">
            <a:extLst>
              <a:ext uri="{FF2B5EF4-FFF2-40B4-BE49-F238E27FC236}">
                <a16:creationId xmlns:a16="http://schemas.microsoft.com/office/drawing/2014/main" id="{99E721EB-E445-4163-B233-8BBB0B86FC0D}"/>
              </a:ext>
            </a:extLst>
          </p:cNvPr>
          <p:cNvSpPr/>
          <p:nvPr/>
        </p:nvSpPr>
        <p:spPr>
          <a:xfrm>
            <a:off x="9958754" y="6266449"/>
            <a:ext cx="1839595" cy="389890"/>
          </a:xfrm>
          <a:prstGeom prst="rect">
            <a:avLst/>
          </a:prstGeom>
          <a:solidFill>
            <a:srgbClr val="FACED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57" name="Image 56">
            <a:extLst>
              <a:ext uri="{FF2B5EF4-FFF2-40B4-BE49-F238E27FC236}">
                <a16:creationId xmlns:a16="http://schemas.microsoft.com/office/drawing/2014/main" id="{B4548EAC-DDA6-43EA-8E50-6AB9738EA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4626" y="6288362"/>
            <a:ext cx="469433" cy="457240"/>
          </a:xfrm>
          <a:prstGeom prst="rect">
            <a:avLst/>
          </a:prstGeom>
        </p:spPr>
      </p:pic>
    </p:spTree>
    <p:extLst>
      <p:ext uri="{BB962C8B-B14F-4D97-AF65-F5344CB8AC3E}">
        <p14:creationId xmlns:p14="http://schemas.microsoft.com/office/powerpoint/2010/main" val="117360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2755DC58-A55F-4A4F-A6B6-E8831A1D9F31}"/>
              </a:ext>
            </a:extLst>
          </p:cNvPr>
          <p:cNvSpPr/>
          <p:nvPr/>
        </p:nvSpPr>
        <p:spPr>
          <a:xfrm>
            <a:off x="187719" y="90174"/>
            <a:ext cx="4435566" cy="877706"/>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b="1" dirty="0">
              <a:latin typeface="Consolas" panose="020B0609020204030204" pitchFamily="49" charset="0"/>
            </a:endParaRPr>
          </a:p>
        </p:txBody>
      </p:sp>
      <p:sp>
        <p:nvSpPr>
          <p:cNvPr id="5" name="Zone de texte 13">
            <a:extLst>
              <a:ext uri="{FF2B5EF4-FFF2-40B4-BE49-F238E27FC236}">
                <a16:creationId xmlns:a16="http://schemas.microsoft.com/office/drawing/2014/main" id="{FB6E2F15-8CDE-4DEF-98B1-736745E07577}"/>
              </a:ext>
            </a:extLst>
          </p:cNvPr>
          <p:cNvSpPr txBox="1">
            <a:spLocks noChangeArrowheads="1"/>
          </p:cNvSpPr>
          <p:nvPr/>
        </p:nvSpPr>
        <p:spPr bwMode="auto">
          <a:xfrm>
            <a:off x="83491" y="90174"/>
            <a:ext cx="1850084" cy="36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b="1" i="0" u="none" strike="noStrike" cap="none" normalizeH="0" baseline="0" dirty="0">
                <a:ln>
                  <a:noFill/>
                </a:ln>
                <a:solidFill>
                  <a:schemeClr val="bg1"/>
                </a:solidFill>
                <a:effectLst/>
                <a:latin typeface="Consolas" panose="020B0609020204030204" pitchFamily="49" charset="0"/>
                <a:ea typeface="Yu Mincho" panose="02020400000000000000" pitchFamily="18" charset="-128"/>
                <a:cs typeface="Arial" panose="020B0604020202020204" pitchFamily="34" charset="0"/>
              </a:rPr>
              <a:t>/etc/</a:t>
            </a:r>
            <a:r>
              <a:rPr kumimoji="0" lang="fr-FR" altLang="en-US" b="1" i="0" u="none" strike="noStrike" cap="none" normalizeH="0" baseline="0" dirty="0" err="1">
                <a:ln>
                  <a:noFill/>
                </a:ln>
                <a:solidFill>
                  <a:schemeClr val="bg1"/>
                </a:solidFill>
                <a:effectLst/>
                <a:latin typeface="Consolas" panose="020B0609020204030204" pitchFamily="49" charset="0"/>
                <a:ea typeface="Yu Mincho" panose="02020400000000000000" pitchFamily="18" charset="-128"/>
                <a:cs typeface="Arial" panose="020B0604020202020204" pitchFamily="34" charset="0"/>
              </a:rPr>
              <a:t>login.defs</a:t>
            </a:r>
            <a:endParaRPr kumimoji="0" lang="fr-FR" altLang="en-US" sz="1100" b="1" i="0" u="none" strike="noStrike" cap="none" normalizeH="0" baseline="0" dirty="0">
              <a:ln>
                <a:noFill/>
              </a:ln>
              <a:solidFill>
                <a:schemeClr val="bg1"/>
              </a:solidFill>
              <a:effectLst/>
              <a:latin typeface="Consolas" panose="020B0609020204030204" pitchFamily="49" charset="0"/>
            </a:endParaRPr>
          </a:p>
        </p:txBody>
      </p:sp>
      <p:sp>
        <p:nvSpPr>
          <p:cNvPr id="6" name="Rectangle : coins arrondis 5">
            <a:extLst>
              <a:ext uri="{FF2B5EF4-FFF2-40B4-BE49-F238E27FC236}">
                <a16:creationId xmlns:a16="http://schemas.microsoft.com/office/drawing/2014/main" id="{4D2EB34D-F198-4DA9-9261-900A2FBE71D6}"/>
              </a:ext>
            </a:extLst>
          </p:cNvPr>
          <p:cNvSpPr/>
          <p:nvPr/>
        </p:nvSpPr>
        <p:spPr>
          <a:xfrm>
            <a:off x="326050" y="403439"/>
            <a:ext cx="4198325" cy="405900"/>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b="1" dirty="0">
                <a:solidFill>
                  <a:srgbClr val="000000"/>
                </a:solidFill>
                <a:latin typeface="Consolas" panose="020B0609020204030204" pitchFamily="49" charset="0"/>
              </a:rPr>
              <a:t>This file is for setting the extra defaults after login</a:t>
            </a:r>
            <a:r>
              <a:rPr lang="en-US" sz="1050" b="1" dirty="0">
                <a:solidFill>
                  <a:srgbClr val="000000"/>
                </a:solidFill>
                <a:latin typeface="Consolas" panose="020B0609020204030204" pitchFamily="49" charset="0"/>
              </a:rPr>
              <a:t>. </a:t>
            </a:r>
          </a:p>
        </p:txBody>
      </p:sp>
      <p:sp>
        <p:nvSpPr>
          <p:cNvPr id="7" name="Rectangle 6">
            <a:extLst>
              <a:ext uri="{FF2B5EF4-FFF2-40B4-BE49-F238E27FC236}">
                <a16:creationId xmlns:a16="http://schemas.microsoft.com/office/drawing/2014/main" id="{687F4C23-C7CC-4E4F-B003-E386ED62C23A}"/>
              </a:ext>
            </a:extLst>
          </p:cNvPr>
          <p:cNvSpPr/>
          <p:nvPr/>
        </p:nvSpPr>
        <p:spPr>
          <a:xfrm>
            <a:off x="-38099" y="953762"/>
            <a:ext cx="2552699" cy="523220"/>
          </a:xfrm>
          <a:prstGeom prst="rect">
            <a:avLst/>
          </a:prstGeom>
          <a:noFill/>
        </p:spPr>
        <p:txBody>
          <a:bodyPr wrap="square" lIns="91440" tIns="45720" rIns="91440" bIns="45720">
            <a:spAutoFit/>
          </a:bodyPr>
          <a:lstStyle/>
          <a:p>
            <a:pPr algn="ctr"/>
            <a:r>
              <a:rPr lang="fr-FR" sz="2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OTHER USER</a:t>
            </a:r>
            <a:endPar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Rectangle 7">
            <a:extLst>
              <a:ext uri="{FF2B5EF4-FFF2-40B4-BE49-F238E27FC236}">
                <a16:creationId xmlns:a16="http://schemas.microsoft.com/office/drawing/2014/main" id="{5ED52B15-65F4-4DB5-A6AF-95B855FEAC58}"/>
              </a:ext>
            </a:extLst>
          </p:cNvPr>
          <p:cNvSpPr/>
          <p:nvPr/>
        </p:nvSpPr>
        <p:spPr>
          <a:xfrm>
            <a:off x="2348352" y="717170"/>
            <a:ext cx="2089033" cy="923330"/>
          </a:xfrm>
          <a:prstGeom prst="rect">
            <a:avLst/>
          </a:prstGeom>
          <a:noFill/>
        </p:spPr>
        <p:txBody>
          <a:bodyPr wrap="none" lIns="91440" tIns="45720" rIns="91440" bIns="45720">
            <a:spAutoFit/>
          </a:bodyPr>
          <a:lstStyle/>
          <a:p>
            <a:pPr algn="ctr"/>
            <a:r>
              <a:rPr lang="fr-FR" sz="5400" dirty="0">
                <a:solidFill>
                  <a:schemeClr val="bg2"/>
                </a:solidFill>
                <a:latin typeface="+mj-lt"/>
              </a:rPr>
              <a:t>Commands</a:t>
            </a:r>
          </a:p>
        </p:txBody>
      </p:sp>
      <p:pic>
        <p:nvPicPr>
          <p:cNvPr id="9" name="Image 8">
            <a:extLst>
              <a:ext uri="{FF2B5EF4-FFF2-40B4-BE49-F238E27FC236}">
                <a16:creationId xmlns:a16="http://schemas.microsoft.com/office/drawing/2014/main" id="{279164D5-CE7A-4884-B81A-248520587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75275">
            <a:off x="4342082" y="1120403"/>
            <a:ext cx="303418" cy="244214"/>
          </a:xfrm>
          <a:prstGeom prst="rect">
            <a:avLst/>
          </a:prstGeom>
        </p:spPr>
      </p:pic>
      <p:sp>
        <p:nvSpPr>
          <p:cNvPr id="17" name="Rectangle 16">
            <a:extLst>
              <a:ext uri="{FF2B5EF4-FFF2-40B4-BE49-F238E27FC236}">
                <a16:creationId xmlns:a16="http://schemas.microsoft.com/office/drawing/2014/main" id="{156EC29E-D45D-4098-8EBC-69F74768F04E}"/>
              </a:ext>
            </a:extLst>
          </p:cNvPr>
          <p:cNvSpPr/>
          <p:nvPr/>
        </p:nvSpPr>
        <p:spPr>
          <a:xfrm>
            <a:off x="4808669" y="278426"/>
            <a:ext cx="3986256" cy="394552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A7B94EA-3C3B-4698-A535-EAE97586D83F}"/>
              </a:ext>
            </a:extLst>
          </p:cNvPr>
          <p:cNvSpPr/>
          <p:nvPr/>
        </p:nvSpPr>
        <p:spPr>
          <a:xfrm>
            <a:off x="294168" y="1640500"/>
            <a:ext cx="4329117" cy="50559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au 10">
            <a:extLst>
              <a:ext uri="{FF2B5EF4-FFF2-40B4-BE49-F238E27FC236}">
                <a16:creationId xmlns:a16="http://schemas.microsoft.com/office/drawing/2014/main" id="{9D2B08A7-F3D1-4F24-A9FA-39F5AAC14C3C}"/>
              </a:ext>
            </a:extLst>
          </p:cNvPr>
          <p:cNvGraphicFramePr>
            <a:graphicFrameLocks noGrp="1"/>
          </p:cNvGraphicFramePr>
          <p:nvPr>
            <p:extLst>
              <p:ext uri="{D42A27DB-BD31-4B8C-83A1-F6EECF244321}">
                <p14:modId xmlns:p14="http://schemas.microsoft.com/office/powerpoint/2010/main" val="2200487122"/>
              </p:ext>
            </p:extLst>
          </p:nvPr>
        </p:nvGraphicFramePr>
        <p:xfrm>
          <a:off x="195259" y="1550526"/>
          <a:ext cx="4329116" cy="5055964"/>
        </p:xfrm>
        <a:graphic>
          <a:graphicData uri="http://schemas.openxmlformats.org/drawingml/2006/table">
            <a:tbl>
              <a:tblPr>
                <a:tableStyleId>{ED083AE6-46FA-4A59-8FB0-9F97EB10719F}</a:tableStyleId>
              </a:tblPr>
              <a:tblGrid>
                <a:gridCol w="1785941">
                  <a:extLst>
                    <a:ext uri="{9D8B030D-6E8A-4147-A177-3AD203B41FA5}">
                      <a16:colId xmlns:a16="http://schemas.microsoft.com/office/drawing/2014/main" val="1022451810"/>
                    </a:ext>
                  </a:extLst>
                </a:gridCol>
                <a:gridCol w="2543175">
                  <a:extLst>
                    <a:ext uri="{9D8B030D-6E8A-4147-A177-3AD203B41FA5}">
                      <a16:colId xmlns:a16="http://schemas.microsoft.com/office/drawing/2014/main" val="3202351443"/>
                    </a:ext>
                  </a:extLst>
                </a:gridCol>
              </a:tblGrid>
              <a:tr h="409409">
                <a:tc>
                  <a:txBody>
                    <a:bodyPr/>
                    <a:lstStyle/>
                    <a:p>
                      <a:pPr algn="ctr"/>
                      <a:r>
                        <a:rPr lang="en-US" sz="1100" b="1" dirty="0">
                          <a:solidFill>
                            <a:schemeClr val="accent4">
                              <a:lumMod val="75000"/>
                            </a:schemeClr>
                          </a:solidFill>
                          <a:effectLst/>
                          <a:latin typeface="Consolas" panose="020B0609020204030204" pitchFamily="49" charset="0"/>
                        </a:rPr>
                        <a:t>Id –ng [username]</a:t>
                      </a:r>
                    </a:p>
                  </a:txBody>
                  <a:tcPr anchor="ctr">
                    <a:solidFill>
                      <a:schemeClr val="bg2">
                        <a:lumMod val="20000"/>
                        <a:lumOff val="80000"/>
                      </a:schemeClr>
                    </a:solidFill>
                  </a:tcPr>
                </a:tc>
                <a:tc>
                  <a:txBody>
                    <a:bodyPr/>
                    <a:lstStyle/>
                    <a:p>
                      <a:r>
                        <a:rPr lang="en-US" sz="1000" b="0" i="0" dirty="0">
                          <a:solidFill>
                            <a:srgbClr val="000000"/>
                          </a:solidFill>
                          <a:effectLst/>
                          <a:latin typeface="Consolas" panose="020B0609020204030204" pitchFamily="49" charset="0"/>
                        </a:rPr>
                        <a:t>Shows the present effective group of a user.</a:t>
                      </a:r>
                      <a:endParaRPr lang="en-US" sz="1000" dirty="0">
                        <a:solidFill>
                          <a:schemeClr val="tx1">
                            <a:lumMod val="7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75278693"/>
                  </a:ext>
                </a:extLst>
              </a:tr>
              <a:tr h="409409">
                <a:tc>
                  <a:txBody>
                    <a:bodyPr/>
                    <a:lstStyle/>
                    <a:p>
                      <a:pPr algn="ctr"/>
                      <a:r>
                        <a:rPr lang="en-US" sz="1100" b="1" dirty="0">
                          <a:solidFill>
                            <a:schemeClr val="accent4">
                              <a:lumMod val="75000"/>
                            </a:schemeClr>
                          </a:solidFill>
                          <a:effectLst/>
                          <a:latin typeface="Consolas" panose="020B0609020204030204" pitchFamily="49" charset="0"/>
                        </a:rPr>
                        <a:t>Id –</a:t>
                      </a:r>
                      <a:r>
                        <a:rPr lang="en-US" sz="1100" b="1" dirty="0" err="1">
                          <a:solidFill>
                            <a:schemeClr val="accent4">
                              <a:lumMod val="75000"/>
                            </a:schemeClr>
                          </a:solidFill>
                          <a:effectLst/>
                          <a:latin typeface="Consolas" panose="020B0609020204030204" pitchFamily="49" charset="0"/>
                        </a:rPr>
                        <a:t>nG</a:t>
                      </a:r>
                      <a:r>
                        <a:rPr lang="en-US" sz="1100" b="1" dirty="0">
                          <a:solidFill>
                            <a:schemeClr val="accent4">
                              <a:lumMod val="75000"/>
                            </a:schemeClr>
                          </a:solidFill>
                          <a:effectLst/>
                          <a:latin typeface="Consolas" panose="020B0609020204030204" pitchFamily="49" charset="0"/>
                        </a:rPr>
                        <a:t> [username]</a:t>
                      </a:r>
                    </a:p>
                  </a:txBody>
                  <a:tcPr anchor="ctr">
                    <a:solidFill>
                      <a:schemeClr val="bg2">
                        <a:lumMod val="20000"/>
                        <a:lumOff val="80000"/>
                      </a:schemeClr>
                    </a:solidFill>
                  </a:tcPr>
                </a:tc>
                <a:tc>
                  <a:txBody>
                    <a:bodyPr/>
                    <a:lstStyle/>
                    <a:p>
                      <a:r>
                        <a:rPr lang="en-US" sz="1000" b="0" i="0" dirty="0">
                          <a:solidFill>
                            <a:srgbClr val="000000"/>
                          </a:solidFill>
                          <a:effectLst/>
                          <a:latin typeface="Consolas" panose="020B0609020204030204" pitchFamily="49" charset="0"/>
                        </a:rPr>
                        <a:t>Shows all the groups the present user belongs to.</a:t>
                      </a:r>
                      <a:endParaRPr lang="en-US" sz="1000" dirty="0">
                        <a:solidFill>
                          <a:schemeClr val="tx1">
                            <a:lumMod val="7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579509863"/>
                  </a:ext>
                </a:extLst>
              </a:tr>
              <a:tr h="409409">
                <a:tc>
                  <a:txBody>
                    <a:bodyPr/>
                    <a:lstStyle/>
                    <a:p>
                      <a:pPr algn="ctr"/>
                      <a:r>
                        <a:rPr lang="en-US" sz="1100" b="1" dirty="0">
                          <a:solidFill>
                            <a:schemeClr val="accent4">
                              <a:lumMod val="75000"/>
                            </a:schemeClr>
                          </a:solidFill>
                          <a:effectLst/>
                          <a:latin typeface="Consolas" panose="020B0609020204030204" pitchFamily="49" charset="0"/>
                        </a:rPr>
                        <a:t>groups [username]</a:t>
                      </a:r>
                    </a:p>
                  </a:txBody>
                  <a:tcPr anchor="ctr">
                    <a:solidFill>
                      <a:schemeClr val="bg2">
                        <a:lumMod val="20000"/>
                        <a:lumOff val="80000"/>
                      </a:schemeClr>
                    </a:solidFill>
                  </a:tcPr>
                </a:tc>
                <a:tc>
                  <a:txBody>
                    <a:bodyPr/>
                    <a:lstStyle/>
                    <a:p>
                      <a:r>
                        <a:rPr lang="en-US" sz="1000" b="0" i="0" dirty="0">
                          <a:solidFill>
                            <a:srgbClr val="000000"/>
                          </a:solidFill>
                          <a:effectLst/>
                          <a:latin typeface="Consolas" panose="020B0609020204030204" pitchFamily="49" charset="0"/>
                        </a:rPr>
                        <a:t>Shows all the groups the present user belongs to.</a:t>
                      </a:r>
                      <a:endParaRPr lang="en-US" sz="1000" dirty="0">
                        <a:solidFill>
                          <a:schemeClr val="tx1">
                            <a:lumMod val="7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4137185934"/>
                  </a:ext>
                </a:extLst>
              </a:tr>
              <a:tr h="473685">
                <a:tc>
                  <a:txBody>
                    <a:bodyPr/>
                    <a:lstStyle/>
                    <a:p>
                      <a:pPr algn="ctr"/>
                      <a:r>
                        <a:rPr lang="en-US" sz="1100" b="1" dirty="0">
                          <a:solidFill>
                            <a:schemeClr val="accent4">
                              <a:lumMod val="75000"/>
                            </a:schemeClr>
                          </a:solidFill>
                          <a:effectLst/>
                          <a:latin typeface="Consolas" panose="020B0609020204030204" pitchFamily="49" charset="0"/>
                        </a:rPr>
                        <a:t>Id –nu [username]</a:t>
                      </a:r>
                    </a:p>
                  </a:txBody>
                  <a:tcPr anchor="ctr">
                    <a:solidFill>
                      <a:schemeClr val="bg2">
                        <a:lumMod val="20000"/>
                        <a:lumOff val="80000"/>
                      </a:schemeClr>
                    </a:solidFill>
                  </a:tcPr>
                </a:tc>
                <a:tc>
                  <a:txBody>
                    <a:bodyPr/>
                    <a:lstStyle/>
                    <a:p>
                      <a:r>
                        <a:rPr lang="en-US" sz="1000" b="0" i="0" dirty="0">
                          <a:solidFill>
                            <a:srgbClr val="000000"/>
                          </a:solidFill>
                          <a:effectLst/>
                          <a:latin typeface="Consolas" panose="020B0609020204030204" pitchFamily="49" charset="0"/>
                        </a:rPr>
                        <a:t>Shows the current username of a user</a:t>
                      </a:r>
                      <a:endParaRPr lang="en-US" sz="1000" dirty="0">
                        <a:solidFill>
                          <a:schemeClr val="tx1">
                            <a:lumMod val="7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673586647"/>
                  </a:ext>
                </a:extLst>
              </a:tr>
              <a:tr h="267735">
                <a:tc>
                  <a:txBody>
                    <a:bodyPr/>
                    <a:lstStyle/>
                    <a:p>
                      <a:pPr algn="ctr"/>
                      <a:r>
                        <a:rPr lang="en-US" sz="1100" b="1" dirty="0">
                          <a:solidFill>
                            <a:schemeClr val="accent4">
                              <a:lumMod val="75000"/>
                            </a:schemeClr>
                          </a:solidFill>
                          <a:effectLst/>
                          <a:latin typeface="Consolas" panose="020B0609020204030204" pitchFamily="49" charset="0"/>
                        </a:rPr>
                        <a:t>echo $USER</a:t>
                      </a:r>
                    </a:p>
                  </a:txBody>
                  <a:tcPr anchor="ctr">
                    <a:solidFill>
                      <a:schemeClr val="bg2">
                        <a:lumMod val="20000"/>
                        <a:lumOff val="80000"/>
                      </a:schemeClr>
                    </a:solidFill>
                  </a:tcPr>
                </a:tc>
                <a:tc>
                  <a:txBody>
                    <a:bodyPr/>
                    <a:lstStyle/>
                    <a:p>
                      <a:r>
                        <a:rPr lang="en-US" sz="1000" b="0" i="0" dirty="0">
                          <a:solidFill>
                            <a:srgbClr val="000000"/>
                          </a:solidFill>
                          <a:effectLst/>
                          <a:latin typeface="Consolas" panose="020B0609020204030204" pitchFamily="49" charset="0"/>
                        </a:rPr>
                        <a:t>Shows the current user.</a:t>
                      </a:r>
                      <a:endParaRPr lang="en-US" sz="1000" dirty="0">
                        <a:solidFill>
                          <a:schemeClr val="tx1">
                            <a:lumMod val="7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2376640674"/>
                  </a:ext>
                </a:extLst>
              </a:tr>
              <a:tr h="409409">
                <a:tc>
                  <a:txBody>
                    <a:bodyPr/>
                    <a:lstStyle/>
                    <a:p>
                      <a:pPr algn="ctr"/>
                      <a:r>
                        <a:rPr lang="en-US" sz="1100" b="1" dirty="0">
                          <a:solidFill>
                            <a:schemeClr val="accent4">
                              <a:lumMod val="75000"/>
                            </a:schemeClr>
                          </a:solidFill>
                          <a:effectLst/>
                          <a:latin typeface="Consolas" panose="020B0609020204030204" pitchFamily="49" charset="0"/>
                        </a:rPr>
                        <a:t>id -u</a:t>
                      </a:r>
                    </a:p>
                  </a:txBody>
                  <a:tcPr anchor="ctr">
                    <a:solidFill>
                      <a:schemeClr val="bg2">
                        <a:lumMod val="20000"/>
                        <a:lumOff val="80000"/>
                      </a:schemeClr>
                    </a:solidFill>
                  </a:tcPr>
                </a:tc>
                <a:tc>
                  <a:txBody>
                    <a:bodyPr/>
                    <a:lstStyle/>
                    <a:p>
                      <a:r>
                        <a:rPr lang="en-US" sz="1000" b="0" i="0" dirty="0">
                          <a:solidFill>
                            <a:srgbClr val="000000"/>
                          </a:solidFill>
                          <a:effectLst/>
                          <a:latin typeface="Consolas" panose="020B0609020204030204" pitchFamily="49" charset="0"/>
                        </a:rPr>
                        <a:t>Shows the current user ID of a user.</a:t>
                      </a:r>
                      <a:endParaRPr lang="en-US" sz="1000" dirty="0">
                        <a:solidFill>
                          <a:schemeClr val="tx1">
                            <a:lumMod val="7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3813198453"/>
                  </a:ext>
                </a:extLst>
              </a:tr>
              <a:tr h="409409">
                <a:tc>
                  <a:txBody>
                    <a:bodyPr/>
                    <a:lstStyle/>
                    <a:p>
                      <a:pPr algn="ctr"/>
                      <a:r>
                        <a:rPr lang="en-US" sz="1100" b="1" dirty="0">
                          <a:solidFill>
                            <a:schemeClr val="accent4">
                              <a:lumMod val="75000"/>
                            </a:schemeClr>
                          </a:solidFill>
                          <a:effectLst/>
                          <a:latin typeface="Consolas" panose="020B0609020204030204" pitchFamily="49" charset="0"/>
                        </a:rPr>
                        <a:t>users</a:t>
                      </a:r>
                    </a:p>
                  </a:txBody>
                  <a:tcPr anchor="ctr">
                    <a:solidFill>
                      <a:schemeClr val="bg2">
                        <a:lumMod val="20000"/>
                        <a:lumOff val="80000"/>
                      </a:schemeClr>
                    </a:solidFill>
                  </a:tcPr>
                </a:tc>
                <a:tc>
                  <a:txBody>
                    <a:bodyPr/>
                    <a:lstStyle/>
                    <a:p>
                      <a:r>
                        <a:rPr lang="en-US" sz="1000" b="0" i="0" dirty="0">
                          <a:solidFill>
                            <a:srgbClr val="000000"/>
                          </a:solidFill>
                          <a:effectLst/>
                          <a:latin typeface="Consolas" panose="020B0609020204030204" pitchFamily="49" charset="0"/>
                        </a:rPr>
                        <a:t>users presently logged in locally (short format)</a:t>
                      </a:r>
                      <a:endParaRPr lang="en-US" sz="1000" dirty="0">
                        <a:solidFill>
                          <a:schemeClr val="tx1">
                            <a:lumMod val="7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874541818"/>
                  </a:ext>
                </a:extLst>
              </a:tr>
              <a:tr h="409409">
                <a:tc>
                  <a:txBody>
                    <a:bodyPr/>
                    <a:lstStyle/>
                    <a:p>
                      <a:pPr algn="ctr"/>
                      <a:r>
                        <a:rPr lang="en-US" sz="1100" b="1" dirty="0">
                          <a:solidFill>
                            <a:schemeClr val="accent4">
                              <a:lumMod val="75000"/>
                            </a:schemeClr>
                          </a:solidFill>
                          <a:effectLst/>
                          <a:latin typeface="Consolas" panose="020B0609020204030204" pitchFamily="49" charset="0"/>
                        </a:rPr>
                        <a:t>who</a:t>
                      </a:r>
                    </a:p>
                  </a:txBody>
                  <a:tcPr anchor="ctr">
                    <a:solidFill>
                      <a:schemeClr val="bg2">
                        <a:lumMod val="20000"/>
                        <a:lumOff val="80000"/>
                      </a:schemeClr>
                    </a:solidFill>
                  </a:tcPr>
                </a:tc>
                <a:tc>
                  <a:txBody>
                    <a:bodyPr/>
                    <a:lstStyle/>
                    <a:p>
                      <a:r>
                        <a:rPr lang="en-US" sz="1000" b="0" i="0" dirty="0">
                          <a:solidFill>
                            <a:srgbClr val="000000"/>
                          </a:solidFill>
                          <a:effectLst/>
                          <a:latin typeface="Consolas" panose="020B0609020204030204" pitchFamily="49" charset="0"/>
                        </a:rPr>
                        <a:t>users presently logged in locally (long format)</a:t>
                      </a:r>
                      <a:endParaRPr lang="en-US" sz="1000" dirty="0">
                        <a:solidFill>
                          <a:schemeClr val="tx1">
                            <a:lumMod val="7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627905255"/>
                  </a:ext>
                </a:extLst>
              </a:tr>
              <a:tr h="409409">
                <a:tc>
                  <a:txBody>
                    <a:bodyPr/>
                    <a:lstStyle/>
                    <a:p>
                      <a:pPr algn="ctr"/>
                      <a:r>
                        <a:rPr lang="en-US" sz="1100" b="1" dirty="0">
                          <a:solidFill>
                            <a:schemeClr val="accent4">
                              <a:lumMod val="75000"/>
                            </a:schemeClr>
                          </a:solidFill>
                          <a:effectLst/>
                          <a:latin typeface="Consolas" panose="020B0609020204030204" pitchFamily="49" charset="0"/>
                        </a:rPr>
                        <a:t>w</a:t>
                      </a:r>
                    </a:p>
                  </a:txBody>
                  <a:tcPr anchor="ctr">
                    <a:solidFill>
                      <a:schemeClr val="bg2">
                        <a:lumMod val="20000"/>
                        <a:lumOff val="80000"/>
                      </a:schemeClr>
                    </a:solidFill>
                  </a:tcPr>
                </a:tc>
                <a:tc>
                  <a:txBody>
                    <a:bodyPr/>
                    <a:lstStyle/>
                    <a:p>
                      <a:r>
                        <a:rPr lang="en-US" sz="1000" b="0" i="0" dirty="0">
                          <a:solidFill>
                            <a:srgbClr val="000000"/>
                          </a:solidFill>
                          <a:effectLst/>
                          <a:latin typeface="Consolas" panose="020B0609020204030204" pitchFamily="49" charset="0"/>
                        </a:rPr>
                        <a:t>users presently logged in locally(long format)</a:t>
                      </a:r>
                      <a:endParaRPr lang="en-US" sz="1000" dirty="0">
                        <a:solidFill>
                          <a:schemeClr val="tx1">
                            <a:lumMod val="7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3876902559"/>
                  </a:ext>
                </a:extLst>
              </a:tr>
              <a:tr h="881806">
                <a:tc>
                  <a:txBody>
                    <a:bodyPr/>
                    <a:lstStyle/>
                    <a:p>
                      <a:pPr algn="ctr"/>
                      <a:r>
                        <a:rPr lang="en-US" sz="1100" b="1" dirty="0">
                          <a:solidFill>
                            <a:schemeClr val="accent4">
                              <a:lumMod val="75000"/>
                            </a:schemeClr>
                          </a:solidFill>
                          <a:effectLst/>
                          <a:latin typeface="Consolas" panose="020B0609020204030204" pitchFamily="49" charset="0"/>
                        </a:rPr>
                        <a:t>finger[-l username]</a:t>
                      </a:r>
                    </a:p>
                  </a:txBody>
                  <a:tcPr anchor="ctr">
                    <a:solidFill>
                      <a:schemeClr val="bg2">
                        <a:lumMod val="20000"/>
                        <a:lumOff val="80000"/>
                      </a:schemeClr>
                    </a:solidFill>
                  </a:tcPr>
                </a:tc>
                <a:tc>
                  <a:txBody>
                    <a:bodyPr/>
                    <a:lstStyle/>
                    <a:p>
                      <a:r>
                        <a:rPr lang="en-US" sz="1000" b="0" i="0" dirty="0">
                          <a:solidFill>
                            <a:srgbClr val="000000"/>
                          </a:solidFill>
                          <a:effectLst/>
                          <a:latin typeface="Consolas" panose="020B0609020204030204" pitchFamily="49" charset="0"/>
                        </a:rPr>
                        <a:t>users presently logged in locally or remotely (long format). Information in [</a:t>
                      </a:r>
                      <a:r>
                        <a:rPr lang="en-US" sz="1000" b="0" i="0" dirty="0" err="1">
                          <a:solidFill>
                            <a:srgbClr val="000000"/>
                          </a:solidFill>
                          <a:effectLst/>
                          <a:latin typeface="Consolas" panose="020B0609020204030204" pitchFamily="49" charset="0"/>
                        </a:rPr>
                        <a:t>room_no</a:t>
                      </a:r>
                      <a:r>
                        <a:rPr lang="en-US" sz="1000" b="0" i="0" dirty="0">
                          <a:solidFill>
                            <a:srgbClr val="000000"/>
                          </a:solidFill>
                          <a:effectLst/>
                          <a:latin typeface="Consolas" panose="020B0609020204030204" pitchFamily="49" charset="0"/>
                        </a:rPr>
                        <a:t>] below will not be shown</a:t>
                      </a:r>
                      <a:endParaRPr lang="en-US" sz="1000" dirty="0">
                        <a:solidFill>
                          <a:schemeClr val="tx1">
                            <a:lumMod val="7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3217257578"/>
                  </a:ext>
                </a:extLst>
              </a:tr>
              <a:tr h="566875">
                <a:tc>
                  <a:txBody>
                    <a:bodyPr/>
                    <a:lstStyle/>
                    <a:p>
                      <a:pPr algn="ctr"/>
                      <a:r>
                        <a:rPr lang="en-US" sz="1100" b="1" dirty="0" err="1">
                          <a:solidFill>
                            <a:schemeClr val="accent4">
                              <a:lumMod val="75000"/>
                            </a:schemeClr>
                          </a:solidFill>
                          <a:effectLst/>
                          <a:latin typeface="Consolas" panose="020B0609020204030204" pitchFamily="49" charset="0"/>
                        </a:rPr>
                        <a:t>chfn</a:t>
                      </a:r>
                      <a:r>
                        <a:rPr lang="en-US" sz="1100" b="1" dirty="0">
                          <a:solidFill>
                            <a:schemeClr val="accent4">
                              <a:lumMod val="75000"/>
                            </a:schemeClr>
                          </a:solidFill>
                          <a:effectLst/>
                          <a:latin typeface="Consolas" panose="020B0609020204030204" pitchFamily="49" charset="0"/>
                        </a:rPr>
                        <a:t> [options]</a:t>
                      </a:r>
                    </a:p>
                  </a:txBody>
                  <a:tcPr anchor="ctr">
                    <a:solidFill>
                      <a:schemeClr val="bg2">
                        <a:lumMod val="20000"/>
                        <a:lumOff val="80000"/>
                      </a:schemeClr>
                    </a:solidFill>
                  </a:tcPr>
                </a:tc>
                <a:tc>
                  <a:txBody>
                    <a:bodyPr/>
                    <a:lstStyle/>
                    <a:p>
                      <a:r>
                        <a:rPr lang="en-US" sz="1000" b="0" i="0" dirty="0">
                          <a:solidFill>
                            <a:srgbClr val="000000"/>
                          </a:solidFill>
                          <a:effectLst/>
                          <a:latin typeface="Consolas" panose="020B0609020204030204" pitchFamily="49" charset="0"/>
                        </a:rPr>
                        <a:t>Changes the users info(field 5) in the </a:t>
                      </a:r>
                      <a:r>
                        <a:rPr lang="en-US" sz="1000" b="1" i="0" dirty="0">
                          <a:solidFill>
                            <a:srgbClr val="000000"/>
                          </a:solidFill>
                          <a:effectLst/>
                          <a:latin typeface="Consolas" panose="020B0609020204030204" pitchFamily="49" charset="0"/>
                        </a:rPr>
                        <a:t>/etc/passwd. </a:t>
                      </a:r>
                      <a:r>
                        <a:rPr lang="en-US" sz="1000" b="0" i="0" dirty="0">
                          <a:solidFill>
                            <a:srgbClr val="000000"/>
                          </a:solidFill>
                          <a:effectLst/>
                          <a:latin typeface="Consolas" panose="020B0609020204030204" pitchFamily="49" charset="0"/>
                        </a:rPr>
                        <a:t>(for scripting purposes)</a:t>
                      </a:r>
                      <a:endParaRPr lang="en-US" sz="1000" dirty="0">
                        <a:solidFill>
                          <a:schemeClr val="tx1">
                            <a:lumMod val="7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1768165583"/>
                  </a:ext>
                </a:extLst>
              </a:tr>
            </a:tbl>
          </a:graphicData>
        </a:graphic>
      </p:graphicFrame>
      <p:graphicFrame>
        <p:nvGraphicFramePr>
          <p:cNvPr id="16" name="Tableau 15">
            <a:extLst>
              <a:ext uri="{FF2B5EF4-FFF2-40B4-BE49-F238E27FC236}">
                <a16:creationId xmlns:a16="http://schemas.microsoft.com/office/drawing/2014/main" id="{9572B419-AE8C-42CB-AC73-8A5B9DEA741C}"/>
              </a:ext>
            </a:extLst>
          </p:cNvPr>
          <p:cNvGraphicFramePr>
            <a:graphicFrameLocks noGrp="1"/>
          </p:cNvGraphicFramePr>
          <p:nvPr>
            <p:extLst>
              <p:ext uri="{D42A27DB-BD31-4B8C-83A1-F6EECF244321}">
                <p14:modId xmlns:p14="http://schemas.microsoft.com/office/powerpoint/2010/main" val="3875745477"/>
              </p:ext>
            </p:extLst>
          </p:nvPr>
        </p:nvGraphicFramePr>
        <p:xfrm>
          <a:off x="4704694" y="90174"/>
          <a:ext cx="3914489" cy="3975569"/>
        </p:xfrm>
        <a:graphic>
          <a:graphicData uri="http://schemas.openxmlformats.org/drawingml/2006/table">
            <a:tbl>
              <a:tblPr>
                <a:tableStyleId>{ED083AE6-46FA-4A59-8FB0-9F97EB10719F}</a:tableStyleId>
              </a:tblPr>
              <a:tblGrid>
                <a:gridCol w="858869">
                  <a:extLst>
                    <a:ext uri="{9D8B030D-6E8A-4147-A177-3AD203B41FA5}">
                      <a16:colId xmlns:a16="http://schemas.microsoft.com/office/drawing/2014/main" val="1022451810"/>
                    </a:ext>
                  </a:extLst>
                </a:gridCol>
                <a:gridCol w="3055620">
                  <a:extLst>
                    <a:ext uri="{9D8B030D-6E8A-4147-A177-3AD203B41FA5}">
                      <a16:colId xmlns:a16="http://schemas.microsoft.com/office/drawing/2014/main" val="1734094520"/>
                    </a:ext>
                  </a:extLst>
                </a:gridCol>
              </a:tblGrid>
              <a:tr h="409409">
                <a:tc gridSpan="2">
                  <a:txBody>
                    <a:bodyPr/>
                    <a:lstStyle/>
                    <a:p>
                      <a:pPr algn="ctr"/>
                      <a:r>
                        <a:rPr lang="en-US" sz="1000" b="1" i="0" dirty="0">
                          <a:solidFill>
                            <a:schemeClr val="accent4">
                              <a:lumMod val="75000"/>
                            </a:schemeClr>
                          </a:solidFill>
                          <a:effectLst/>
                          <a:latin typeface="Consolas" panose="020B0609020204030204" pitchFamily="49" charset="0"/>
                        </a:rPr>
                        <a:t>[-f </a:t>
                      </a:r>
                      <a:r>
                        <a:rPr lang="en-US" sz="1000" b="1" i="0" dirty="0" err="1">
                          <a:solidFill>
                            <a:schemeClr val="accent4">
                              <a:lumMod val="75000"/>
                            </a:schemeClr>
                          </a:solidFill>
                          <a:effectLst/>
                          <a:latin typeface="Consolas" panose="020B0609020204030204" pitchFamily="49" charset="0"/>
                        </a:rPr>
                        <a:t>full_name</a:t>
                      </a:r>
                      <a:r>
                        <a:rPr lang="en-US" sz="1000" b="1" i="0" dirty="0">
                          <a:solidFill>
                            <a:schemeClr val="accent4">
                              <a:lumMod val="75000"/>
                            </a:schemeClr>
                          </a:solidFill>
                          <a:effectLst/>
                          <a:latin typeface="Consolas" panose="020B0609020204030204" pitchFamily="49" charset="0"/>
                        </a:rPr>
                        <a:t>] [-r </a:t>
                      </a:r>
                      <a:r>
                        <a:rPr lang="en-US" sz="1000" b="1" i="0" dirty="0" err="1">
                          <a:solidFill>
                            <a:schemeClr val="accent4">
                              <a:lumMod val="75000"/>
                            </a:schemeClr>
                          </a:solidFill>
                          <a:effectLst/>
                          <a:latin typeface="Consolas" panose="020B0609020204030204" pitchFamily="49" charset="0"/>
                        </a:rPr>
                        <a:t>room_no</a:t>
                      </a:r>
                      <a:r>
                        <a:rPr lang="en-US" sz="1000" b="1" i="0" dirty="0">
                          <a:solidFill>
                            <a:schemeClr val="accent4">
                              <a:lumMod val="75000"/>
                            </a:schemeClr>
                          </a:solidFill>
                          <a:effectLst/>
                          <a:latin typeface="Consolas" panose="020B0609020204030204" pitchFamily="49" charset="0"/>
                        </a:rPr>
                        <a:t>] [-w </a:t>
                      </a:r>
                      <a:r>
                        <a:rPr lang="en-US" sz="1000" b="1" i="0" dirty="0" err="1">
                          <a:solidFill>
                            <a:schemeClr val="accent4">
                              <a:lumMod val="75000"/>
                            </a:schemeClr>
                          </a:solidFill>
                          <a:effectLst/>
                          <a:latin typeface="Consolas" panose="020B0609020204030204" pitchFamily="49" charset="0"/>
                        </a:rPr>
                        <a:t>work_ph</a:t>
                      </a:r>
                      <a:r>
                        <a:rPr lang="en-US" sz="1000" b="1" i="0" dirty="0">
                          <a:solidFill>
                            <a:schemeClr val="accent4">
                              <a:lumMod val="75000"/>
                            </a:schemeClr>
                          </a:solidFill>
                          <a:effectLst/>
                          <a:latin typeface="Consolas" panose="020B0609020204030204" pitchFamily="49" charset="0"/>
                        </a:rPr>
                        <a:t>]</a:t>
                      </a:r>
                      <a:br>
                        <a:rPr lang="en-US" sz="1000" b="1" i="0" dirty="0">
                          <a:solidFill>
                            <a:schemeClr val="accent4">
                              <a:lumMod val="75000"/>
                            </a:schemeClr>
                          </a:solidFill>
                          <a:effectLst/>
                          <a:latin typeface="Consolas" panose="020B0609020204030204" pitchFamily="49" charset="0"/>
                        </a:rPr>
                      </a:br>
                      <a:r>
                        <a:rPr lang="en-US" sz="1000" b="1" i="0" dirty="0">
                          <a:solidFill>
                            <a:schemeClr val="accent4">
                              <a:lumMod val="75000"/>
                            </a:schemeClr>
                          </a:solidFill>
                          <a:effectLst/>
                          <a:latin typeface="Consolas" panose="020B0609020204030204" pitchFamily="49" charset="0"/>
                        </a:rPr>
                        <a:t>[-h </a:t>
                      </a:r>
                      <a:r>
                        <a:rPr lang="en-US" sz="1000" b="1" i="0" dirty="0" err="1">
                          <a:solidFill>
                            <a:schemeClr val="accent4">
                              <a:lumMod val="75000"/>
                            </a:schemeClr>
                          </a:solidFill>
                          <a:effectLst/>
                          <a:latin typeface="Consolas" panose="020B0609020204030204" pitchFamily="49" charset="0"/>
                        </a:rPr>
                        <a:t>home_ph</a:t>
                      </a:r>
                      <a:r>
                        <a:rPr lang="en-US" sz="1000" b="1" i="0" dirty="0">
                          <a:solidFill>
                            <a:schemeClr val="accent4">
                              <a:lumMod val="75000"/>
                            </a:schemeClr>
                          </a:solidFill>
                          <a:effectLst/>
                          <a:latin typeface="Consolas" panose="020B0609020204030204" pitchFamily="49" charset="0"/>
                        </a:rPr>
                        <a:t>] [-o other] [user]</a:t>
                      </a:r>
                      <a:br>
                        <a:rPr lang="en-US" sz="1000" b="1" i="0" dirty="0">
                          <a:solidFill>
                            <a:srgbClr val="000000"/>
                          </a:solidFill>
                          <a:effectLst/>
                          <a:latin typeface="Consolas" panose="020B0609020204030204" pitchFamily="49" charset="0"/>
                        </a:rPr>
                      </a:br>
                      <a:r>
                        <a:rPr lang="en-US" sz="1000" b="0" i="0" dirty="0">
                          <a:solidFill>
                            <a:srgbClr val="000000"/>
                          </a:solidFill>
                          <a:effectLst/>
                          <a:latin typeface="Consolas" panose="020B0609020204030204" pitchFamily="49" charset="0"/>
                        </a:rPr>
                        <a:t>Each field will separated with comas (,)</a:t>
                      </a:r>
                      <a:br>
                        <a:rPr lang="en-US" sz="1000" b="0" i="0" dirty="0">
                          <a:solidFill>
                            <a:srgbClr val="000000"/>
                          </a:solidFill>
                          <a:effectLst/>
                          <a:latin typeface="Consolas" panose="020B0609020204030204" pitchFamily="49" charset="0"/>
                        </a:rPr>
                      </a:br>
                      <a:r>
                        <a:rPr lang="en-US" sz="1000" b="0" i="0" dirty="0">
                          <a:solidFill>
                            <a:srgbClr val="000000"/>
                          </a:solidFill>
                          <a:effectLst/>
                          <a:latin typeface="Consolas" panose="020B0609020204030204" pitchFamily="49" charset="0"/>
                        </a:rPr>
                        <a:t>Characters NOT allowed are: , : = or Ctrl chars.</a:t>
                      </a:r>
                      <a:endParaRPr lang="en-US" sz="1000" dirty="0">
                        <a:solidFill>
                          <a:schemeClr val="tx1">
                            <a:lumMod val="75000"/>
                          </a:schemeClr>
                        </a:solidFill>
                        <a:effectLst/>
                        <a:latin typeface="Consolas" panose="020B0609020204030204" pitchFamily="49" charset="0"/>
                      </a:endParaRPr>
                    </a:p>
                  </a:txBody>
                  <a:tcPr anchor="ctr">
                    <a:solidFill>
                      <a:schemeClr val="bg2">
                        <a:lumMod val="20000"/>
                        <a:lumOff val="80000"/>
                      </a:schemeClr>
                    </a:solidFill>
                  </a:tcPr>
                </a:tc>
                <a:tc hMerge="1">
                  <a:txBody>
                    <a:bodyPr/>
                    <a:lstStyle/>
                    <a:p>
                      <a:endParaRPr lang="en-US"/>
                    </a:p>
                  </a:txBody>
                  <a:tcPr/>
                </a:tc>
                <a:extLst>
                  <a:ext uri="{0D108BD9-81ED-4DB2-BD59-A6C34878D82A}">
                    <a16:rowId xmlns:a16="http://schemas.microsoft.com/office/drawing/2014/main" val="75278693"/>
                  </a:ext>
                </a:extLst>
              </a:tr>
              <a:tr h="409409">
                <a:tc>
                  <a:txBody>
                    <a:bodyPr/>
                    <a:lstStyle/>
                    <a:p>
                      <a:pPr algn="ctr"/>
                      <a:r>
                        <a:rPr lang="en-US" sz="1100" b="1" dirty="0" err="1">
                          <a:solidFill>
                            <a:schemeClr val="accent4">
                              <a:lumMod val="75000"/>
                            </a:schemeClr>
                          </a:solidFill>
                          <a:effectLst/>
                          <a:latin typeface="Consolas" panose="020B0609020204030204" pitchFamily="49" charset="0"/>
                        </a:rPr>
                        <a:t>lastlog</a:t>
                      </a:r>
                      <a:endParaRPr lang="en-US" sz="1100" b="1" dirty="0">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a:txBody>
                    <a:bodyPr/>
                    <a:lstStyle/>
                    <a:p>
                      <a:pPr algn="ctr"/>
                      <a:r>
                        <a:rPr lang="en-US" sz="1000" b="0" i="0" dirty="0">
                          <a:solidFill>
                            <a:srgbClr val="000000"/>
                          </a:solidFill>
                          <a:effectLst/>
                          <a:latin typeface="Consolas" panose="020B0609020204030204" pitchFamily="49" charset="0"/>
                        </a:rPr>
                        <a:t>Shows the last logins that happened since the logfile </a:t>
                      </a:r>
                      <a:r>
                        <a:rPr lang="en-US" sz="1000" b="1" i="0" dirty="0">
                          <a:solidFill>
                            <a:srgbClr val="000000"/>
                          </a:solidFill>
                          <a:effectLst/>
                          <a:latin typeface="Consolas" panose="020B0609020204030204" pitchFamily="49" charset="0"/>
                        </a:rPr>
                        <a:t>/var/log/</a:t>
                      </a:r>
                      <a:r>
                        <a:rPr lang="en-US" sz="1000" b="1" i="0" dirty="0" err="1">
                          <a:solidFill>
                            <a:srgbClr val="000000"/>
                          </a:solidFill>
                          <a:effectLst/>
                          <a:latin typeface="Consolas" panose="020B0609020204030204" pitchFamily="49" charset="0"/>
                        </a:rPr>
                        <a:t>lastlog</a:t>
                      </a:r>
                      <a:r>
                        <a:rPr lang="en-US" sz="1000" b="1" i="0" dirty="0">
                          <a:solidFill>
                            <a:srgbClr val="000000"/>
                          </a:solidFill>
                          <a:effectLst/>
                          <a:latin typeface="Consolas" panose="020B0609020204030204" pitchFamily="49" charset="0"/>
                        </a:rPr>
                        <a:t> </a:t>
                      </a:r>
                      <a:r>
                        <a:rPr lang="en-US" sz="1000" b="0" i="0" dirty="0">
                          <a:solidFill>
                            <a:srgbClr val="000000"/>
                          </a:solidFill>
                          <a:effectLst/>
                          <a:latin typeface="Consolas" panose="020B0609020204030204" pitchFamily="49" charset="0"/>
                        </a:rPr>
                        <a:t>(binary</a:t>
                      </a:r>
                      <a:br>
                        <a:rPr lang="en-US" sz="1000" b="0" i="0" dirty="0">
                          <a:solidFill>
                            <a:srgbClr val="000000"/>
                          </a:solidFill>
                          <a:effectLst/>
                          <a:latin typeface="Consolas" panose="020B0609020204030204" pitchFamily="49" charset="0"/>
                        </a:rPr>
                      </a:br>
                      <a:r>
                        <a:rPr lang="en-US" sz="1000" b="0" i="0" dirty="0">
                          <a:solidFill>
                            <a:srgbClr val="000000"/>
                          </a:solidFill>
                          <a:effectLst/>
                          <a:latin typeface="Consolas" panose="020B0609020204030204" pitchFamily="49" charset="0"/>
                        </a:rPr>
                        <a:t>format!!) was created. The list includes booting and shutdowns and logins on previous days.</a:t>
                      </a:r>
                      <a:endParaRPr lang="en-US" sz="1100" b="1" dirty="0">
                        <a:solidFill>
                          <a:schemeClr val="accent4">
                            <a:lumMod val="7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579509863"/>
                  </a:ext>
                </a:extLst>
              </a:tr>
              <a:tr h="409409">
                <a:tc gridSpan="2">
                  <a:txBody>
                    <a:bodyPr/>
                    <a:lstStyle/>
                    <a:p>
                      <a:pPr algn="ctr"/>
                      <a:r>
                        <a:rPr lang="en-US" sz="1100" b="1" i="0" dirty="0">
                          <a:solidFill>
                            <a:schemeClr val="accent4">
                              <a:lumMod val="75000"/>
                            </a:schemeClr>
                          </a:solidFill>
                          <a:effectLst/>
                          <a:latin typeface="Consolas" panose="020B0609020204030204" pitchFamily="49" charset="0"/>
                        </a:rPr>
                        <a:t>[-u username] [-t </a:t>
                      </a:r>
                      <a:r>
                        <a:rPr lang="en-US" sz="1100" b="1" i="0" dirty="0" err="1">
                          <a:solidFill>
                            <a:schemeClr val="accent4">
                              <a:lumMod val="75000"/>
                            </a:schemeClr>
                          </a:solidFill>
                          <a:effectLst/>
                          <a:latin typeface="Consolas" panose="020B0609020204030204" pitchFamily="49" charset="0"/>
                        </a:rPr>
                        <a:t>days_before</a:t>
                      </a:r>
                      <a:r>
                        <a:rPr lang="en-US" sz="1100" b="1" i="0" dirty="0">
                          <a:solidFill>
                            <a:schemeClr val="accent4">
                              <a:lumMod val="75000"/>
                            </a:schemeClr>
                          </a:solidFill>
                          <a:effectLst/>
                          <a:latin typeface="Consolas" panose="020B0609020204030204" pitchFamily="49" charset="0"/>
                        </a:rPr>
                        <a:t>]</a:t>
                      </a:r>
                      <a:endParaRPr lang="en-US" sz="1100" b="1" dirty="0">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hMerge="1">
                  <a:txBody>
                    <a:bodyPr/>
                    <a:lstStyle/>
                    <a:p>
                      <a:endParaRPr lang="en-US"/>
                    </a:p>
                  </a:txBody>
                  <a:tcPr/>
                </a:tc>
                <a:extLst>
                  <a:ext uri="{0D108BD9-81ED-4DB2-BD59-A6C34878D82A}">
                    <a16:rowId xmlns:a16="http://schemas.microsoft.com/office/drawing/2014/main" val="4137185934"/>
                  </a:ext>
                </a:extLst>
              </a:tr>
              <a:tr h="473685">
                <a:tc>
                  <a:txBody>
                    <a:bodyPr/>
                    <a:lstStyle/>
                    <a:p>
                      <a:pPr algn="ctr"/>
                      <a:r>
                        <a:rPr lang="en-US" sz="1100" b="1" dirty="0">
                          <a:solidFill>
                            <a:schemeClr val="accent4">
                              <a:lumMod val="75000"/>
                            </a:schemeClr>
                          </a:solidFill>
                          <a:effectLst/>
                          <a:latin typeface="Consolas" panose="020B0609020204030204" pitchFamily="49" charset="0"/>
                        </a:rPr>
                        <a:t>last</a:t>
                      </a:r>
                    </a:p>
                  </a:txBody>
                  <a:tcPr anchor="ctr">
                    <a:solidFill>
                      <a:schemeClr val="bg2">
                        <a:lumMod val="20000"/>
                        <a:lumOff val="80000"/>
                      </a:schemeClr>
                    </a:solidFill>
                  </a:tcPr>
                </a:tc>
                <a:tc>
                  <a:txBody>
                    <a:bodyPr/>
                    <a:lstStyle/>
                    <a:p>
                      <a:pPr algn="ctr"/>
                      <a:r>
                        <a:rPr lang="en-US" sz="1000" b="0" i="0">
                          <a:solidFill>
                            <a:srgbClr val="000000"/>
                          </a:solidFill>
                          <a:effectLst/>
                          <a:latin typeface="Consolas" panose="020B0609020204030204" pitchFamily="49" charset="0"/>
                        </a:rPr>
                        <a:t>Displays all the proper logins that happened since the last creation of the (binary</a:t>
                      </a:r>
                      <a:br>
                        <a:rPr lang="en-US" sz="1000" b="0" i="0">
                          <a:solidFill>
                            <a:srgbClr val="000000"/>
                          </a:solidFill>
                          <a:effectLst/>
                          <a:latin typeface="Consolas" panose="020B0609020204030204" pitchFamily="49" charset="0"/>
                        </a:rPr>
                      </a:br>
                      <a:r>
                        <a:rPr lang="en-US" sz="1000" b="0" i="0">
                          <a:solidFill>
                            <a:srgbClr val="000000"/>
                          </a:solidFill>
                          <a:effectLst/>
                          <a:latin typeface="Consolas" panose="020B0609020204030204" pitchFamily="49" charset="0"/>
                        </a:rPr>
                        <a:t>format!!) log file </a:t>
                      </a:r>
                      <a:r>
                        <a:rPr lang="en-US" sz="1000" b="1" i="0">
                          <a:solidFill>
                            <a:srgbClr val="000000"/>
                          </a:solidFill>
                          <a:effectLst/>
                          <a:latin typeface="Consolas" panose="020B0609020204030204" pitchFamily="49" charset="0"/>
                        </a:rPr>
                        <a:t>/var/log/wtmp.</a:t>
                      </a:r>
                      <a:br>
                        <a:rPr lang="en-US" sz="1000" b="0" i="0">
                          <a:solidFill>
                            <a:srgbClr val="000000"/>
                          </a:solidFill>
                          <a:effectLst/>
                          <a:latin typeface="Consolas" panose="020B0609020204030204" pitchFamily="49" charset="0"/>
                        </a:rPr>
                      </a:br>
                      <a:r>
                        <a:rPr lang="en-US" sz="1000" b="0" i="0">
                          <a:solidFill>
                            <a:srgbClr val="000000"/>
                          </a:solidFill>
                          <a:effectLst/>
                          <a:latin typeface="Consolas" panose="020B0609020204030204" pitchFamily="49" charset="0"/>
                        </a:rPr>
                        <a:t>This file is regularly compressed and re-created.</a:t>
                      </a:r>
                      <a:endParaRPr lang="en-US" sz="1100" b="1" dirty="0">
                        <a:solidFill>
                          <a:schemeClr val="accent4">
                            <a:lumMod val="7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673586647"/>
                  </a:ext>
                </a:extLst>
              </a:tr>
              <a:tr h="267735">
                <a:tc>
                  <a:txBody>
                    <a:bodyPr/>
                    <a:lstStyle/>
                    <a:p>
                      <a:pPr algn="ctr"/>
                      <a:r>
                        <a:rPr lang="en-US" sz="1100" b="1" dirty="0" err="1">
                          <a:solidFill>
                            <a:schemeClr val="accent4">
                              <a:lumMod val="75000"/>
                            </a:schemeClr>
                          </a:solidFill>
                          <a:effectLst/>
                          <a:latin typeface="Consolas" panose="020B0609020204030204" pitchFamily="49" charset="0"/>
                        </a:rPr>
                        <a:t>lastb</a:t>
                      </a:r>
                      <a:endParaRPr lang="en-US" sz="1100" b="1" dirty="0">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a:txBody>
                    <a:bodyPr/>
                    <a:lstStyle/>
                    <a:p>
                      <a:pPr algn="ctr"/>
                      <a:r>
                        <a:rPr lang="en-US" sz="1000" b="0" i="0" dirty="0">
                          <a:solidFill>
                            <a:srgbClr val="000000"/>
                          </a:solidFill>
                          <a:effectLst/>
                          <a:latin typeface="Consolas" panose="020B0609020204030204" pitchFamily="49" charset="0"/>
                        </a:rPr>
                        <a:t>Displays all the proper logins that happened since the last creation of the (binary</a:t>
                      </a:r>
                      <a:br>
                        <a:rPr lang="en-US" sz="1000" b="0" i="0" dirty="0">
                          <a:solidFill>
                            <a:srgbClr val="000000"/>
                          </a:solidFill>
                          <a:effectLst/>
                          <a:latin typeface="Consolas" panose="020B0609020204030204" pitchFamily="49" charset="0"/>
                        </a:rPr>
                      </a:br>
                      <a:r>
                        <a:rPr lang="en-US" sz="1000" b="0" i="0" dirty="0">
                          <a:solidFill>
                            <a:srgbClr val="000000"/>
                          </a:solidFill>
                          <a:effectLst/>
                          <a:latin typeface="Consolas" panose="020B0609020204030204" pitchFamily="49" charset="0"/>
                        </a:rPr>
                        <a:t>format!!) log file </a:t>
                      </a:r>
                      <a:r>
                        <a:rPr lang="en-US" sz="1000" b="1" i="0" dirty="0">
                          <a:solidFill>
                            <a:srgbClr val="000000"/>
                          </a:solidFill>
                          <a:effectLst/>
                          <a:latin typeface="Consolas" panose="020B0609020204030204" pitchFamily="49" charset="0"/>
                        </a:rPr>
                        <a:t>/var/log/</a:t>
                      </a:r>
                      <a:r>
                        <a:rPr lang="en-US" sz="1000" b="1" i="0" dirty="0" err="1">
                          <a:solidFill>
                            <a:srgbClr val="000000"/>
                          </a:solidFill>
                          <a:effectLst/>
                          <a:latin typeface="Consolas" panose="020B0609020204030204" pitchFamily="49" charset="0"/>
                        </a:rPr>
                        <a:t>btmp.</a:t>
                      </a:r>
                      <a:r>
                        <a:rPr lang="en-US" sz="1000" b="0" i="0" dirty="0" err="1">
                          <a:solidFill>
                            <a:srgbClr val="000000"/>
                          </a:solidFill>
                          <a:effectLst/>
                          <a:latin typeface="Consolas" panose="020B0609020204030204" pitchFamily="49" charset="0"/>
                        </a:rPr>
                        <a:t>This</a:t>
                      </a:r>
                      <a:r>
                        <a:rPr lang="en-US" sz="1000" b="0" i="0" dirty="0">
                          <a:solidFill>
                            <a:srgbClr val="000000"/>
                          </a:solidFill>
                          <a:effectLst/>
                          <a:latin typeface="Consolas" panose="020B0609020204030204" pitchFamily="49" charset="0"/>
                        </a:rPr>
                        <a:t> file is regularly compressed and re-created</a:t>
                      </a:r>
                      <a:r>
                        <a:rPr lang="en-US" sz="1000" dirty="0">
                          <a:latin typeface="Consolas" panose="020B0609020204030204" pitchFamily="49" charset="0"/>
                        </a:rPr>
                        <a:t> </a:t>
                      </a:r>
                      <a:endParaRPr lang="en-US" sz="1100" b="1" dirty="0">
                        <a:solidFill>
                          <a:schemeClr val="accent4">
                            <a:lumMod val="7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2376640674"/>
                  </a:ext>
                </a:extLst>
              </a:tr>
            </a:tbl>
          </a:graphicData>
        </a:graphic>
      </p:graphicFrame>
      <p:cxnSp>
        <p:nvCxnSpPr>
          <p:cNvPr id="18" name="Connecteur droit 17">
            <a:extLst>
              <a:ext uri="{FF2B5EF4-FFF2-40B4-BE49-F238E27FC236}">
                <a16:creationId xmlns:a16="http://schemas.microsoft.com/office/drawing/2014/main" id="{444DCC2D-FB03-4EEE-A08E-ACE830333B3C}"/>
              </a:ext>
            </a:extLst>
          </p:cNvPr>
          <p:cNvCxnSpPr>
            <a:cxnSpLocks/>
          </p:cNvCxnSpPr>
          <p:nvPr/>
        </p:nvCxnSpPr>
        <p:spPr>
          <a:xfrm>
            <a:off x="8201025" y="4537780"/>
            <a:ext cx="593900"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DED528E4-A4CE-46CF-BD60-B89E13C590AC}"/>
              </a:ext>
            </a:extLst>
          </p:cNvPr>
          <p:cNvCxnSpPr>
            <a:cxnSpLocks/>
          </p:cNvCxnSpPr>
          <p:nvPr/>
        </p:nvCxnSpPr>
        <p:spPr>
          <a:xfrm>
            <a:off x="4720963" y="4537780"/>
            <a:ext cx="682818"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sp>
        <p:nvSpPr>
          <p:cNvPr id="20" name="Rectangle 34">
            <a:extLst>
              <a:ext uri="{FF2B5EF4-FFF2-40B4-BE49-F238E27FC236}">
                <a16:creationId xmlns:a16="http://schemas.microsoft.com/office/drawing/2014/main" id="{3A5F6876-C862-4ADA-A8E8-C0A7F6F9EF7C}"/>
              </a:ext>
            </a:extLst>
          </p:cNvPr>
          <p:cNvSpPr>
            <a:spLocks noChangeArrowheads="1"/>
          </p:cNvSpPr>
          <p:nvPr/>
        </p:nvSpPr>
        <p:spPr bwMode="auto">
          <a:xfrm>
            <a:off x="5406201" y="4307021"/>
            <a:ext cx="28662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200" dirty="0">
                <a:solidFill>
                  <a:srgbClr val="BFD6EB"/>
                </a:solidFill>
                <a:latin typeface="Pumpkin Story" panose="02000500000000000000" pitchFamily="2" charset="0"/>
                <a:ea typeface="Yu Mincho" panose="02020400000000000000" pitchFamily="18" charset="-128"/>
                <a:cs typeface="Arial" panose="020B0604020202020204" pitchFamily="34" charset="0"/>
              </a:rPr>
              <a:t>Administration of Groups</a:t>
            </a:r>
            <a:endParaRPr kumimoji="0" lang="fr-FR" altLang="en-US" sz="1800" b="0" i="0" u="none" strike="noStrike" cap="none" normalizeH="0" baseline="0" dirty="0">
              <a:ln>
                <a:noFill/>
              </a:ln>
              <a:solidFill>
                <a:srgbClr val="BFD6EB"/>
              </a:solidFill>
              <a:effectLst/>
              <a:latin typeface="Arial" panose="020B0604020202020204" pitchFamily="34" charset="0"/>
            </a:endParaRPr>
          </a:p>
        </p:txBody>
      </p:sp>
      <p:pic>
        <p:nvPicPr>
          <p:cNvPr id="25" name="Graphique 24" descr="Utilisateur">
            <a:extLst>
              <a:ext uri="{FF2B5EF4-FFF2-40B4-BE49-F238E27FC236}">
                <a16:creationId xmlns:a16="http://schemas.microsoft.com/office/drawing/2014/main" id="{570CCFEC-133C-47D2-A130-FBF1C148A7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72685" y="4679187"/>
            <a:ext cx="497525" cy="551340"/>
          </a:xfrm>
          <a:prstGeom prst="rect">
            <a:avLst/>
          </a:prstGeom>
        </p:spPr>
      </p:pic>
      <p:pic>
        <p:nvPicPr>
          <p:cNvPr id="27" name="Graphique 26" descr="Utilisateurs">
            <a:extLst>
              <a:ext uri="{FF2B5EF4-FFF2-40B4-BE49-F238E27FC236}">
                <a16:creationId xmlns:a16="http://schemas.microsoft.com/office/drawing/2014/main" id="{55A7E13E-35E5-4A27-9F79-BE14817026C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10808" y="5558199"/>
            <a:ext cx="914400" cy="914400"/>
          </a:xfrm>
          <a:prstGeom prst="rect">
            <a:avLst/>
          </a:prstGeom>
        </p:spPr>
      </p:pic>
      <p:pic>
        <p:nvPicPr>
          <p:cNvPr id="28" name="Graphique 27" descr="Utilisateurs">
            <a:extLst>
              <a:ext uri="{FF2B5EF4-FFF2-40B4-BE49-F238E27FC236}">
                <a16:creationId xmlns:a16="http://schemas.microsoft.com/office/drawing/2014/main" id="{80E27CDC-9A45-45F1-B5A4-00BFB170BA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52516" y="5093411"/>
            <a:ext cx="825147" cy="914400"/>
          </a:xfrm>
          <a:prstGeom prst="rect">
            <a:avLst/>
          </a:prstGeom>
        </p:spPr>
      </p:pic>
      <p:pic>
        <p:nvPicPr>
          <p:cNvPr id="30" name="Graphique 29" descr="Flèche : pivoter à droite">
            <a:extLst>
              <a:ext uri="{FF2B5EF4-FFF2-40B4-BE49-F238E27FC236}">
                <a16:creationId xmlns:a16="http://schemas.microsoft.com/office/drawing/2014/main" id="{24DC60CD-BA79-490C-9F1F-C44E40736B2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24944" y="4886115"/>
            <a:ext cx="407154" cy="451194"/>
          </a:xfrm>
          <a:prstGeom prst="rect">
            <a:avLst/>
          </a:prstGeom>
        </p:spPr>
      </p:pic>
      <p:sp>
        <p:nvSpPr>
          <p:cNvPr id="33" name="Rectangle : coins arrondis 32">
            <a:extLst>
              <a:ext uri="{FF2B5EF4-FFF2-40B4-BE49-F238E27FC236}">
                <a16:creationId xmlns:a16="http://schemas.microsoft.com/office/drawing/2014/main" id="{AF82DFA3-67EB-4C64-B88F-C52956B4C2B8}"/>
              </a:ext>
            </a:extLst>
          </p:cNvPr>
          <p:cNvSpPr/>
          <p:nvPr/>
        </p:nvSpPr>
        <p:spPr>
          <a:xfrm>
            <a:off x="5653986" y="6166707"/>
            <a:ext cx="3140939" cy="499673"/>
          </a:xfrm>
          <a:prstGeom prst="roundRect">
            <a:avLst>
              <a:gd name="adj" fmla="val 9385"/>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050" b="1" dirty="0" err="1">
                <a:solidFill>
                  <a:schemeClr val="accent5">
                    <a:lumMod val="50000"/>
                  </a:schemeClr>
                </a:solidFill>
                <a:latin typeface="Consolas" panose="020B0609020204030204" pitchFamily="49" charset="0"/>
              </a:rPr>
              <a:t>Peut</a:t>
            </a:r>
            <a:r>
              <a:rPr lang="en-US" sz="1050" b="1" dirty="0">
                <a:solidFill>
                  <a:schemeClr val="accent5">
                    <a:lumMod val="50000"/>
                  </a:schemeClr>
                </a:solidFill>
                <a:latin typeface="Consolas" panose="020B0609020204030204" pitchFamily="49" charset="0"/>
              </a:rPr>
              <a:t> </a:t>
            </a:r>
            <a:r>
              <a:rPr lang="en-US" sz="1050" b="1" dirty="0" err="1">
                <a:solidFill>
                  <a:schemeClr val="accent5">
                    <a:lumMod val="50000"/>
                  </a:schemeClr>
                </a:solidFill>
                <a:latin typeface="Consolas" panose="020B0609020204030204" pitchFamily="49" charset="0"/>
              </a:rPr>
              <a:t>appartenir</a:t>
            </a:r>
            <a:r>
              <a:rPr lang="en-US" sz="1050" b="1" dirty="0">
                <a:solidFill>
                  <a:schemeClr val="accent5">
                    <a:lumMod val="50000"/>
                  </a:schemeClr>
                </a:solidFill>
                <a:latin typeface="Consolas" panose="020B0609020204030204" pitchFamily="49" charset="0"/>
              </a:rPr>
              <a:t> à plusieurs groups au meme temps</a:t>
            </a:r>
          </a:p>
        </p:txBody>
      </p:sp>
      <p:sp>
        <p:nvSpPr>
          <p:cNvPr id="34" name="Rectangle : coins arrondis 33">
            <a:extLst>
              <a:ext uri="{FF2B5EF4-FFF2-40B4-BE49-F238E27FC236}">
                <a16:creationId xmlns:a16="http://schemas.microsoft.com/office/drawing/2014/main" id="{A0A2788B-1AF2-485B-A1F5-A6077FE42A8B}"/>
              </a:ext>
            </a:extLst>
          </p:cNvPr>
          <p:cNvSpPr/>
          <p:nvPr/>
        </p:nvSpPr>
        <p:spPr>
          <a:xfrm>
            <a:off x="5455580" y="5792541"/>
            <a:ext cx="1052677" cy="276836"/>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1"/>
                </a:solidFill>
                <a:latin typeface="Consolas" panose="020B0609020204030204" pitchFamily="49" charset="0"/>
              </a:rPr>
              <a:t>Groupe1</a:t>
            </a:r>
          </a:p>
        </p:txBody>
      </p:sp>
      <p:sp>
        <p:nvSpPr>
          <p:cNvPr id="35" name="Rectangle : coins arrondis 34">
            <a:extLst>
              <a:ext uri="{FF2B5EF4-FFF2-40B4-BE49-F238E27FC236}">
                <a16:creationId xmlns:a16="http://schemas.microsoft.com/office/drawing/2014/main" id="{051816AD-B940-488E-8067-8151F8F53B72}"/>
              </a:ext>
            </a:extLst>
          </p:cNvPr>
          <p:cNvSpPr/>
          <p:nvPr/>
        </p:nvSpPr>
        <p:spPr>
          <a:xfrm>
            <a:off x="4493791" y="6254651"/>
            <a:ext cx="1166540" cy="276836"/>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1"/>
                </a:solidFill>
                <a:latin typeface="Consolas" panose="020B0609020204030204" pitchFamily="49" charset="0"/>
              </a:rPr>
              <a:t>Groupe2</a:t>
            </a:r>
          </a:p>
        </p:txBody>
      </p:sp>
      <p:sp>
        <p:nvSpPr>
          <p:cNvPr id="36" name="Rectangle : coins arrondis 35">
            <a:extLst>
              <a:ext uri="{FF2B5EF4-FFF2-40B4-BE49-F238E27FC236}">
                <a16:creationId xmlns:a16="http://schemas.microsoft.com/office/drawing/2014/main" id="{98E78771-045B-462A-A495-A2E15CF6294F}"/>
              </a:ext>
            </a:extLst>
          </p:cNvPr>
          <p:cNvSpPr/>
          <p:nvPr/>
        </p:nvSpPr>
        <p:spPr>
          <a:xfrm>
            <a:off x="4712648" y="5114056"/>
            <a:ext cx="1052677" cy="276836"/>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4">
                    <a:lumMod val="75000"/>
                  </a:schemeClr>
                </a:solidFill>
                <a:latin typeface="Consolas" panose="020B0609020204030204" pitchFamily="49" charset="0"/>
              </a:rPr>
              <a:t>User</a:t>
            </a:r>
          </a:p>
        </p:txBody>
      </p:sp>
      <p:pic>
        <p:nvPicPr>
          <p:cNvPr id="40" name="Graphique 39" descr="Flèche : courbe dans le sens des aiguilles d’une montre">
            <a:extLst>
              <a:ext uri="{FF2B5EF4-FFF2-40B4-BE49-F238E27FC236}">
                <a16:creationId xmlns:a16="http://schemas.microsoft.com/office/drawing/2014/main" id="{28F64570-3E8B-43E1-A3C1-52A5ADEA7C0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0800000" flipH="1">
            <a:off x="4630787" y="5223584"/>
            <a:ext cx="470150" cy="521004"/>
          </a:xfrm>
          <a:prstGeom prst="rect">
            <a:avLst/>
          </a:prstGeom>
        </p:spPr>
      </p:pic>
      <p:sp>
        <p:nvSpPr>
          <p:cNvPr id="42" name="ZoneTexte 41">
            <a:extLst>
              <a:ext uri="{FF2B5EF4-FFF2-40B4-BE49-F238E27FC236}">
                <a16:creationId xmlns:a16="http://schemas.microsoft.com/office/drawing/2014/main" id="{2C233A4D-8AD1-4F8B-8A07-58CF88020567}"/>
              </a:ext>
            </a:extLst>
          </p:cNvPr>
          <p:cNvSpPr txBox="1"/>
          <p:nvPr/>
        </p:nvSpPr>
        <p:spPr>
          <a:xfrm>
            <a:off x="6504013" y="4856628"/>
            <a:ext cx="2290912" cy="1203484"/>
          </a:xfrm>
          <a:prstGeom prst="roundRect">
            <a:avLst>
              <a:gd name="adj" fmla="val 4889"/>
            </a:avLst>
          </a:prstGeom>
          <a:noFill/>
        </p:spPr>
        <p:style>
          <a:lnRef idx="2">
            <a:schemeClr val="dk1"/>
          </a:lnRef>
          <a:fillRef idx="1">
            <a:schemeClr val="lt1"/>
          </a:fillRef>
          <a:effectRef idx="0">
            <a:schemeClr val="dk1"/>
          </a:effectRef>
          <a:fontRef idx="minor">
            <a:schemeClr val="dk1"/>
          </a:fontRef>
        </p:style>
        <p:txBody>
          <a:bodyPr wrap="square">
            <a:spAutoFit/>
          </a:bodyPr>
          <a:lstStyle/>
          <a:p>
            <a:r>
              <a:rPr lang="en-US" sz="1000" b="1" i="0" dirty="0">
                <a:solidFill>
                  <a:schemeClr val="accent6">
                    <a:lumMod val="50000"/>
                  </a:schemeClr>
                </a:solidFill>
                <a:effectLst/>
                <a:latin typeface="Consolas" panose="020B0609020204030204" pitchFamily="49" charset="0"/>
              </a:rPr>
              <a:t>A user who is member of a group can change to that group without password but a user who is NOT a member can only change to that group if the group password exists and the user gives it.</a:t>
            </a:r>
            <a:r>
              <a:rPr lang="en-US" sz="1000" b="1" dirty="0">
                <a:solidFill>
                  <a:schemeClr val="accent6">
                    <a:lumMod val="50000"/>
                  </a:schemeClr>
                </a:solidFill>
                <a:latin typeface="Consolas" panose="020B0609020204030204" pitchFamily="49" charset="0"/>
              </a:rPr>
              <a:t> </a:t>
            </a:r>
          </a:p>
        </p:txBody>
      </p:sp>
      <p:pic>
        <p:nvPicPr>
          <p:cNvPr id="44" name="Graphique 43" descr="Utilisateurs">
            <a:extLst>
              <a:ext uri="{FF2B5EF4-FFF2-40B4-BE49-F238E27FC236}">
                <a16:creationId xmlns:a16="http://schemas.microsoft.com/office/drawing/2014/main" id="{8575CB0B-AC7C-4FE7-83C6-7962F342427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40409" y="-83086"/>
            <a:ext cx="914400" cy="914400"/>
          </a:xfrm>
          <a:prstGeom prst="rect">
            <a:avLst/>
          </a:prstGeom>
        </p:spPr>
      </p:pic>
      <p:sp>
        <p:nvSpPr>
          <p:cNvPr id="45" name="Rectangle : coins arrondis 44">
            <a:extLst>
              <a:ext uri="{FF2B5EF4-FFF2-40B4-BE49-F238E27FC236}">
                <a16:creationId xmlns:a16="http://schemas.microsoft.com/office/drawing/2014/main" id="{7F706365-1CFF-4C2C-B3F6-483D1211B1DD}"/>
              </a:ext>
            </a:extLst>
          </p:cNvPr>
          <p:cNvSpPr/>
          <p:nvPr/>
        </p:nvSpPr>
        <p:spPr>
          <a:xfrm>
            <a:off x="9273232" y="564283"/>
            <a:ext cx="1448753" cy="592731"/>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6">
                    <a:lumMod val="50000"/>
                  </a:schemeClr>
                </a:solidFill>
                <a:latin typeface="Consolas" panose="020B0609020204030204" pitchFamily="49" charset="0"/>
              </a:rPr>
              <a:t>User(s) administrator</a:t>
            </a:r>
          </a:p>
          <a:p>
            <a:pPr algn="ctr"/>
            <a:r>
              <a:rPr lang="en-US" sz="1100" b="1" dirty="0">
                <a:solidFill>
                  <a:schemeClr val="accent6">
                    <a:lumMod val="50000"/>
                  </a:schemeClr>
                </a:solidFill>
                <a:latin typeface="Consolas" panose="020B0609020204030204" pitchFamily="49" charset="0"/>
              </a:rPr>
              <a:t>of</a:t>
            </a:r>
          </a:p>
        </p:txBody>
      </p:sp>
      <p:pic>
        <p:nvPicPr>
          <p:cNvPr id="46" name="Graphique 45" descr="Flèche : pivoter à droite">
            <a:extLst>
              <a:ext uri="{FF2B5EF4-FFF2-40B4-BE49-F238E27FC236}">
                <a16:creationId xmlns:a16="http://schemas.microsoft.com/office/drawing/2014/main" id="{D04A7A6A-397C-48F1-9034-6458ADED6DF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94158" y="58136"/>
            <a:ext cx="451194" cy="451194"/>
          </a:xfrm>
          <a:prstGeom prst="rect">
            <a:avLst/>
          </a:prstGeom>
        </p:spPr>
      </p:pic>
      <p:pic>
        <p:nvPicPr>
          <p:cNvPr id="47" name="Graphique 46" descr="Utilisateurs">
            <a:extLst>
              <a:ext uri="{FF2B5EF4-FFF2-40B4-BE49-F238E27FC236}">
                <a16:creationId xmlns:a16="http://schemas.microsoft.com/office/drawing/2014/main" id="{F4F12EBB-7673-4185-90B4-5EF8623C93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96880" y="342869"/>
            <a:ext cx="914400" cy="914400"/>
          </a:xfrm>
          <a:prstGeom prst="rect">
            <a:avLst/>
          </a:prstGeom>
        </p:spPr>
      </p:pic>
      <p:sp>
        <p:nvSpPr>
          <p:cNvPr id="48" name="Rectangle : coins arrondis 47">
            <a:extLst>
              <a:ext uri="{FF2B5EF4-FFF2-40B4-BE49-F238E27FC236}">
                <a16:creationId xmlns:a16="http://schemas.microsoft.com/office/drawing/2014/main" id="{782A3434-D846-46F9-92C7-92F3CD78B50F}"/>
              </a:ext>
            </a:extLst>
          </p:cNvPr>
          <p:cNvSpPr/>
          <p:nvPr/>
        </p:nvSpPr>
        <p:spPr>
          <a:xfrm>
            <a:off x="10470810" y="1019549"/>
            <a:ext cx="1166540" cy="276836"/>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1"/>
                </a:solidFill>
                <a:latin typeface="Consolas" panose="020B0609020204030204" pitchFamily="49" charset="0"/>
              </a:rPr>
              <a:t>Groupe1</a:t>
            </a:r>
          </a:p>
        </p:txBody>
      </p:sp>
      <p:sp>
        <p:nvSpPr>
          <p:cNvPr id="49" name="ZoneTexte 48">
            <a:extLst>
              <a:ext uri="{FF2B5EF4-FFF2-40B4-BE49-F238E27FC236}">
                <a16:creationId xmlns:a16="http://schemas.microsoft.com/office/drawing/2014/main" id="{80F718D2-997E-4361-BC54-004ED1B4BAB6}"/>
              </a:ext>
            </a:extLst>
          </p:cNvPr>
          <p:cNvSpPr txBox="1"/>
          <p:nvPr/>
        </p:nvSpPr>
        <p:spPr>
          <a:xfrm>
            <a:off x="8927476" y="1326918"/>
            <a:ext cx="3144938" cy="886778"/>
          </a:xfrm>
          <a:prstGeom prst="roundRect">
            <a:avLst>
              <a:gd name="adj" fmla="val 4889"/>
            </a:avLst>
          </a:prstGeom>
          <a:noFill/>
        </p:spPr>
        <p:style>
          <a:lnRef idx="2">
            <a:schemeClr val="dk1"/>
          </a:lnRef>
          <a:fillRef idx="1">
            <a:schemeClr val="lt1"/>
          </a:fillRef>
          <a:effectRef idx="0">
            <a:schemeClr val="dk1"/>
          </a:effectRef>
          <a:fontRef idx="minor">
            <a:schemeClr val="dk1"/>
          </a:fontRef>
        </p:style>
        <p:txBody>
          <a:bodyPr wrap="square">
            <a:spAutoFit/>
          </a:bodyPr>
          <a:lstStyle/>
          <a:p>
            <a:r>
              <a:rPr lang="en-US" sz="1000" b="1" i="0" dirty="0">
                <a:solidFill>
                  <a:schemeClr val="accent6">
                    <a:lumMod val="50000"/>
                  </a:schemeClr>
                </a:solidFill>
                <a:effectLst>
                  <a:outerShdw blurRad="38100" dist="38100" dir="2700000" algn="tl">
                    <a:srgbClr val="000000">
                      <a:alpha val="43137"/>
                    </a:srgbClr>
                  </a:outerShdw>
                </a:effectLst>
                <a:latin typeface="Consolas" panose="020B0609020204030204" pitchFamily="49" charset="0"/>
              </a:rPr>
              <a:t>Administrators</a:t>
            </a:r>
            <a:r>
              <a:rPr lang="en-US" sz="1000" b="1" i="0" dirty="0">
                <a:solidFill>
                  <a:schemeClr val="accent6">
                    <a:lumMod val="50000"/>
                  </a:schemeClr>
                </a:solidFill>
                <a:effectLst/>
                <a:latin typeface="Consolas" panose="020B0609020204030204" pitchFamily="49" charset="0"/>
              </a:rPr>
              <a:t> can :</a:t>
            </a:r>
          </a:p>
          <a:p>
            <a:pPr marL="171450" indent="-171450">
              <a:buFont typeface="Arial" panose="020B0604020202020204" pitchFamily="34" charset="0"/>
              <a:buChar char="•"/>
            </a:pPr>
            <a:r>
              <a:rPr lang="en-US" sz="1000" b="1" dirty="0">
                <a:solidFill>
                  <a:schemeClr val="accent6">
                    <a:lumMod val="50000"/>
                  </a:schemeClr>
                </a:solidFill>
                <a:latin typeface="Consolas" panose="020B0609020204030204" pitchFamily="49" charset="0"/>
              </a:rPr>
              <a:t>add/change/delete the password of the group</a:t>
            </a:r>
          </a:p>
          <a:p>
            <a:pPr marL="171450" indent="-171450">
              <a:buFont typeface="Arial" panose="020B0604020202020204" pitchFamily="34" charset="0"/>
              <a:buChar char="•"/>
            </a:pPr>
            <a:r>
              <a:rPr lang="en-US" sz="1000" b="1" dirty="0">
                <a:solidFill>
                  <a:schemeClr val="accent6">
                    <a:lumMod val="50000"/>
                  </a:schemeClr>
                </a:solidFill>
                <a:latin typeface="Consolas" panose="020B0609020204030204" pitchFamily="49" charset="0"/>
              </a:rPr>
              <a:t>add/delete users to the group</a:t>
            </a:r>
          </a:p>
          <a:p>
            <a:pPr marL="171450" indent="-171450">
              <a:buFont typeface="Arial" panose="020B0604020202020204" pitchFamily="34" charset="0"/>
              <a:buChar char="•"/>
            </a:pPr>
            <a:r>
              <a:rPr lang="en-US" sz="1000" b="1" dirty="0">
                <a:solidFill>
                  <a:schemeClr val="accent6">
                    <a:lumMod val="50000"/>
                  </a:schemeClr>
                </a:solidFill>
                <a:latin typeface="Consolas" panose="020B0609020204030204" pitchFamily="49" charset="0"/>
              </a:rPr>
              <a:t>reserve the group for members-only </a:t>
            </a:r>
          </a:p>
        </p:txBody>
      </p:sp>
      <p:sp>
        <p:nvSpPr>
          <p:cNvPr id="50" name="Rectangle 49">
            <a:extLst>
              <a:ext uri="{FF2B5EF4-FFF2-40B4-BE49-F238E27FC236}">
                <a16:creationId xmlns:a16="http://schemas.microsoft.com/office/drawing/2014/main" id="{918316FC-1C88-4C1A-B350-07A7EAB173B3}"/>
              </a:ext>
            </a:extLst>
          </p:cNvPr>
          <p:cNvSpPr/>
          <p:nvPr/>
        </p:nvSpPr>
        <p:spPr>
          <a:xfrm>
            <a:off x="8837458" y="2318121"/>
            <a:ext cx="2967777" cy="830997"/>
          </a:xfrm>
          <a:prstGeom prst="rect">
            <a:avLst/>
          </a:prstGeom>
          <a:noFill/>
        </p:spPr>
        <p:txBody>
          <a:bodyPr wrap="square" lIns="91440" tIns="45720" rIns="91440" bIns="45720">
            <a:spAutoFit/>
          </a:bodyPr>
          <a:lstStyle/>
          <a:p>
            <a:r>
              <a:rPr lang="fr-FR"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GROUP ADMINISTRATION</a:t>
            </a:r>
            <a:endParaRPr lang="fr-FR" sz="4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1" name="Rectangle 50">
            <a:extLst>
              <a:ext uri="{FF2B5EF4-FFF2-40B4-BE49-F238E27FC236}">
                <a16:creationId xmlns:a16="http://schemas.microsoft.com/office/drawing/2014/main" id="{B13A0DA4-D251-42D4-8F48-20B399BB3235}"/>
              </a:ext>
            </a:extLst>
          </p:cNvPr>
          <p:cNvSpPr/>
          <p:nvPr/>
        </p:nvSpPr>
        <p:spPr>
          <a:xfrm>
            <a:off x="10062973" y="2064389"/>
            <a:ext cx="1875835" cy="830997"/>
          </a:xfrm>
          <a:prstGeom prst="rect">
            <a:avLst/>
          </a:prstGeom>
          <a:noFill/>
        </p:spPr>
        <p:txBody>
          <a:bodyPr wrap="none" lIns="91440" tIns="45720" rIns="91440" bIns="45720">
            <a:spAutoFit/>
          </a:bodyPr>
          <a:lstStyle/>
          <a:p>
            <a:pPr algn="ctr"/>
            <a:r>
              <a:rPr lang="fr-FR" sz="4800" dirty="0">
                <a:solidFill>
                  <a:schemeClr val="bg2"/>
                </a:solidFill>
                <a:latin typeface="+mj-lt"/>
              </a:rPr>
              <a:t>Commands</a:t>
            </a:r>
          </a:p>
        </p:txBody>
      </p:sp>
      <p:pic>
        <p:nvPicPr>
          <p:cNvPr id="52" name="Image 51">
            <a:extLst>
              <a:ext uri="{FF2B5EF4-FFF2-40B4-BE49-F238E27FC236}">
                <a16:creationId xmlns:a16="http://schemas.microsoft.com/office/drawing/2014/main" id="{6FE49FF2-260F-4802-9AF4-5744AF59F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75275">
            <a:off x="11710163" y="2738491"/>
            <a:ext cx="311573" cy="244214"/>
          </a:xfrm>
          <a:prstGeom prst="rect">
            <a:avLst/>
          </a:prstGeom>
        </p:spPr>
      </p:pic>
      <p:sp>
        <p:nvSpPr>
          <p:cNvPr id="53" name="Rectangle 52">
            <a:extLst>
              <a:ext uri="{FF2B5EF4-FFF2-40B4-BE49-F238E27FC236}">
                <a16:creationId xmlns:a16="http://schemas.microsoft.com/office/drawing/2014/main" id="{EFEC0C72-207B-4AF5-8E7B-B49793B727F4}"/>
              </a:ext>
            </a:extLst>
          </p:cNvPr>
          <p:cNvSpPr/>
          <p:nvPr/>
        </p:nvSpPr>
        <p:spPr>
          <a:xfrm>
            <a:off x="8886492" y="3221703"/>
            <a:ext cx="3254032"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4" name="Rectangle : coins arrondis 53">
            <a:extLst>
              <a:ext uri="{FF2B5EF4-FFF2-40B4-BE49-F238E27FC236}">
                <a16:creationId xmlns:a16="http://schemas.microsoft.com/office/drawing/2014/main" id="{9D55A1C2-796E-4ED6-9A76-FC2CD6DE7E53}"/>
              </a:ext>
            </a:extLst>
          </p:cNvPr>
          <p:cNvSpPr/>
          <p:nvPr/>
        </p:nvSpPr>
        <p:spPr>
          <a:xfrm>
            <a:off x="10081138" y="3167765"/>
            <a:ext cx="1822484"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5" name="Rectangle : coins arrondis 54">
            <a:extLst>
              <a:ext uri="{FF2B5EF4-FFF2-40B4-BE49-F238E27FC236}">
                <a16:creationId xmlns:a16="http://schemas.microsoft.com/office/drawing/2014/main" id="{487CF43D-90E6-493C-B720-19DC6A5CE58C}"/>
              </a:ext>
            </a:extLst>
          </p:cNvPr>
          <p:cNvSpPr/>
          <p:nvPr/>
        </p:nvSpPr>
        <p:spPr>
          <a:xfrm>
            <a:off x="10168230" y="3258570"/>
            <a:ext cx="1624695"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6" name="Zone de texte 1323">
            <a:extLst>
              <a:ext uri="{FF2B5EF4-FFF2-40B4-BE49-F238E27FC236}">
                <a16:creationId xmlns:a16="http://schemas.microsoft.com/office/drawing/2014/main" id="{9627BB62-58F9-4CCF-A4E1-CD34E0EA4828}"/>
              </a:ext>
            </a:extLst>
          </p:cNvPr>
          <p:cNvSpPr txBox="1">
            <a:spLocks noChangeArrowheads="1"/>
          </p:cNvSpPr>
          <p:nvPr/>
        </p:nvSpPr>
        <p:spPr bwMode="auto">
          <a:xfrm>
            <a:off x="10314664" y="3202653"/>
            <a:ext cx="130152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400" b="1" dirty="0">
                <a:solidFill>
                  <a:srgbClr val="CECBCB"/>
                </a:solidFill>
                <a:latin typeface="Amatic SC" pitchFamily="2" charset="0"/>
                <a:ea typeface="Yu Mincho" panose="02020400000000000000" pitchFamily="18" charset="-128"/>
                <a:cs typeface="Arial" panose="020B0604020202020204" pitchFamily="34" charset="0"/>
              </a:rPr>
              <a:t>groupadd</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57" name="Rectangle : coins arrondis 56">
            <a:extLst>
              <a:ext uri="{FF2B5EF4-FFF2-40B4-BE49-F238E27FC236}">
                <a16:creationId xmlns:a16="http://schemas.microsoft.com/office/drawing/2014/main" id="{D7812D8C-F13A-418A-8B8E-A08DCBB42DEA}"/>
              </a:ext>
            </a:extLst>
          </p:cNvPr>
          <p:cNvSpPr/>
          <p:nvPr/>
        </p:nvSpPr>
        <p:spPr>
          <a:xfrm>
            <a:off x="8898901" y="3791043"/>
            <a:ext cx="3218306" cy="599984"/>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solidFill>
                  <a:schemeClr val="bg1"/>
                </a:solidFill>
                <a:latin typeface="Consolas" panose="020B0609020204030204" pitchFamily="49" charset="0"/>
              </a:rPr>
              <a:t>groupadd [options] group  :</a:t>
            </a:r>
          </a:p>
          <a:p>
            <a:pPr algn="ctr"/>
            <a:r>
              <a:rPr lang="en-US" sz="1050" b="1" i="0" dirty="0">
                <a:solidFill>
                  <a:srgbClr val="000000"/>
                </a:solidFill>
                <a:effectLst/>
                <a:latin typeface="Consolas" panose="020B0609020204030204" pitchFamily="49" charset="0"/>
              </a:rPr>
              <a:t>System administrator (root) adds a group to the system.</a:t>
            </a:r>
            <a:endParaRPr lang="en-US" sz="1050" b="1" dirty="0">
              <a:solidFill>
                <a:schemeClr val="tx2">
                  <a:lumMod val="10000"/>
                </a:schemeClr>
              </a:solidFill>
              <a:latin typeface="Consolas" panose="020B0609020204030204" pitchFamily="49" charset="0"/>
            </a:endParaRPr>
          </a:p>
        </p:txBody>
      </p:sp>
      <p:sp>
        <p:nvSpPr>
          <p:cNvPr id="62" name="Rectangle 79">
            <a:extLst>
              <a:ext uri="{FF2B5EF4-FFF2-40B4-BE49-F238E27FC236}">
                <a16:creationId xmlns:a16="http://schemas.microsoft.com/office/drawing/2014/main" id="{BDE6578B-DD5D-4E53-A0C6-5AE86C07AF0B}"/>
              </a:ext>
            </a:extLst>
          </p:cNvPr>
          <p:cNvSpPr>
            <a:spLocks noChangeArrowheads="1"/>
          </p:cNvSpPr>
          <p:nvPr/>
        </p:nvSpPr>
        <p:spPr bwMode="auto">
          <a:xfrm>
            <a:off x="8881261" y="4315683"/>
            <a:ext cx="25739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pPr>
            <a:r>
              <a:rPr lang="fr-FR" altLang="en-US" sz="2000" dirty="0">
                <a:solidFill>
                  <a:schemeClr val="accent1"/>
                </a:solidFill>
                <a:latin typeface="Pumpkin Story" panose="02000500000000000000" pitchFamily="2" charset="0"/>
                <a:ea typeface="Yu Mincho" panose="02020400000000000000" pitchFamily="18" charset="-128"/>
                <a:cs typeface="Arial" panose="020B0604020202020204" pitchFamily="34" charset="0"/>
              </a:rPr>
              <a:t>Options : </a:t>
            </a:r>
            <a:endParaRPr kumimoji="0" lang="fr-FR" altLang="en-US" sz="1600" b="0" i="0" u="none" strike="noStrike" cap="none" normalizeH="0" baseline="0" dirty="0">
              <a:ln>
                <a:noFill/>
              </a:ln>
              <a:solidFill>
                <a:schemeClr val="accent1"/>
              </a:solidFill>
              <a:effectLst/>
              <a:latin typeface="Arial" panose="020B0604020202020204" pitchFamily="34" charset="0"/>
            </a:endParaRPr>
          </a:p>
        </p:txBody>
      </p:sp>
      <p:sp>
        <p:nvSpPr>
          <p:cNvPr id="63" name="Rectangle 62">
            <a:extLst>
              <a:ext uri="{FF2B5EF4-FFF2-40B4-BE49-F238E27FC236}">
                <a16:creationId xmlns:a16="http://schemas.microsoft.com/office/drawing/2014/main" id="{25FE64B3-FA3D-4EAE-9076-205E52428984}"/>
              </a:ext>
            </a:extLst>
          </p:cNvPr>
          <p:cNvSpPr/>
          <p:nvPr/>
        </p:nvSpPr>
        <p:spPr>
          <a:xfrm>
            <a:off x="9033841" y="4878666"/>
            <a:ext cx="3038573" cy="17480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4" name="Tableau 63">
            <a:extLst>
              <a:ext uri="{FF2B5EF4-FFF2-40B4-BE49-F238E27FC236}">
                <a16:creationId xmlns:a16="http://schemas.microsoft.com/office/drawing/2014/main" id="{5259E1D5-3328-4E0E-9674-F0284976A4DC}"/>
              </a:ext>
            </a:extLst>
          </p:cNvPr>
          <p:cNvGraphicFramePr>
            <a:graphicFrameLocks noGrp="1"/>
          </p:cNvGraphicFramePr>
          <p:nvPr>
            <p:extLst>
              <p:ext uri="{D42A27DB-BD31-4B8C-83A1-F6EECF244321}">
                <p14:modId xmlns:p14="http://schemas.microsoft.com/office/powerpoint/2010/main" val="3357488123"/>
              </p:ext>
            </p:extLst>
          </p:nvPr>
        </p:nvGraphicFramePr>
        <p:xfrm>
          <a:off x="8921276" y="4704258"/>
          <a:ext cx="3075466" cy="1828800"/>
        </p:xfrm>
        <a:graphic>
          <a:graphicData uri="http://schemas.openxmlformats.org/drawingml/2006/table">
            <a:tbl>
              <a:tblPr>
                <a:tableStyleId>{ED083AE6-46FA-4A59-8FB0-9F97EB10719F}</a:tableStyleId>
              </a:tblPr>
              <a:tblGrid>
                <a:gridCol w="654301">
                  <a:extLst>
                    <a:ext uri="{9D8B030D-6E8A-4147-A177-3AD203B41FA5}">
                      <a16:colId xmlns:a16="http://schemas.microsoft.com/office/drawing/2014/main" val="1022451810"/>
                    </a:ext>
                  </a:extLst>
                </a:gridCol>
                <a:gridCol w="2421165">
                  <a:extLst>
                    <a:ext uri="{9D8B030D-6E8A-4147-A177-3AD203B41FA5}">
                      <a16:colId xmlns:a16="http://schemas.microsoft.com/office/drawing/2014/main" val="3202351443"/>
                    </a:ext>
                  </a:extLst>
                </a:gridCol>
              </a:tblGrid>
              <a:tr h="0">
                <a:tc>
                  <a:txBody>
                    <a:bodyPr/>
                    <a:lstStyle/>
                    <a:p>
                      <a:pPr algn="ctr"/>
                      <a:r>
                        <a:rPr lang="en-US" sz="900" b="1" dirty="0">
                          <a:solidFill>
                            <a:schemeClr val="accent4">
                              <a:lumMod val="75000"/>
                            </a:schemeClr>
                          </a:solidFill>
                          <a:effectLst/>
                          <a:latin typeface="Consolas" panose="020B0609020204030204" pitchFamily="49" charset="0"/>
                        </a:rPr>
                        <a:t>-g gid</a:t>
                      </a:r>
                    </a:p>
                  </a:txBody>
                  <a:tcPr anchor="ctr">
                    <a:solidFill>
                      <a:schemeClr val="bg2">
                        <a:lumMod val="20000"/>
                        <a:lumOff val="80000"/>
                      </a:schemeClr>
                    </a:solidFill>
                  </a:tcPr>
                </a:tc>
                <a:tc>
                  <a:txBody>
                    <a:bodyPr/>
                    <a:lstStyle/>
                    <a:p>
                      <a:r>
                        <a:rPr lang="en-US" sz="900" b="0" i="0" u="none" strike="noStrike" cap="none" dirty="0">
                          <a:solidFill>
                            <a:schemeClr val="tx1"/>
                          </a:solidFill>
                          <a:effectLst/>
                          <a:latin typeface="Consolas" panose="020B0609020204030204" pitchFamily="49" charset="0"/>
                          <a:ea typeface="+mn-ea"/>
                          <a:cs typeface="+mn-cs"/>
                          <a:sym typeface="Arial"/>
                        </a:rPr>
                        <a:t>The numerical value of the group's ID. Value must be non-negative. This value must be unique, unless the -o option is used.</a:t>
                      </a:r>
                      <a:r>
                        <a:rPr lang="en-US" sz="900" dirty="0">
                          <a:latin typeface="Consolas" panose="020B0609020204030204" pitchFamily="49" charset="0"/>
                        </a:rPr>
                        <a:t> </a:t>
                      </a:r>
                    </a:p>
                  </a:txBody>
                  <a:tcPr anchor="ctr">
                    <a:solidFill>
                      <a:schemeClr val="tx2"/>
                    </a:solidFill>
                  </a:tcPr>
                </a:tc>
                <a:extLst>
                  <a:ext uri="{0D108BD9-81ED-4DB2-BD59-A6C34878D82A}">
                    <a16:rowId xmlns:a16="http://schemas.microsoft.com/office/drawing/2014/main" val="75278693"/>
                  </a:ext>
                </a:extLst>
              </a:tr>
              <a:tr h="0">
                <a:tc>
                  <a:txBody>
                    <a:bodyPr/>
                    <a:lstStyle/>
                    <a:p>
                      <a:pPr algn="ctr"/>
                      <a:r>
                        <a:rPr lang="en-US" sz="900" b="1" dirty="0">
                          <a:solidFill>
                            <a:schemeClr val="accent4">
                              <a:lumMod val="75000"/>
                            </a:schemeClr>
                          </a:solidFill>
                          <a:effectLst/>
                          <a:latin typeface="Consolas" panose="020B0609020204030204" pitchFamily="49" charset="0"/>
                        </a:rPr>
                        <a:t>-o</a:t>
                      </a:r>
                    </a:p>
                  </a:txBody>
                  <a:tcPr anchor="ctr">
                    <a:solidFill>
                      <a:schemeClr val="bg2">
                        <a:lumMod val="20000"/>
                        <a:lumOff val="80000"/>
                      </a:schemeClr>
                    </a:solidFill>
                  </a:tcPr>
                </a:tc>
                <a:tc>
                  <a:txBody>
                    <a:bodyPr/>
                    <a:lstStyle/>
                    <a:p>
                      <a:r>
                        <a:rPr lang="en-US" sz="900" b="0" i="0" u="none" strike="noStrike" cap="none" dirty="0">
                          <a:solidFill>
                            <a:schemeClr val="tx1"/>
                          </a:solidFill>
                          <a:effectLst/>
                          <a:latin typeface="Consolas" panose="020B0609020204030204" pitchFamily="49" charset="0"/>
                          <a:ea typeface="+mn-ea"/>
                          <a:cs typeface="+mn-cs"/>
                          <a:sym typeface="Arial"/>
                        </a:rPr>
                        <a:t>Assigns an existing ID to a group. The default is to use the smallest ID value equal to or greater than GID_MAX from /etc/</a:t>
                      </a:r>
                      <a:r>
                        <a:rPr lang="en-US" sz="900" b="0" i="0" u="none" strike="noStrike" cap="none" dirty="0" err="1">
                          <a:solidFill>
                            <a:schemeClr val="tx1"/>
                          </a:solidFill>
                          <a:effectLst/>
                          <a:latin typeface="Consolas" panose="020B0609020204030204" pitchFamily="49" charset="0"/>
                          <a:ea typeface="+mn-ea"/>
                          <a:cs typeface="+mn-cs"/>
                          <a:sym typeface="Arial"/>
                        </a:rPr>
                        <a:t>login.defs</a:t>
                      </a:r>
                      <a:r>
                        <a:rPr lang="en-US" sz="900" b="0" i="0" u="none" strike="noStrike" cap="none" dirty="0">
                          <a:solidFill>
                            <a:schemeClr val="tx1"/>
                          </a:solidFill>
                          <a:effectLst/>
                          <a:latin typeface="Consolas" panose="020B0609020204030204" pitchFamily="49" charset="0"/>
                          <a:ea typeface="+mn-ea"/>
                          <a:cs typeface="+mn-cs"/>
                          <a:sym typeface="Arial"/>
                        </a:rPr>
                        <a:t> and greater than every other group. Values between 0 and lower than GID_MIN are typically reserved for system accounts</a:t>
                      </a:r>
                      <a:r>
                        <a:rPr lang="en-US" sz="900" dirty="0">
                          <a:latin typeface="Consolas" panose="020B0609020204030204" pitchFamily="49" charset="0"/>
                        </a:rPr>
                        <a:t> </a:t>
                      </a:r>
                      <a:endParaRPr lang="en-US" sz="900" dirty="0">
                        <a:solidFill>
                          <a:schemeClr val="tx2">
                            <a:lumMod val="25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579509863"/>
                  </a:ext>
                </a:extLst>
              </a:tr>
            </a:tbl>
          </a:graphicData>
        </a:graphic>
      </p:graphicFrame>
    </p:spTree>
    <p:extLst>
      <p:ext uri="{BB962C8B-B14F-4D97-AF65-F5344CB8AC3E}">
        <p14:creationId xmlns:p14="http://schemas.microsoft.com/office/powerpoint/2010/main" val="2188031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DFDDF0-FA5C-4B06-9454-131337809F4C}"/>
              </a:ext>
            </a:extLst>
          </p:cNvPr>
          <p:cNvSpPr/>
          <p:nvPr/>
        </p:nvSpPr>
        <p:spPr>
          <a:xfrm>
            <a:off x="299416" y="316191"/>
            <a:ext cx="3038573" cy="9220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au 4">
            <a:extLst>
              <a:ext uri="{FF2B5EF4-FFF2-40B4-BE49-F238E27FC236}">
                <a16:creationId xmlns:a16="http://schemas.microsoft.com/office/drawing/2014/main" id="{67A00312-0F05-4F4C-A79C-7E07E4860D82}"/>
              </a:ext>
            </a:extLst>
          </p:cNvPr>
          <p:cNvGraphicFramePr>
            <a:graphicFrameLocks noGrp="1"/>
          </p:cNvGraphicFramePr>
          <p:nvPr>
            <p:extLst>
              <p:ext uri="{D42A27DB-BD31-4B8C-83A1-F6EECF244321}">
                <p14:modId xmlns:p14="http://schemas.microsoft.com/office/powerpoint/2010/main" val="3021809397"/>
              </p:ext>
            </p:extLst>
          </p:nvPr>
        </p:nvGraphicFramePr>
        <p:xfrm>
          <a:off x="186851" y="141783"/>
          <a:ext cx="3075466" cy="1005840"/>
        </p:xfrm>
        <a:graphic>
          <a:graphicData uri="http://schemas.openxmlformats.org/drawingml/2006/table">
            <a:tbl>
              <a:tblPr>
                <a:tableStyleId>{ED083AE6-46FA-4A59-8FB0-9F97EB10719F}</a:tableStyleId>
              </a:tblPr>
              <a:tblGrid>
                <a:gridCol w="654301">
                  <a:extLst>
                    <a:ext uri="{9D8B030D-6E8A-4147-A177-3AD203B41FA5}">
                      <a16:colId xmlns:a16="http://schemas.microsoft.com/office/drawing/2014/main" val="1022451810"/>
                    </a:ext>
                  </a:extLst>
                </a:gridCol>
                <a:gridCol w="2421165">
                  <a:extLst>
                    <a:ext uri="{9D8B030D-6E8A-4147-A177-3AD203B41FA5}">
                      <a16:colId xmlns:a16="http://schemas.microsoft.com/office/drawing/2014/main" val="3202351443"/>
                    </a:ext>
                  </a:extLst>
                </a:gridCol>
              </a:tblGrid>
              <a:tr h="0">
                <a:tc>
                  <a:txBody>
                    <a:bodyPr/>
                    <a:lstStyle/>
                    <a:p>
                      <a:pPr algn="ctr"/>
                      <a:r>
                        <a:rPr lang="en-US" sz="900" b="1" dirty="0">
                          <a:solidFill>
                            <a:schemeClr val="accent4">
                              <a:lumMod val="75000"/>
                            </a:schemeClr>
                          </a:solidFill>
                          <a:effectLst/>
                          <a:latin typeface="Consolas" panose="020B0609020204030204" pitchFamily="49" charset="0"/>
                        </a:rPr>
                        <a:t>-r</a:t>
                      </a:r>
                    </a:p>
                  </a:txBody>
                  <a:tcPr anchor="ctr">
                    <a:solidFill>
                      <a:schemeClr val="bg2">
                        <a:lumMod val="20000"/>
                        <a:lumOff val="80000"/>
                      </a:schemeClr>
                    </a:solidFill>
                  </a:tcPr>
                </a:tc>
                <a:tc>
                  <a:txBody>
                    <a:bodyPr/>
                    <a:lstStyle/>
                    <a:p>
                      <a:r>
                        <a:rPr lang="en-US" sz="1000" b="0" i="0" u="none" strike="noStrike" cap="none" dirty="0">
                          <a:solidFill>
                            <a:schemeClr val="tx1"/>
                          </a:solidFill>
                          <a:effectLst/>
                          <a:latin typeface="Consolas" panose="020B0609020204030204" pitchFamily="49" charset="0"/>
                          <a:ea typeface="+mn-ea"/>
                          <a:cs typeface="+mn-cs"/>
                          <a:sym typeface="Arial"/>
                        </a:rPr>
                        <a:t>This flag instructs groupadd to add a system account. The first available gid lower than GID_MAX will be automatically selected unless the -g option is also given on the command line.</a:t>
                      </a:r>
                      <a:r>
                        <a:rPr lang="en-US" sz="1000" dirty="0">
                          <a:latin typeface="Consolas" panose="020B0609020204030204" pitchFamily="49" charset="0"/>
                        </a:rPr>
                        <a:t> </a:t>
                      </a:r>
                    </a:p>
                  </a:txBody>
                  <a:tcPr anchor="ctr">
                    <a:solidFill>
                      <a:schemeClr val="tx2"/>
                    </a:solidFill>
                  </a:tcPr>
                </a:tc>
                <a:extLst>
                  <a:ext uri="{0D108BD9-81ED-4DB2-BD59-A6C34878D82A}">
                    <a16:rowId xmlns:a16="http://schemas.microsoft.com/office/drawing/2014/main" val="75278693"/>
                  </a:ext>
                </a:extLst>
              </a:tr>
            </a:tbl>
          </a:graphicData>
        </a:graphic>
      </p:graphicFrame>
      <p:sp>
        <p:nvSpPr>
          <p:cNvPr id="6" name="Rectangle 5">
            <a:extLst>
              <a:ext uri="{FF2B5EF4-FFF2-40B4-BE49-F238E27FC236}">
                <a16:creationId xmlns:a16="http://schemas.microsoft.com/office/drawing/2014/main" id="{DB1BBEA5-D794-43DF-A8FB-4609AE4F9BFF}"/>
              </a:ext>
            </a:extLst>
          </p:cNvPr>
          <p:cNvSpPr/>
          <p:nvPr/>
        </p:nvSpPr>
        <p:spPr>
          <a:xfrm>
            <a:off x="83957" y="1371346"/>
            <a:ext cx="3254032"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 coins arrondis 6">
            <a:extLst>
              <a:ext uri="{FF2B5EF4-FFF2-40B4-BE49-F238E27FC236}">
                <a16:creationId xmlns:a16="http://schemas.microsoft.com/office/drawing/2014/main" id="{0C917E98-BBD1-4397-81B3-23BA9E4E69FA}"/>
              </a:ext>
            </a:extLst>
          </p:cNvPr>
          <p:cNvSpPr/>
          <p:nvPr/>
        </p:nvSpPr>
        <p:spPr>
          <a:xfrm>
            <a:off x="1278603" y="1317408"/>
            <a:ext cx="1822484"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 coins arrondis 7">
            <a:extLst>
              <a:ext uri="{FF2B5EF4-FFF2-40B4-BE49-F238E27FC236}">
                <a16:creationId xmlns:a16="http://schemas.microsoft.com/office/drawing/2014/main" id="{E4AA7957-7E2D-4E27-BC44-73643257EA3A}"/>
              </a:ext>
            </a:extLst>
          </p:cNvPr>
          <p:cNvSpPr/>
          <p:nvPr/>
        </p:nvSpPr>
        <p:spPr>
          <a:xfrm>
            <a:off x="1365695" y="1408213"/>
            <a:ext cx="1624695"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Zone de texte 1323">
            <a:extLst>
              <a:ext uri="{FF2B5EF4-FFF2-40B4-BE49-F238E27FC236}">
                <a16:creationId xmlns:a16="http://schemas.microsoft.com/office/drawing/2014/main" id="{5A69F178-8680-4765-BC7A-82A79ACBC30A}"/>
              </a:ext>
            </a:extLst>
          </p:cNvPr>
          <p:cNvSpPr txBox="1">
            <a:spLocks noChangeArrowheads="1"/>
          </p:cNvSpPr>
          <p:nvPr/>
        </p:nvSpPr>
        <p:spPr bwMode="auto">
          <a:xfrm>
            <a:off x="1512129" y="1352296"/>
            <a:ext cx="130152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400" b="1" dirty="0">
                <a:solidFill>
                  <a:srgbClr val="CECBCB"/>
                </a:solidFill>
                <a:latin typeface="Amatic SC" pitchFamily="2" charset="0"/>
                <a:ea typeface="Yu Mincho" panose="02020400000000000000" pitchFamily="18" charset="-128"/>
                <a:cs typeface="Arial" panose="020B0604020202020204" pitchFamily="34" charset="0"/>
              </a:rPr>
              <a:t>groupmod</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 coins arrondis 9">
            <a:extLst>
              <a:ext uri="{FF2B5EF4-FFF2-40B4-BE49-F238E27FC236}">
                <a16:creationId xmlns:a16="http://schemas.microsoft.com/office/drawing/2014/main" id="{D33C4D59-7389-4180-BEB8-891ACD0539C5}"/>
              </a:ext>
            </a:extLst>
          </p:cNvPr>
          <p:cNvSpPr/>
          <p:nvPr/>
        </p:nvSpPr>
        <p:spPr>
          <a:xfrm>
            <a:off x="96366" y="1902586"/>
            <a:ext cx="3218306" cy="599984"/>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err="1">
                <a:solidFill>
                  <a:schemeClr val="bg1"/>
                </a:solidFill>
                <a:latin typeface="Consolas" panose="020B0609020204030204" pitchFamily="49" charset="0"/>
              </a:rPr>
              <a:t>groupmod</a:t>
            </a:r>
            <a:r>
              <a:rPr lang="en-US" sz="1050" b="1" dirty="0">
                <a:solidFill>
                  <a:schemeClr val="bg1"/>
                </a:solidFill>
                <a:latin typeface="Consolas" panose="020B0609020204030204" pitchFamily="49" charset="0"/>
              </a:rPr>
              <a:t> [-g </a:t>
            </a:r>
            <a:r>
              <a:rPr lang="en-US" sz="1050" b="1" dirty="0" err="1">
                <a:solidFill>
                  <a:schemeClr val="bg1"/>
                </a:solidFill>
                <a:latin typeface="Consolas" panose="020B0609020204030204" pitchFamily="49" charset="0"/>
              </a:rPr>
              <a:t>newgid</a:t>
            </a:r>
            <a:r>
              <a:rPr lang="en-US" sz="1050" b="1" dirty="0">
                <a:solidFill>
                  <a:schemeClr val="bg1"/>
                </a:solidFill>
                <a:latin typeface="Consolas" panose="020B0609020204030204" pitchFamily="49" charset="0"/>
              </a:rPr>
              <a:t>] [-n newname] group</a:t>
            </a:r>
            <a:br>
              <a:rPr lang="en-US" sz="1050" b="1" dirty="0">
                <a:solidFill>
                  <a:srgbClr val="000000"/>
                </a:solidFill>
                <a:latin typeface="Consolas" panose="020B0609020204030204" pitchFamily="49" charset="0"/>
              </a:rPr>
            </a:br>
            <a:r>
              <a:rPr lang="en-US" sz="1050" b="1" dirty="0">
                <a:solidFill>
                  <a:srgbClr val="000000"/>
                </a:solidFill>
                <a:latin typeface="Consolas" panose="020B0609020204030204" pitchFamily="49" charset="0"/>
              </a:rPr>
              <a:t>System administrator modifies a group settings. </a:t>
            </a:r>
          </a:p>
        </p:txBody>
      </p:sp>
      <p:sp>
        <p:nvSpPr>
          <p:cNvPr id="11" name="Rectangle 79">
            <a:extLst>
              <a:ext uri="{FF2B5EF4-FFF2-40B4-BE49-F238E27FC236}">
                <a16:creationId xmlns:a16="http://schemas.microsoft.com/office/drawing/2014/main" id="{666D7B54-79F8-45BB-95E8-939ACC592A72}"/>
              </a:ext>
            </a:extLst>
          </p:cNvPr>
          <p:cNvSpPr>
            <a:spLocks noChangeArrowheads="1"/>
          </p:cNvSpPr>
          <p:nvPr/>
        </p:nvSpPr>
        <p:spPr bwMode="auto">
          <a:xfrm>
            <a:off x="78726" y="2427226"/>
            <a:ext cx="25739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pPr>
            <a:r>
              <a:rPr lang="fr-FR" altLang="en-US" sz="2000" dirty="0">
                <a:solidFill>
                  <a:schemeClr val="accent1"/>
                </a:solidFill>
                <a:latin typeface="Pumpkin Story" panose="02000500000000000000" pitchFamily="2" charset="0"/>
                <a:ea typeface="Yu Mincho" panose="02020400000000000000" pitchFamily="18" charset="-128"/>
                <a:cs typeface="Arial" panose="020B0604020202020204" pitchFamily="34" charset="0"/>
              </a:rPr>
              <a:t>Options : </a:t>
            </a:r>
            <a:endParaRPr kumimoji="0" lang="fr-FR" altLang="en-US" sz="1600" b="0" i="0" u="none" strike="noStrike" cap="none" normalizeH="0" baseline="0" dirty="0">
              <a:ln>
                <a:noFill/>
              </a:ln>
              <a:solidFill>
                <a:schemeClr val="accent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02BA9B50-E4B9-4C7F-B2B4-5FB55D2039CD}"/>
              </a:ext>
            </a:extLst>
          </p:cNvPr>
          <p:cNvSpPr/>
          <p:nvPr/>
        </p:nvSpPr>
        <p:spPr>
          <a:xfrm>
            <a:off x="231306" y="2928054"/>
            <a:ext cx="3038573"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au 12">
            <a:extLst>
              <a:ext uri="{FF2B5EF4-FFF2-40B4-BE49-F238E27FC236}">
                <a16:creationId xmlns:a16="http://schemas.microsoft.com/office/drawing/2014/main" id="{3063563B-6BC0-46BA-84FF-F0077EF0B8F3}"/>
              </a:ext>
            </a:extLst>
          </p:cNvPr>
          <p:cNvGraphicFramePr>
            <a:graphicFrameLocks noGrp="1"/>
          </p:cNvGraphicFramePr>
          <p:nvPr>
            <p:extLst>
              <p:ext uri="{D42A27DB-BD31-4B8C-83A1-F6EECF244321}">
                <p14:modId xmlns:p14="http://schemas.microsoft.com/office/powerpoint/2010/main" val="2411746650"/>
              </p:ext>
            </p:extLst>
          </p:nvPr>
        </p:nvGraphicFramePr>
        <p:xfrm>
          <a:off x="118741" y="2815801"/>
          <a:ext cx="3075466" cy="457200"/>
        </p:xfrm>
        <a:graphic>
          <a:graphicData uri="http://schemas.openxmlformats.org/drawingml/2006/table">
            <a:tbl>
              <a:tblPr>
                <a:tableStyleId>{ED083AE6-46FA-4A59-8FB0-9F97EB10719F}</a:tableStyleId>
              </a:tblPr>
              <a:tblGrid>
                <a:gridCol w="662309">
                  <a:extLst>
                    <a:ext uri="{9D8B030D-6E8A-4147-A177-3AD203B41FA5}">
                      <a16:colId xmlns:a16="http://schemas.microsoft.com/office/drawing/2014/main" val="1022451810"/>
                    </a:ext>
                  </a:extLst>
                </a:gridCol>
                <a:gridCol w="2413157">
                  <a:extLst>
                    <a:ext uri="{9D8B030D-6E8A-4147-A177-3AD203B41FA5}">
                      <a16:colId xmlns:a16="http://schemas.microsoft.com/office/drawing/2014/main" val="3202351443"/>
                    </a:ext>
                  </a:extLst>
                </a:gridCol>
              </a:tblGrid>
              <a:tr h="0">
                <a:tc>
                  <a:txBody>
                    <a:bodyPr/>
                    <a:lstStyle/>
                    <a:p>
                      <a:pPr algn="ctr"/>
                      <a:r>
                        <a:rPr lang="en-US" sz="900" b="1" dirty="0">
                          <a:solidFill>
                            <a:schemeClr val="accent4">
                              <a:lumMod val="75000"/>
                            </a:schemeClr>
                          </a:solidFill>
                          <a:effectLst/>
                          <a:latin typeface="Consolas" panose="020B0609020204030204" pitchFamily="49" charset="0"/>
                        </a:rPr>
                        <a:t>-g gid</a:t>
                      </a:r>
                    </a:p>
                  </a:txBody>
                  <a:tcPr anchor="ctr">
                    <a:solidFill>
                      <a:schemeClr val="bg2">
                        <a:lumMod val="20000"/>
                        <a:lumOff val="80000"/>
                      </a:schemeClr>
                    </a:solidFill>
                  </a:tcPr>
                </a:tc>
                <a:tc>
                  <a:txBody>
                    <a:bodyPr/>
                    <a:lstStyle/>
                    <a:p>
                      <a:r>
                        <a:rPr lang="en-US" sz="900" b="0" i="0" u="none" strike="noStrike" cap="none" dirty="0">
                          <a:solidFill>
                            <a:schemeClr val="tx1"/>
                          </a:solidFill>
                          <a:effectLst/>
                          <a:latin typeface="Consolas" panose="020B0609020204030204" pitchFamily="49" charset="0"/>
                          <a:ea typeface="+mn-ea"/>
                          <a:cs typeface="+mn-cs"/>
                          <a:sym typeface="Arial"/>
                        </a:rPr>
                        <a:t>changes the gid of the group. </a:t>
                      </a:r>
                    </a:p>
                  </a:txBody>
                  <a:tcPr anchor="ctr">
                    <a:solidFill>
                      <a:schemeClr val="tx2"/>
                    </a:solidFill>
                  </a:tcPr>
                </a:tc>
                <a:extLst>
                  <a:ext uri="{0D108BD9-81ED-4DB2-BD59-A6C34878D82A}">
                    <a16:rowId xmlns:a16="http://schemas.microsoft.com/office/drawing/2014/main" val="75278693"/>
                  </a:ext>
                </a:extLst>
              </a:tr>
              <a:tr h="0">
                <a:tc>
                  <a:txBody>
                    <a:bodyPr/>
                    <a:lstStyle/>
                    <a:p>
                      <a:pPr algn="ctr"/>
                      <a:r>
                        <a:rPr lang="en-US" sz="900" b="1" dirty="0">
                          <a:solidFill>
                            <a:schemeClr val="accent4">
                              <a:lumMod val="75000"/>
                            </a:schemeClr>
                          </a:solidFill>
                          <a:effectLst/>
                          <a:latin typeface="Consolas" panose="020B0609020204030204" pitchFamily="49" charset="0"/>
                        </a:rPr>
                        <a:t>-o</a:t>
                      </a:r>
                    </a:p>
                  </a:txBody>
                  <a:tcPr anchor="ctr">
                    <a:solidFill>
                      <a:schemeClr val="bg2">
                        <a:lumMod val="20000"/>
                        <a:lumOff val="80000"/>
                      </a:schemeClr>
                    </a:solidFill>
                  </a:tcPr>
                </a:tc>
                <a:tc>
                  <a:txBody>
                    <a:bodyPr/>
                    <a:lstStyle/>
                    <a:p>
                      <a:r>
                        <a:rPr lang="en-US" sz="900" b="0" i="0" u="none" strike="noStrike" cap="none" dirty="0">
                          <a:solidFill>
                            <a:schemeClr val="tx1"/>
                          </a:solidFill>
                          <a:effectLst/>
                          <a:latin typeface="Consolas" panose="020B0609020204030204" pitchFamily="49" charset="0"/>
                          <a:ea typeface="+mn-ea"/>
                          <a:cs typeface="+mn-cs"/>
                          <a:sym typeface="Arial"/>
                        </a:rPr>
                        <a:t>changes the name of the group. </a:t>
                      </a:r>
                    </a:p>
                  </a:txBody>
                  <a:tcPr anchor="ctr">
                    <a:solidFill>
                      <a:schemeClr val="tx2"/>
                    </a:solidFill>
                  </a:tcPr>
                </a:tc>
                <a:extLst>
                  <a:ext uri="{0D108BD9-81ED-4DB2-BD59-A6C34878D82A}">
                    <a16:rowId xmlns:a16="http://schemas.microsoft.com/office/drawing/2014/main" val="579509863"/>
                  </a:ext>
                </a:extLst>
              </a:tr>
            </a:tbl>
          </a:graphicData>
        </a:graphic>
      </p:graphicFrame>
      <p:sp>
        <p:nvSpPr>
          <p:cNvPr id="14" name="Rectangle 13">
            <a:extLst>
              <a:ext uri="{FF2B5EF4-FFF2-40B4-BE49-F238E27FC236}">
                <a16:creationId xmlns:a16="http://schemas.microsoft.com/office/drawing/2014/main" id="{BB0987D6-42C7-437F-8B79-759C28CB6AD7}"/>
              </a:ext>
            </a:extLst>
          </p:cNvPr>
          <p:cNvSpPr/>
          <p:nvPr/>
        </p:nvSpPr>
        <p:spPr>
          <a:xfrm>
            <a:off x="96366" y="3503540"/>
            <a:ext cx="3254032"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ectangle : coins arrondis 14">
            <a:extLst>
              <a:ext uri="{FF2B5EF4-FFF2-40B4-BE49-F238E27FC236}">
                <a16:creationId xmlns:a16="http://schemas.microsoft.com/office/drawing/2014/main" id="{F8CC3124-E6DE-4789-AD64-5F692EF97BCB}"/>
              </a:ext>
            </a:extLst>
          </p:cNvPr>
          <p:cNvSpPr/>
          <p:nvPr/>
        </p:nvSpPr>
        <p:spPr>
          <a:xfrm>
            <a:off x="299416" y="3447868"/>
            <a:ext cx="1822484"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ectangle : coins arrondis 15">
            <a:extLst>
              <a:ext uri="{FF2B5EF4-FFF2-40B4-BE49-F238E27FC236}">
                <a16:creationId xmlns:a16="http://schemas.microsoft.com/office/drawing/2014/main" id="{0848BBBC-8300-4609-8046-65D5FD958DEC}"/>
              </a:ext>
            </a:extLst>
          </p:cNvPr>
          <p:cNvSpPr/>
          <p:nvPr/>
        </p:nvSpPr>
        <p:spPr>
          <a:xfrm>
            <a:off x="386508" y="3538673"/>
            <a:ext cx="1624695"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Zone de texte 1323">
            <a:extLst>
              <a:ext uri="{FF2B5EF4-FFF2-40B4-BE49-F238E27FC236}">
                <a16:creationId xmlns:a16="http://schemas.microsoft.com/office/drawing/2014/main" id="{BCC12452-9ECF-47A0-B5F5-BCA8DC214242}"/>
              </a:ext>
            </a:extLst>
          </p:cNvPr>
          <p:cNvSpPr txBox="1">
            <a:spLocks noChangeArrowheads="1"/>
          </p:cNvSpPr>
          <p:nvPr/>
        </p:nvSpPr>
        <p:spPr bwMode="auto">
          <a:xfrm>
            <a:off x="532942" y="3482756"/>
            <a:ext cx="130152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400" b="1" dirty="0">
                <a:solidFill>
                  <a:srgbClr val="CECBCB"/>
                </a:solidFill>
                <a:latin typeface="Amatic SC" pitchFamily="2" charset="0"/>
                <a:ea typeface="Yu Mincho" panose="02020400000000000000" pitchFamily="18" charset="-128"/>
                <a:cs typeface="Arial" panose="020B0604020202020204" pitchFamily="34" charset="0"/>
              </a:rPr>
              <a:t>groupdel</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 coins arrondis 17">
            <a:extLst>
              <a:ext uri="{FF2B5EF4-FFF2-40B4-BE49-F238E27FC236}">
                <a16:creationId xmlns:a16="http://schemas.microsoft.com/office/drawing/2014/main" id="{DA8227A4-3A66-4B9C-9954-3395900A7552}"/>
              </a:ext>
            </a:extLst>
          </p:cNvPr>
          <p:cNvSpPr/>
          <p:nvPr/>
        </p:nvSpPr>
        <p:spPr>
          <a:xfrm>
            <a:off x="108775" y="4025255"/>
            <a:ext cx="3218306" cy="599984"/>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solidFill>
                  <a:schemeClr val="bg1"/>
                </a:solidFill>
                <a:latin typeface="Consolas" panose="020B0609020204030204" pitchFamily="49" charset="0"/>
              </a:rPr>
              <a:t>groupdel group</a:t>
            </a:r>
            <a:br>
              <a:rPr lang="en-US" sz="1050" b="1" dirty="0">
                <a:solidFill>
                  <a:schemeClr val="bg1"/>
                </a:solidFill>
                <a:latin typeface="Consolas" panose="020B0609020204030204" pitchFamily="49" charset="0"/>
              </a:rPr>
            </a:br>
            <a:r>
              <a:rPr lang="en-US" sz="1050" b="1" dirty="0">
                <a:solidFill>
                  <a:schemeClr val="tx2">
                    <a:lumMod val="10000"/>
                  </a:schemeClr>
                </a:solidFill>
                <a:latin typeface="Consolas" panose="020B0609020204030204" pitchFamily="49" charset="0"/>
              </a:rPr>
              <a:t>System administrator deletes a group from the system </a:t>
            </a:r>
          </a:p>
        </p:txBody>
      </p:sp>
      <p:sp>
        <p:nvSpPr>
          <p:cNvPr id="19" name="Rectangle 18">
            <a:extLst>
              <a:ext uri="{FF2B5EF4-FFF2-40B4-BE49-F238E27FC236}">
                <a16:creationId xmlns:a16="http://schemas.microsoft.com/office/drawing/2014/main" id="{77CFBE46-E157-4A36-A696-14841B9FC428}"/>
              </a:ext>
            </a:extLst>
          </p:cNvPr>
          <p:cNvSpPr/>
          <p:nvPr/>
        </p:nvSpPr>
        <p:spPr>
          <a:xfrm>
            <a:off x="118741" y="4810835"/>
            <a:ext cx="3254032"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Rectangle : coins arrondis 19">
            <a:extLst>
              <a:ext uri="{FF2B5EF4-FFF2-40B4-BE49-F238E27FC236}">
                <a16:creationId xmlns:a16="http://schemas.microsoft.com/office/drawing/2014/main" id="{3696E19A-6471-4A4F-AE10-775CA08BCEC8}"/>
              </a:ext>
            </a:extLst>
          </p:cNvPr>
          <p:cNvSpPr/>
          <p:nvPr/>
        </p:nvSpPr>
        <p:spPr>
          <a:xfrm>
            <a:off x="1365695" y="4743525"/>
            <a:ext cx="1822484"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Rectangle : coins arrondis 20">
            <a:extLst>
              <a:ext uri="{FF2B5EF4-FFF2-40B4-BE49-F238E27FC236}">
                <a16:creationId xmlns:a16="http://schemas.microsoft.com/office/drawing/2014/main" id="{DE4AE098-66A5-4461-8B0F-457323042CB8}"/>
              </a:ext>
            </a:extLst>
          </p:cNvPr>
          <p:cNvSpPr/>
          <p:nvPr/>
        </p:nvSpPr>
        <p:spPr>
          <a:xfrm>
            <a:off x="1452787" y="4834330"/>
            <a:ext cx="1624695"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Zone de texte 1323">
            <a:extLst>
              <a:ext uri="{FF2B5EF4-FFF2-40B4-BE49-F238E27FC236}">
                <a16:creationId xmlns:a16="http://schemas.microsoft.com/office/drawing/2014/main" id="{394176DB-3CFC-4924-9E2F-666D809F389E}"/>
              </a:ext>
            </a:extLst>
          </p:cNvPr>
          <p:cNvSpPr txBox="1">
            <a:spLocks noChangeArrowheads="1"/>
          </p:cNvSpPr>
          <p:nvPr/>
        </p:nvSpPr>
        <p:spPr bwMode="auto">
          <a:xfrm>
            <a:off x="1656474" y="4769750"/>
            <a:ext cx="130152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400" b="1" dirty="0">
                <a:solidFill>
                  <a:srgbClr val="CECBCB"/>
                </a:solidFill>
                <a:latin typeface="Amatic SC" pitchFamily="2" charset="0"/>
                <a:ea typeface="Yu Mincho" panose="02020400000000000000" pitchFamily="18" charset="-128"/>
                <a:cs typeface="Arial" panose="020B0604020202020204" pitchFamily="34" charset="0"/>
              </a:rPr>
              <a:t>gpasswd</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 coins arrondis 22">
            <a:extLst>
              <a:ext uri="{FF2B5EF4-FFF2-40B4-BE49-F238E27FC236}">
                <a16:creationId xmlns:a16="http://schemas.microsoft.com/office/drawing/2014/main" id="{E3E943FB-B3C3-4E93-BC93-9C9C8A36D7B9}"/>
              </a:ext>
            </a:extLst>
          </p:cNvPr>
          <p:cNvSpPr/>
          <p:nvPr/>
        </p:nvSpPr>
        <p:spPr>
          <a:xfrm>
            <a:off x="132092" y="6010281"/>
            <a:ext cx="3218306" cy="599984"/>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err="1">
                <a:solidFill>
                  <a:schemeClr val="bg1"/>
                </a:solidFill>
                <a:latin typeface="Consolas" panose="020B0609020204030204" pitchFamily="49" charset="0"/>
              </a:rPr>
              <a:t>gpasswd</a:t>
            </a:r>
            <a:r>
              <a:rPr lang="en-US" sz="1050" b="1" dirty="0">
                <a:solidFill>
                  <a:schemeClr val="bg1"/>
                </a:solidFill>
                <a:latin typeface="Consolas" panose="020B0609020204030204" pitchFamily="49" charset="0"/>
              </a:rPr>
              <a:t> [options] group</a:t>
            </a:r>
            <a:br>
              <a:rPr lang="en-US" sz="1050" b="1" dirty="0">
                <a:solidFill>
                  <a:schemeClr val="bg1"/>
                </a:solidFill>
                <a:latin typeface="Consolas" panose="020B0609020204030204" pitchFamily="49" charset="0"/>
              </a:rPr>
            </a:br>
            <a:r>
              <a:rPr lang="en-US" sz="1050" b="1" dirty="0">
                <a:solidFill>
                  <a:schemeClr val="tx2">
                    <a:lumMod val="10000"/>
                  </a:schemeClr>
                </a:solidFill>
                <a:latin typeface="Consolas" panose="020B0609020204030204" pitchFamily="49" charset="0"/>
              </a:rPr>
              <a:t>adds/changes the group's password</a:t>
            </a:r>
          </a:p>
        </p:txBody>
      </p:sp>
      <p:sp>
        <p:nvSpPr>
          <p:cNvPr id="24" name="ZoneTexte 23">
            <a:extLst>
              <a:ext uri="{FF2B5EF4-FFF2-40B4-BE49-F238E27FC236}">
                <a16:creationId xmlns:a16="http://schemas.microsoft.com/office/drawing/2014/main" id="{B120411C-AF00-4D16-B891-136DA8025468}"/>
              </a:ext>
            </a:extLst>
          </p:cNvPr>
          <p:cNvSpPr txBox="1"/>
          <p:nvPr/>
        </p:nvSpPr>
        <p:spPr>
          <a:xfrm>
            <a:off x="131547" y="5380620"/>
            <a:ext cx="3206441" cy="553998"/>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00" b="0" i="0" dirty="0">
                <a:solidFill>
                  <a:schemeClr val="accent6">
                    <a:lumMod val="75000"/>
                  </a:schemeClr>
                </a:solidFill>
                <a:effectLst/>
                <a:latin typeface="Consolas" panose="020B0609020204030204" pitchFamily="49" charset="0"/>
              </a:rPr>
              <a:t>General command to administer group passwords. A group can have a Group Administrator</a:t>
            </a:r>
            <a:r>
              <a:rPr lang="en-US" sz="1000" dirty="0">
                <a:solidFill>
                  <a:schemeClr val="accent6">
                    <a:lumMod val="75000"/>
                  </a:schemeClr>
                </a:solidFill>
                <a:latin typeface="Consolas" panose="020B0609020204030204" pitchFamily="49" charset="0"/>
              </a:rPr>
              <a:t> </a:t>
            </a:r>
            <a:endParaRPr lang="en-US" sz="1000" b="1" dirty="0">
              <a:solidFill>
                <a:schemeClr val="accent6">
                  <a:lumMod val="75000"/>
                </a:schemeClr>
              </a:solidFill>
              <a:latin typeface="Consolas" panose="020B0609020204030204" pitchFamily="49" charset="0"/>
            </a:endParaRPr>
          </a:p>
        </p:txBody>
      </p:sp>
      <p:sp>
        <p:nvSpPr>
          <p:cNvPr id="25" name="ZoneTexte 24">
            <a:extLst>
              <a:ext uri="{FF2B5EF4-FFF2-40B4-BE49-F238E27FC236}">
                <a16:creationId xmlns:a16="http://schemas.microsoft.com/office/drawing/2014/main" id="{C6E0BF26-1A4B-4E16-ABF9-D3949B65F110}"/>
              </a:ext>
            </a:extLst>
          </p:cNvPr>
          <p:cNvSpPr txBox="1"/>
          <p:nvPr/>
        </p:nvSpPr>
        <p:spPr>
          <a:xfrm>
            <a:off x="3450555" y="90705"/>
            <a:ext cx="3077704" cy="101566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00" b="1" dirty="0">
                <a:solidFill>
                  <a:schemeClr val="accent6">
                    <a:lumMod val="75000"/>
                  </a:schemeClr>
                </a:solidFill>
                <a:latin typeface="Consolas" panose="020B0609020204030204" pitchFamily="49" charset="0"/>
              </a:rPr>
              <a:t>Note</a:t>
            </a:r>
            <a:r>
              <a:rPr lang="en-US" sz="1000" dirty="0">
                <a:solidFill>
                  <a:schemeClr val="accent6">
                    <a:lumMod val="75000"/>
                  </a:schemeClr>
                </a:solidFill>
                <a:latin typeface="Consolas" panose="020B0609020204030204" pitchFamily="49" charset="0"/>
              </a:rPr>
              <a:t>: The group's password is only needed if a user, who is not a member of the</a:t>
            </a:r>
            <a:br>
              <a:rPr lang="en-US" sz="1000" dirty="0">
                <a:solidFill>
                  <a:schemeClr val="accent6">
                    <a:lumMod val="75000"/>
                  </a:schemeClr>
                </a:solidFill>
                <a:latin typeface="Consolas" panose="020B0609020204030204" pitchFamily="49" charset="0"/>
              </a:rPr>
            </a:br>
            <a:r>
              <a:rPr lang="en-US" sz="1000" dirty="0">
                <a:solidFill>
                  <a:schemeClr val="accent6">
                    <a:lumMod val="75000"/>
                  </a:schemeClr>
                </a:solidFill>
                <a:latin typeface="Consolas" panose="020B0609020204030204" pitchFamily="49" charset="0"/>
              </a:rPr>
              <a:t>group, wants to temporarily become one and have it as his effective group. He will be prompted to give the group's password. </a:t>
            </a:r>
          </a:p>
        </p:txBody>
      </p:sp>
      <p:sp>
        <p:nvSpPr>
          <p:cNvPr id="26" name="Rectangle 79">
            <a:extLst>
              <a:ext uri="{FF2B5EF4-FFF2-40B4-BE49-F238E27FC236}">
                <a16:creationId xmlns:a16="http://schemas.microsoft.com/office/drawing/2014/main" id="{F092705B-9D8B-4F13-A4B5-0134275F9CAE}"/>
              </a:ext>
            </a:extLst>
          </p:cNvPr>
          <p:cNvSpPr>
            <a:spLocks noChangeArrowheads="1"/>
          </p:cNvSpPr>
          <p:nvPr/>
        </p:nvSpPr>
        <p:spPr bwMode="auto">
          <a:xfrm>
            <a:off x="3408750" y="1135961"/>
            <a:ext cx="3117830" cy="587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pPr>
            <a:r>
              <a:rPr lang="fr-FR" altLang="en-US" sz="1800" dirty="0">
                <a:solidFill>
                  <a:schemeClr val="accent1"/>
                </a:solidFill>
                <a:latin typeface="Pumpkin Story" panose="02000500000000000000" pitchFamily="2" charset="0"/>
                <a:ea typeface="Yu Mincho" panose="02020400000000000000" pitchFamily="18" charset="-128"/>
                <a:cs typeface="Arial" panose="020B0604020202020204" pitchFamily="34" charset="0"/>
              </a:rPr>
              <a:t>Options </a:t>
            </a:r>
            <a:r>
              <a:rPr lang="en-US" sz="1800" dirty="0">
                <a:solidFill>
                  <a:schemeClr val="accent1"/>
                </a:solidFill>
                <a:latin typeface="Pumpkin Story" panose="02000500000000000000" pitchFamily="2" charset="0"/>
                <a:ea typeface="Yu Mincho" panose="02020400000000000000" pitchFamily="18" charset="-128"/>
                <a:cs typeface="Arial" panose="020B0604020202020204" pitchFamily="34" charset="0"/>
              </a:rPr>
              <a:t>for use by the System Administrator </a:t>
            </a:r>
            <a:r>
              <a:rPr lang="fr-FR" altLang="en-US" sz="1800" dirty="0">
                <a:solidFill>
                  <a:schemeClr val="accent1"/>
                </a:solidFill>
                <a:latin typeface="Pumpkin Story" panose="02000500000000000000" pitchFamily="2" charset="0"/>
                <a:ea typeface="Yu Mincho" panose="02020400000000000000" pitchFamily="18" charset="-128"/>
                <a:cs typeface="Arial" panose="020B0604020202020204" pitchFamily="34" charset="0"/>
              </a:rPr>
              <a:t>: </a:t>
            </a:r>
            <a:endParaRPr kumimoji="0" lang="fr-FR" altLang="en-US" b="0" i="0" u="none" strike="noStrike" cap="none" normalizeH="0" baseline="0" dirty="0">
              <a:ln>
                <a:noFill/>
              </a:ln>
              <a:solidFill>
                <a:schemeClr val="accent1"/>
              </a:solidFill>
              <a:effectLst/>
              <a:latin typeface="Arial" panose="020B0604020202020204" pitchFamily="34" charset="0"/>
            </a:endParaRPr>
          </a:p>
        </p:txBody>
      </p:sp>
      <p:sp>
        <p:nvSpPr>
          <p:cNvPr id="27" name="Rectangle 26">
            <a:extLst>
              <a:ext uri="{FF2B5EF4-FFF2-40B4-BE49-F238E27FC236}">
                <a16:creationId xmlns:a16="http://schemas.microsoft.com/office/drawing/2014/main" id="{AEDDBAA9-80BF-4FB3-985A-CEB88379CD7A}"/>
              </a:ext>
            </a:extLst>
          </p:cNvPr>
          <p:cNvSpPr/>
          <p:nvPr/>
        </p:nvSpPr>
        <p:spPr>
          <a:xfrm>
            <a:off x="3579862" y="1835055"/>
            <a:ext cx="2931341" cy="29084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Tableau 27">
            <a:extLst>
              <a:ext uri="{FF2B5EF4-FFF2-40B4-BE49-F238E27FC236}">
                <a16:creationId xmlns:a16="http://schemas.microsoft.com/office/drawing/2014/main" id="{D60DE7B8-7F1D-4257-B10D-C1E53291BBE5}"/>
              </a:ext>
            </a:extLst>
          </p:cNvPr>
          <p:cNvGraphicFramePr>
            <a:graphicFrameLocks noGrp="1"/>
          </p:cNvGraphicFramePr>
          <p:nvPr>
            <p:extLst>
              <p:ext uri="{D42A27DB-BD31-4B8C-83A1-F6EECF244321}">
                <p14:modId xmlns:p14="http://schemas.microsoft.com/office/powerpoint/2010/main" val="2627552025"/>
              </p:ext>
            </p:extLst>
          </p:nvPr>
        </p:nvGraphicFramePr>
        <p:xfrm>
          <a:off x="3498207" y="1723345"/>
          <a:ext cx="2951988" cy="2956560"/>
        </p:xfrm>
        <a:graphic>
          <a:graphicData uri="http://schemas.openxmlformats.org/drawingml/2006/table">
            <a:tbl>
              <a:tblPr>
                <a:tableStyleId>{ED083AE6-46FA-4A59-8FB0-9F97EB10719F}</a:tableStyleId>
              </a:tblPr>
              <a:tblGrid>
                <a:gridCol w="840928">
                  <a:extLst>
                    <a:ext uri="{9D8B030D-6E8A-4147-A177-3AD203B41FA5}">
                      <a16:colId xmlns:a16="http://schemas.microsoft.com/office/drawing/2014/main" val="1022451810"/>
                    </a:ext>
                  </a:extLst>
                </a:gridCol>
                <a:gridCol w="2111060">
                  <a:extLst>
                    <a:ext uri="{9D8B030D-6E8A-4147-A177-3AD203B41FA5}">
                      <a16:colId xmlns:a16="http://schemas.microsoft.com/office/drawing/2014/main" val="3202351443"/>
                    </a:ext>
                  </a:extLst>
                </a:gridCol>
              </a:tblGrid>
              <a:tr h="0">
                <a:tc>
                  <a:txBody>
                    <a:bodyPr/>
                    <a:lstStyle/>
                    <a:p>
                      <a:pPr algn="ctr"/>
                      <a:r>
                        <a:rPr lang="en-US" sz="900" b="1" dirty="0">
                          <a:solidFill>
                            <a:schemeClr val="accent4">
                              <a:lumMod val="75000"/>
                            </a:schemeClr>
                          </a:solidFill>
                          <a:effectLst/>
                          <a:latin typeface="Consolas" panose="020B0609020204030204" pitchFamily="49" charset="0"/>
                        </a:rPr>
                        <a:t>-R</a:t>
                      </a:r>
                    </a:p>
                  </a:txBody>
                  <a:tcPr anchor="ctr">
                    <a:solidFill>
                      <a:schemeClr val="bg2">
                        <a:lumMod val="20000"/>
                        <a:lumOff val="80000"/>
                      </a:schemeClr>
                    </a:solidFill>
                  </a:tcPr>
                </a:tc>
                <a:tc>
                  <a:txBody>
                    <a:bodyPr/>
                    <a:lstStyle/>
                    <a:p>
                      <a:r>
                        <a:rPr lang="en-US" sz="1000" b="0" i="0" u="none" strike="noStrike" cap="none" dirty="0">
                          <a:solidFill>
                            <a:schemeClr val="tx1"/>
                          </a:solidFill>
                          <a:effectLst/>
                          <a:latin typeface="Consolas" panose="020B0609020204030204" pitchFamily="49" charset="0"/>
                          <a:ea typeface="+mn-ea"/>
                          <a:cs typeface="+mn-cs"/>
                          <a:sym typeface="Arial"/>
                        </a:rPr>
                        <a:t>Makes the group reserved for members-only.</a:t>
                      </a:r>
                      <a:br>
                        <a:rPr lang="en-US" sz="1000" b="0" i="0" u="none" strike="noStrike" cap="none" dirty="0">
                          <a:solidFill>
                            <a:schemeClr val="tx1"/>
                          </a:solidFill>
                          <a:effectLst/>
                          <a:latin typeface="Consolas" panose="020B0609020204030204" pitchFamily="49" charset="0"/>
                          <a:ea typeface="+mn-ea"/>
                          <a:cs typeface="+mn-cs"/>
                          <a:sym typeface="Arial"/>
                        </a:rPr>
                      </a:br>
                      <a:r>
                        <a:rPr lang="en-US" sz="1000" b="0" i="0" u="none" strike="noStrike" cap="none" dirty="0">
                          <a:solidFill>
                            <a:schemeClr val="tx1"/>
                          </a:solidFill>
                          <a:effectLst/>
                          <a:latin typeface="Consolas" panose="020B0609020204030204" pitchFamily="49" charset="0"/>
                          <a:ea typeface="+mn-ea"/>
                          <a:cs typeface="+mn-cs"/>
                          <a:sym typeface="Arial"/>
                        </a:rPr>
                        <a:t>Result: No change of group through sg or newgrp is allowed for non-members.</a:t>
                      </a:r>
                      <a:br>
                        <a:rPr lang="en-US" sz="1000" b="0" i="0" u="none" strike="noStrike" cap="none" dirty="0">
                          <a:solidFill>
                            <a:schemeClr val="tx1"/>
                          </a:solidFill>
                          <a:effectLst/>
                          <a:latin typeface="Consolas" panose="020B0609020204030204" pitchFamily="49" charset="0"/>
                          <a:ea typeface="+mn-ea"/>
                          <a:cs typeface="+mn-cs"/>
                          <a:sym typeface="Arial"/>
                        </a:rPr>
                      </a:br>
                      <a:r>
                        <a:rPr lang="en-US" sz="1000" b="0" i="0" u="none" strike="noStrike" cap="none" dirty="0">
                          <a:solidFill>
                            <a:schemeClr val="tx1"/>
                          </a:solidFill>
                          <a:effectLst/>
                          <a:latin typeface="Consolas" panose="020B0609020204030204" pitchFamily="49" charset="0"/>
                          <a:ea typeface="+mn-ea"/>
                          <a:cs typeface="+mn-cs"/>
                          <a:sym typeface="Arial"/>
                        </a:rPr>
                        <a:t>The password in /etc/gshadow becomes '!'</a:t>
                      </a:r>
                    </a:p>
                  </a:txBody>
                  <a:tcPr anchor="ctr">
                    <a:solidFill>
                      <a:schemeClr val="tx2"/>
                    </a:solidFill>
                  </a:tcPr>
                </a:tc>
                <a:extLst>
                  <a:ext uri="{0D108BD9-81ED-4DB2-BD59-A6C34878D82A}">
                    <a16:rowId xmlns:a16="http://schemas.microsoft.com/office/drawing/2014/main" val="75278693"/>
                  </a:ext>
                </a:extLst>
              </a:tr>
              <a:tr h="0">
                <a:tc>
                  <a:txBody>
                    <a:bodyPr/>
                    <a:lstStyle/>
                    <a:p>
                      <a:pPr algn="ctr"/>
                      <a:r>
                        <a:rPr lang="en-US" sz="900" b="1" dirty="0">
                          <a:solidFill>
                            <a:schemeClr val="accent4">
                              <a:lumMod val="75000"/>
                            </a:schemeClr>
                          </a:solidFill>
                          <a:effectLst/>
                          <a:latin typeface="Consolas" panose="020B0609020204030204" pitchFamily="49" charset="0"/>
                        </a:rPr>
                        <a:t>-A user,...</a:t>
                      </a:r>
                    </a:p>
                  </a:txBody>
                  <a:tcPr anchor="ctr">
                    <a:solidFill>
                      <a:schemeClr val="bg2">
                        <a:lumMod val="20000"/>
                        <a:lumOff val="80000"/>
                      </a:schemeClr>
                    </a:solidFill>
                  </a:tcPr>
                </a:tc>
                <a:tc>
                  <a:txBody>
                    <a:bodyPr/>
                    <a:lstStyle/>
                    <a:p>
                      <a:r>
                        <a:rPr lang="en-US" sz="1000" b="0" i="0" u="none" strike="noStrike" cap="none" dirty="0">
                          <a:solidFill>
                            <a:schemeClr val="tx1"/>
                          </a:solidFill>
                          <a:effectLst/>
                          <a:latin typeface="Consolas" panose="020B0609020204030204" pitchFamily="49" charset="0"/>
                          <a:ea typeface="+mn-ea"/>
                          <a:cs typeface="+mn-cs"/>
                          <a:sym typeface="Arial"/>
                        </a:rPr>
                        <a:t>adds Group Administrator(s) to a group.</a:t>
                      </a:r>
                    </a:p>
                  </a:txBody>
                  <a:tcPr anchor="ctr">
                    <a:solidFill>
                      <a:schemeClr val="tx2"/>
                    </a:solidFill>
                  </a:tcPr>
                </a:tc>
                <a:extLst>
                  <a:ext uri="{0D108BD9-81ED-4DB2-BD59-A6C34878D82A}">
                    <a16:rowId xmlns:a16="http://schemas.microsoft.com/office/drawing/2014/main" val="3049394394"/>
                  </a:ext>
                </a:extLst>
              </a:tr>
              <a:tr h="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chemeClr val="accent4">
                              <a:lumMod val="75000"/>
                            </a:schemeClr>
                          </a:solidFill>
                          <a:effectLst/>
                          <a:latin typeface="Consolas" panose="020B0609020204030204" pitchFamily="49" charset="0"/>
                        </a:rPr>
                        <a:t>-M user,...</a:t>
                      </a:r>
                    </a:p>
                  </a:txBody>
                  <a:tcPr anchor="ctr">
                    <a:solidFill>
                      <a:schemeClr val="bg2">
                        <a:lumMod val="20000"/>
                        <a:lumOff val="80000"/>
                      </a:schemeClr>
                    </a:solidFill>
                  </a:tcPr>
                </a:tc>
                <a:tc>
                  <a:txBody>
                    <a:bodyPr/>
                    <a:lstStyle/>
                    <a:p>
                      <a:r>
                        <a:rPr lang="en-US" sz="1000" b="0" i="0" u="none" strike="noStrike" cap="none" dirty="0">
                          <a:solidFill>
                            <a:schemeClr val="tx1"/>
                          </a:solidFill>
                          <a:effectLst/>
                          <a:latin typeface="Consolas" panose="020B0609020204030204" pitchFamily="49" charset="0"/>
                          <a:ea typeface="+mn-ea"/>
                          <a:cs typeface="+mn-cs"/>
                          <a:sym typeface="Arial"/>
                        </a:rPr>
                        <a:t>adds Group Member(s) to a group.</a:t>
                      </a:r>
                    </a:p>
                  </a:txBody>
                  <a:tcPr anchor="ctr">
                    <a:solidFill>
                      <a:schemeClr val="tx2"/>
                    </a:solidFill>
                  </a:tcPr>
                </a:tc>
                <a:extLst>
                  <a:ext uri="{0D108BD9-81ED-4DB2-BD59-A6C34878D82A}">
                    <a16:rowId xmlns:a16="http://schemas.microsoft.com/office/drawing/2014/main" val="900442879"/>
                  </a:ext>
                </a:extLst>
              </a:tr>
              <a:tr h="0">
                <a:tc>
                  <a:txBody>
                    <a:bodyPr/>
                    <a:lstStyle/>
                    <a:p>
                      <a:pPr algn="ctr"/>
                      <a:r>
                        <a:rPr lang="en-US" sz="900" b="1" dirty="0">
                          <a:solidFill>
                            <a:schemeClr val="accent4">
                              <a:lumMod val="75000"/>
                            </a:schemeClr>
                          </a:solidFill>
                          <a:effectLst/>
                          <a:latin typeface="Consolas" panose="020B0609020204030204" pitchFamily="49" charset="0"/>
                        </a:rPr>
                        <a:t>-r group</a:t>
                      </a:r>
                    </a:p>
                  </a:txBody>
                  <a:tcPr anchor="c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chemeClr val="tx1"/>
                          </a:solidFill>
                          <a:effectLst/>
                          <a:latin typeface="Consolas" panose="020B0609020204030204" pitchFamily="49" charset="0"/>
                          <a:ea typeface="+mn-ea"/>
                          <a:cs typeface="+mn-cs"/>
                          <a:sym typeface="Arial"/>
                        </a:rPr>
                        <a:t>Removes the password for the </a:t>
                      </a:r>
                      <a:r>
                        <a:rPr lang="en-US" sz="1000" b="0" i="0" u="none" strike="noStrike" cap="none" dirty="0" err="1">
                          <a:solidFill>
                            <a:schemeClr val="tx1"/>
                          </a:solidFill>
                          <a:effectLst/>
                          <a:latin typeface="Consolas" panose="020B0609020204030204" pitchFamily="49" charset="0"/>
                          <a:ea typeface="+mn-ea"/>
                          <a:cs typeface="+mn-cs"/>
                          <a:sym typeface="Arial"/>
                        </a:rPr>
                        <a:t>group.The</a:t>
                      </a:r>
                      <a:r>
                        <a:rPr lang="en-US" sz="1000" b="0" i="0" u="none" strike="noStrike" cap="none" dirty="0">
                          <a:solidFill>
                            <a:schemeClr val="tx1"/>
                          </a:solidFill>
                          <a:effectLst/>
                          <a:latin typeface="Consolas" panose="020B0609020204030204" pitchFamily="49" charset="0"/>
                          <a:ea typeface="+mn-ea"/>
                          <a:cs typeface="+mn-cs"/>
                          <a:sym typeface="Arial"/>
                        </a:rPr>
                        <a:t> group is then also reserved for members-only. Password in /etc/gshadow is simply deleted.</a:t>
                      </a:r>
                    </a:p>
                  </a:txBody>
                  <a:tcPr anchor="ctr">
                    <a:solidFill>
                      <a:schemeClr val="tx2"/>
                    </a:solidFill>
                  </a:tcPr>
                </a:tc>
                <a:extLst>
                  <a:ext uri="{0D108BD9-81ED-4DB2-BD59-A6C34878D82A}">
                    <a16:rowId xmlns:a16="http://schemas.microsoft.com/office/drawing/2014/main" val="378036586"/>
                  </a:ext>
                </a:extLst>
              </a:tr>
            </a:tbl>
          </a:graphicData>
        </a:graphic>
      </p:graphicFrame>
      <p:sp>
        <p:nvSpPr>
          <p:cNvPr id="31" name="Rectangle 79">
            <a:extLst>
              <a:ext uri="{FF2B5EF4-FFF2-40B4-BE49-F238E27FC236}">
                <a16:creationId xmlns:a16="http://schemas.microsoft.com/office/drawing/2014/main" id="{04624A64-9C3C-4763-BDCA-0A2854DC154A}"/>
              </a:ext>
            </a:extLst>
          </p:cNvPr>
          <p:cNvSpPr>
            <a:spLocks noChangeArrowheads="1"/>
          </p:cNvSpPr>
          <p:nvPr/>
        </p:nvSpPr>
        <p:spPr bwMode="auto">
          <a:xfrm>
            <a:off x="3275862" y="4657010"/>
            <a:ext cx="3461329" cy="587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pPr>
            <a:r>
              <a:rPr lang="fr-FR" altLang="en-US" sz="1800" dirty="0">
                <a:solidFill>
                  <a:schemeClr val="accent1"/>
                </a:solidFill>
                <a:latin typeface="Pumpkin Story" panose="02000500000000000000" pitchFamily="2" charset="0"/>
                <a:ea typeface="Yu Mincho" panose="02020400000000000000" pitchFamily="18" charset="-128"/>
                <a:cs typeface="Arial" panose="020B0604020202020204" pitchFamily="34" charset="0"/>
              </a:rPr>
              <a:t>Options </a:t>
            </a:r>
            <a:r>
              <a:rPr lang="en-US" sz="1800" dirty="0">
                <a:solidFill>
                  <a:schemeClr val="accent1"/>
                </a:solidFill>
                <a:latin typeface="Pumpkin Story" panose="02000500000000000000" pitchFamily="2" charset="0"/>
                <a:ea typeface="Yu Mincho" panose="02020400000000000000" pitchFamily="18" charset="-128"/>
                <a:cs typeface="Arial" panose="020B0604020202020204" pitchFamily="34" charset="0"/>
              </a:rPr>
              <a:t>for use by Grp Administrator </a:t>
            </a:r>
            <a:r>
              <a:rPr lang="fr-FR" altLang="en-US" sz="1800" dirty="0">
                <a:solidFill>
                  <a:schemeClr val="accent1"/>
                </a:solidFill>
                <a:latin typeface="Pumpkin Story" panose="02000500000000000000" pitchFamily="2" charset="0"/>
                <a:ea typeface="Yu Mincho" panose="02020400000000000000" pitchFamily="18" charset="-128"/>
                <a:cs typeface="Arial" panose="020B0604020202020204" pitchFamily="34" charset="0"/>
              </a:rPr>
              <a:t>: </a:t>
            </a:r>
            <a:endParaRPr kumimoji="0" lang="fr-FR" altLang="en-US" b="0" i="0" u="none" strike="noStrike" cap="none" normalizeH="0" baseline="0" dirty="0">
              <a:ln>
                <a:noFill/>
              </a:ln>
              <a:solidFill>
                <a:schemeClr val="accent1"/>
              </a:solidFill>
              <a:effectLst/>
              <a:latin typeface="Arial" panose="020B0604020202020204" pitchFamily="34" charset="0"/>
            </a:endParaRPr>
          </a:p>
        </p:txBody>
      </p:sp>
      <p:sp>
        <p:nvSpPr>
          <p:cNvPr id="32" name="Rectangle : coins arrondis 31">
            <a:extLst>
              <a:ext uri="{FF2B5EF4-FFF2-40B4-BE49-F238E27FC236}">
                <a16:creationId xmlns:a16="http://schemas.microsoft.com/office/drawing/2014/main" id="{14E349CF-31B6-4D67-A69A-0779683811F8}"/>
              </a:ext>
            </a:extLst>
          </p:cNvPr>
          <p:cNvSpPr/>
          <p:nvPr/>
        </p:nvSpPr>
        <p:spPr>
          <a:xfrm>
            <a:off x="3466248" y="5187888"/>
            <a:ext cx="3002835" cy="514985"/>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err="1">
                <a:solidFill>
                  <a:schemeClr val="bg1"/>
                </a:solidFill>
                <a:latin typeface="Consolas" panose="020B0609020204030204" pitchFamily="49" charset="0"/>
              </a:rPr>
              <a:t>gpasswd</a:t>
            </a:r>
            <a:r>
              <a:rPr lang="en-US" sz="1050" b="1" dirty="0">
                <a:solidFill>
                  <a:schemeClr val="bg1"/>
                </a:solidFill>
                <a:latin typeface="Consolas" panose="020B0609020204030204" pitchFamily="49" charset="0"/>
              </a:rPr>
              <a:t> [options] group</a:t>
            </a:r>
            <a:br>
              <a:rPr lang="en-US" sz="1050" b="1" dirty="0">
                <a:solidFill>
                  <a:schemeClr val="bg1"/>
                </a:solidFill>
                <a:latin typeface="Consolas" panose="020B0609020204030204" pitchFamily="49" charset="0"/>
              </a:rPr>
            </a:br>
            <a:r>
              <a:rPr lang="en-US" sz="1050" b="1" dirty="0">
                <a:solidFill>
                  <a:schemeClr val="tx2">
                    <a:lumMod val="10000"/>
                  </a:schemeClr>
                </a:solidFill>
                <a:latin typeface="Consolas" panose="020B0609020204030204" pitchFamily="49" charset="0"/>
              </a:rPr>
              <a:t>Adds a new password to a group.</a:t>
            </a:r>
          </a:p>
        </p:txBody>
      </p:sp>
      <p:sp>
        <p:nvSpPr>
          <p:cNvPr id="33" name="Rectangle 32">
            <a:extLst>
              <a:ext uri="{FF2B5EF4-FFF2-40B4-BE49-F238E27FC236}">
                <a16:creationId xmlns:a16="http://schemas.microsoft.com/office/drawing/2014/main" id="{C2713FA5-3339-4A17-AB86-52D9A9B2ABC8}"/>
              </a:ext>
            </a:extLst>
          </p:cNvPr>
          <p:cNvSpPr/>
          <p:nvPr/>
        </p:nvSpPr>
        <p:spPr>
          <a:xfrm>
            <a:off x="3579862" y="5867400"/>
            <a:ext cx="2916576" cy="800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A161282-766F-4384-BDC8-8B0EC0BC3C12}"/>
              </a:ext>
            </a:extLst>
          </p:cNvPr>
          <p:cNvSpPr/>
          <p:nvPr/>
        </p:nvSpPr>
        <p:spPr>
          <a:xfrm>
            <a:off x="6784878" y="176052"/>
            <a:ext cx="2643832" cy="5426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4" name="Tableau 33">
            <a:extLst>
              <a:ext uri="{FF2B5EF4-FFF2-40B4-BE49-F238E27FC236}">
                <a16:creationId xmlns:a16="http://schemas.microsoft.com/office/drawing/2014/main" id="{3EF5FBD9-00F7-4A73-A609-96936CBF4E08}"/>
              </a:ext>
            </a:extLst>
          </p:cNvPr>
          <p:cNvGraphicFramePr>
            <a:graphicFrameLocks noGrp="1"/>
          </p:cNvGraphicFramePr>
          <p:nvPr>
            <p:extLst>
              <p:ext uri="{D42A27DB-BD31-4B8C-83A1-F6EECF244321}">
                <p14:modId xmlns:p14="http://schemas.microsoft.com/office/powerpoint/2010/main" val="466408159"/>
              </p:ext>
            </p:extLst>
          </p:nvPr>
        </p:nvGraphicFramePr>
        <p:xfrm>
          <a:off x="3461106" y="5791201"/>
          <a:ext cx="2951988" cy="792480"/>
        </p:xfrm>
        <a:graphic>
          <a:graphicData uri="http://schemas.openxmlformats.org/drawingml/2006/table">
            <a:tbl>
              <a:tblPr>
                <a:tableStyleId>{ED083AE6-46FA-4A59-8FB0-9F97EB10719F}</a:tableStyleId>
              </a:tblPr>
              <a:tblGrid>
                <a:gridCol w="724023">
                  <a:extLst>
                    <a:ext uri="{9D8B030D-6E8A-4147-A177-3AD203B41FA5}">
                      <a16:colId xmlns:a16="http://schemas.microsoft.com/office/drawing/2014/main" val="1022451810"/>
                    </a:ext>
                  </a:extLst>
                </a:gridCol>
                <a:gridCol w="2227965">
                  <a:extLst>
                    <a:ext uri="{9D8B030D-6E8A-4147-A177-3AD203B41FA5}">
                      <a16:colId xmlns:a16="http://schemas.microsoft.com/office/drawing/2014/main" val="3202351443"/>
                    </a:ext>
                  </a:extLst>
                </a:gridCol>
              </a:tblGrid>
              <a:tr h="0">
                <a:tc>
                  <a:txBody>
                    <a:bodyPr/>
                    <a:lstStyle/>
                    <a:p>
                      <a:pPr algn="ctr"/>
                      <a:r>
                        <a:rPr lang="en-US" sz="900" b="1" dirty="0">
                          <a:solidFill>
                            <a:schemeClr val="accent4">
                              <a:lumMod val="75000"/>
                            </a:schemeClr>
                          </a:solidFill>
                          <a:effectLst/>
                          <a:latin typeface="Consolas" panose="020B0609020204030204" pitchFamily="49" charset="0"/>
                        </a:rPr>
                        <a:t>-a user</a:t>
                      </a:r>
                    </a:p>
                  </a:txBody>
                  <a:tcPr anchor="ctr">
                    <a:solidFill>
                      <a:schemeClr val="bg2">
                        <a:lumMod val="20000"/>
                        <a:lumOff val="80000"/>
                      </a:schemeClr>
                    </a:solidFill>
                  </a:tcPr>
                </a:tc>
                <a:tc>
                  <a:txBody>
                    <a:bodyPr/>
                    <a:lstStyle/>
                    <a:p>
                      <a:r>
                        <a:rPr lang="en-US" sz="1000" b="0" i="0" u="none" strike="noStrike" cap="none" dirty="0">
                          <a:solidFill>
                            <a:schemeClr val="tx1"/>
                          </a:solidFill>
                          <a:effectLst/>
                          <a:latin typeface="Consolas" panose="020B0609020204030204" pitchFamily="49" charset="0"/>
                          <a:ea typeface="+mn-ea"/>
                          <a:cs typeface="+mn-cs"/>
                          <a:sym typeface="Arial"/>
                        </a:rPr>
                        <a:t>Permanently adds a user to a group</a:t>
                      </a:r>
                    </a:p>
                  </a:txBody>
                  <a:tcPr anchor="ctr">
                    <a:solidFill>
                      <a:schemeClr val="tx2"/>
                    </a:solidFill>
                  </a:tcPr>
                </a:tc>
                <a:extLst>
                  <a:ext uri="{0D108BD9-81ED-4DB2-BD59-A6C34878D82A}">
                    <a16:rowId xmlns:a16="http://schemas.microsoft.com/office/drawing/2014/main" val="75278693"/>
                  </a:ext>
                </a:extLst>
              </a:tr>
              <a:tr h="0">
                <a:tc>
                  <a:txBody>
                    <a:bodyPr/>
                    <a:lstStyle/>
                    <a:p>
                      <a:pPr algn="ctr"/>
                      <a:r>
                        <a:rPr lang="en-US" sz="900" b="1" dirty="0">
                          <a:solidFill>
                            <a:schemeClr val="accent4">
                              <a:lumMod val="75000"/>
                            </a:schemeClr>
                          </a:solidFill>
                          <a:effectLst/>
                          <a:latin typeface="Consolas" panose="020B0609020204030204" pitchFamily="49" charset="0"/>
                        </a:rPr>
                        <a:t>-d user</a:t>
                      </a:r>
                    </a:p>
                  </a:txBody>
                  <a:tcPr anchor="ctr">
                    <a:solidFill>
                      <a:schemeClr val="bg2">
                        <a:lumMod val="20000"/>
                        <a:lumOff val="80000"/>
                      </a:schemeClr>
                    </a:solidFill>
                  </a:tcPr>
                </a:tc>
                <a:tc>
                  <a:txBody>
                    <a:bodyPr/>
                    <a:lstStyle/>
                    <a:p>
                      <a:r>
                        <a:rPr lang="en-US" sz="1000" b="0" i="0" u="none" strike="noStrike" cap="none" dirty="0">
                          <a:solidFill>
                            <a:schemeClr val="tx1"/>
                          </a:solidFill>
                          <a:effectLst/>
                          <a:latin typeface="Consolas" panose="020B0609020204030204" pitchFamily="49" charset="0"/>
                          <a:ea typeface="+mn-ea"/>
                          <a:cs typeface="+mn-cs"/>
                          <a:sym typeface="Arial"/>
                        </a:rPr>
                        <a:t>Permanently deletes a user from a group</a:t>
                      </a:r>
                    </a:p>
                  </a:txBody>
                  <a:tcPr anchor="ctr">
                    <a:solidFill>
                      <a:schemeClr val="tx2"/>
                    </a:solidFill>
                  </a:tcPr>
                </a:tc>
                <a:extLst>
                  <a:ext uri="{0D108BD9-81ED-4DB2-BD59-A6C34878D82A}">
                    <a16:rowId xmlns:a16="http://schemas.microsoft.com/office/drawing/2014/main" val="579509863"/>
                  </a:ext>
                </a:extLst>
              </a:tr>
            </a:tbl>
          </a:graphicData>
        </a:graphic>
      </p:graphicFrame>
      <p:graphicFrame>
        <p:nvGraphicFramePr>
          <p:cNvPr id="35" name="Tableau 34">
            <a:extLst>
              <a:ext uri="{FF2B5EF4-FFF2-40B4-BE49-F238E27FC236}">
                <a16:creationId xmlns:a16="http://schemas.microsoft.com/office/drawing/2014/main" id="{84822A9B-9DEB-49E4-9650-91BCB3C365B9}"/>
              </a:ext>
            </a:extLst>
          </p:cNvPr>
          <p:cNvGraphicFramePr>
            <a:graphicFrameLocks noGrp="1"/>
          </p:cNvGraphicFramePr>
          <p:nvPr>
            <p:extLst>
              <p:ext uri="{D42A27DB-BD31-4B8C-83A1-F6EECF244321}">
                <p14:modId xmlns:p14="http://schemas.microsoft.com/office/powerpoint/2010/main" val="2993257359"/>
              </p:ext>
            </p:extLst>
          </p:nvPr>
        </p:nvGraphicFramePr>
        <p:xfrm>
          <a:off x="6679989" y="111066"/>
          <a:ext cx="2673780" cy="548640"/>
        </p:xfrm>
        <a:graphic>
          <a:graphicData uri="http://schemas.openxmlformats.org/drawingml/2006/table">
            <a:tbl>
              <a:tblPr>
                <a:tableStyleId>{ED083AE6-46FA-4A59-8FB0-9F97EB10719F}</a:tableStyleId>
              </a:tblPr>
              <a:tblGrid>
                <a:gridCol w="655788">
                  <a:extLst>
                    <a:ext uri="{9D8B030D-6E8A-4147-A177-3AD203B41FA5}">
                      <a16:colId xmlns:a16="http://schemas.microsoft.com/office/drawing/2014/main" val="1022451810"/>
                    </a:ext>
                  </a:extLst>
                </a:gridCol>
                <a:gridCol w="2017992">
                  <a:extLst>
                    <a:ext uri="{9D8B030D-6E8A-4147-A177-3AD203B41FA5}">
                      <a16:colId xmlns:a16="http://schemas.microsoft.com/office/drawing/2014/main" val="3202351443"/>
                    </a:ext>
                  </a:extLst>
                </a:gridCol>
              </a:tblGrid>
              <a:tr h="0">
                <a:tc>
                  <a:txBody>
                    <a:bodyPr/>
                    <a:lstStyle/>
                    <a:p>
                      <a:pPr algn="ctr"/>
                      <a:r>
                        <a:rPr lang="en-US" sz="900" b="1" dirty="0">
                          <a:solidFill>
                            <a:schemeClr val="accent4">
                              <a:lumMod val="75000"/>
                            </a:schemeClr>
                          </a:solidFill>
                          <a:effectLst/>
                          <a:latin typeface="Consolas" panose="020B0609020204030204" pitchFamily="49" charset="0"/>
                        </a:rPr>
                        <a:t>-r group</a:t>
                      </a:r>
                    </a:p>
                  </a:txBody>
                  <a:tcPr anchor="ctr">
                    <a:solidFill>
                      <a:schemeClr val="bg2">
                        <a:lumMod val="20000"/>
                        <a:lumOff val="80000"/>
                      </a:schemeClr>
                    </a:solidFill>
                  </a:tcPr>
                </a:tc>
                <a:tc>
                  <a:txBody>
                    <a:bodyPr/>
                    <a:lstStyle/>
                    <a:p>
                      <a:r>
                        <a:rPr lang="en-US" sz="1000" b="0" i="0" u="none" strike="noStrike" cap="none" dirty="0">
                          <a:solidFill>
                            <a:schemeClr val="tx1"/>
                          </a:solidFill>
                          <a:effectLst/>
                          <a:latin typeface="Consolas" panose="020B0609020204030204" pitchFamily="49" charset="0"/>
                          <a:ea typeface="+mn-ea"/>
                          <a:cs typeface="+mn-cs"/>
                          <a:sym typeface="Arial"/>
                        </a:rPr>
                        <a:t>Removes the password for the group. (same as with root) </a:t>
                      </a:r>
                    </a:p>
                  </a:txBody>
                  <a:tcPr anchor="ctr">
                    <a:solidFill>
                      <a:schemeClr val="tx2"/>
                    </a:solidFill>
                  </a:tcPr>
                </a:tc>
                <a:extLst>
                  <a:ext uri="{0D108BD9-81ED-4DB2-BD59-A6C34878D82A}">
                    <a16:rowId xmlns:a16="http://schemas.microsoft.com/office/drawing/2014/main" val="729725661"/>
                  </a:ext>
                </a:extLst>
              </a:tr>
            </a:tbl>
          </a:graphicData>
        </a:graphic>
      </p:graphicFrame>
      <p:sp>
        <p:nvSpPr>
          <p:cNvPr id="38" name="Rectangle 37">
            <a:extLst>
              <a:ext uri="{FF2B5EF4-FFF2-40B4-BE49-F238E27FC236}">
                <a16:creationId xmlns:a16="http://schemas.microsoft.com/office/drawing/2014/main" id="{56C1943A-A5FC-4D6B-9B51-1E6D08D00636}"/>
              </a:ext>
            </a:extLst>
          </p:cNvPr>
          <p:cNvSpPr/>
          <p:nvPr/>
        </p:nvSpPr>
        <p:spPr>
          <a:xfrm>
            <a:off x="6629302" y="887795"/>
            <a:ext cx="2829024"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2" name="Rectangle : coins arrondis 41">
            <a:extLst>
              <a:ext uri="{FF2B5EF4-FFF2-40B4-BE49-F238E27FC236}">
                <a16:creationId xmlns:a16="http://schemas.microsoft.com/office/drawing/2014/main" id="{C5206A0C-3290-4AEB-BC63-1562FC58F731}"/>
              </a:ext>
            </a:extLst>
          </p:cNvPr>
          <p:cNvSpPr/>
          <p:nvPr/>
        </p:nvSpPr>
        <p:spPr>
          <a:xfrm>
            <a:off x="6784878" y="819019"/>
            <a:ext cx="1604968"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Rectangle : coins arrondis 38">
            <a:extLst>
              <a:ext uri="{FF2B5EF4-FFF2-40B4-BE49-F238E27FC236}">
                <a16:creationId xmlns:a16="http://schemas.microsoft.com/office/drawing/2014/main" id="{F100422F-775C-496F-A743-9400C68EF9C1}"/>
              </a:ext>
            </a:extLst>
          </p:cNvPr>
          <p:cNvSpPr/>
          <p:nvPr/>
        </p:nvSpPr>
        <p:spPr>
          <a:xfrm>
            <a:off x="6843675" y="915194"/>
            <a:ext cx="1488263" cy="336030"/>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Zone de texte 1323">
            <a:extLst>
              <a:ext uri="{FF2B5EF4-FFF2-40B4-BE49-F238E27FC236}">
                <a16:creationId xmlns:a16="http://schemas.microsoft.com/office/drawing/2014/main" id="{1FC10AD8-87ED-409C-A8EE-10AEBC185EC5}"/>
              </a:ext>
            </a:extLst>
          </p:cNvPr>
          <p:cNvSpPr txBox="1">
            <a:spLocks noChangeArrowheads="1"/>
          </p:cNvSpPr>
          <p:nvPr/>
        </p:nvSpPr>
        <p:spPr bwMode="auto">
          <a:xfrm>
            <a:off x="7021597" y="828763"/>
            <a:ext cx="113153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400" b="1" dirty="0">
                <a:solidFill>
                  <a:srgbClr val="CECBCB"/>
                </a:solidFill>
                <a:latin typeface="Amatic SC" pitchFamily="2" charset="0"/>
                <a:ea typeface="Yu Mincho" panose="02020400000000000000" pitchFamily="18" charset="-128"/>
                <a:cs typeface="Arial" panose="020B0604020202020204" pitchFamily="34" charset="0"/>
              </a:rPr>
              <a:t>newgroup</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 coins arrondis 40">
            <a:extLst>
              <a:ext uri="{FF2B5EF4-FFF2-40B4-BE49-F238E27FC236}">
                <a16:creationId xmlns:a16="http://schemas.microsoft.com/office/drawing/2014/main" id="{3CA492B7-34A6-4C49-869E-A8ED687CE822}"/>
              </a:ext>
            </a:extLst>
          </p:cNvPr>
          <p:cNvSpPr/>
          <p:nvPr/>
        </p:nvSpPr>
        <p:spPr>
          <a:xfrm>
            <a:off x="6641710" y="1409510"/>
            <a:ext cx="2797965" cy="1431806"/>
          </a:xfrm>
          <a:prstGeom prst="roundRect">
            <a:avLst>
              <a:gd name="adj" fmla="val 6632"/>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solidFill>
                  <a:schemeClr val="bg1"/>
                </a:solidFill>
                <a:latin typeface="Consolas" panose="020B0609020204030204" pitchFamily="49" charset="0"/>
              </a:rPr>
              <a:t>newgrp group</a:t>
            </a:r>
            <a:br>
              <a:rPr lang="en-US" sz="1050" b="1" dirty="0">
                <a:solidFill>
                  <a:schemeClr val="bg1"/>
                </a:solidFill>
                <a:latin typeface="Consolas" panose="020B0609020204030204" pitchFamily="49" charset="0"/>
              </a:rPr>
            </a:br>
            <a:r>
              <a:rPr lang="en-US" sz="1050" b="1" dirty="0">
                <a:solidFill>
                  <a:schemeClr val="tx2">
                    <a:lumMod val="10000"/>
                  </a:schemeClr>
                </a:solidFill>
                <a:latin typeface="Consolas" panose="020B0609020204030204" pitchFamily="49" charset="0"/>
              </a:rPr>
              <a:t>A user changes himself temporarily to a new group.</a:t>
            </a:r>
            <a:br>
              <a:rPr lang="en-US" sz="1050" b="1" dirty="0">
                <a:solidFill>
                  <a:schemeClr val="tx2">
                    <a:lumMod val="10000"/>
                  </a:schemeClr>
                </a:solidFill>
                <a:latin typeface="Consolas" panose="020B0609020204030204" pitchFamily="49" charset="0"/>
              </a:rPr>
            </a:br>
            <a:r>
              <a:rPr lang="en-US" sz="1050" b="1" dirty="0">
                <a:solidFill>
                  <a:schemeClr val="tx2">
                    <a:lumMod val="10000"/>
                  </a:schemeClr>
                </a:solidFill>
                <a:latin typeface="Consolas" panose="020B0609020204030204" pitchFamily="49" charset="0"/>
              </a:rPr>
              <a:t>If the user is not a permanent member, password is required. The user will be denied access if the group password is empty and the user is not a permanent member. </a:t>
            </a:r>
          </a:p>
        </p:txBody>
      </p:sp>
      <p:sp>
        <p:nvSpPr>
          <p:cNvPr id="43" name="Rectangle 42">
            <a:extLst>
              <a:ext uri="{FF2B5EF4-FFF2-40B4-BE49-F238E27FC236}">
                <a16:creationId xmlns:a16="http://schemas.microsoft.com/office/drawing/2014/main" id="{4D4D9049-9D1F-445A-87EC-2D6FAEDBA2F9}"/>
              </a:ext>
            </a:extLst>
          </p:cNvPr>
          <p:cNvSpPr/>
          <p:nvPr/>
        </p:nvSpPr>
        <p:spPr>
          <a:xfrm>
            <a:off x="6638737" y="2982200"/>
            <a:ext cx="2829024"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Rectangle : coins arrondis 43">
            <a:extLst>
              <a:ext uri="{FF2B5EF4-FFF2-40B4-BE49-F238E27FC236}">
                <a16:creationId xmlns:a16="http://schemas.microsoft.com/office/drawing/2014/main" id="{954CCFD0-7AC0-4409-94E0-3311CF70B842}"/>
              </a:ext>
            </a:extLst>
          </p:cNvPr>
          <p:cNvSpPr/>
          <p:nvPr/>
        </p:nvSpPr>
        <p:spPr>
          <a:xfrm>
            <a:off x="7902168" y="2923017"/>
            <a:ext cx="1584450"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5" name="Rectangle : coins arrondis 44">
            <a:extLst>
              <a:ext uri="{FF2B5EF4-FFF2-40B4-BE49-F238E27FC236}">
                <a16:creationId xmlns:a16="http://schemas.microsoft.com/office/drawing/2014/main" id="{F7F58AED-BD4F-4C72-8652-5A3FBBE4FB05}"/>
              </a:ext>
            </a:extLst>
          </p:cNvPr>
          <p:cNvSpPr/>
          <p:nvPr/>
        </p:nvSpPr>
        <p:spPr>
          <a:xfrm>
            <a:off x="7991475" y="3026926"/>
            <a:ext cx="1408660"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6" name="Zone de texte 1323">
            <a:extLst>
              <a:ext uri="{FF2B5EF4-FFF2-40B4-BE49-F238E27FC236}">
                <a16:creationId xmlns:a16="http://schemas.microsoft.com/office/drawing/2014/main" id="{EE4063B1-7EA1-4581-B608-205BA429216F}"/>
              </a:ext>
            </a:extLst>
          </p:cNvPr>
          <p:cNvSpPr txBox="1">
            <a:spLocks noChangeArrowheads="1"/>
          </p:cNvSpPr>
          <p:nvPr/>
        </p:nvSpPr>
        <p:spPr bwMode="auto">
          <a:xfrm>
            <a:off x="8128628" y="2928929"/>
            <a:ext cx="113153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CECBCB"/>
                </a:solidFill>
                <a:effectLst/>
                <a:latin typeface="Amatic SC" pitchFamily="2" charset="0"/>
                <a:ea typeface="Yu Mincho" panose="02020400000000000000" pitchFamily="18" charset="-128"/>
                <a:cs typeface="Arial" panose="020B0604020202020204" pitchFamily="34" charset="0"/>
              </a:rPr>
              <a:t>sg</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47" name="Rectangle : coins arrondis 46">
            <a:extLst>
              <a:ext uri="{FF2B5EF4-FFF2-40B4-BE49-F238E27FC236}">
                <a16:creationId xmlns:a16="http://schemas.microsoft.com/office/drawing/2014/main" id="{2DC2E5D2-C305-46EC-8073-35EC0575AB33}"/>
              </a:ext>
            </a:extLst>
          </p:cNvPr>
          <p:cNvSpPr/>
          <p:nvPr/>
        </p:nvSpPr>
        <p:spPr>
          <a:xfrm>
            <a:off x="6651145" y="3503915"/>
            <a:ext cx="2797965" cy="830814"/>
          </a:xfrm>
          <a:prstGeom prst="roundRect">
            <a:avLst>
              <a:gd name="adj" fmla="val 6632"/>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solidFill>
                  <a:schemeClr val="bg1"/>
                </a:solidFill>
                <a:latin typeface="Consolas" panose="020B0609020204030204" pitchFamily="49" charset="0"/>
              </a:rPr>
              <a:t>sg group -c command</a:t>
            </a:r>
            <a:br>
              <a:rPr lang="en-US" sz="1050" b="1" dirty="0">
                <a:solidFill>
                  <a:schemeClr val="bg1"/>
                </a:solidFill>
                <a:latin typeface="Consolas" panose="020B0609020204030204" pitchFamily="49" charset="0"/>
              </a:rPr>
            </a:br>
            <a:r>
              <a:rPr lang="en-US" sz="1050" b="1" dirty="0">
                <a:solidFill>
                  <a:schemeClr val="tx2">
                    <a:lumMod val="10000"/>
                  </a:schemeClr>
                </a:solidFill>
                <a:latin typeface="Consolas" panose="020B0609020204030204" pitchFamily="49" charset="0"/>
              </a:rPr>
              <a:t>Runs a command as participant of the given group and returns to normal after the command finishes. </a:t>
            </a:r>
          </a:p>
        </p:txBody>
      </p:sp>
      <p:sp>
        <p:nvSpPr>
          <p:cNvPr id="48" name="Rectangle 47">
            <a:extLst>
              <a:ext uri="{FF2B5EF4-FFF2-40B4-BE49-F238E27FC236}">
                <a16:creationId xmlns:a16="http://schemas.microsoft.com/office/drawing/2014/main" id="{FD554D51-EBA7-4462-AF12-3F236260ACEA}"/>
              </a:ext>
            </a:extLst>
          </p:cNvPr>
          <p:cNvSpPr/>
          <p:nvPr/>
        </p:nvSpPr>
        <p:spPr>
          <a:xfrm>
            <a:off x="6667581" y="4503786"/>
            <a:ext cx="2829024"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9" name="Rectangle : coins arrondis 48">
            <a:extLst>
              <a:ext uri="{FF2B5EF4-FFF2-40B4-BE49-F238E27FC236}">
                <a16:creationId xmlns:a16="http://schemas.microsoft.com/office/drawing/2014/main" id="{DDD19542-5F43-4BEF-ADF4-F7D471DF5624}"/>
              </a:ext>
            </a:extLst>
          </p:cNvPr>
          <p:cNvSpPr/>
          <p:nvPr/>
        </p:nvSpPr>
        <p:spPr>
          <a:xfrm>
            <a:off x="6834149" y="4435010"/>
            <a:ext cx="1652625"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0" name="Rectangle : coins arrondis 49">
            <a:extLst>
              <a:ext uri="{FF2B5EF4-FFF2-40B4-BE49-F238E27FC236}">
                <a16:creationId xmlns:a16="http://schemas.microsoft.com/office/drawing/2014/main" id="{F317AE3B-FC1C-4AEE-B9FF-659E681DA403}"/>
              </a:ext>
            </a:extLst>
          </p:cNvPr>
          <p:cNvSpPr/>
          <p:nvPr/>
        </p:nvSpPr>
        <p:spPr>
          <a:xfrm>
            <a:off x="6957723" y="4538919"/>
            <a:ext cx="1412494"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Zone de texte 1323">
            <a:extLst>
              <a:ext uri="{FF2B5EF4-FFF2-40B4-BE49-F238E27FC236}">
                <a16:creationId xmlns:a16="http://schemas.microsoft.com/office/drawing/2014/main" id="{F625F97E-A212-4A13-A0D6-249D1953F874}"/>
              </a:ext>
            </a:extLst>
          </p:cNvPr>
          <p:cNvSpPr txBox="1">
            <a:spLocks noChangeArrowheads="1"/>
          </p:cNvSpPr>
          <p:nvPr/>
        </p:nvSpPr>
        <p:spPr bwMode="auto">
          <a:xfrm>
            <a:off x="7104156" y="4483002"/>
            <a:ext cx="113153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400" b="1" dirty="0">
                <a:solidFill>
                  <a:srgbClr val="CECBCB"/>
                </a:solidFill>
                <a:latin typeface="Amatic SC" pitchFamily="2" charset="0"/>
                <a:ea typeface="Yu Mincho" panose="02020400000000000000" pitchFamily="18" charset="-128"/>
                <a:cs typeface="Arial" panose="020B0604020202020204" pitchFamily="34" charset="0"/>
              </a:rPr>
              <a:t>grpck</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52" name="Rectangle : coins arrondis 51">
            <a:extLst>
              <a:ext uri="{FF2B5EF4-FFF2-40B4-BE49-F238E27FC236}">
                <a16:creationId xmlns:a16="http://schemas.microsoft.com/office/drawing/2014/main" id="{794C10CB-CDBA-4015-B687-0E15D34F1F95}"/>
              </a:ext>
            </a:extLst>
          </p:cNvPr>
          <p:cNvSpPr/>
          <p:nvPr/>
        </p:nvSpPr>
        <p:spPr>
          <a:xfrm>
            <a:off x="6679989" y="5025501"/>
            <a:ext cx="2797965" cy="631755"/>
          </a:xfrm>
          <a:prstGeom prst="roundRect">
            <a:avLst>
              <a:gd name="adj" fmla="val 6632"/>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solidFill>
                  <a:schemeClr val="bg1"/>
                </a:solidFill>
                <a:latin typeface="Consolas" panose="020B0609020204030204" pitchFamily="49" charset="0"/>
              </a:rPr>
              <a:t>grpck group</a:t>
            </a:r>
            <a:br>
              <a:rPr lang="en-US" sz="1050" b="1" dirty="0">
                <a:solidFill>
                  <a:schemeClr val="bg1"/>
                </a:solidFill>
                <a:latin typeface="Consolas" panose="020B0609020204030204" pitchFamily="49" charset="0"/>
              </a:rPr>
            </a:br>
            <a:r>
              <a:rPr lang="en-US" sz="1050" b="1" dirty="0">
                <a:solidFill>
                  <a:schemeClr val="tx2">
                    <a:lumMod val="10000"/>
                  </a:schemeClr>
                </a:solidFill>
                <a:latin typeface="Consolas" panose="020B0609020204030204" pitchFamily="49" charset="0"/>
              </a:rPr>
              <a:t>System administrator checks a group. </a:t>
            </a:r>
          </a:p>
        </p:txBody>
      </p:sp>
      <p:sp>
        <p:nvSpPr>
          <p:cNvPr id="53" name="Rectangle 52">
            <a:extLst>
              <a:ext uri="{FF2B5EF4-FFF2-40B4-BE49-F238E27FC236}">
                <a16:creationId xmlns:a16="http://schemas.microsoft.com/office/drawing/2014/main" id="{18E4E8E7-84B2-40E4-96DB-E77A33EA003D}"/>
              </a:ext>
            </a:extLst>
          </p:cNvPr>
          <p:cNvSpPr/>
          <p:nvPr/>
        </p:nvSpPr>
        <p:spPr>
          <a:xfrm>
            <a:off x="6679989" y="5805142"/>
            <a:ext cx="2967777" cy="830997"/>
          </a:xfrm>
          <a:prstGeom prst="rect">
            <a:avLst/>
          </a:prstGeom>
          <a:noFill/>
        </p:spPr>
        <p:txBody>
          <a:bodyPr wrap="square" lIns="91440" tIns="45720" rIns="91440" bIns="45720">
            <a:spAutoFit/>
          </a:bodyPr>
          <a:lstStyle/>
          <a:p>
            <a:r>
              <a:rPr lang="fr-FR"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GROUP CONFIGURATION</a:t>
            </a:r>
            <a:endParaRPr lang="fr-FR" sz="4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54" name="Image 53">
            <a:extLst>
              <a:ext uri="{FF2B5EF4-FFF2-40B4-BE49-F238E27FC236}">
                <a16:creationId xmlns:a16="http://schemas.microsoft.com/office/drawing/2014/main" id="{9DEAA614-D72E-4BD2-9324-F14B6CF02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75275">
            <a:off x="8842202" y="5897296"/>
            <a:ext cx="311573" cy="244214"/>
          </a:xfrm>
          <a:prstGeom prst="rect">
            <a:avLst/>
          </a:prstGeom>
        </p:spPr>
      </p:pic>
      <p:sp>
        <p:nvSpPr>
          <p:cNvPr id="55" name="Rectangle 54">
            <a:extLst>
              <a:ext uri="{FF2B5EF4-FFF2-40B4-BE49-F238E27FC236}">
                <a16:creationId xmlns:a16="http://schemas.microsoft.com/office/drawing/2014/main" id="{8272C60A-4808-480F-9A6E-6DCDBA25D51F}"/>
              </a:ext>
            </a:extLst>
          </p:cNvPr>
          <p:cNvSpPr/>
          <p:nvPr/>
        </p:nvSpPr>
        <p:spPr>
          <a:xfrm>
            <a:off x="7911638" y="5554706"/>
            <a:ext cx="819456" cy="830997"/>
          </a:xfrm>
          <a:prstGeom prst="rect">
            <a:avLst/>
          </a:prstGeom>
          <a:noFill/>
        </p:spPr>
        <p:txBody>
          <a:bodyPr wrap="none" lIns="91440" tIns="45720" rIns="91440" bIns="45720">
            <a:spAutoFit/>
          </a:bodyPr>
          <a:lstStyle/>
          <a:p>
            <a:pPr algn="ctr"/>
            <a:r>
              <a:rPr lang="fr-FR" sz="4800" dirty="0">
                <a:solidFill>
                  <a:schemeClr val="bg2"/>
                </a:solidFill>
                <a:latin typeface="+mj-lt"/>
              </a:rPr>
              <a:t>Files</a:t>
            </a:r>
          </a:p>
        </p:txBody>
      </p:sp>
      <p:sp>
        <p:nvSpPr>
          <p:cNvPr id="56" name="Rectangle : coins arrondis 55">
            <a:extLst>
              <a:ext uri="{FF2B5EF4-FFF2-40B4-BE49-F238E27FC236}">
                <a16:creationId xmlns:a16="http://schemas.microsoft.com/office/drawing/2014/main" id="{CFF34D41-DC0B-445A-96DF-BA04FE51060D}"/>
              </a:ext>
            </a:extLst>
          </p:cNvPr>
          <p:cNvSpPr/>
          <p:nvPr/>
        </p:nvSpPr>
        <p:spPr>
          <a:xfrm>
            <a:off x="9514616" y="111065"/>
            <a:ext cx="2606813" cy="1140159"/>
          </a:xfrm>
          <a:prstGeom prst="roundRect">
            <a:avLst>
              <a:gd name="adj" fmla="val 6632"/>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b="1" dirty="0">
                <a:latin typeface="Consolas" panose="020B0609020204030204" pitchFamily="49" charset="0"/>
              </a:rPr>
              <a:t>Lists all the users for each group</a:t>
            </a:r>
          </a:p>
          <a:p>
            <a:pPr algn="ctr"/>
            <a:r>
              <a:rPr lang="en-US" sz="1000" b="1" dirty="0">
                <a:latin typeface="Consolas" panose="020B0609020204030204" pitchFamily="49" charset="0"/>
              </a:rPr>
              <a:t> </a:t>
            </a:r>
          </a:p>
          <a:p>
            <a:pPr algn="ctr"/>
            <a:endParaRPr lang="en-US" sz="1000" b="1" dirty="0">
              <a:latin typeface="Consolas" panose="020B0609020204030204" pitchFamily="49" charset="0"/>
            </a:endParaRPr>
          </a:p>
        </p:txBody>
      </p:sp>
      <p:sp>
        <p:nvSpPr>
          <p:cNvPr id="57" name="Zone de texte 13">
            <a:extLst>
              <a:ext uri="{FF2B5EF4-FFF2-40B4-BE49-F238E27FC236}">
                <a16:creationId xmlns:a16="http://schemas.microsoft.com/office/drawing/2014/main" id="{5A21155F-3138-464B-8B4D-271EDC681731}"/>
              </a:ext>
            </a:extLst>
          </p:cNvPr>
          <p:cNvSpPr txBox="1">
            <a:spLocks noChangeArrowheads="1"/>
          </p:cNvSpPr>
          <p:nvPr/>
        </p:nvSpPr>
        <p:spPr bwMode="auto">
          <a:xfrm>
            <a:off x="9439675" y="122105"/>
            <a:ext cx="1500796" cy="36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b="1" i="0" u="none" strike="noStrike" cap="none" normalizeH="0" baseline="0" dirty="0">
                <a:ln>
                  <a:noFill/>
                </a:ln>
                <a:solidFill>
                  <a:schemeClr val="bg1"/>
                </a:solidFill>
                <a:effectLst/>
                <a:latin typeface="Consolas" panose="020B0609020204030204" pitchFamily="49" charset="0"/>
                <a:ea typeface="Yu Mincho" panose="02020400000000000000" pitchFamily="18" charset="-128"/>
                <a:cs typeface="Arial" panose="020B0604020202020204" pitchFamily="34" charset="0"/>
              </a:rPr>
              <a:t>/etc/group</a:t>
            </a:r>
            <a:endParaRPr kumimoji="0" lang="fr-FR" altLang="en-US" sz="1100" b="1" i="0" u="none" strike="noStrike" cap="none" normalizeH="0" baseline="0" dirty="0">
              <a:ln>
                <a:noFill/>
              </a:ln>
              <a:solidFill>
                <a:schemeClr val="bg1"/>
              </a:solidFill>
              <a:effectLst/>
              <a:latin typeface="Consolas" panose="020B0609020204030204" pitchFamily="49" charset="0"/>
            </a:endParaRPr>
          </a:p>
        </p:txBody>
      </p:sp>
      <p:sp>
        <p:nvSpPr>
          <p:cNvPr id="58" name="Rectangle : coins arrondis 57">
            <a:extLst>
              <a:ext uri="{FF2B5EF4-FFF2-40B4-BE49-F238E27FC236}">
                <a16:creationId xmlns:a16="http://schemas.microsoft.com/office/drawing/2014/main" id="{D2FC980C-D243-4D0C-8C6E-A5CB34281BE4}"/>
              </a:ext>
            </a:extLst>
          </p:cNvPr>
          <p:cNvSpPr/>
          <p:nvPr/>
        </p:nvSpPr>
        <p:spPr>
          <a:xfrm>
            <a:off x="9613902" y="719309"/>
            <a:ext cx="2434345" cy="405900"/>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b="0" i="0" dirty="0">
                <a:solidFill>
                  <a:schemeClr val="bg1"/>
                </a:solidFill>
                <a:effectLst/>
                <a:latin typeface="Consolas" panose="020B0609020204030204" pitchFamily="49" charset="0"/>
              </a:rPr>
              <a:t>groupname : Password or x or ! : GID : Memberlist</a:t>
            </a:r>
            <a:r>
              <a:rPr lang="en-US" sz="1000" dirty="0">
                <a:solidFill>
                  <a:schemeClr val="bg1"/>
                </a:solidFill>
                <a:latin typeface="Consolas" panose="020B0609020204030204" pitchFamily="49" charset="0"/>
              </a:rPr>
              <a:t> </a:t>
            </a:r>
            <a:endParaRPr lang="en-US" sz="1000" b="1" dirty="0">
              <a:solidFill>
                <a:schemeClr val="bg1"/>
              </a:solidFill>
              <a:latin typeface="Consolas" panose="020B0609020204030204" pitchFamily="49" charset="0"/>
            </a:endParaRPr>
          </a:p>
        </p:txBody>
      </p:sp>
      <p:sp>
        <p:nvSpPr>
          <p:cNvPr id="61" name="ZoneTexte 60">
            <a:extLst>
              <a:ext uri="{FF2B5EF4-FFF2-40B4-BE49-F238E27FC236}">
                <a16:creationId xmlns:a16="http://schemas.microsoft.com/office/drawing/2014/main" id="{F982573F-66BA-4250-901D-FD885F64CECE}"/>
              </a:ext>
            </a:extLst>
          </p:cNvPr>
          <p:cNvSpPr txBox="1"/>
          <p:nvPr/>
        </p:nvSpPr>
        <p:spPr>
          <a:xfrm>
            <a:off x="9535755" y="1317408"/>
            <a:ext cx="2566624" cy="553998"/>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00" b="1" dirty="0">
                <a:solidFill>
                  <a:schemeClr val="accent6">
                    <a:lumMod val="75000"/>
                  </a:schemeClr>
                </a:solidFill>
                <a:latin typeface="Consolas" panose="020B0609020204030204" pitchFamily="49" charset="0"/>
              </a:rPr>
              <a:t>Note</a:t>
            </a:r>
            <a:r>
              <a:rPr lang="en-US" sz="1000" dirty="0">
                <a:solidFill>
                  <a:schemeClr val="accent6">
                    <a:lumMod val="75000"/>
                  </a:schemeClr>
                </a:solidFill>
                <a:latin typeface="Consolas" panose="020B0609020204030204" pitchFamily="49" charset="0"/>
              </a:rPr>
              <a:t>: The default (main) group of users does not contain the users names</a:t>
            </a:r>
          </a:p>
        </p:txBody>
      </p:sp>
      <p:sp>
        <p:nvSpPr>
          <p:cNvPr id="62" name="Rectangle : coins arrondis 61">
            <a:extLst>
              <a:ext uri="{FF2B5EF4-FFF2-40B4-BE49-F238E27FC236}">
                <a16:creationId xmlns:a16="http://schemas.microsoft.com/office/drawing/2014/main" id="{43B42DAB-6970-41D4-ABCC-EB9310067E56}"/>
              </a:ext>
            </a:extLst>
          </p:cNvPr>
          <p:cNvSpPr/>
          <p:nvPr/>
        </p:nvSpPr>
        <p:spPr>
          <a:xfrm>
            <a:off x="9514616" y="1951917"/>
            <a:ext cx="2606813" cy="1229433"/>
          </a:xfrm>
          <a:prstGeom prst="roundRect">
            <a:avLst>
              <a:gd name="adj" fmla="val 6632"/>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b="1" dirty="0">
                <a:latin typeface="Consolas" panose="020B0609020204030204" pitchFamily="49" charset="0"/>
              </a:rPr>
              <a:t>Contains group passwords</a:t>
            </a:r>
          </a:p>
          <a:p>
            <a:pPr algn="ctr"/>
            <a:r>
              <a:rPr lang="en-US" sz="1000" b="1" dirty="0">
                <a:latin typeface="Consolas" panose="020B0609020204030204" pitchFamily="49" charset="0"/>
              </a:rPr>
              <a:t> </a:t>
            </a:r>
          </a:p>
          <a:p>
            <a:pPr algn="ctr"/>
            <a:endParaRPr lang="en-US" sz="1000" b="1" dirty="0">
              <a:latin typeface="Consolas" panose="020B0609020204030204" pitchFamily="49" charset="0"/>
            </a:endParaRPr>
          </a:p>
        </p:txBody>
      </p:sp>
      <p:sp>
        <p:nvSpPr>
          <p:cNvPr id="63" name="Zone de texte 13">
            <a:extLst>
              <a:ext uri="{FF2B5EF4-FFF2-40B4-BE49-F238E27FC236}">
                <a16:creationId xmlns:a16="http://schemas.microsoft.com/office/drawing/2014/main" id="{9B3B639F-2F26-4AE2-9B6A-CF83EACCC053}"/>
              </a:ext>
            </a:extLst>
          </p:cNvPr>
          <p:cNvSpPr txBox="1">
            <a:spLocks noChangeArrowheads="1"/>
          </p:cNvSpPr>
          <p:nvPr/>
        </p:nvSpPr>
        <p:spPr bwMode="auto">
          <a:xfrm>
            <a:off x="9439675" y="1962957"/>
            <a:ext cx="1500796" cy="36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b="1" i="0" u="none" strike="noStrike" cap="none" normalizeH="0" baseline="0" dirty="0">
                <a:ln>
                  <a:noFill/>
                </a:ln>
                <a:solidFill>
                  <a:schemeClr val="bg1"/>
                </a:solidFill>
                <a:effectLst/>
                <a:latin typeface="Consolas" panose="020B0609020204030204" pitchFamily="49" charset="0"/>
                <a:ea typeface="Yu Mincho" panose="02020400000000000000" pitchFamily="18" charset="-128"/>
                <a:cs typeface="Arial" panose="020B0604020202020204" pitchFamily="34" charset="0"/>
              </a:rPr>
              <a:t>/etc/gshadow</a:t>
            </a:r>
            <a:endParaRPr kumimoji="0" lang="fr-FR" altLang="en-US" sz="1100" b="1" i="0" u="none" strike="noStrike" cap="none" normalizeH="0" baseline="0" dirty="0">
              <a:ln>
                <a:noFill/>
              </a:ln>
              <a:solidFill>
                <a:schemeClr val="bg1"/>
              </a:solidFill>
              <a:effectLst/>
              <a:latin typeface="Consolas" panose="020B0609020204030204" pitchFamily="49" charset="0"/>
            </a:endParaRPr>
          </a:p>
        </p:txBody>
      </p:sp>
      <p:sp>
        <p:nvSpPr>
          <p:cNvPr id="64" name="Rectangle : coins arrondis 63">
            <a:extLst>
              <a:ext uri="{FF2B5EF4-FFF2-40B4-BE49-F238E27FC236}">
                <a16:creationId xmlns:a16="http://schemas.microsoft.com/office/drawing/2014/main" id="{D3B04C5A-EAA9-41B9-98EC-60EE914841D9}"/>
              </a:ext>
            </a:extLst>
          </p:cNvPr>
          <p:cNvSpPr/>
          <p:nvPr/>
        </p:nvSpPr>
        <p:spPr>
          <a:xfrm>
            <a:off x="9613902" y="2541110"/>
            <a:ext cx="2434345" cy="547227"/>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b="0" i="0" dirty="0">
                <a:solidFill>
                  <a:schemeClr val="bg1"/>
                </a:solidFill>
                <a:effectLst/>
                <a:latin typeface="Consolas" panose="020B0609020204030204" pitchFamily="49" charset="0"/>
              </a:rPr>
              <a:t>groupname : Password or ! : AdminUsersList : MemberUsersList</a:t>
            </a:r>
            <a:endParaRPr lang="en-US" sz="1000" dirty="0">
              <a:solidFill>
                <a:schemeClr val="bg1"/>
              </a:solidFill>
              <a:effectLst/>
              <a:latin typeface="Consolas" panose="020B0609020204030204" pitchFamily="49" charset="0"/>
            </a:endParaRPr>
          </a:p>
        </p:txBody>
      </p:sp>
      <p:sp>
        <p:nvSpPr>
          <p:cNvPr id="69" name="ZoneTexte 68">
            <a:extLst>
              <a:ext uri="{FF2B5EF4-FFF2-40B4-BE49-F238E27FC236}">
                <a16:creationId xmlns:a16="http://schemas.microsoft.com/office/drawing/2014/main" id="{28D9BB91-D714-4652-8AA3-1012CD02508C}"/>
              </a:ext>
            </a:extLst>
          </p:cNvPr>
          <p:cNvSpPr txBox="1"/>
          <p:nvPr/>
        </p:nvSpPr>
        <p:spPr>
          <a:xfrm>
            <a:off x="9535755" y="3261674"/>
            <a:ext cx="2566624" cy="40011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00" dirty="0">
                <a:solidFill>
                  <a:schemeClr val="accent6">
                    <a:lumMod val="75000"/>
                  </a:schemeClr>
                </a:solidFill>
                <a:latin typeface="Consolas" panose="020B0609020204030204" pitchFamily="49" charset="0"/>
              </a:rPr>
              <a:t>Admin and Users' list are separated by commas</a:t>
            </a:r>
          </a:p>
        </p:txBody>
      </p:sp>
      <p:sp>
        <p:nvSpPr>
          <p:cNvPr id="72" name="Rectangle 71">
            <a:extLst>
              <a:ext uri="{FF2B5EF4-FFF2-40B4-BE49-F238E27FC236}">
                <a16:creationId xmlns:a16="http://schemas.microsoft.com/office/drawing/2014/main" id="{0181697D-C6F8-4085-9729-29C6C9E672E9}"/>
              </a:ext>
            </a:extLst>
          </p:cNvPr>
          <p:cNvSpPr/>
          <p:nvPr/>
        </p:nvSpPr>
        <p:spPr>
          <a:xfrm>
            <a:off x="9512420" y="3702364"/>
            <a:ext cx="2637308" cy="830997"/>
          </a:xfrm>
          <a:prstGeom prst="rect">
            <a:avLst/>
          </a:prstGeom>
          <a:noFill/>
        </p:spPr>
        <p:txBody>
          <a:bodyPr wrap="square" lIns="91440" tIns="45720" rIns="91440" bIns="45720">
            <a:spAutoFit/>
          </a:bodyPr>
          <a:lstStyle/>
          <a:p>
            <a:r>
              <a:rPr lang="fr-FR"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CONVERTING BETWEEN </a:t>
            </a:r>
            <a:endParaRPr lang="fr-FR" sz="4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73" name="Rectangle 72">
            <a:extLst>
              <a:ext uri="{FF2B5EF4-FFF2-40B4-BE49-F238E27FC236}">
                <a16:creationId xmlns:a16="http://schemas.microsoft.com/office/drawing/2014/main" id="{4BC1578C-DE73-4521-A6A9-E9B8A09EA54D}"/>
              </a:ext>
            </a:extLst>
          </p:cNvPr>
          <p:cNvSpPr/>
          <p:nvPr/>
        </p:nvSpPr>
        <p:spPr>
          <a:xfrm>
            <a:off x="9535755" y="4259208"/>
            <a:ext cx="2497799" cy="707886"/>
          </a:xfrm>
          <a:prstGeom prst="rect">
            <a:avLst/>
          </a:prstGeom>
          <a:noFill/>
        </p:spPr>
        <p:txBody>
          <a:bodyPr wrap="none" lIns="91440" tIns="45720" rIns="91440" bIns="45720">
            <a:spAutoFit/>
          </a:bodyPr>
          <a:lstStyle/>
          <a:p>
            <a:pPr algn="ctr"/>
            <a:r>
              <a:rPr lang="fr-FR" sz="4000" dirty="0">
                <a:solidFill>
                  <a:schemeClr val="bg2"/>
                </a:solidFill>
                <a:latin typeface="+mj-lt"/>
              </a:rPr>
              <a:t>Password Systems</a:t>
            </a:r>
          </a:p>
        </p:txBody>
      </p:sp>
      <p:pic>
        <p:nvPicPr>
          <p:cNvPr id="74" name="Image 73">
            <a:extLst>
              <a:ext uri="{FF2B5EF4-FFF2-40B4-BE49-F238E27FC236}">
                <a16:creationId xmlns:a16="http://schemas.microsoft.com/office/drawing/2014/main" id="{A63BCBC8-999B-45CB-8D3B-F4058E776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75275">
            <a:off x="11510094" y="4168621"/>
            <a:ext cx="311573" cy="244214"/>
          </a:xfrm>
          <a:prstGeom prst="rect">
            <a:avLst/>
          </a:prstGeom>
        </p:spPr>
      </p:pic>
      <p:sp>
        <p:nvSpPr>
          <p:cNvPr id="77" name="Rectangle : coins arrondis 76">
            <a:extLst>
              <a:ext uri="{FF2B5EF4-FFF2-40B4-BE49-F238E27FC236}">
                <a16:creationId xmlns:a16="http://schemas.microsoft.com/office/drawing/2014/main" id="{05EB965B-FA22-4A71-8EC5-FBE183CC6ADA}"/>
              </a:ext>
            </a:extLst>
          </p:cNvPr>
          <p:cNvSpPr/>
          <p:nvPr/>
        </p:nvSpPr>
        <p:spPr>
          <a:xfrm>
            <a:off x="9647766" y="5380620"/>
            <a:ext cx="1052677" cy="27683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accent4">
                    <a:lumMod val="75000"/>
                  </a:schemeClr>
                </a:solidFill>
                <a:latin typeface="Consolas" panose="020B0609020204030204" pitchFamily="49" charset="0"/>
              </a:rPr>
              <a:t>******</a:t>
            </a:r>
          </a:p>
        </p:txBody>
      </p:sp>
      <p:sp>
        <p:nvSpPr>
          <p:cNvPr id="78" name="Rectangle : coins arrondis 77">
            <a:extLst>
              <a:ext uri="{FF2B5EF4-FFF2-40B4-BE49-F238E27FC236}">
                <a16:creationId xmlns:a16="http://schemas.microsoft.com/office/drawing/2014/main" id="{3A78E334-78A3-4866-8016-914CE63F5239}"/>
              </a:ext>
            </a:extLst>
          </p:cNvPr>
          <p:cNvSpPr/>
          <p:nvPr/>
        </p:nvSpPr>
        <p:spPr>
          <a:xfrm>
            <a:off x="9558093" y="5624603"/>
            <a:ext cx="1231111" cy="348497"/>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4">
                    <a:lumMod val="75000"/>
                  </a:schemeClr>
                </a:solidFill>
                <a:latin typeface="Consolas" panose="020B0609020204030204" pitchFamily="49" charset="0"/>
              </a:rPr>
              <a:t>User password</a:t>
            </a:r>
          </a:p>
        </p:txBody>
      </p:sp>
      <p:sp>
        <p:nvSpPr>
          <p:cNvPr id="79" name="Rectangle 34">
            <a:extLst>
              <a:ext uri="{FF2B5EF4-FFF2-40B4-BE49-F238E27FC236}">
                <a16:creationId xmlns:a16="http://schemas.microsoft.com/office/drawing/2014/main" id="{4BEB1E64-7092-4274-865B-413DC9D44E33}"/>
              </a:ext>
            </a:extLst>
          </p:cNvPr>
          <p:cNvSpPr>
            <a:spLocks noChangeArrowheads="1"/>
          </p:cNvSpPr>
          <p:nvPr/>
        </p:nvSpPr>
        <p:spPr bwMode="auto">
          <a:xfrm>
            <a:off x="10019341" y="4897534"/>
            <a:ext cx="16526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200" b="1" dirty="0">
                <a:solidFill>
                  <a:srgbClr val="BFD6EB"/>
                </a:solidFill>
                <a:latin typeface="Amatic SC" pitchFamily="2" charset="0"/>
                <a:ea typeface="Yu Mincho" panose="02020400000000000000" pitchFamily="18" charset="-128"/>
                <a:cs typeface="Arial" panose="020B0604020202020204" pitchFamily="34" charset="0"/>
              </a:rPr>
              <a:t>* In Older Systems :</a:t>
            </a:r>
            <a:endParaRPr kumimoji="0" lang="fr-FR" altLang="en-US" sz="1800" b="1" i="0" u="none" strike="noStrike" cap="none" normalizeH="0" baseline="0" dirty="0">
              <a:ln>
                <a:noFill/>
              </a:ln>
              <a:solidFill>
                <a:srgbClr val="BFD6EB"/>
              </a:solidFill>
              <a:effectLst/>
              <a:latin typeface="Amatic SC" pitchFamily="2" charset="0"/>
            </a:endParaRPr>
          </a:p>
        </p:txBody>
      </p:sp>
      <p:pic>
        <p:nvPicPr>
          <p:cNvPr id="80" name="Graphique 79" descr="Flèche : pivoter à droite">
            <a:extLst>
              <a:ext uri="{FF2B5EF4-FFF2-40B4-BE49-F238E27FC236}">
                <a16:creationId xmlns:a16="http://schemas.microsoft.com/office/drawing/2014/main" id="{A6B12BA7-E633-4DCC-82EF-898A924729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flipH="1">
            <a:off x="9603437" y="5929913"/>
            <a:ext cx="407154" cy="451194"/>
          </a:xfrm>
          <a:prstGeom prst="rect">
            <a:avLst/>
          </a:prstGeom>
        </p:spPr>
      </p:pic>
      <p:pic>
        <p:nvPicPr>
          <p:cNvPr id="84" name="Graphique 83" descr="Document">
            <a:extLst>
              <a:ext uri="{FF2B5EF4-FFF2-40B4-BE49-F238E27FC236}">
                <a16:creationId xmlns:a16="http://schemas.microsoft.com/office/drawing/2014/main" id="{C0976D7C-0335-442D-B2AD-3804C3DBDB3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69476" y="5896400"/>
            <a:ext cx="756558" cy="756558"/>
          </a:xfrm>
          <a:prstGeom prst="rect">
            <a:avLst/>
          </a:prstGeom>
        </p:spPr>
      </p:pic>
      <p:pic>
        <p:nvPicPr>
          <p:cNvPr id="85" name="Graphique 84" descr="Ajouter">
            <a:extLst>
              <a:ext uri="{FF2B5EF4-FFF2-40B4-BE49-F238E27FC236}">
                <a16:creationId xmlns:a16="http://schemas.microsoft.com/office/drawing/2014/main" id="{F49B3311-6CBC-49D1-9D95-AB1039906CA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963350" y="5970292"/>
            <a:ext cx="412252" cy="412252"/>
          </a:xfrm>
          <a:prstGeom prst="rect">
            <a:avLst/>
          </a:prstGeom>
        </p:spPr>
      </p:pic>
      <p:sp>
        <p:nvSpPr>
          <p:cNvPr id="86" name="Rectangle : coins arrondis 85">
            <a:extLst>
              <a:ext uri="{FF2B5EF4-FFF2-40B4-BE49-F238E27FC236}">
                <a16:creationId xmlns:a16="http://schemas.microsoft.com/office/drawing/2014/main" id="{628AC124-E9F5-4F57-A6CD-A6E59A267DC3}"/>
              </a:ext>
            </a:extLst>
          </p:cNvPr>
          <p:cNvSpPr/>
          <p:nvPr/>
        </p:nvSpPr>
        <p:spPr>
          <a:xfrm>
            <a:off x="10959613" y="5977333"/>
            <a:ext cx="1074538" cy="58014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latin typeface="Consolas" panose="020B0609020204030204" pitchFamily="49" charset="0"/>
              </a:rPr>
              <a:t>Added with DES encryption</a:t>
            </a:r>
          </a:p>
        </p:txBody>
      </p:sp>
      <p:sp>
        <p:nvSpPr>
          <p:cNvPr id="87" name="Rectangle : coins arrondis 86">
            <a:extLst>
              <a:ext uri="{FF2B5EF4-FFF2-40B4-BE49-F238E27FC236}">
                <a16:creationId xmlns:a16="http://schemas.microsoft.com/office/drawing/2014/main" id="{2DE1663B-1EB8-4393-81E7-DA9D42A6E4B1}"/>
              </a:ext>
            </a:extLst>
          </p:cNvPr>
          <p:cNvSpPr/>
          <p:nvPr/>
        </p:nvSpPr>
        <p:spPr>
          <a:xfrm>
            <a:off x="9928891" y="6566812"/>
            <a:ext cx="1166540" cy="276836"/>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5">
                    <a:lumMod val="50000"/>
                  </a:schemeClr>
                </a:solidFill>
                <a:latin typeface="Consolas" panose="020B0609020204030204" pitchFamily="49" charset="0"/>
              </a:rPr>
              <a:t>/etc/passwd</a:t>
            </a:r>
          </a:p>
        </p:txBody>
      </p:sp>
    </p:spTree>
    <p:extLst>
      <p:ext uri="{BB962C8B-B14F-4D97-AF65-F5344CB8AC3E}">
        <p14:creationId xmlns:p14="http://schemas.microsoft.com/office/powerpoint/2010/main" val="1588262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8" name="Graphique 7" descr="Document">
            <a:extLst>
              <a:ext uri="{FF2B5EF4-FFF2-40B4-BE49-F238E27FC236}">
                <a16:creationId xmlns:a16="http://schemas.microsoft.com/office/drawing/2014/main" id="{35E043E1-B1A3-4AC8-BE8D-5B8162C8A6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3126" y="474991"/>
            <a:ext cx="756558" cy="756558"/>
          </a:xfrm>
          <a:prstGeom prst="rect">
            <a:avLst/>
          </a:prstGeom>
        </p:spPr>
      </p:pic>
      <p:sp>
        <p:nvSpPr>
          <p:cNvPr id="11" name="Rectangle : coins arrondis 10">
            <a:extLst>
              <a:ext uri="{FF2B5EF4-FFF2-40B4-BE49-F238E27FC236}">
                <a16:creationId xmlns:a16="http://schemas.microsoft.com/office/drawing/2014/main" id="{BB02BA17-B72F-4B6C-AC98-15498376D64E}"/>
              </a:ext>
            </a:extLst>
          </p:cNvPr>
          <p:cNvSpPr/>
          <p:nvPr/>
        </p:nvSpPr>
        <p:spPr>
          <a:xfrm>
            <a:off x="1032541" y="1145403"/>
            <a:ext cx="1166540" cy="276836"/>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5">
                    <a:lumMod val="50000"/>
                  </a:schemeClr>
                </a:solidFill>
                <a:latin typeface="Consolas" panose="020B0609020204030204" pitchFamily="49" charset="0"/>
              </a:rPr>
              <a:t>/etc/passwd</a:t>
            </a:r>
          </a:p>
        </p:txBody>
      </p:sp>
      <p:pic>
        <p:nvPicPr>
          <p:cNvPr id="13" name="Graphique 12" descr="Œil">
            <a:extLst>
              <a:ext uri="{FF2B5EF4-FFF2-40B4-BE49-F238E27FC236}">
                <a16:creationId xmlns:a16="http://schemas.microsoft.com/office/drawing/2014/main" id="{D58B063B-234F-46B0-A0CF-D064A91AA4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4926" y="180975"/>
            <a:ext cx="800100" cy="800100"/>
          </a:xfrm>
          <a:prstGeom prst="rect">
            <a:avLst/>
          </a:prstGeom>
        </p:spPr>
      </p:pic>
      <p:sp>
        <p:nvSpPr>
          <p:cNvPr id="14" name="Rectangle : coins arrondis 13">
            <a:extLst>
              <a:ext uri="{FF2B5EF4-FFF2-40B4-BE49-F238E27FC236}">
                <a16:creationId xmlns:a16="http://schemas.microsoft.com/office/drawing/2014/main" id="{A932B314-5C79-48EA-B4FF-CD30456DA331}"/>
              </a:ext>
            </a:extLst>
          </p:cNvPr>
          <p:cNvSpPr/>
          <p:nvPr/>
        </p:nvSpPr>
        <p:spPr>
          <a:xfrm>
            <a:off x="118818" y="812944"/>
            <a:ext cx="1231111" cy="348497"/>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4">
                    <a:lumMod val="75000"/>
                  </a:schemeClr>
                </a:solidFill>
                <a:latin typeface="Consolas" panose="020B0609020204030204" pitchFamily="49" charset="0"/>
              </a:rPr>
              <a:t>Readable by everyone</a:t>
            </a:r>
          </a:p>
        </p:txBody>
      </p:sp>
      <p:pic>
        <p:nvPicPr>
          <p:cNvPr id="16" name="Graphique 15" descr="Déverrouiller">
            <a:extLst>
              <a:ext uri="{FF2B5EF4-FFF2-40B4-BE49-F238E27FC236}">
                <a16:creationId xmlns:a16="http://schemas.microsoft.com/office/drawing/2014/main" id="{65A68950-3003-467E-8610-475E8563626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818" y="1210099"/>
            <a:ext cx="742950" cy="742950"/>
          </a:xfrm>
          <a:prstGeom prst="rect">
            <a:avLst/>
          </a:prstGeom>
        </p:spPr>
      </p:pic>
      <p:pic>
        <p:nvPicPr>
          <p:cNvPr id="18" name="Graphique 17" descr="Verrouiller">
            <a:extLst>
              <a:ext uri="{FF2B5EF4-FFF2-40B4-BE49-F238E27FC236}">
                <a16:creationId xmlns:a16="http://schemas.microsoft.com/office/drawing/2014/main" id="{DC09218E-C58C-4856-9F88-20DDB97EE72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673802" y="4591418"/>
            <a:ext cx="756558" cy="756558"/>
          </a:xfrm>
          <a:prstGeom prst="rect">
            <a:avLst/>
          </a:prstGeom>
        </p:spPr>
      </p:pic>
      <p:sp>
        <p:nvSpPr>
          <p:cNvPr id="19" name="Rectangle : coins arrondis 18">
            <a:extLst>
              <a:ext uri="{FF2B5EF4-FFF2-40B4-BE49-F238E27FC236}">
                <a16:creationId xmlns:a16="http://schemas.microsoft.com/office/drawing/2014/main" id="{C12FA4A8-D2E6-4F65-A0EC-53C3F13AA536}"/>
              </a:ext>
            </a:extLst>
          </p:cNvPr>
          <p:cNvSpPr/>
          <p:nvPr/>
        </p:nvSpPr>
        <p:spPr>
          <a:xfrm>
            <a:off x="725697" y="1395877"/>
            <a:ext cx="2069766" cy="577630"/>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err="1">
                <a:solidFill>
                  <a:schemeClr val="accent4">
                    <a:lumMod val="75000"/>
                  </a:schemeClr>
                </a:solidFill>
                <a:latin typeface="Consolas" panose="020B0609020204030204" pitchFamily="49" charset="0"/>
              </a:rPr>
              <a:t>N’est</a:t>
            </a:r>
            <a:r>
              <a:rPr lang="en-US" sz="1100" b="1" dirty="0">
                <a:solidFill>
                  <a:schemeClr val="accent4">
                    <a:lumMod val="75000"/>
                  </a:schemeClr>
                </a:solidFill>
                <a:latin typeface="Consolas" panose="020B0609020204030204" pitchFamily="49" charset="0"/>
              </a:rPr>
              <a:t> pas </a:t>
            </a:r>
            <a:r>
              <a:rPr lang="en-US" sz="1100" b="1" dirty="0" err="1">
                <a:solidFill>
                  <a:schemeClr val="accent4">
                    <a:lumMod val="75000"/>
                  </a:schemeClr>
                </a:solidFill>
                <a:latin typeface="Consolas" panose="020B0609020204030204" pitchFamily="49" charset="0"/>
              </a:rPr>
              <a:t>sécurisé</a:t>
            </a:r>
            <a:r>
              <a:rPr lang="en-US" sz="1100" b="1" dirty="0">
                <a:solidFill>
                  <a:schemeClr val="accent4">
                    <a:lumMod val="75000"/>
                  </a:schemeClr>
                </a:solidFill>
                <a:latin typeface="Consolas" panose="020B0609020204030204" pitchFamily="49" charset="0"/>
              </a:rPr>
              <a:t> : les </a:t>
            </a:r>
            <a:r>
              <a:rPr lang="en-US" sz="1100" b="1" dirty="0" err="1">
                <a:solidFill>
                  <a:schemeClr val="accent4">
                    <a:lumMod val="75000"/>
                  </a:schemeClr>
                </a:solidFill>
                <a:latin typeface="Consolas" panose="020B0609020204030204" pitchFamily="49" charset="0"/>
              </a:rPr>
              <a:t>mdp</a:t>
            </a:r>
            <a:r>
              <a:rPr lang="en-US" sz="1100" b="1" dirty="0">
                <a:solidFill>
                  <a:schemeClr val="accent4">
                    <a:lumMod val="75000"/>
                  </a:schemeClr>
                </a:solidFill>
                <a:latin typeface="Consolas" panose="020B0609020204030204" pitchFamily="49" charset="0"/>
              </a:rPr>
              <a:t> </a:t>
            </a:r>
            <a:r>
              <a:rPr lang="en-US" sz="1100" b="1" dirty="0" err="1">
                <a:solidFill>
                  <a:schemeClr val="accent4">
                    <a:lumMod val="75000"/>
                  </a:schemeClr>
                </a:solidFill>
                <a:latin typeface="Consolas" panose="020B0609020204030204" pitchFamily="49" charset="0"/>
              </a:rPr>
              <a:t>peuvent</a:t>
            </a:r>
            <a:r>
              <a:rPr lang="en-US" sz="1100" b="1" dirty="0">
                <a:solidFill>
                  <a:schemeClr val="accent4">
                    <a:lumMod val="75000"/>
                  </a:schemeClr>
                </a:solidFill>
                <a:latin typeface="Consolas" panose="020B0609020204030204" pitchFamily="49" charset="0"/>
              </a:rPr>
              <a:t> </a:t>
            </a:r>
            <a:r>
              <a:rPr lang="en-US" sz="1100" b="1" dirty="0" err="1">
                <a:solidFill>
                  <a:schemeClr val="accent4">
                    <a:lumMod val="75000"/>
                  </a:schemeClr>
                </a:solidFill>
                <a:latin typeface="Consolas" panose="020B0609020204030204" pitchFamily="49" charset="0"/>
              </a:rPr>
              <a:t>facilement</a:t>
            </a:r>
            <a:r>
              <a:rPr lang="en-US" sz="1100" b="1" dirty="0">
                <a:solidFill>
                  <a:schemeClr val="accent4">
                    <a:lumMod val="75000"/>
                  </a:schemeClr>
                </a:solidFill>
                <a:latin typeface="Consolas" panose="020B0609020204030204" pitchFamily="49" charset="0"/>
              </a:rPr>
              <a:t> </a:t>
            </a:r>
            <a:r>
              <a:rPr lang="en-US" sz="1100" b="1" dirty="0" err="1">
                <a:solidFill>
                  <a:schemeClr val="accent4">
                    <a:lumMod val="75000"/>
                  </a:schemeClr>
                </a:solidFill>
                <a:latin typeface="Consolas" panose="020B0609020204030204" pitchFamily="49" charset="0"/>
              </a:rPr>
              <a:t>etre</a:t>
            </a:r>
            <a:r>
              <a:rPr lang="en-US" sz="1100" b="1" dirty="0">
                <a:solidFill>
                  <a:schemeClr val="accent4">
                    <a:lumMod val="75000"/>
                  </a:schemeClr>
                </a:solidFill>
                <a:latin typeface="Consolas" panose="020B0609020204030204" pitchFamily="49" charset="0"/>
              </a:rPr>
              <a:t> décodés</a:t>
            </a:r>
          </a:p>
        </p:txBody>
      </p:sp>
      <p:sp>
        <p:nvSpPr>
          <p:cNvPr id="20" name="Rectangle : coins arrondis 19">
            <a:extLst>
              <a:ext uri="{FF2B5EF4-FFF2-40B4-BE49-F238E27FC236}">
                <a16:creationId xmlns:a16="http://schemas.microsoft.com/office/drawing/2014/main" id="{07C402DE-4AF8-42B4-B814-C57182CB89BF}"/>
              </a:ext>
            </a:extLst>
          </p:cNvPr>
          <p:cNvSpPr/>
          <p:nvPr/>
        </p:nvSpPr>
        <p:spPr>
          <a:xfrm>
            <a:off x="152041" y="2427264"/>
            <a:ext cx="1052677" cy="27683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accent4">
                    <a:lumMod val="75000"/>
                  </a:schemeClr>
                </a:solidFill>
                <a:latin typeface="Consolas" panose="020B0609020204030204" pitchFamily="49" charset="0"/>
              </a:rPr>
              <a:t>******</a:t>
            </a:r>
          </a:p>
        </p:txBody>
      </p:sp>
      <p:sp>
        <p:nvSpPr>
          <p:cNvPr id="21" name="Rectangle : coins arrondis 20">
            <a:extLst>
              <a:ext uri="{FF2B5EF4-FFF2-40B4-BE49-F238E27FC236}">
                <a16:creationId xmlns:a16="http://schemas.microsoft.com/office/drawing/2014/main" id="{6ABE988F-6A1C-406E-987D-E4FD4642E7AD}"/>
              </a:ext>
            </a:extLst>
          </p:cNvPr>
          <p:cNvSpPr/>
          <p:nvPr/>
        </p:nvSpPr>
        <p:spPr>
          <a:xfrm>
            <a:off x="62368" y="2671247"/>
            <a:ext cx="1231111" cy="348497"/>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4">
                    <a:lumMod val="75000"/>
                  </a:schemeClr>
                </a:solidFill>
                <a:latin typeface="Consolas" panose="020B0609020204030204" pitchFamily="49" charset="0"/>
              </a:rPr>
              <a:t>User password</a:t>
            </a:r>
          </a:p>
        </p:txBody>
      </p:sp>
      <p:sp>
        <p:nvSpPr>
          <p:cNvPr id="22" name="Rectangle 34">
            <a:extLst>
              <a:ext uri="{FF2B5EF4-FFF2-40B4-BE49-F238E27FC236}">
                <a16:creationId xmlns:a16="http://schemas.microsoft.com/office/drawing/2014/main" id="{D8DC88D1-6F70-43FB-9958-10B408642BD0}"/>
              </a:ext>
            </a:extLst>
          </p:cNvPr>
          <p:cNvSpPr>
            <a:spLocks noChangeArrowheads="1"/>
          </p:cNvSpPr>
          <p:nvPr/>
        </p:nvSpPr>
        <p:spPr bwMode="auto">
          <a:xfrm>
            <a:off x="225267" y="1942668"/>
            <a:ext cx="2410084"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200" b="1" dirty="0">
                <a:solidFill>
                  <a:srgbClr val="BFD6EB"/>
                </a:solidFill>
                <a:latin typeface="Amatic SC" pitchFamily="2" charset="0"/>
                <a:ea typeface="Yu Mincho" panose="02020400000000000000" pitchFamily="18" charset="-128"/>
                <a:cs typeface="Arial" panose="020B0604020202020204" pitchFamily="34" charset="0"/>
              </a:rPr>
              <a:t>* In shadow passwd Systems :</a:t>
            </a:r>
            <a:endParaRPr kumimoji="0" lang="fr-FR" altLang="en-US" sz="1800" b="1" i="0" u="none" strike="noStrike" cap="none" normalizeH="0" baseline="0" dirty="0">
              <a:ln>
                <a:noFill/>
              </a:ln>
              <a:solidFill>
                <a:srgbClr val="BFD6EB"/>
              </a:solidFill>
              <a:effectLst/>
              <a:latin typeface="Amatic SC" pitchFamily="2" charset="0"/>
            </a:endParaRPr>
          </a:p>
        </p:txBody>
      </p:sp>
      <p:pic>
        <p:nvPicPr>
          <p:cNvPr id="23" name="Graphique 22" descr="Flèche : pivoter à droite">
            <a:extLst>
              <a:ext uri="{FF2B5EF4-FFF2-40B4-BE49-F238E27FC236}">
                <a16:creationId xmlns:a16="http://schemas.microsoft.com/office/drawing/2014/main" id="{312E0CCE-A9D9-4EA0-81D1-85C4E7C4381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flipH="1">
            <a:off x="107712" y="2976557"/>
            <a:ext cx="407154" cy="451194"/>
          </a:xfrm>
          <a:prstGeom prst="rect">
            <a:avLst/>
          </a:prstGeom>
        </p:spPr>
      </p:pic>
      <p:pic>
        <p:nvPicPr>
          <p:cNvPr id="24" name="Graphique 23" descr="Document">
            <a:extLst>
              <a:ext uri="{FF2B5EF4-FFF2-40B4-BE49-F238E27FC236}">
                <a16:creationId xmlns:a16="http://schemas.microsoft.com/office/drawing/2014/main" id="{17493F82-F5D5-402C-B775-7C9445F5D6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3751" y="2943044"/>
            <a:ext cx="756558" cy="756558"/>
          </a:xfrm>
          <a:prstGeom prst="rect">
            <a:avLst/>
          </a:prstGeom>
        </p:spPr>
      </p:pic>
      <p:pic>
        <p:nvPicPr>
          <p:cNvPr id="25" name="Graphique 24" descr="Ajouter">
            <a:extLst>
              <a:ext uri="{FF2B5EF4-FFF2-40B4-BE49-F238E27FC236}">
                <a16:creationId xmlns:a16="http://schemas.microsoft.com/office/drawing/2014/main" id="{5BC1CD21-B697-42C5-A3FC-C92AC207875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67625" y="3016936"/>
            <a:ext cx="412252" cy="412252"/>
          </a:xfrm>
          <a:prstGeom prst="rect">
            <a:avLst/>
          </a:prstGeom>
        </p:spPr>
      </p:pic>
      <p:sp>
        <p:nvSpPr>
          <p:cNvPr id="26" name="Rectangle : coins arrondis 25">
            <a:extLst>
              <a:ext uri="{FF2B5EF4-FFF2-40B4-BE49-F238E27FC236}">
                <a16:creationId xmlns:a16="http://schemas.microsoft.com/office/drawing/2014/main" id="{DA2DD92A-6695-413E-9288-C5E041562A36}"/>
              </a:ext>
            </a:extLst>
          </p:cNvPr>
          <p:cNvSpPr/>
          <p:nvPr/>
        </p:nvSpPr>
        <p:spPr>
          <a:xfrm>
            <a:off x="1463888" y="3023977"/>
            <a:ext cx="1074538" cy="58014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latin typeface="Consolas" panose="020B0609020204030204" pitchFamily="49" charset="0"/>
              </a:rPr>
              <a:t>Added with MD5 encryption</a:t>
            </a:r>
          </a:p>
        </p:txBody>
      </p:sp>
      <p:sp>
        <p:nvSpPr>
          <p:cNvPr id="27" name="Rectangle : coins arrondis 26">
            <a:extLst>
              <a:ext uri="{FF2B5EF4-FFF2-40B4-BE49-F238E27FC236}">
                <a16:creationId xmlns:a16="http://schemas.microsoft.com/office/drawing/2014/main" id="{2C7B0C7A-438D-4022-9DF4-EABA9E7D208C}"/>
              </a:ext>
            </a:extLst>
          </p:cNvPr>
          <p:cNvSpPr/>
          <p:nvPr/>
        </p:nvSpPr>
        <p:spPr>
          <a:xfrm>
            <a:off x="433166" y="3613456"/>
            <a:ext cx="1166540" cy="276836"/>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5">
                    <a:lumMod val="50000"/>
                  </a:schemeClr>
                </a:solidFill>
                <a:latin typeface="Consolas" panose="020B0609020204030204" pitchFamily="49" charset="0"/>
              </a:rPr>
              <a:t>/etc/shadow</a:t>
            </a:r>
          </a:p>
        </p:txBody>
      </p:sp>
      <p:pic>
        <p:nvPicPr>
          <p:cNvPr id="28" name="Graphique 27" descr="Œil">
            <a:extLst>
              <a:ext uri="{FF2B5EF4-FFF2-40B4-BE49-F238E27FC236}">
                <a16:creationId xmlns:a16="http://schemas.microsoft.com/office/drawing/2014/main" id="{037B27CF-F85A-4C31-AFAE-CF5A57D4F5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26845" y="2262764"/>
            <a:ext cx="800100" cy="800100"/>
          </a:xfrm>
          <a:prstGeom prst="rect">
            <a:avLst/>
          </a:prstGeom>
        </p:spPr>
      </p:pic>
      <p:sp>
        <p:nvSpPr>
          <p:cNvPr id="29" name="Rectangle : coins arrondis 28">
            <a:extLst>
              <a:ext uri="{FF2B5EF4-FFF2-40B4-BE49-F238E27FC236}">
                <a16:creationId xmlns:a16="http://schemas.microsoft.com/office/drawing/2014/main" id="{545EBE9D-ED3E-41D8-A703-66B9AF68B6E3}"/>
              </a:ext>
            </a:extLst>
          </p:cNvPr>
          <p:cNvSpPr/>
          <p:nvPr/>
        </p:nvSpPr>
        <p:spPr>
          <a:xfrm>
            <a:off x="1881063" y="2385118"/>
            <a:ext cx="914400" cy="580149"/>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4">
                    <a:lumMod val="75000"/>
                  </a:schemeClr>
                </a:solidFill>
                <a:latin typeface="Consolas" panose="020B0609020204030204" pitchFamily="49" charset="0"/>
              </a:rPr>
              <a:t>Readable only by the root</a:t>
            </a:r>
          </a:p>
        </p:txBody>
      </p:sp>
      <p:pic>
        <p:nvPicPr>
          <p:cNvPr id="31" name="Graphique 30" descr="Document">
            <a:extLst>
              <a:ext uri="{FF2B5EF4-FFF2-40B4-BE49-F238E27FC236}">
                <a16:creationId xmlns:a16="http://schemas.microsoft.com/office/drawing/2014/main" id="{B12A2666-E9E6-431B-AA5A-4AF3D8355D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79235" y="3713960"/>
            <a:ext cx="756558" cy="756558"/>
          </a:xfrm>
          <a:prstGeom prst="rect">
            <a:avLst/>
          </a:prstGeom>
        </p:spPr>
      </p:pic>
      <p:sp>
        <p:nvSpPr>
          <p:cNvPr id="32" name="Rectangle : coins arrondis 31">
            <a:extLst>
              <a:ext uri="{FF2B5EF4-FFF2-40B4-BE49-F238E27FC236}">
                <a16:creationId xmlns:a16="http://schemas.microsoft.com/office/drawing/2014/main" id="{1EC55E2A-9B29-45C7-8677-608B285887A3}"/>
              </a:ext>
            </a:extLst>
          </p:cNvPr>
          <p:cNvSpPr/>
          <p:nvPr/>
        </p:nvSpPr>
        <p:spPr>
          <a:xfrm>
            <a:off x="1468811" y="4401407"/>
            <a:ext cx="1166540" cy="276836"/>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5">
                    <a:lumMod val="50000"/>
                  </a:schemeClr>
                </a:solidFill>
                <a:latin typeface="Consolas" panose="020B0609020204030204" pitchFamily="49" charset="0"/>
              </a:rPr>
              <a:t>/etc/passwd</a:t>
            </a:r>
          </a:p>
        </p:txBody>
      </p:sp>
      <p:sp>
        <p:nvSpPr>
          <p:cNvPr id="33" name="Rectangle : coins arrondis 32">
            <a:extLst>
              <a:ext uri="{FF2B5EF4-FFF2-40B4-BE49-F238E27FC236}">
                <a16:creationId xmlns:a16="http://schemas.microsoft.com/office/drawing/2014/main" id="{C8807475-0B63-40E6-A2ED-6E964A3B3311}"/>
              </a:ext>
            </a:extLst>
          </p:cNvPr>
          <p:cNvSpPr/>
          <p:nvPr/>
        </p:nvSpPr>
        <p:spPr>
          <a:xfrm>
            <a:off x="335429" y="4026488"/>
            <a:ext cx="1052677" cy="27683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accent4">
                    <a:lumMod val="75000"/>
                  </a:schemeClr>
                </a:solidFill>
                <a:latin typeface="Consolas" panose="020B0609020204030204" pitchFamily="49" charset="0"/>
              </a:rPr>
              <a:t>…:x:…</a:t>
            </a:r>
          </a:p>
        </p:txBody>
      </p:sp>
      <p:sp>
        <p:nvSpPr>
          <p:cNvPr id="34" name="Rectangle : coins arrondis 33">
            <a:extLst>
              <a:ext uri="{FF2B5EF4-FFF2-40B4-BE49-F238E27FC236}">
                <a16:creationId xmlns:a16="http://schemas.microsoft.com/office/drawing/2014/main" id="{4FB168C2-074D-4AB8-99E9-65307D341743}"/>
              </a:ext>
            </a:extLst>
          </p:cNvPr>
          <p:cNvSpPr/>
          <p:nvPr/>
        </p:nvSpPr>
        <p:spPr>
          <a:xfrm>
            <a:off x="100467" y="4343932"/>
            <a:ext cx="1537339" cy="951968"/>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4">
                    <a:lumMod val="75000"/>
                  </a:schemeClr>
                </a:solidFill>
                <a:latin typeface="Consolas" panose="020B0609020204030204" pitchFamily="49" charset="0"/>
              </a:rPr>
              <a:t>The user has a pwd in /etc/shadow if the system is activated</a:t>
            </a:r>
          </a:p>
        </p:txBody>
      </p:sp>
      <p:sp>
        <p:nvSpPr>
          <p:cNvPr id="35" name="Rectangle 34">
            <a:extLst>
              <a:ext uri="{FF2B5EF4-FFF2-40B4-BE49-F238E27FC236}">
                <a16:creationId xmlns:a16="http://schemas.microsoft.com/office/drawing/2014/main" id="{4401D237-D5F3-47FD-8425-0EDB5BC927E6}"/>
              </a:ext>
            </a:extLst>
          </p:cNvPr>
          <p:cNvSpPr/>
          <p:nvPr/>
        </p:nvSpPr>
        <p:spPr>
          <a:xfrm>
            <a:off x="2956118" y="242829"/>
            <a:ext cx="3571738" cy="55557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0DEA68C-3F32-43A8-BF29-67F4AA9F0CA8}"/>
              </a:ext>
            </a:extLst>
          </p:cNvPr>
          <p:cNvSpPr/>
          <p:nvPr/>
        </p:nvSpPr>
        <p:spPr>
          <a:xfrm>
            <a:off x="2871663" y="155279"/>
            <a:ext cx="3571738" cy="555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 coins arrondis 39">
            <a:extLst>
              <a:ext uri="{FF2B5EF4-FFF2-40B4-BE49-F238E27FC236}">
                <a16:creationId xmlns:a16="http://schemas.microsoft.com/office/drawing/2014/main" id="{707B6EBE-A2E4-4329-9F63-AB18120864CD}"/>
              </a:ext>
            </a:extLst>
          </p:cNvPr>
          <p:cNvSpPr/>
          <p:nvPr/>
        </p:nvSpPr>
        <p:spPr>
          <a:xfrm>
            <a:off x="2913891" y="238451"/>
            <a:ext cx="3571738" cy="389230"/>
          </a:xfrm>
          <a:prstGeom prst="roundRect">
            <a:avLst>
              <a:gd name="adj" fmla="val 9385"/>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b="1" i="0" dirty="0">
                <a:solidFill>
                  <a:schemeClr val="bg2">
                    <a:lumMod val="75000"/>
                  </a:schemeClr>
                </a:solidFill>
                <a:effectLst/>
                <a:latin typeface="Consolas" panose="020B0609020204030204" pitchFamily="49" charset="0"/>
              </a:rPr>
              <a:t>To convert from one password system to another the following commands are used</a:t>
            </a:r>
            <a:endParaRPr lang="en-US" sz="1200" b="1" dirty="0">
              <a:solidFill>
                <a:schemeClr val="bg2">
                  <a:lumMod val="75000"/>
                </a:schemeClr>
              </a:solidFill>
              <a:latin typeface="Consolas" panose="020B0609020204030204" pitchFamily="49" charset="0"/>
            </a:endParaRPr>
          </a:p>
        </p:txBody>
      </p:sp>
      <p:sp>
        <p:nvSpPr>
          <p:cNvPr id="41" name="Rectangle 40">
            <a:extLst>
              <a:ext uri="{FF2B5EF4-FFF2-40B4-BE49-F238E27FC236}">
                <a16:creationId xmlns:a16="http://schemas.microsoft.com/office/drawing/2014/main" id="{357128B5-97EC-4248-B5AC-EB8A7D0260EB}"/>
              </a:ext>
            </a:extLst>
          </p:cNvPr>
          <p:cNvSpPr/>
          <p:nvPr/>
        </p:nvSpPr>
        <p:spPr>
          <a:xfrm>
            <a:off x="3006151" y="1104475"/>
            <a:ext cx="3521704" cy="33059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1800" b="0" i="0" dirty="0">
                <a:solidFill>
                  <a:srgbClr val="000000"/>
                </a:solidFill>
                <a:effectLst/>
                <a:latin typeface="BitstreamVeraSansMono-Roman"/>
              </a:rPr>
            </a:br>
            <a:br>
              <a:rPr lang="en-US" sz="1800" b="0" i="0" dirty="0">
                <a:solidFill>
                  <a:srgbClr val="000000"/>
                </a:solidFill>
                <a:effectLst/>
                <a:latin typeface="BitstreamVeraSansMono-Roman"/>
              </a:rPr>
            </a:br>
            <a:br>
              <a:rPr lang="en-US" dirty="0"/>
            </a:br>
            <a:endParaRPr lang="en-US" dirty="0"/>
          </a:p>
        </p:txBody>
      </p:sp>
      <p:graphicFrame>
        <p:nvGraphicFramePr>
          <p:cNvPr id="42" name="Tableau 41">
            <a:extLst>
              <a:ext uri="{FF2B5EF4-FFF2-40B4-BE49-F238E27FC236}">
                <a16:creationId xmlns:a16="http://schemas.microsoft.com/office/drawing/2014/main" id="{78C6D2EA-A7BD-4CE2-B40F-181ECDCEFD7B}"/>
              </a:ext>
            </a:extLst>
          </p:cNvPr>
          <p:cNvGraphicFramePr>
            <a:graphicFrameLocks noGrp="1"/>
          </p:cNvGraphicFramePr>
          <p:nvPr>
            <p:extLst>
              <p:ext uri="{D42A27DB-BD31-4B8C-83A1-F6EECF244321}">
                <p14:modId xmlns:p14="http://schemas.microsoft.com/office/powerpoint/2010/main" val="552548686"/>
              </p:ext>
            </p:extLst>
          </p:nvPr>
        </p:nvGraphicFramePr>
        <p:xfrm>
          <a:off x="2866411" y="924114"/>
          <a:ext cx="3547618" cy="3413760"/>
        </p:xfrm>
        <a:graphic>
          <a:graphicData uri="http://schemas.openxmlformats.org/drawingml/2006/table">
            <a:tbl>
              <a:tblPr>
                <a:tableStyleId>{ED083AE6-46FA-4A59-8FB0-9F97EB10719F}</a:tableStyleId>
              </a:tblPr>
              <a:tblGrid>
                <a:gridCol w="949276">
                  <a:extLst>
                    <a:ext uri="{9D8B030D-6E8A-4147-A177-3AD203B41FA5}">
                      <a16:colId xmlns:a16="http://schemas.microsoft.com/office/drawing/2014/main" val="1022451810"/>
                    </a:ext>
                  </a:extLst>
                </a:gridCol>
                <a:gridCol w="2598342">
                  <a:extLst>
                    <a:ext uri="{9D8B030D-6E8A-4147-A177-3AD203B41FA5}">
                      <a16:colId xmlns:a16="http://schemas.microsoft.com/office/drawing/2014/main" val="3202351443"/>
                    </a:ext>
                  </a:extLst>
                </a:gridCol>
              </a:tblGrid>
              <a:tr h="351458">
                <a:tc>
                  <a:txBody>
                    <a:bodyPr/>
                    <a:lstStyle/>
                    <a:p>
                      <a:pPr algn="ctr"/>
                      <a:r>
                        <a:rPr lang="en-US" sz="900" b="1" i="0" dirty="0">
                          <a:solidFill>
                            <a:schemeClr val="accent4">
                              <a:lumMod val="75000"/>
                            </a:schemeClr>
                          </a:solidFill>
                          <a:effectLst/>
                          <a:latin typeface="Consolas" panose="020B0609020204030204" pitchFamily="49" charset="0"/>
                        </a:rPr>
                        <a:t>pwconv</a:t>
                      </a:r>
                      <a:endParaRPr lang="en-US" sz="900" b="1" dirty="0">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a:txBody>
                    <a:bodyPr/>
                    <a:lstStyle/>
                    <a:p>
                      <a:r>
                        <a:rPr lang="en-US" sz="1000" b="0" i="0" dirty="0">
                          <a:solidFill>
                            <a:schemeClr val="accent6">
                              <a:lumMod val="50000"/>
                            </a:schemeClr>
                          </a:solidFill>
                          <a:effectLst/>
                          <a:latin typeface="Consolas" panose="020B0609020204030204" pitchFamily="49" charset="0"/>
                        </a:rPr>
                        <a:t>Converts all the users passwords from the older system to the shadow password system. It creates the file </a:t>
                      </a:r>
                      <a:r>
                        <a:rPr lang="en-US" sz="1000" b="1" i="0" dirty="0">
                          <a:solidFill>
                            <a:schemeClr val="accent6">
                              <a:lumMod val="50000"/>
                            </a:schemeClr>
                          </a:solidFill>
                          <a:effectLst/>
                          <a:latin typeface="Consolas" panose="020B0609020204030204" pitchFamily="49" charset="0"/>
                        </a:rPr>
                        <a:t>/etc/shadow</a:t>
                      </a:r>
                      <a:r>
                        <a:rPr lang="en-US" sz="1000" b="0" i="0" dirty="0">
                          <a:solidFill>
                            <a:schemeClr val="accent6">
                              <a:lumMod val="50000"/>
                            </a:schemeClr>
                          </a:solidFill>
                          <a:effectLst/>
                          <a:latin typeface="Consolas" panose="020B0609020204030204" pitchFamily="49" charset="0"/>
                        </a:rPr>
                        <a:t>.</a:t>
                      </a:r>
                      <a:endParaRPr lang="en-US" sz="1000" dirty="0">
                        <a:solidFill>
                          <a:schemeClr val="accent6">
                            <a:lumMod val="50000"/>
                          </a:schemeClr>
                        </a:solidFill>
                        <a:latin typeface="Consolas" panose="020B0609020204030204" pitchFamily="49" charset="0"/>
                      </a:endParaRPr>
                    </a:p>
                  </a:txBody>
                  <a:tcPr anchor="ctr">
                    <a:solidFill>
                      <a:schemeClr val="tx2"/>
                    </a:solidFill>
                  </a:tcPr>
                </a:tc>
                <a:extLst>
                  <a:ext uri="{0D108BD9-81ED-4DB2-BD59-A6C34878D82A}">
                    <a16:rowId xmlns:a16="http://schemas.microsoft.com/office/drawing/2014/main" val="75278693"/>
                  </a:ext>
                </a:extLst>
              </a:tr>
              <a:tr h="652709">
                <a:tc>
                  <a:txBody>
                    <a:bodyPr/>
                    <a:lstStyle/>
                    <a:p>
                      <a:pPr algn="ctr"/>
                      <a:r>
                        <a:rPr lang="en-US" sz="900" b="1" i="0" dirty="0">
                          <a:solidFill>
                            <a:schemeClr val="accent4">
                              <a:lumMod val="75000"/>
                            </a:schemeClr>
                          </a:solidFill>
                          <a:effectLst/>
                          <a:latin typeface="Consolas" panose="020B0609020204030204" pitchFamily="49" charset="0"/>
                        </a:rPr>
                        <a:t>pwunconv</a:t>
                      </a:r>
                      <a:endParaRPr lang="en-US" sz="900" b="1" dirty="0">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a:txBody>
                    <a:bodyPr/>
                    <a:lstStyle/>
                    <a:p>
                      <a:r>
                        <a:rPr lang="en-US" sz="1000" b="0" i="0" dirty="0">
                          <a:solidFill>
                            <a:schemeClr val="accent6">
                              <a:lumMod val="50000"/>
                            </a:schemeClr>
                          </a:solidFill>
                          <a:effectLst/>
                          <a:latin typeface="Consolas" panose="020B0609020204030204" pitchFamily="49" charset="0"/>
                        </a:rPr>
                        <a:t>Converts all the users passwords from the shadow system to the older system. </a:t>
                      </a:r>
                      <a:r>
                        <a:rPr lang="en-US" sz="1000" b="1" i="0" dirty="0">
                          <a:solidFill>
                            <a:schemeClr val="accent6">
                              <a:lumMod val="50000"/>
                            </a:schemeClr>
                          </a:solidFill>
                          <a:effectLst/>
                          <a:latin typeface="Consolas" panose="020B0609020204030204" pitchFamily="49" charset="0"/>
                        </a:rPr>
                        <a:t>/etc/shadow </a:t>
                      </a:r>
                      <a:r>
                        <a:rPr lang="en-US" sz="1000" b="0" i="0" dirty="0">
                          <a:solidFill>
                            <a:schemeClr val="accent6">
                              <a:lumMod val="50000"/>
                            </a:schemeClr>
                          </a:solidFill>
                          <a:effectLst/>
                          <a:latin typeface="Consolas" panose="020B0609020204030204" pitchFamily="49" charset="0"/>
                        </a:rPr>
                        <a:t>is then erased.</a:t>
                      </a:r>
                      <a:endParaRPr lang="en-US" sz="1000" dirty="0">
                        <a:solidFill>
                          <a:schemeClr val="accent6">
                            <a:lumMod val="50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579509863"/>
                  </a:ext>
                </a:extLst>
              </a:tr>
              <a:tr h="652709">
                <a:tc>
                  <a:txBody>
                    <a:bodyPr/>
                    <a:lstStyle/>
                    <a:p>
                      <a:pPr algn="ctr"/>
                      <a:r>
                        <a:rPr lang="en-US" sz="900" b="1" i="0" dirty="0">
                          <a:solidFill>
                            <a:schemeClr val="accent4">
                              <a:lumMod val="75000"/>
                            </a:schemeClr>
                          </a:solidFill>
                          <a:effectLst/>
                          <a:latin typeface="Consolas" panose="020B0609020204030204" pitchFamily="49" charset="0"/>
                        </a:rPr>
                        <a:t>grpconv</a:t>
                      </a:r>
                      <a:endParaRPr lang="en-US" sz="900" b="1" dirty="0">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a:txBody>
                    <a:bodyPr/>
                    <a:lstStyle/>
                    <a:p>
                      <a:r>
                        <a:rPr lang="en-US" sz="1000" b="0" i="0" dirty="0">
                          <a:solidFill>
                            <a:schemeClr val="accent6">
                              <a:lumMod val="50000"/>
                            </a:schemeClr>
                          </a:solidFill>
                          <a:effectLst/>
                          <a:latin typeface="Consolas" panose="020B0609020204030204" pitchFamily="49" charset="0"/>
                        </a:rPr>
                        <a:t>Similar to pwconv except that it applies it to groups. Converts all the group passwords from the older system to the shadow password system. It creates the file </a:t>
                      </a:r>
                      <a:r>
                        <a:rPr lang="en-US" sz="1000" b="1" i="0" dirty="0">
                          <a:solidFill>
                            <a:schemeClr val="accent6">
                              <a:lumMod val="50000"/>
                            </a:schemeClr>
                          </a:solidFill>
                          <a:effectLst/>
                          <a:latin typeface="Consolas" panose="020B0609020204030204" pitchFamily="49" charset="0"/>
                        </a:rPr>
                        <a:t>/etc/gshadow.</a:t>
                      </a:r>
                      <a:endParaRPr lang="en-US" sz="1000" b="1" dirty="0">
                        <a:solidFill>
                          <a:schemeClr val="accent6">
                            <a:lumMod val="50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1007741530"/>
                  </a:ext>
                </a:extLst>
              </a:tr>
              <a:tr h="652709">
                <a:tc>
                  <a:txBody>
                    <a:bodyPr/>
                    <a:lstStyle/>
                    <a:p>
                      <a:pPr algn="ctr"/>
                      <a:r>
                        <a:rPr lang="en-US" sz="900" b="1" i="0" dirty="0">
                          <a:solidFill>
                            <a:schemeClr val="accent4">
                              <a:lumMod val="75000"/>
                            </a:schemeClr>
                          </a:solidFill>
                          <a:effectLst/>
                          <a:latin typeface="Consolas" panose="020B0609020204030204" pitchFamily="49" charset="0"/>
                        </a:rPr>
                        <a:t>grpunconv</a:t>
                      </a:r>
                      <a:endParaRPr lang="en-US" sz="900" b="1" dirty="0">
                        <a:solidFill>
                          <a:schemeClr val="accent4">
                            <a:lumMod val="75000"/>
                          </a:schemeClr>
                        </a:solidFill>
                        <a:effectLst/>
                        <a:latin typeface="Consolas" panose="020B0609020204030204" pitchFamily="49" charset="0"/>
                      </a:endParaRPr>
                    </a:p>
                  </a:txBody>
                  <a:tcPr anchor="ctr">
                    <a:solidFill>
                      <a:schemeClr val="bg2">
                        <a:lumMod val="20000"/>
                        <a:lumOff val="80000"/>
                      </a:schemeClr>
                    </a:solidFill>
                  </a:tcPr>
                </a:tc>
                <a:tc>
                  <a:txBody>
                    <a:bodyPr/>
                    <a:lstStyle/>
                    <a:p>
                      <a:r>
                        <a:rPr lang="en-US" sz="1000" b="0" i="0" dirty="0">
                          <a:solidFill>
                            <a:schemeClr val="accent6">
                              <a:lumMod val="50000"/>
                            </a:schemeClr>
                          </a:solidFill>
                          <a:effectLst/>
                          <a:latin typeface="Consolas" panose="020B0609020204030204" pitchFamily="49" charset="0"/>
                        </a:rPr>
                        <a:t>Similar to pwunconv except that it applies to groups. Converts all the group passwords from the shadow system to the older system. </a:t>
                      </a:r>
                      <a:r>
                        <a:rPr lang="en-US" sz="1000" b="1" i="0" dirty="0">
                          <a:solidFill>
                            <a:schemeClr val="accent6">
                              <a:lumMod val="50000"/>
                            </a:schemeClr>
                          </a:solidFill>
                          <a:effectLst/>
                          <a:latin typeface="Consolas" panose="020B0609020204030204" pitchFamily="49" charset="0"/>
                        </a:rPr>
                        <a:t>/etc/gshadow </a:t>
                      </a:r>
                      <a:r>
                        <a:rPr lang="en-US" sz="1000" b="0" i="0" dirty="0">
                          <a:solidFill>
                            <a:schemeClr val="accent6">
                              <a:lumMod val="50000"/>
                            </a:schemeClr>
                          </a:solidFill>
                          <a:effectLst/>
                          <a:latin typeface="Consolas" panose="020B0609020204030204" pitchFamily="49" charset="0"/>
                        </a:rPr>
                        <a:t>is then</a:t>
                      </a:r>
                      <a:br>
                        <a:rPr lang="en-US" sz="1000" b="0" i="0" dirty="0">
                          <a:solidFill>
                            <a:schemeClr val="accent6">
                              <a:lumMod val="50000"/>
                            </a:schemeClr>
                          </a:solidFill>
                          <a:effectLst/>
                          <a:latin typeface="Consolas" panose="020B0609020204030204" pitchFamily="49" charset="0"/>
                        </a:rPr>
                      </a:br>
                      <a:r>
                        <a:rPr lang="en-US" sz="1000" b="0" i="0" dirty="0">
                          <a:solidFill>
                            <a:schemeClr val="accent6">
                              <a:lumMod val="50000"/>
                            </a:schemeClr>
                          </a:solidFill>
                          <a:effectLst/>
                          <a:latin typeface="Consolas" panose="020B0609020204030204" pitchFamily="49" charset="0"/>
                        </a:rPr>
                        <a:t>erased.</a:t>
                      </a:r>
                      <a:r>
                        <a:rPr lang="en-US" sz="1000" dirty="0">
                          <a:solidFill>
                            <a:schemeClr val="accent6">
                              <a:lumMod val="50000"/>
                            </a:schemeClr>
                          </a:solidFill>
                          <a:latin typeface="Consolas" panose="020B0609020204030204" pitchFamily="49" charset="0"/>
                        </a:rPr>
                        <a:t> </a:t>
                      </a:r>
                      <a:endParaRPr lang="en-US" sz="1000" dirty="0">
                        <a:solidFill>
                          <a:schemeClr val="accent6">
                            <a:lumMod val="50000"/>
                          </a:schemeClr>
                        </a:solidFill>
                        <a:effectLst/>
                        <a:latin typeface="Consolas" panose="020B0609020204030204" pitchFamily="49" charset="0"/>
                      </a:endParaRPr>
                    </a:p>
                  </a:txBody>
                  <a:tcPr anchor="ctr">
                    <a:solidFill>
                      <a:schemeClr val="tx2"/>
                    </a:solidFill>
                  </a:tcPr>
                </a:tc>
                <a:extLst>
                  <a:ext uri="{0D108BD9-81ED-4DB2-BD59-A6C34878D82A}">
                    <a16:rowId xmlns:a16="http://schemas.microsoft.com/office/drawing/2014/main" val="964872150"/>
                  </a:ext>
                </a:extLst>
              </a:tr>
            </a:tbl>
          </a:graphicData>
        </a:graphic>
      </p:graphicFrame>
      <p:sp>
        <p:nvSpPr>
          <p:cNvPr id="43" name="Rectangle 42">
            <a:extLst>
              <a:ext uri="{FF2B5EF4-FFF2-40B4-BE49-F238E27FC236}">
                <a16:creationId xmlns:a16="http://schemas.microsoft.com/office/drawing/2014/main" id="{297A99FA-CDD5-45E5-B661-7B48FA1CFCCC}"/>
              </a:ext>
            </a:extLst>
          </p:cNvPr>
          <p:cNvSpPr/>
          <p:nvPr/>
        </p:nvSpPr>
        <p:spPr>
          <a:xfrm>
            <a:off x="2558317" y="4436457"/>
            <a:ext cx="4054136" cy="430887"/>
          </a:xfrm>
          <a:prstGeom prst="rect">
            <a:avLst/>
          </a:prstGeom>
          <a:noFill/>
        </p:spPr>
        <p:txBody>
          <a:bodyPr wrap="square" lIns="91440" tIns="45720" rIns="91440" bIns="45720">
            <a:spAutoFit/>
          </a:bodyPr>
          <a:lstStyle/>
          <a:p>
            <a:r>
              <a:rPr lang="en-US" sz="2200" b="1" i="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itstreamVeraSans-Bold"/>
              </a:rPr>
              <a:t>CHECKING THE CONSISTENCY OF</a:t>
            </a:r>
            <a:endParaRPr lang="fr-FR" sz="2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4" name="Rectangle 43">
            <a:extLst>
              <a:ext uri="{FF2B5EF4-FFF2-40B4-BE49-F238E27FC236}">
                <a16:creationId xmlns:a16="http://schemas.microsoft.com/office/drawing/2014/main" id="{4580EC4D-A1EF-414B-A011-D5ED657E75CA}"/>
              </a:ext>
            </a:extLst>
          </p:cNvPr>
          <p:cNvSpPr/>
          <p:nvPr/>
        </p:nvSpPr>
        <p:spPr>
          <a:xfrm>
            <a:off x="2601673" y="4619207"/>
            <a:ext cx="3296095" cy="646331"/>
          </a:xfrm>
          <a:prstGeom prst="rect">
            <a:avLst/>
          </a:prstGeom>
          <a:noFill/>
        </p:spPr>
        <p:txBody>
          <a:bodyPr wrap="none" lIns="91440" tIns="45720" rIns="91440" bIns="45720">
            <a:spAutoFit/>
          </a:bodyPr>
          <a:lstStyle/>
          <a:p>
            <a:pPr algn="ctr"/>
            <a:r>
              <a:rPr lang="en-US" sz="3600" dirty="0">
                <a:solidFill>
                  <a:schemeClr val="bg2"/>
                </a:solidFill>
                <a:latin typeface="+mj-lt"/>
              </a:rPr>
              <a:t>P</a:t>
            </a:r>
            <a:r>
              <a:rPr lang="en-US" sz="3600" i="0" dirty="0">
                <a:solidFill>
                  <a:schemeClr val="bg2"/>
                </a:solidFill>
                <a:effectLst/>
                <a:latin typeface="+mj-lt"/>
              </a:rPr>
              <a:t>assword </a:t>
            </a:r>
            <a:r>
              <a:rPr lang="en-US" sz="3600" dirty="0">
                <a:solidFill>
                  <a:schemeClr val="bg2"/>
                </a:solidFill>
                <a:latin typeface="+mj-lt"/>
              </a:rPr>
              <a:t>A</a:t>
            </a:r>
            <a:r>
              <a:rPr lang="en-US" sz="3600" i="0" dirty="0">
                <a:solidFill>
                  <a:schemeClr val="bg2"/>
                </a:solidFill>
                <a:effectLst/>
                <a:latin typeface="+mj-lt"/>
              </a:rPr>
              <a:t>nd </a:t>
            </a:r>
            <a:r>
              <a:rPr lang="en-US" sz="3600" dirty="0">
                <a:solidFill>
                  <a:schemeClr val="bg2"/>
                </a:solidFill>
                <a:latin typeface="+mj-lt"/>
              </a:rPr>
              <a:t>G</a:t>
            </a:r>
            <a:r>
              <a:rPr lang="en-US" sz="3600" i="0" dirty="0">
                <a:solidFill>
                  <a:schemeClr val="bg2"/>
                </a:solidFill>
                <a:effectLst/>
                <a:latin typeface="+mj-lt"/>
              </a:rPr>
              <a:t>roup </a:t>
            </a:r>
            <a:r>
              <a:rPr lang="en-US" sz="3600" dirty="0">
                <a:solidFill>
                  <a:schemeClr val="bg2"/>
                </a:solidFill>
                <a:latin typeface="+mj-lt"/>
              </a:rPr>
              <a:t>F</a:t>
            </a:r>
            <a:r>
              <a:rPr lang="en-US" sz="3600" i="0" dirty="0">
                <a:solidFill>
                  <a:schemeClr val="bg2"/>
                </a:solidFill>
                <a:effectLst/>
                <a:latin typeface="+mj-lt"/>
              </a:rPr>
              <a:t>iles</a:t>
            </a:r>
            <a:endParaRPr lang="fr-FR" sz="6600" dirty="0">
              <a:solidFill>
                <a:schemeClr val="bg2"/>
              </a:solidFill>
              <a:latin typeface="+mj-lt"/>
            </a:endParaRPr>
          </a:p>
        </p:txBody>
      </p:sp>
      <p:pic>
        <p:nvPicPr>
          <p:cNvPr id="45" name="Image 44">
            <a:extLst>
              <a:ext uri="{FF2B5EF4-FFF2-40B4-BE49-F238E27FC236}">
                <a16:creationId xmlns:a16="http://schemas.microsoft.com/office/drawing/2014/main" id="{12F5B68C-62CE-41CE-AE4C-F29FD20DEAB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20875275">
            <a:off x="6049071" y="4849812"/>
            <a:ext cx="311573" cy="244214"/>
          </a:xfrm>
          <a:prstGeom prst="rect">
            <a:avLst/>
          </a:prstGeom>
        </p:spPr>
      </p:pic>
      <p:sp>
        <p:nvSpPr>
          <p:cNvPr id="46" name="Rectangle 45">
            <a:extLst>
              <a:ext uri="{FF2B5EF4-FFF2-40B4-BE49-F238E27FC236}">
                <a16:creationId xmlns:a16="http://schemas.microsoft.com/office/drawing/2014/main" id="{718A05DF-00F0-4489-B54C-16B6A4083C3C}"/>
              </a:ext>
            </a:extLst>
          </p:cNvPr>
          <p:cNvSpPr/>
          <p:nvPr/>
        </p:nvSpPr>
        <p:spPr>
          <a:xfrm>
            <a:off x="2837690" y="5378311"/>
            <a:ext cx="3647938" cy="658965"/>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08342AC-1E35-4594-ACF8-C47D1A0228D3}"/>
              </a:ext>
            </a:extLst>
          </p:cNvPr>
          <p:cNvSpPr/>
          <p:nvPr/>
        </p:nvSpPr>
        <p:spPr>
          <a:xfrm>
            <a:off x="2753235" y="5290761"/>
            <a:ext cx="3647938" cy="65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 coins arrondis 47">
            <a:extLst>
              <a:ext uri="{FF2B5EF4-FFF2-40B4-BE49-F238E27FC236}">
                <a16:creationId xmlns:a16="http://schemas.microsoft.com/office/drawing/2014/main" id="{EB0D645E-59FB-4E15-AB85-1033221BF81D}"/>
              </a:ext>
            </a:extLst>
          </p:cNvPr>
          <p:cNvSpPr/>
          <p:nvPr/>
        </p:nvSpPr>
        <p:spPr>
          <a:xfrm>
            <a:off x="2795463" y="5354883"/>
            <a:ext cx="3647938" cy="559953"/>
          </a:xfrm>
          <a:prstGeom prst="roundRect">
            <a:avLst>
              <a:gd name="adj" fmla="val 9385"/>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chemeClr val="bg2">
                    <a:lumMod val="75000"/>
                  </a:schemeClr>
                </a:solidFill>
                <a:latin typeface="Consolas" panose="020B0609020204030204" pitchFamily="49" charset="0"/>
              </a:rPr>
              <a:t>Two tools are available for checking the consistency of the user and groups accounts files </a:t>
            </a:r>
          </a:p>
        </p:txBody>
      </p:sp>
      <p:sp>
        <p:nvSpPr>
          <p:cNvPr id="49" name="Rectangle 48">
            <a:extLst>
              <a:ext uri="{FF2B5EF4-FFF2-40B4-BE49-F238E27FC236}">
                <a16:creationId xmlns:a16="http://schemas.microsoft.com/office/drawing/2014/main" id="{33DAE68D-D6CA-45B0-AB53-AE95B0724BFF}"/>
              </a:ext>
            </a:extLst>
          </p:cNvPr>
          <p:cNvSpPr/>
          <p:nvPr/>
        </p:nvSpPr>
        <p:spPr>
          <a:xfrm>
            <a:off x="2753235" y="6180384"/>
            <a:ext cx="3712580"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0" name="Rectangle : coins arrondis 49">
            <a:extLst>
              <a:ext uri="{FF2B5EF4-FFF2-40B4-BE49-F238E27FC236}">
                <a16:creationId xmlns:a16="http://schemas.microsoft.com/office/drawing/2014/main" id="{F66C46CF-B89A-4C53-8EDA-9F79FE9E904E}"/>
              </a:ext>
            </a:extLst>
          </p:cNvPr>
          <p:cNvSpPr/>
          <p:nvPr/>
        </p:nvSpPr>
        <p:spPr>
          <a:xfrm>
            <a:off x="4658789" y="6134677"/>
            <a:ext cx="1710413"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Rectangle : coins arrondis 50">
            <a:extLst>
              <a:ext uri="{FF2B5EF4-FFF2-40B4-BE49-F238E27FC236}">
                <a16:creationId xmlns:a16="http://schemas.microsoft.com/office/drawing/2014/main" id="{628E6357-81A2-48E2-80D8-480746767EA0}"/>
              </a:ext>
            </a:extLst>
          </p:cNvPr>
          <p:cNvSpPr/>
          <p:nvPr/>
        </p:nvSpPr>
        <p:spPr>
          <a:xfrm>
            <a:off x="4745881" y="6225482"/>
            <a:ext cx="1524787"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2" name="Zone de texte 1323">
            <a:extLst>
              <a:ext uri="{FF2B5EF4-FFF2-40B4-BE49-F238E27FC236}">
                <a16:creationId xmlns:a16="http://schemas.microsoft.com/office/drawing/2014/main" id="{1B380A3B-9AE8-46C9-A202-2457B0CEDC5A}"/>
              </a:ext>
            </a:extLst>
          </p:cNvPr>
          <p:cNvSpPr txBox="1">
            <a:spLocks noChangeArrowheads="1"/>
          </p:cNvSpPr>
          <p:nvPr/>
        </p:nvSpPr>
        <p:spPr bwMode="auto">
          <a:xfrm>
            <a:off x="4901840" y="6150515"/>
            <a:ext cx="122148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CECBCB"/>
                </a:solidFill>
                <a:effectLst/>
                <a:latin typeface="Amatic SC" pitchFamily="2" charset="0"/>
                <a:ea typeface="Yu Mincho" panose="02020400000000000000" pitchFamily="18" charset="-128"/>
                <a:cs typeface="Arial" panose="020B0604020202020204" pitchFamily="34" charset="0"/>
              </a:rPr>
              <a:t>pwck</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53" name="Rectangle : coins arrondis 52">
            <a:extLst>
              <a:ext uri="{FF2B5EF4-FFF2-40B4-BE49-F238E27FC236}">
                <a16:creationId xmlns:a16="http://schemas.microsoft.com/office/drawing/2014/main" id="{23129EFB-AF57-4DF4-918C-66C9BC08A460}"/>
              </a:ext>
            </a:extLst>
          </p:cNvPr>
          <p:cNvSpPr/>
          <p:nvPr/>
        </p:nvSpPr>
        <p:spPr>
          <a:xfrm>
            <a:off x="6637808" y="103742"/>
            <a:ext cx="2849092" cy="2134282"/>
          </a:xfrm>
          <a:prstGeom prst="roundRect">
            <a:avLst>
              <a:gd name="adj" fmla="val 6615"/>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b="1" dirty="0">
                <a:solidFill>
                  <a:schemeClr val="bg1"/>
                </a:solidFill>
                <a:latin typeface="Consolas" panose="020B0609020204030204" pitchFamily="49" charset="0"/>
              </a:rPr>
              <a:t>	</a:t>
            </a:r>
            <a:r>
              <a:rPr lang="en-US" sz="1050" b="1" dirty="0" err="1">
                <a:solidFill>
                  <a:schemeClr val="bg1"/>
                </a:solidFill>
                <a:latin typeface="Consolas" panose="020B0609020204030204" pitchFamily="49" charset="0"/>
              </a:rPr>
              <a:t>pwck</a:t>
            </a:r>
            <a:r>
              <a:rPr lang="en-US" sz="1050" b="1" dirty="0">
                <a:solidFill>
                  <a:schemeClr val="bg1"/>
                </a:solidFill>
                <a:latin typeface="Consolas" panose="020B0609020204030204" pitchFamily="49" charset="0"/>
              </a:rPr>
              <a:t> [options]</a:t>
            </a:r>
            <a:br>
              <a:rPr lang="en-US" sz="1050" b="1" dirty="0">
                <a:solidFill>
                  <a:schemeClr val="bg1"/>
                </a:solidFill>
                <a:latin typeface="Consolas" panose="020B0609020204030204" pitchFamily="49" charset="0"/>
              </a:rPr>
            </a:br>
            <a:r>
              <a:rPr lang="en-US" sz="1050" b="1" dirty="0">
                <a:solidFill>
                  <a:schemeClr val="tx2">
                    <a:lumMod val="10000"/>
                  </a:schemeClr>
                </a:solidFill>
                <a:latin typeface="Consolas" panose="020B0609020204030204" pitchFamily="49" charset="0"/>
              </a:rPr>
              <a:t>Checks the user's accounts files for consistency.</a:t>
            </a:r>
            <a:br>
              <a:rPr lang="en-US" sz="1050" b="1" dirty="0">
                <a:solidFill>
                  <a:schemeClr val="tx2">
                    <a:lumMod val="10000"/>
                  </a:schemeClr>
                </a:solidFill>
                <a:latin typeface="Consolas" panose="020B0609020204030204" pitchFamily="49" charset="0"/>
              </a:rPr>
            </a:br>
            <a:r>
              <a:rPr lang="en-US" sz="1050" b="1" dirty="0">
                <a:solidFill>
                  <a:schemeClr val="tx2">
                    <a:lumMod val="10000"/>
                  </a:schemeClr>
                </a:solidFill>
                <a:latin typeface="Consolas" panose="020B0609020204030204" pitchFamily="49" charset="0"/>
              </a:rPr>
              <a:t>Checks /etc/passwd and /etc/shadow</a:t>
            </a:r>
            <a:br>
              <a:rPr lang="en-US" sz="1050" b="1" dirty="0">
                <a:solidFill>
                  <a:schemeClr val="tx2">
                    <a:lumMod val="10000"/>
                  </a:schemeClr>
                </a:solidFill>
                <a:latin typeface="Consolas" panose="020B0609020204030204" pitchFamily="49" charset="0"/>
              </a:rPr>
            </a:br>
            <a:r>
              <a:rPr lang="en-US" sz="1050" b="1" dirty="0">
                <a:solidFill>
                  <a:schemeClr val="tx2">
                    <a:lumMod val="10000"/>
                  </a:schemeClr>
                </a:solidFill>
                <a:latin typeface="Consolas" panose="020B0609020204030204" pitchFamily="49" charset="0"/>
              </a:rPr>
              <a:t>Checks are made to verify that each entry has:</a:t>
            </a:r>
            <a:br>
              <a:rPr lang="en-US" sz="1050" b="1" dirty="0">
                <a:solidFill>
                  <a:schemeClr val="tx2">
                    <a:lumMod val="10000"/>
                  </a:schemeClr>
                </a:solidFill>
                <a:latin typeface="Consolas" panose="020B0609020204030204" pitchFamily="49" charset="0"/>
              </a:rPr>
            </a:br>
            <a:r>
              <a:rPr lang="en-US" sz="1050" b="1" dirty="0">
                <a:solidFill>
                  <a:schemeClr val="tx2">
                    <a:lumMod val="10000"/>
                  </a:schemeClr>
                </a:solidFill>
                <a:latin typeface="Consolas" panose="020B0609020204030204" pitchFamily="49" charset="0"/>
              </a:rPr>
              <a:t>the correct number of fields</a:t>
            </a:r>
            <a:br>
              <a:rPr lang="en-US" sz="1050" b="1" dirty="0">
                <a:solidFill>
                  <a:schemeClr val="tx2">
                    <a:lumMod val="10000"/>
                  </a:schemeClr>
                </a:solidFill>
                <a:latin typeface="Consolas" panose="020B0609020204030204" pitchFamily="49" charset="0"/>
              </a:rPr>
            </a:br>
            <a:r>
              <a:rPr lang="en-US" sz="1050" b="1" dirty="0">
                <a:solidFill>
                  <a:schemeClr val="tx2">
                    <a:lumMod val="10000"/>
                  </a:schemeClr>
                </a:solidFill>
                <a:latin typeface="Consolas" panose="020B0609020204030204" pitchFamily="49" charset="0"/>
              </a:rPr>
              <a:t>a unique user name</a:t>
            </a:r>
            <a:br>
              <a:rPr lang="en-US" sz="1050" b="1" dirty="0">
                <a:solidFill>
                  <a:schemeClr val="tx2">
                    <a:lumMod val="10000"/>
                  </a:schemeClr>
                </a:solidFill>
                <a:latin typeface="Consolas" panose="020B0609020204030204" pitchFamily="49" charset="0"/>
              </a:rPr>
            </a:br>
            <a:r>
              <a:rPr lang="en-US" sz="1050" b="1" dirty="0">
                <a:solidFill>
                  <a:schemeClr val="tx2">
                    <a:lumMod val="10000"/>
                  </a:schemeClr>
                </a:solidFill>
                <a:latin typeface="Consolas" panose="020B0609020204030204" pitchFamily="49" charset="0"/>
              </a:rPr>
              <a:t>a valid user and group identifier</a:t>
            </a:r>
            <a:br>
              <a:rPr lang="en-US" sz="1050" b="1" dirty="0">
                <a:solidFill>
                  <a:schemeClr val="tx2">
                    <a:lumMod val="10000"/>
                  </a:schemeClr>
                </a:solidFill>
                <a:latin typeface="Consolas" panose="020B0609020204030204" pitchFamily="49" charset="0"/>
              </a:rPr>
            </a:br>
            <a:r>
              <a:rPr lang="en-US" sz="1050" b="1" dirty="0">
                <a:solidFill>
                  <a:schemeClr val="tx2">
                    <a:lumMod val="10000"/>
                  </a:schemeClr>
                </a:solidFill>
                <a:latin typeface="Consolas" panose="020B0609020204030204" pitchFamily="49" charset="0"/>
              </a:rPr>
              <a:t>a valid primary group</a:t>
            </a:r>
            <a:br>
              <a:rPr lang="en-US" sz="1050" b="1" dirty="0">
                <a:solidFill>
                  <a:schemeClr val="tx2">
                    <a:lumMod val="10000"/>
                  </a:schemeClr>
                </a:solidFill>
                <a:latin typeface="Consolas" panose="020B0609020204030204" pitchFamily="49" charset="0"/>
              </a:rPr>
            </a:br>
            <a:r>
              <a:rPr lang="en-US" sz="1050" b="1" dirty="0">
                <a:solidFill>
                  <a:schemeClr val="tx2">
                    <a:lumMod val="10000"/>
                  </a:schemeClr>
                </a:solidFill>
                <a:latin typeface="Consolas" panose="020B0609020204030204" pitchFamily="49" charset="0"/>
              </a:rPr>
              <a:t>a valid home directory</a:t>
            </a:r>
            <a:br>
              <a:rPr lang="en-US" sz="1050" b="1" dirty="0">
                <a:solidFill>
                  <a:schemeClr val="tx2">
                    <a:lumMod val="10000"/>
                  </a:schemeClr>
                </a:solidFill>
                <a:latin typeface="Consolas" panose="020B0609020204030204" pitchFamily="49" charset="0"/>
              </a:rPr>
            </a:br>
            <a:r>
              <a:rPr lang="en-US" sz="1050" b="1" dirty="0">
                <a:solidFill>
                  <a:schemeClr val="tx2">
                    <a:lumMod val="10000"/>
                  </a:schemeClr>
                </a:solidFill>
                <a:latin typeface="Consolas" panose="020B0609020204030204" pitchFamily="49" charset="0"/>
              </a:rPr>
              <a:t>a valid login shell. </a:t>
            </a:r>
          </a:p>
        </p:txBody>
      </p:sp>
      <p:sp>
        <p:nvSpPr>
          <p:cNvPr id="54" name="Rectangle 79">
            <a:extLst>
              <a:ext uri="{FF2B5EF4-FFF2-40B4-BE49-F238E27FC236}">
                <a16:creationId xmlns:a16="http://schemas.microsoft.com/office/drawing/2014/main" id="{F33C17B8-AA9D-40D2-9132-396AA0EC129C}"/>
              </a:ext>
            </a:extLst>
          </p:cNvPr>
          <p:cNvSpPr>
            <a:spLocks noChangeArrowheads="1"/>
          </p:cNvSpPr>
          <p:nvPr/>
        </p:nvSpPr>
        <p:spPr bwMode="auto">
          <a:xfrm>
            <a:off x="6635069" y="2202094"/>
            <a:ext cx="25739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pPr>
            <a:r>
              <a:rPr lang="fr-FR" altLang="en-US" sz="2000" dirty="0">
                <a:solidFill>
                  <a:schemeClr val="accent1"/>
                </a:solidFill>
                <a:latin typeface="Pumpkin Story" panose="02000500000000000000" pitchFamily="2" charset="0"/>
                <a:ea typeface="Yu Mincho" panose="02020400000000000000" pitchFamily="18" charset="-128"/>
                <a:cs typeface="Arial" panose="020B0604020202020204" pitchFamily="34" charset="0"/>
              </a:rPr>
              <a:t>Options : </a:t>
            </a:r>
            <a:endParaRPr kumimoji="0" lang="fr-FR" altLang="en-US" sz="1600" b="0" i="0" u="none" strike="noStrike" cap="none" normalizeH="0" baseline="0" dirty="0">
              <a:ln>
                <a:noFill/>
              </a:ln>
              <a:solidFill>
                <a:schemeClr val="accent1"/>
              </a:solidFill>
              <a:effectLst/>
              <a:latin typeface="Arial" panose="020B0604020202020204" pitchFamily="34" charset="0"/>
            </a:endParaRPr>
          </a:p>
        </p:txBody>
      </p:sp>
      <p:sp>
        <p:nvSpPr>
          <p:cNvPr id="55" name="Rectangle 54">
            <a:extLst>
              <a:ext uri="{FF2B5EF4-FFF2-40B4-BE49-F238E27FC236}">
                <a16:creationId xmlns:a16="http://schemas.microsoft.com/office/drawing/2014/main" id="{CA02115E-C6CE-4299-A9D5-A92927F1724B}"/>
              </a:ext>
            </a:extLst>
          </p:cNvPr>
          <p:cNvSpPr/>
          <p:nvPr/>
        </p:nvSpPr>
        <p:spPr>
          <a:xfrm>
            <a:off x="6787650" y="2702923"/>
            <a:ext cx="2794500" cy="109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6" name="Tableau 55">
            <a:extLst>
              <a:ext uri="{FF2B5EF4-FFF2-40B4-BE49-F238E27FC236}">
                <a16:creationId xmlns:a16="http://schemas.microsoft.com/office/drawing/2014/main" id="{1A66F21A-570A-40FE-9F09-D9C7590CC0AD}"/>
              </a:ext>
            </a:extLst>
          </p:cNvPr>
          <p:cNvGraphicFramePr>
            <a:graphicFrameLocks noGrp="1"/>
          </p:cNvGraphicFramePr>
          <p:nvPr>
            <p:extLst>
              <p:ext uri="{D42A27DB-BD31-4B8C-83A1-F6EECF244321}">
                <p14:modId xmlns:p14="http://schemas.microsoft.com/office/powerpoint/2010/main" val="4085971517"/>
              </p:ext>
            </p:extLst>
          </p:nvPr>
        </p:nvGraphicFramePr>
        <p:xfrm>
          <a:off x="6658738" y="2599929"/>
          <a:ext cx="2849092" cy="1097280"/>
        </p:xfrm>
        <a:graphic>
          <a:graphicData uri="http://schemas.openxmlformats.org/drawingml/2006/table">
            <a:tbl>
              <a:tblPr>
                <a:tableStyleId>{ED083AE6-46FA-4A59-8FB0-9F97EB10719F}</a:tableStyleId>
              </a:tblPr>
              <a:tblGrid>
                <a:gridCol w="613559">
                  <a:extLst>
                    <a:ext uri="{9D8B030D-6E8A-4147-A177-3AD203B41FA5}">
                      <a16:colId xmlns:a16="http://schemas.microsoft.com/office/drawing/2014/main" val="1022451810"/>
                    </a:ext>
                  </a:extLst>
                </a:gridCol>
                <a:gridCol w="2235533">
                  <a:extLst>
                    <a:ext uri="{9D8B030D-6E8A-4147-A177-3AD203B41FA5}">
                      <a16:colId xmlns:a16="http://schemas.microsoft.com/office/drawing/2014/main" val="3202351443"/>
                    </a:ext>
                  </a:extLst>
                </a:gridCol>
              </a:tblGrid>
              <a:tr h="0">
                <a:tc>
                  <a:txBody>
                    <a:bodyPr/>
                    <a:lstStyle/>
                    <a:p>
                      <a:pPr algn="ctr"/>
                      <a:r>
                        <a:rPr lang="en-US" sz="900" b="1" dirty="0">
                          <a:solidFill>
                            <a:schemeClr val="accent4">
                              <a:lumMod val="75000"/>
                            </a:schemeClr>
                          </a:solidFill>
                          <a:effectLst/>
                          <a:latin typeface="Consolas" panose="020B0609020204030204" pitchFamily="49" charset="0"/>
                        </a:rPr>
                        <a:t>-r</a:t>
                      </a:r>
                    </a:p>
                  </a:txBody>
                  <a:tcPr anchor="ctr">
                    <a:solidFill>
                      <a:schemeClr val="bg2">
                        <a:lumMod val="20000"/>
                        <a:lumOff val="80000"/>
                      </a:schemeClr>
                    </a:solidFill>
                  </a:tcPr>
                </a:tc>
                <a:tc>
                  <a:txBody>
                    <a:bodyPr/>
                    <a:lstStyle/>
                    <a:p>
                      <a:r>
                        <a:rPr lang="en-US" sz="1000" b="0" i="0" u="none" strike="noStrike" cap="none" dirty="0">
                          <a:solidFill>
                            <a:schemeClr val="accent6">
                              <a:lumMod val="50000"/>
                            </a:schemeClr>
                          </a:solidFill>
                          <a:effectLst/>
                          <a:latin typeface="Consolas" panose="020B0609020204030204" pitchFamily="49" charset="0"/>
                          <a:ea typeface="+mn-ea"/>
                          <a:cs typeface="+mn-cs"/>
                          <a:sym typeface="Arial"/>
                        </a:rPr>
                        <a:t>Causes all questions regarding changes to be answered 'no' without user</a:t>
                      </a:r>
                      <a:br>
                        <a:rPr lang="en-US" sz="1000" b="0" i="0" u="none" strike="noStrike" cap="none" dirty="0">
                          <a:solidFill>
                            <a:schemeClr val="accent6">
                              <a:lumMod val="50000"/>
                            </a:schemeClr>
                          </a:solidFill>
                          <a:effectLst/>
                          <a:latin typeface="Consolas" panose="020B0609020204030204" pitchFamily="49" charset="0"/>
                          <a:ea typeface="+mn-ea"/>
                          <a:cs typeface="+mn-cs"/>
                          <a:sym typeface="Arial"/>
                        </a:rPr>
                      </a:br>
                      <a:r>
                        <a:rPr lang="en-US" sz="1000" b="0" i="0" u="none" strike="noStrike" cap="none" dirty="0">
                          <a:solidFill>
                            <a:schemeClr val="accent6">
                              <a:lumMod val="50000"/>
                            </a:schemeClr>
                          </a:solidFill>
                          <a:effectLst/>
                          <a:latin typeface="Consolas" panose="020B0609020204030204" pitchFamily="49" charset="0"/>
                          <a:ea typeface="+mn-ea"/>
                          <a:cs typeface="+mn-cs"/>
                          <a:sym typeface="Arial"/>
                        </a:rPr>
                        <a:t>intervention. </a:t>
                      </a:r>
                    </a:p>
                  </a:txBody>
                  <a:tcPr anchor="ctr">
                    <a:solidFill>
                      <a:schemeClr val="tx2"/>
                    </a:solidFill>
                  </a:tcPr>
                </a:tc>
                <a:extLst>
                  <a:ext uri="{0D108BD9-81ED-4DB2-BD59-A6C34878D82A}">
                    <a16:rowId xmlns:a16="http://schemas.microsoft.com/office/drawing/2014/main" val="75278693"/>
                  </a:ext>
                </a:extLst>
              </a:tr>
              <a:tr h="0">
                <a:tc>
                  <a:txBody>
                    <a:bodyPr/>
                    <a:lstStyle/>
                    <a:p>
                      <a:pPr algn="ctr"/>
                      <a:r>
                        <a:rPr lang="en-US" sz="900" b="1" dirty="0">
                          <a:solidFill>
                            <a:schemeClr val="accent4">
                              <a:lumMod val="75000"/>
                            </a:schemeClr>
                          </a:solidFill>
                          <a:effectLst/>
                          <a:latin typeface="Consolas" panose="020B0609020204030204" pitchFamily="49" charset="0"/>
                        </a:rPr>
                        <a:t>-s</a:t>
                      </a:r>
                    </a:p>
                  </a:txBody>
                  <a:tcPr anchor="ctr">
                    <a:solidFill>
                      <a:schemeClr val="bg2">
                        <a:lumMod val="20000"/>
                        <a:lumOff val="80000"/>
                      </a:schemeClr>
                    </a:solidFill>
                  </a:tcPr>
                </a:tc>
                <a:tc>
                  <a:txBody>
                    <a:bodyPr/>
                    <a:lstStyle/>
                    <a:p>
                      <a:r>
                        <a:rPr lang="en-US" sz="1000" b="0" i="0" u="none" strike="noStrike" cap="none" dirty="0">
                          <a:solidFill>
                            <a:schemeClr val="accent6">
                              <a:lumMod val="50000"/>
                            </a:schemeClr>
                          </a:solidFill>
                          <a:effectLst/>
                          <a:latin typeface="Consolas" panose="020B0609020204030204" pitchFamily="49" charset="0"/>
                          <a:ea typeface="+mn-ea"/>
                          <a:cs typeface="+mn-cs"/>
                          <a:sym typeface="Arial"/>
                        </a:rPr>
                        <a:t>Sorts entries in /etc/passwd and /etc/shadow by UID </a:t>
                      </a:r>
                    </a:p>
                  </a:txBody>
                  <a:tcPr anchor="ctr">
                    <a:solidFill>
                      <a:schemeClr val="tx2"/>
                    </a:solidFill>
                  </a:tcPr>
                </a:tc>
                <a:extLst>
                  <a:ext uri="{0D108BD9-81ED-4DB2-BD59-A6C34878D82A}">
                    <a16:rowId xmlns:a16="http://schemas.microsoft.com/office/drawing/2014/main" val="579509863"/>
                  </a:ext>
                </a:extLst>
              </a:tr>
            </a:tbl>
          </a:graphicData>
        </a:graphic>
      </p:graphicFrame>
      <p:sp>
        <p:nvSpPr>
          <p:cNvPr id="57" name="Rectangle 56">
            <a:extLst>
              <a:ext uri="{FF2B5EF4-FFF2-40B4-BE49-F238E27FC236}">
                <a16:creationId xmlns:a16="http://schemas.microsoft.com/office/drawing/2014/main" id="{6B34F54C-D0A2-4C31-9023-1D961D4C702B}"/>
              </a:ext>
            </a:extLst>
          </p:cNvPr>
          <p:cNvSpPr/>
          <p:nvPr/>
        </p:nvSpPr>
        <p:spPr>
          <a:xfrm>
            <a:off x="6658738" y="3983264"/>
            <a:ext cx="2923412" cy="389890"/>
          </a:xfrm>
          <a:prstGeom prst="rect">
            <a:avLst/>
          </a:prstGeom>
          <a:pattFill prst="smGrid">
            <a:fgClr>
              <a:srgbClr val="B7A29F"/>
            </a:fgClr>
            <a:bgClr>
              <a:srgbClr val="E1DFD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Rectangle : coins arrondis 57">
            <a:extLst>
              <a:ext uri="{FF2B5EF4-FFF2-40B4-BE49-F238E27FC236}">
                <a16:creationId xmlns:a16="http://schemas.microsoft.com/office/drawing/2014/main" id="{43BCA88C-EC78-4F5F-8B06-356DC8A91CCB}"/>
              </a:ext>
            </a:extLst>
          </p:cNvPr>
          <p:cNvSpPr/>
          <p:nvPr/>
        </p:nvSpPr>
        <p:spPr>
          <a:xfrm>
            <a:off x="6787649" y="3920783"/>
            <a:ext cx="1822484" cy="514985"/>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Rectangle : coins arrondis 58">
            <a:extLst>
              <a:ext uri="{FF2B5EF4-FFF2-40B4-BE49-F238E27FC236}">
                <a16:creationId xmlns:a16="http://schemas.microsoft.com/office/drawing/2014/main" id="{3CEAAE3F-5FE9-4181-AD7D-19666E0C7217}"/>
              </a:ext>
            </a:extLst>
          </p:cNvPr>
          <p:cNvSpPr/>
          <p:nvPr/>
        </p:nvSpPr>
        <p:spPr>
          <a:xfrm>
            <a:off x="6874741" y="4011588"/>
            <a:ext cx="1624695" cy="328295"/>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Zone de texte 1323">
            <a:extLst>
              <a:ext uri="{FF2B5EF4-FFF2-40B4-BE49-F238E27FC236}">
                <a16:creationId xmlns:a16="http://schemas.microsoft.com/office/drawing/2014/main" id="{5DD253A1-03A9-4AB4-8C45-83C86853C2DF}"/>
              </a:ext>
            </a:extLst>
          </p:cNvPr>
          <p:cNvSpPr txBox="1">
            <a:spLocks noChangeArrowheads="1"/>
          </p:cNvSpPr>
          <p:nvPr/>
        </p:nvSpPr>
        <p:spPr bwMode="auto">
          <a:xfrm>
            <a:off x="7030700" y="3936621"/>
            <a:ext cx="130152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CECBCB"/>
                </a:solidFill>
                <a:effectLst/>
                <a:latin typeface="Amatic SC" pitchFamily="2" charset="0"/>
                <a:ea typeface="Yu Mincho" panose="02020400000000000000" pitchFamily="18" charset="-128"/>
                <a:cs typeface="Arial" panose="020B0604020202020204" pitchFamily="34" charset="0"/>
              </a:rPr>
              <a:t>pwck</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61" name="Rectangle : coins arrondis 60">
            <a:extLst>
              <a:ext uri="{FF2B5EF4-FFF2-40B4-BE49-F238E27FC236}">
                <a16:creationId xmlns:a16="http://schemas.microsoft.com/office/drawing/2014/main" id="{AF0ED3D5-48B8-4A07-B5F5-0FD19BA334AD}"/>
              </a:ext>
            </a:extLst>
          </p:cNvPr>
          <p:cNvSpPr/>
          <p:nvPr/>
        </p:nvSpPr>
        <p:spPr>
          <a:xfrm>
            <a:off x="6703144" y="4559345"/>
            <a:ext cx="2879006" cy="1714190"/>
          </a:xfrm>
          <a:prstGeom prst="roundRect">
            <a:avLst>
              <a:gd name="adj" fmla="val 6615"/>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b="1" dirty="0">
                <a:solidFill>
                  <a:schemeClr val="bg1"/>
                </a:solidFill>
                <a:latin typeface="Consolas" panose="020B0609020204030204" pitchFamily="49" charset="0"/>
              </a:rPr>
              <a:t>	grpck [options]</a:t>
            </a:r>
            <a:br>
              <a:rPr lang="en-US" sz="1050" b="1" dirty="0">
                <a:solidFill>
                  <a:schemeClr val="tx2">
                    <a:lumMod val="10000"/>
                  </a:schemeClr>
                </a:solidFill>
                <a:latin typeface="Consolas" panose="020B0609020204030204" pitchFamily="49" charset="0"/>
              </a:rPr>
            </a:br>
            <a:r>
              <a:rPr lang="en-US" sz="1050" b="1" dirty="0">
                <a:solidFill>
                  <a:schemeClr val="tx2">
                    <a:lumMod val="10000"/>
                  </a:schemeClr>
                </a:solidFill>
                <a:latin typeface="Consolas" panose="020B0609020204030204" pitchFamily="49" charset="0"/>
              </a:rPr>
              <a:t>Checks the group accounts files for consistency.</a:t>
            </a:r>
            <a:br>
              <a:rPr lang="en-US" sz="1050" b="1" dirty="0">
                <a:solidFill>
                  <a:schemeClr val="tx2">
                    <a:lumMod val="10000"/>
                  </a:schemeClr>
                </a:solidFill>
                <a:latin typeface="Consolas" panose="020B0609020204030204" pitchFamily="49" charset="0"/>
              </a:rPr>
            </a:br>
            <a:r>
              <a:rPr lang="en-US" sz="1050" b="1" dirty="0">
                <a:solidFill>
                  <a:schemeClr val="tx2">
                    <a:lumMod val="10000"/>
                  </a:schemeClr>
                </a:solidFill>
                <a:latin typeface="Consolas" panose="020B0609020204030204" pitchFamily="49" charset="0"/>
              </a:rPr>
              <a:t>Check /etc/group and /etc/gshadow</a:t>
            </a:r>
            <a:br>
              <a:rPr lang="en-US" sz="1050" b="1" dirty="0">
                <a:solidFill>
                  <a:schemeClr val="tx2">
                    <a:lumMod val="10000"/>
                  </a:schemeClr>
                </a:solidFill>
                <a:latin typeface="Consolas" panose="020B0609020204030204" pitchFamily="49" charset="0"/>
              </a:rPr>
            </a:br>
            <a:r>
              <a:rPr lang="en-US" sz="1050" b="1" dirty="0">
                <a:solidFill>
                  <a:schemeClr val="tx2">
                    <a:lumMod val="10000"/>
                  </a:schemeClr>
                </a:solidFill>
                <a:latin typeface="Consolas" panose="020B0609020204030204" pitchFamily="49" charset="0"/>
              </a:rPr>
              <a:t>Checks are made to verify that each entry has:</a:t>
            </a:r>
            <a:br>
              <a:rPr lang="en-US" sz="1050" b="1" dirty="0">
                <a:solidFill>
                  <a:schemeClr val="tx2">
                    <a:lumMod val="10000"/>
                  </a:schemeClr>
                </a:solidFill>
                <a:latin typeface="Consolas" panose="020B0609020204030204" pitchFamily="49" charset="0"/>
              </a:rPr>
            </a:br>
            <a:r>
              <a:rPr lang="en-US" sz="1050" b="1" dirty="0">
                <a:solidFill>
                  <a:schemeClr val="tx2">
                    <a:lumMod val="10000"/>
                  </a:schemeClr>
                </a:solidFill>
                <a:latin typeface="Consolas" panose="020B0609020204030204" pitchFamily="49" charset="0"/>
              </a:rPr>
              <a:t>the correct number of fields</a:t>
            </a:r>
            <a:br>
              <a:rPr lang="en-US" sz="1050" b="1" dirty="0">
                <a:solidFill>
                  <a:schemeClr val="tx2">
                    <a:lumMod val="10000"/>
                  </a:schemeClr>
                </a:solidFill>
                <a:latin typeface="Consolas" panose="020B0609020204030204" pitchFamily="49" charset="0"/>
              </a:rPr>
            </a:br>
            <a:r>
              <a:rPr lang="en-US" sz="1050" b="1" dirty="0">
                <a:solidFill>
                  <a:schemeClr val="tx2">
                    <a:lumMod val="10000"/>
                  </a:schemeClr>
                </a:solidFill>
                <a:latin typeface="Consolas" panose="020B0609020204030204" pitchFamily="49" charset="0"/>
              </a:rPr>
              <a:t>a unique group name</a:t>
            </a:r>
            <a:br>
              <a:rPr lang="en-US" sz="1050" b="1" dirty="0">
                <a:solidFill>
                  <a:schemeClr val="tx2">
                    <a:lumMod val="10000"/>
                  </a:schemeClr>
                </a:solidFill>
                <a:latin typeface="Consolas" panose="020B0609020204030204" pitchFamily="49" charset="0"/>
              </a:rPr>
            </a:br>
            <a:r>
              <a:rPr lang="en-US" sz="1050" b="1" dirty="0">
                <a:solidFill>
                  <a:schemeClr val="tx2">
                    <a:lumMod val="10000"/>
                  </a:schemeClr>
                </a:solidFill>
                <a:latin typeface="Consolas" panose="020B0609020204030204" pitchFamily="49" charset="0"/>
              </a:rPr>
              <a:t>a valid list of members and administrators. </a:t>
            </a:r>
          </a:p>
        </p:txBody>
      </p:sp>
      <p:sp>
        <p:nvSpPr>
          <p:cNvPr id="62" name="Rectangle 79">
            <a:extLst>
              <a:ext uri="{FF2B5EF4-FFF2-40B4-BE49-F238E27FC236}">
                <a16:creationId xmlns:a16="http://schemas.microsoft.com/office/drawing/2014/main" id="{EAD758D0-4F2D-449C-AACE-1D646C7DE8E0}"/>
              </a:ext>
            </a:extLst>
          </p:cNvPr>
          <p:cNvSpPr>
            <a:spLocks noChangeArrowheads="1"/>
          </p:cNvSpPr>
          <p:nvPr/>
        </p:nvSpPr>
        <p:spPr bwMode="auto">
          <a:xfrm>
            <a:off x="6773038" y="6305630"/>
            <a:ext cx="25739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pPr>
            <a:r>
              <a:rPr lang="fr-FR" altLang="en-US" sz="2000" dirty="0">
                <a:solidFill>
                  <a:schemeClr val="accent1"/>
                </a:solidFill>
                <a:latin typeface="Pumpkin Story" panose="02000500000000000000" pitchFamily="2" charset="0"/>
                <a:ea typeface="Yu Mincho" panose="02020400000000000000" pitchFamily="18" charset="-128"/>
                <a:cs typeface="Arial" panose="020B0604020202020204" pitchFamily="34" charset="0"/>
              </a:rPr>
              <a:t>Options : </a:t>
            </a:r>
            <a:endParaRPr kumimoji="0" lang="fr-FR" altLang="en-US" sz="1600" b="0" i="0" u="none" strike="noStrike" cap="none" normalizeH="0" baseline="0" dirty="0">
              <a:ln>
                <a:noFill/>
              </a:ln>
              <a:solidFill>
                <a:schemeClr val="accent1"/>
              </a:solidFill>
              <a:effectLst/>
              <a:latin typeface="Arial" panose="020B0604020202020204" pitchFamily="34" charset="0"/>
            </a:endParaRPr>
          </a:p>
        </p:txBody>
      </p:sp>
      <p:sp>
        <p:nvSpPr>
          <p:cNvPr id="63" name="Rectangle 62">
            <a:extLst>
              <a:ext uri="{FF2B5EF4-FFF2-40B4-BE49-F238E27FC236}">
                <a16:creationId xmlns:a16="http://schemas.microsoft.com/office/drawing/2014/main" id="{013B08CB-99A9-4D08-AADE-11955A24F293}"/>
              </a:ext>
            </a:extLst>
          </p:cNvPr>
          <p:cNvSpPr/>
          <p:nvPr/>
        </p:nvSpPr>
        <p:spPr>
          <a:xfrm>
            <a:off x="9710679" y="341445"/>
            <a:ext cx="2362503" cy="12600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4" name="Tableau 63">
            <a:extLst>
              <a:ext uri="{FF2B5EF4-FFF2-40B4-BE49-F238E27FC236}">
                <a16:creationId xmlns:a16="http://schemas.microsoft.com/office/drawing/2014/main" id="{585FD585-A69E-44C1-AE5D-41B3C55CF3C2}"/>
              </a:ext>
            </a:extLst>
          </p:cNvPr>
          <p:cNvGraphicFramePr>
            <a:graphicFrameLocks noGrp="1"/>
          </p:cNvGraphicFramePr>
          <p:nvPr>
            <p:extLst>
              <p:ext uri="{D42A27DB-BD31-4B8C-83A1-F6EECF244321}">
                <p14:modId xmlns:p14="http://schemas.microsoft.com/office/powerpoint/2010/main" val="3613801696"/>
              </p:ext>
            </p:extLst>
          </p:nvPr>
        </p:nvGraphicFramePr>
        <p:xfrm>
          <a:off x="9596852" y="238451"/>
          <a:ext cx="2347417" cy="1249680"/>
        </p:xfrm>
        <a:graphic>
          <a:graphicData uri="http://schemas.openxmlformats.org/drawingml/2006/table">
            <a:tbl>
              <a:tblPr>
                <a:tableStyleId>{ED083AE6-46FA-4A59-8FB0-9F97EB10719F}</a:tableStyleId>
              </a:tblPr>
              <a:tblGrid>
                <a:gridCol w="505522">
                  <a:extLst>
                    <a:ext uri="{9D8B030D-6E8A-4147-A177-3AD203B41FA5}">
                      <a16:colId xmlns:a16="http://schemas.microsoft.com/office/drawing/2014/main" val="1022451810"/>
                    </a:ext>
                  </a:extLst>
                </a:gridCol>
                <a:gridCol w="1841895">
                  <a:extLst>
                    <a:ext uri="{9D8B030D-6E8A-4147-A177-3AD203B41FA5}">
                      <a16:colId xmlns:a16="http://schemas.microsoft.com/office/drawing/2014/main" val="3202351443"/>
                    </a:ext>
                  </a:extLst>
                </a:gridCol>
              </a:tblGrid>
              <a:tr h="0">
                <a:tc>
                  <a:txBody>
                    <a:bodyPr/>
                    <a:lstStyle/>
                    <a:p>
                      <a:pPr algn="ctr"/>
                      <a:r>
                        <a:rPr lang="en-US" sz="900" b="1" dirty="0">
                          <a:solidFill>
                            <a:schemeClr val="accent4">
                              <a:lumMod val="75000"/>
                            </a:schemeClr>
                          </a:solidFill>
                          <a:effectLst/>
                          <a:latin typeface="Consolas" panose="020B0609020204030204" pitchFamily="49" charset="0"/>
                        </a:rPr>
                        <a:t>-r</a:t>
                      </a:r>
                    </a:p>
                  </a:txBody>
                  <a:tcPr anchor="ctr">
                    <a:solidFill>
                      <a:schemeClr val="bg2">
                        <a:lumMod val="20000"/>
                        <a:lumOff val="80000"/>
                      </a:schemeClr>
                    </a:solidFill>
                  </a:tcPr>
                </a:tc>
                <a:tc>
                  <a:txBody>
                    <a:bodyPr/>
                    <a:lstStyle/>
                    <a:p>
                      <a:r>
                        <a:rPr lang="en-US" sz="1000" b="0" i="0" u="none" strike="noStrike" cap="none" dirty="0">
                          <a:solidFill>
                            <a:schemeClr val="accent6">
                              <a:lumMod val="50000"/>
                            </a:schemeClr>
                          </a:solidFill>
                          <a:effectLst/>
                          <a:latin typeface="Consolas" panose="020B0609020204030204" pitchFamily="49" charset="0"/>
                          <a:ea typeface="+mn-ea"/>
                          <a:cs typeface="+mn-cs"/>
                          <a:sym typeface="Arial"/>
                        </a:rPr>
                        <a:t>Causes all questions regarding changes to be answered 'no' without user intervention. </a:t>
                      </a:r>
                    </a:p>
                  </a:txBody>
                  <a:tcPr anchor="ctr">
                    <a:solidFill>
                      <a:schemeClr val="tx2"/>
                    </a:solidFill>
                  </a:tcPr>
                </a:tc>
                <a:extLst>
                  <a:ext uri="{0D108BD9-81ED-4DB2-BD59-A6C34878D82A}">
                    <a16:rowId xmlns:a16="http://schemas.microsoft.com/office/drawing/2014/main" val="75278693"/>
                  </a:ext>
                </a:extLst>
              </a:tr>
              <a:tr h="0">
                <a:tc>
                  <a:txBody>
                    <a:bodyPr/>
                    <a:lstStyle/>
                    <a:p>
                      <a:pPr algn="ctr"/>
                      <a:r>
                        <a:rPr lang="en-US" sz="900" b="1" dirty="0">
                          <a:solidFill>
                            <a:schemeClr val="accent4">
                              <a:lumMod val="75000"/>
                            </a:schemeClr>
                          </a:solidFill>
                          <a:effectLst/>
                          <a:latin typeface="Consolas" panose="020B0609020204030204" pitchFamily="49" charset="0"/>
                        </a:rPr>
                        <a:t>-s</a:t>
                      </a:r>
                    </a:p>
                  </a:txBody>
                  <a:tcPr anchor="ctr">
                    <a:solidFill>
                      <a:schemeClr val="bg2">
                        <a:lumMod val="20000"/>
                        <a:lumOff val="80000"/>
                      </a:schemeClr>
                    </a:solidFill>
                  </a:tcPr>
                </a:tc>
                <a:tc>
                  <a:txBody>
                    <a:bodyPr/>
                    <a:lstStyle/>
                    <a:p>
                      <a:r>
                        <a:rPr lang="en-US" sz="1000" b="0" i="0" u="none" strike="noStrike" cap="none" dirty="0">
                          <a:solidFill>
                            <a:schemeClr val="accent6">
                              <a:lumMod val="50000"/>
                            </a:schemeClr>
                          </a:solidFill>
                          <a:effectLst/>
                          <a:latin typeface="Consolas" panose="020B0609020204030204" pitchFamily="49" charset="0"/>
                          <a:ea typeface="+mn-ea"/>
                          <a:cs typeface="+mn-cs"/>
                          <a:sym typeface="Arial"/>
                        </a:rPr>
                        <a:t>Sorts entries in /etc/passwd and /etc/shadow by UID </a:t>
                      </a:r>
                    </a:p>
                  </a:txBody>
                  <a:tcPr anchor="ctr">
                    <a:solidFill>
                      <a:schemeClr val="tx2"/>
                    </a:solidFill>
                  </a:tcPr>
                </a:tc>
                <a:extLst>
                  <a:ext uri="{0D108BD9-81ED-4DB2-BD59-A6C34878D82A}">
                    <a16:rowId xmlns:a16="http://schemas.microsoft.com/office/drawing/2014/main" val="579509863"/>
                  </a:ext>
                </a:extLst>
              </a:tr>
            </a:tbl>
          </a:graphicData>
        </a:graphic>
      </p:graphicFrame>
      <p:sp>
        <p:nvSpPr>
          <p:cNvPr id="65" name="Rectangle 64">
            <a:extLst>
              <a:ext uri="{FF2B5EF4-FFF2-40B4-BE49-F238E27FC236}">
                <a16:creationId xmlns:a16="http://schemas.microsoft.com/office/drawing/2014/main" id="{DD59D6B4-3B30-4AD2-A0BD-8B71E2A5C7BA}"/>
              </a:ext>
            </a:extLst>
          </p:cNvPr>
          <p:cNvSpPr/>
          <p:nvPr/>
        </p:nvSpPr>
        <p:spPr>
          <a:xfrm>
            <a:off x="205547" y="6100953"/>
            <a:ext cx="1839595" cy="389890"/>
          </a:xfrm>
          <a:prstGeom prst="rect">
            <a:avLst/>
          </a:prstGeom>
          <a:pattFill prst="smGrid">
            <a:fgClr>
              <a:srgbClr val="FED0CA"/>
            </a:fgClr>
            <a:bgClr>
              <a:srgbClr val="F2F2F2"/>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Rectangle 65">
            <a:extLst>
              <a:ext uri="{FF2B5EF4-FFF2-40B4-BE49-F238E27FC236}">
                <a16:creationId xmlns:a16="http://schemas.microsoft.com/office/drawing/2014/main" id="{77F13B1E-AB58-4A02-988F-253A558016A2}"/>
              </a:ext>
            </a:extLst>
          </p:cNvPr>
          <p:cNvSpPr/>
          <p:nvPr/>
        </p:nvSpPr>
        <p:spPr>
          <a:xfrm>
            <a:off x="496819" y="5858181"/>
            <a:ext cx="1839595" cy="389890"/>
          </a:xfrm>
          <a:prstGeom prst="rect">
            <a:avLst/>
          </a:prstGeom>
          <a:solidFill>
            <a:srgbClr val="FACED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Google Shape;1317;p48">
            <a:extLst>
              <a:ext uri="{FF2B5EF4-FFF2-40B4-BE49-F238E27FC236}">
                <a16:creationId xmlns:a16="http://schemas.microsoft.com/office/drawing/2014/main" id="{124C40B8-BEEB-49E2-8C46-E3566FB1E408}"/>
              </a:ext>
            </a:extLst>
          </p:cNvPr>
          <p:cNvSpPr/>
          <p:nvPr/>
        </p:nvSpPr>
        <p:spPr>
          <a:xfrm rot="3100471">
            <a:off x="576231" y="5590394"/>
            <a:ext cx="863783" cy="755748"/>
          </a:xfrm>
          <a:custGeom>
            <a:avLst/>
            <a:gdLst/>
            <a:ahLst/>
            <a:cxnLst/>
            <a:rect l="l" t="t" r="r" b="b"/>
            <a:pathLst>
              <a:path w="43167" h="40234" extrusionOk="0">
                <a:moveTo>
                  <a:pt x="9721" y="1068"/>
                </a:moveTo>
                <a:lnTo>
                  <a:pt x="9820" y="1118"/>
                </a:lnTo>
                <a:cubicBezTo>
                  <a:pt x="9870" y="1217"/>
                  <a:pt x="9920" y="1267"/>
                  <a:pt x="10020" y="1317"/>
                </a:cubicBezTo>
                <a:cubicBezTo>
                  <a:pt x="10119" y="1467"/>
                  <a:pt x="10219" y="1666"/>
                  <a:pt x="10269" y="1865"/>
                </a:cubicBezTo>
                <a:cubicBezTo>
                  <a:pt x="10369" y="2065"/>
                  <a:pt x="10418" y="2364"/>
                  <a:pt x="10468" y="2613"/>
                </a:cubicBezTo>
                <a:cubicBezTo>
                  <a:pt x="10518" y="3211"/>
                  <a:pt x="10468" y="3859"/>
                  <a:pt x="10369" y="4457"/>
                </a:cubicBezTo>
                <a:lnTo>
                  <a:pt x="10369" y="4557"/>
                </a:lnTo>
                <a:cubicBezTo>
                  <a:pt x="10369" y="4657"/>
                  <a:pt x="10319" y="4756"/>
                  <a:pt x="10319" y="4856"/>
                </a:cubicBezTo>
                <a:lnTo>
                  <a:pt x="10319" y="4706"/>
                </a:lnTo>
                <a:cubicBezTo>
                  <a:pt x="10319" y="4856"/>
                  <a:pt x="10269" y="5006"/>
                  <a:pt x="10269" y="5155"/>
                </a:cubicBezTo>
                <a:cubicBezTo>
                  <a:pt x="10219" y="5504"/>
                  <a:pt x="10169" y="5903"/>
                  <a:pt x="10119" y="6252"/>
                </a:cubicBezTo>
                <a:lnTo>
                  <a:pt x="10119" y="6451"/>
                </a:lnTo>
                <a:cubicBezTo>
                  <a:pt x="10020" y="6900"/>
                  <a:pt x="9970" y="7398"/>
                  <a:pt x="9920" y="7847"/>
                </a:cubicBezTo>
                <a:cubicBezTo>
                  <a:pt x="9820" y="8295"/>
                  <a:pt x="9770" y="8644"/>
                  <a:pt x="9721" y="9043"/>
                </a:cubicBezTo>
                <a:cubicBezTo>
                  <a:pt x="9671" y="9442"/>
                  <a:pt x="9671" y="9791"/>
                  <a:pt x="9621" y="10140"/>
                </a:cubicBezTo>
                <a:cubicBezTo>
                  <a:pt x="9621" y="10538"/>
                  <a:pt x="9571" y="10937"/>
                  <a:pt x="9571" y="11286"/>
                </a:cubicBezTo>
                <a:cubicBezTo>
                  <a:pt x="9521" y="11087"/>
                  <a:pt x="9471" y="10887"/>
                  <a:pt x="9422" y="10688"/>
                </a:cubicBezTo>
                <a:cubicBezTo>
                  <a:pt x="9272" y="10189"/>
                  <a:pt x="9122" y="9741"/>
                  <a:pt x="9023" y="9292"/>
                </a:cubicBezTo>
                <a:cubicBezTo>
                  <a:pt x="8873" y="8844"/>
                  <a:pt x="8823" y="8395"/>
                  <a:pt x="8724" y="7946"/>
                </a:cubicBezTo>
                <a:cubicBezTo>
                  <a:pt x="8674" y="7498"/>
                  <a:pt x="8624" y="7049"/>
                  <a:pt x="8524" y="6601"/>
                </a:cubicBezTo>
                <a:cubicBezTo>
                  <a:pt x="8475" y="6202"/>
                  <a:pt x="8524" y="5953"/>
                  <a:pt x="8524" y="5654"/>
                </a:cubicBezTo>
                <a:lnTo>
                  <a:pt x="8524" y="4607"/>
                </a:lnTo>
                <a:cubicBezTo>
                  <a:pt x="8524" y="4258"/>
                  <a:pt x="8524" y="3909"/>
                  <a:pt x="8524" y="3560"/>
                </a:cubicBezTo>
                <a:cubicBezTo>
                  <a:pt x="8574" y="3211"/>
                  <a:pt x="8624" y="2912"/>
                  <a:pt x="8624" y="2613"/>
                </a:cubicBezTo>
                <a:cubicBezTo>
                  <a:pt x="8674" y="2414"/>
                  <a:pt x="8724" y="2214"/>
                  <a:pt x="8774" y="2015"/>
                </a:cubicBezTo>
                <a:cubicBezTo>
                  <a:pt x="8873" y="1815"/>
                  <a:pt x="8973" y="1616"/>
                  <a:pt x="9122" y="1467"/>
                </a:cubicBezTo>
                <a:cubicBezTo>
                  <a:pt x="9222" y="1367"/>
                  <a:pt x="9272" y="1267"/>
                  <a:pt x="9372" y="1217"/>
                </a:cubicBezTo>
                <a:cubicBezTo>
                  <a:pt x="9422" y="1167"/>
                  <a:pt x="9471" y="1118"/>
                  <a:pt x="9571" y="1068"/>
                </a:cubicBezTo>
                <a:close/>
                <a:moveTo>
                  <a:pt x="1446" y="7249"/>
                </a:moveTo>
                <a:cubicBezTo>
                  <a:pt x="1646" y="7298"/>
                  <a:pt x="1795" y="7298"/>
                  <a:pt x="1995" y="7398"/>
                </a:cubicBezTo>
                <a:cubicBezTo>
                  <a:pt x="2344" y="7498"/>
                  <a:pt x="2643" y="7647"/>
                  <a:pt x="2942" y="7797"/>
                </a:cubicBezTo>
                <a:cubicBezTo>
                  <a:pt x="3091" y="7946"/>
                  <a:pt x="3291" y="8046"/>
                  <a:pt x="3440" y="8146"/>
                </a:cubicBezTo>
                <a:cubicBezTo>
                  <a:pt x="3640" y="8345"/>
                  <a:pt x="3839" y="8495"/>
                  <a:pt x="3988" y="8694"/>
                </a:cubicBezTo>
                <a:cubicBezTo>
                  <a:pt x="4188" y="8844"/>
                  <a:pt x="4337" y="8993"/>
                  <a:pt x="4487" y="9093"/>
                </a:cubicBezTo>
                <a:cubicBezTo>
                  <a:pt x="4686" y="9242"/>
                  <a:pt x="4886" y="9442"/>
                  <a:pt x="5135" y="9591"/>
                </a:cubicBezTo>
                <a:cubicBezTo>
                  <a:pt x="5434" y="9890"/>
                  <a:pt x="5783" y="10239"/>
                  <a:pt x="6132" y="10538"/>
                </a:cubicBezTo>
                <a:cubicBezTo>
                  <a:pt x="6431" y="10837"/>
                  <a:pt x="6780" y="11236"/>
                  <a:pt x="7129" y="11585"/>
                </a:cubicBezTo>
                <a:cubicBezTo>
                  <a:pt x="7428" y="11934"/>
                  <a:pt x="7827" y="12383"/>
                  <a:pt x="8225" y="12831"/>
                </a:cubicBezTo>
                <a:cubicBezTo>
                  <a:pt x="7876" y="12582"/>
                  <a:pt x="7627" y="12383"/>
                  <a:pt x="7328" y="12183"/>
                </a:cubicBezTo>
                <a:cubicBezTo>
                  <a:pt x="6580" y="11735"/>
                  <a:pt x="5883" y="11286"/>
                  <a:pt x="5135" y="10837"/>
                </a:cubicBezTo>
                <a:cubicBezTo>
                  <a:pt x="4437" y="10339"/>
                  <a:pt x="3739" y="9990"/>
                  <a:pt x="2992" y="9591"/>
                </a:cubicBezTo>
                <a:cubicBezTo>
                  <a:pt x="2593" y="9292"/>
                  <a:pt x="2194" y="8993"/>
                  <a:pt x="1845" y="8644"/>
                </a:cubicBezTo>
                <a:lnTo>
                  <a:pt x="1546" y="8345"/>
                </a:lnTo>
                <a:cubicBezTo>
                  <a:pt x="1446" y="8196"/>
                  <a:pt x="1297" y="8046"/>
                  <a:pt x="1197" y="7897"/>
                </a:cubicBezTo>
                <a:cubicBezTo>
                  <a:pt x="1147" y="7797"/>
                  <a:pt x="1097" y="7697"/>
                  <a:pt x="1097" y="7597"/>
                </a:cubicBezTo>
                <a:lnTo>
                  <a:pt x="1097" y="7398"/>
                </a:lnTo>
                <a:lnTo>
                  <a:pt x="1147" y="7298"/>
                </a:lnTo>
                <a:lnTo>
                  <a:pt x="1197" y="7249"/>
                </a:lnTo>
                <a:close/>
                <a:moveTo>
                  <a:pt x="15453" y="4108"/>
                </a:moveTo>
                <a:lnTo>
                  <a:pt x="15602" y="4208"/>
                </a:lnTo>
                <a:cubicBezTo>
                  <a:pt x="15702" y="4308"/>
                  <a:pt x="15802" y="4407"/>
                  <a:pt x="15901" y="4507"/>
                </a:cubicBezTo>
                <a:cubicBezTo>
                  <a:pt x="16001" y="4657"/>
                  <a:pt x="16051" y="4806"/>
                  <a:pt x="16151" y="4956"/>
                </a:cubicBezTo>
                <a:cubicBezTo>
                  <a:pt x="16250" y="5305"/>
                  <a:pt x="16350" y="5654"/>
                  <a:pt x="16350" y="6002"/>
                </a:cubicBezTo>
                <a:cubicBezTo>
                  <a:pt x="16500" y="7099"/>
                  <a:pt x="16450" y="8245"/>
                  <a:pt x="16450" y="9392"/>
                </a:cubicBezTo>
                <a:cubicBezTo>
                  <a:pt x="16450" y="9940"/>
                  <a:pt x="16500" y="10489"/>
                  <a:pt x="16500" y="11037"/>
                </a:cubicBezTo>
                <a:cubicBezTo>
                  <a:pt x="16500" y="11585"/>
                  <a:pt x="16500" y="12084"/>
                  <a:pt x="16450" y="12632"/>
                </a:cubicBezTo>
                <a:cubicBezTo>
                  <a:pt x="16450" y="12831"/>
                  <a:pt x="16400" y="13080"/>
                  <a:pt x="16350" y="13330"/>
                </a:cubicBezTo>
                <a:cubicBezTo>
                  <a:pt x="16350" y="13579"/>
                  <a:pt x="16350" y="13878"/>
                  <a:pt x="16350" y="14127"/>
                </a:cubicBezTo>
                <a:lnTo>
                  <a:pt x="16350" y="15672"/>
                </a:lnTo>
                <a:lnTo>
                  <a:pt x="16350" y="16420"/>
                </a:lnTo>
                <a:cubicBezTo>
                  <a:pt x="16350" y="16669"/>
                  <a:pt x="16400" y="17018"/>
                  <a:pt x="16450" y="17367"/>
                </a:cubicBezTo>
                <a:cubicBezTo>
                  <a:pt x="16500" y="17666"/>
                  <a:pt x="16549" y="17915"/>
                  <a:pt x="16599" y="18215"/>
                </a:cubicBezTo>
                <a:cubicBezTo>
                  <a:pt x="16599" y="18514"/>
                  <a:pt x="16649" y="18713"/>
                  <a:pt x="16699" y="18962"/>
                </a:cubicBezTo>
                <a:cubicBezTo>
                  <a:pt x="16799" y="19411"/>
                  <a:pt x="16849" y="19810"/>
                  <a:pt x="16998" y="20208"/>
                </a:cubicBezTo>
                <a:lnTo>
                  <a:pt x="16998" y="20358"/>
                </a:lnTo>
                <a:cubicBezTo>
                  <a:pt x="16649" y="19710"/>
                  <a:pt x="16350" y="19012"/>
                  <a:pt x="16051" y="18314"/>
                </a:cubicBezTo>
                <a:cubicBezTo>
                  <a:pt x="15951" y="18065"/>
                  <a:pt x="15852" y="17816"/>
                  <a:pt x="15802" y="17567"/>
                </a:cubicBezTo>
                <a:cubicBezTo>
                  <a:pt x="15702" y="17317"/>
                  <a:pt x="15602" y="17018"/>
                  <a:pt x="15553" y="16719"/>
                </a:cubicBezTo>
                <a:cubicBezTo>
                  <a:pt x="15353" y="16171"/>
                  <a:pt x="15154" y="15573"/>
                  <a:pt x="14954" y="15024"/>
                </a:cubicBezTo>
                <a:cubicBezTo>
                  <a:pt x="14905" y="14725"/>
                  <a:pt x="14805" y="14476"/>
                  <a:pt x="14755" y="14177"/>
                </a:cubicBezTo>
                <a:cubicBezTo>
                  <a:pt x="14655" y="13878"/>
                  <a:pt x="14605" y="13679"/>
                  <a:pt x="14605" y="13380"/>
                </a:cubicBezTo>
                <a:cubicBezTo>
                  <a:pt x="14506" y="12831"/>
                  <a:pt x="14356" y="12283"/>
                  <a:pt x="14257" y="11685"/>
                </a:cubicBezTo>
                <a:cubicBezTo>
                  <a:pt x="14207" y="11485"/>
                  <a:pt x="14207" y="11286"/>
                  <a:pt x="14157" y="11087"/>
                </a:cubicBezTo>
                <a:cubicBezTo>
                  <a:pt x="14057" y="10289"/>
                  <a:pt x="14007" y="9541"/>
                  <a:pt x="14007" y="8744"/>
                </a:cubicBezTo>
                <a:cubicBezTo>
                  <a:pt x="14007" y="8345"/>
                  <a:pt x="14007" y="7946"/>
                  <a:pt x="14057" y="7548"/>
                </a:cubicBezTo>
                <a:cubicBezTo>
                  <a:pt x="14107" y="7149"/>
                  <a:pt x="14107" y="6800"/>
                  <a:pt x="14157" y="6451"/>
                </a:cubicBezTo>
                <a:cubicBezTo>
                  <a:pt x="14207" y="6102"/>
                  <a:pt x="14257" y="5803"/>
                  <a:pt x="14406" y="5554"/>
                </a:cubicBezTo>
                <a:cubicBezTo>
                  <a:pt x="14456" y="5354"/>
                  <a:pt x="14556" y="5155"/>
                  <a:pt x="14655" y="4956"/>
                </a:cubicBezTo>
                <a:cubicBezTo>
                  <a:pt x="14755" y="4806"/>
                  <a:pt x="14855" y="4607"/>
                  <a:pt x="14954" y="4457"/>
                </a:cubicBezTo>
                <a:cubicBezTo>
                  <a:pt x="15054" y="4358"/>
                  <a:pt x="15104" y="4258"/>
                  <a:pt x="15204" y="4208"/>
                </a:cubicBezTo>
                <a:lnTo>
                  <a:pt x="15353" y="4108"/>
                </a:lnTo>
                <a:close/>
                <a:moveTo>
                  <a:pt x="2643" y="15423"/>
                </a:moveTo>
                <a:cubicBezTo>
                  <a:pt x="2992" y="15473"/>
                  <a:pt x="3340" y="15523"/>
                  <a:pt x="3689" y="15573"/>
                </a:cubicBezTo>
                <a:cubicBezTo>
                  <a:pt x="4038" y="15623"/>
                  <a:pt x="4387" y="15722"/>
                  <a:pt x="4736" y="15772"/>
                </a:cubicBezTo>
                <a:cubicBezTo>
                  <a:pt x="5235" y="15972"/>
                  <a:pt x="5733" y="16121"/>
                  <a:pt x="6182" y="16320"/>
                </a:cubicBezTo>
                <a:cubicBezTo>
                  <a:pt x="6680" y="16520"/>
                  <a:pt x="7228" y="16719"/>
                  <a:pt x="7727" y="16968"/>
                </a:cubicBezTo>
                <a:cubicBezTo>
                  <a:pt x="8225" y="17168"/>
                  <a:pt x="8724" y="17417"/>
                  <a:pt x="9222" y="17666"/>
                </a:cubicBezTo>
                <a:cubicBezTo>
                  <a:pt x="9721" y="17866"/>
                  <a:pt x="10219" y="18115"/>
                  <a:pt x="10718" y="18414"/>
                </a:cubicBezTo>
                <a:cubicBezTo>
                  <a:pt x="11017" y="18563"/>
                  <a:pt x="11316" y="18763"/>
                  <a:pt x="11615" y="18912"/>
                </a:cubicBezTo>
                <a:cubicBezTo>
                  <a:pt x="12063" y="19261"/>
                  <a:pt x="12562" y="19560"/>
                  <a:pt x="13010" y="19859"/>
                </a:cubicBezTo>
                <a:cubicBezTo>
                  <a:pt x="13459" y="20208"/>
                  <a:pt x="13958" y="20507"/>
                  <a:pt x="14406" y="20906"/>
                </a:cubicBezTo>
                <a:lnTo>
                  <a:pt x="14157" y="20707"/>
                </a:lnTo>
                <a:cubicBezTo>
                  <a:pt x="13609" y="20458"/>
                  <a:pt x="13060" y="20258"/>
                  <a:pt x="12512" y="20059"/>
                </a:cubicBezTo>
                <a:cubicBezTo>
                  <a:pt x="11515" y="19710"/>
                  <a:pt x="10518" y="19361"/>
                  <a:pt x="9521" y="19012"/>
                </a:cubicBezTo>
                <a:lnTo>
                  <a:pt x="9172" y="18912"/>
                </a:lnTo>
                <a:lnTo>
                  <a:pt x="9322" y="18962"/>
                </a:lnTo>
                <a:cubicBezTo>
                  <a:pt x="8923" y="18863"/>
                  <a:pt x="8475" y="18713"/>
                  <a:pt x="8026" y="18563"/>
                </a:cubicBezTo>
                <a:cubicBezTo>
                  <a:pt x="7627" y="18464"/>
                  <a:pt x="7179" y="18414"/>
                  <a:pt x="6730" y="18314"/>
                </a:cubicBezTo>
                <a:cubicBezTo>
                  <a:pt x="6281" y="18215"/>
                  <a:pt x="5932" y="18115"/>
                  <a:pt x="5534" y="18015"/>
                </a:cubicBezTo>
                <a:cubicBezTo>
                  <a:pt x="5135" y="17915"/>
                  <a:pt x="4686" y="17816"/>
                  <a:pt x="4287" y="17716"/>
                </a:cubicBezTo>
                <a:cubicBezTo>
                  <a:pt x="3889" y="17616"/>
                  <a:pt x="3640" y="17517"/>
                  <a:pt x="3340" y="17367"/>
                </a:cubicBezTo>
                <a:cubicBezTo>
                  <a:pt x="2992" y="17268"/>
                  <a:pt x="2692" y="17068"/>
                  <a:pt x="2393" y="16919"/>
                </a:cubicBezTo>
                <a:cubicBezTo>
                  <a:pt x="2194" y="16769"/>
                  <a:pt x="1995" y="16620"/>
                  <a:pt x="1795" y="16420"/>
                </a:cubicBezTo>
                <a:cubicBezTo>
                  <a:pt x="1696" y="16320"/>
                  <a:pt x="1596" y="16221"/>
                  <a:pt x="1546" y="16071"/>
                </a:cubicBezTo>
                <a:cubicBezTo>
                  <a:pt x="1546" y="16021"/>
                  <a:pt x="1496" y="15972"/>
                  <a:pt x="1446" y="15922"/>
                </a:cubicBezTo>
                <a:cubicBezTo>
                  <a:pt x="1446" y="15872"/>
                  <a:pt x="1446" y="15772"/>
                  <a:pt x="1446" y="15722"/>
                </a:cubicBezTo>
                <a:cubicBezTo>
                  <a:pt x="1446" y="15722"/>
                  <a:pt x="1446" y="15672"/>
                  <a:pt x="1446" y="15623"/>
                </a:cubicBezTo>
                <a:lnTo>
                  <a:pt x="1546" y="15623"/>
                </a:lnTo>
                <a:cubicBezTo>
                  <a:pt x="1596" y="15573"/>
                  <a:pt x="1696" y="15573"/>
                  <a:pt x="1795" y="15523"/>
                </a:cubicBezTo>
                <a:cubicBezTo>
                  <a:pt x="2044" y="15473"/>
                  <a:pt x="2344" y="15423"/>
                  <a:pt x="2643" y="15423"/>
                </a:cubicBezTo>
                <a:close/>
                <a:moveTo>
                  <a:pt x="21484" y="8196"/>
                </a:moveTo>
                <a:cubicBezTo>
                  <a:pt x="21534" y="8245"/>
                  <a:pt x="21584" y="8245"/>
                  <a:pt x="21634" y="8295"/>
                </a:cubicBezTo>
                <a:cubicBezTo>
                  <a:pt x="21733" y="8395"/>
                  <a:pt x="21833" y="8495"/>
                  <a:pt x="21933" y="8594"/>
                </a:cubicBezTo>
                <a:cubicBezTo>
                  <a:pt x="21983" y="8694"/>
                  <a:pt x="22082" y="8794"/>
                  <a:pt x="22132" y="8893"/>
                </a:cubicBezTo>
                <a:cubicBezTo>
                  <a:pt x="22232" y="9043"/>
                  <a:pt x="22282" y="9143"/>
                  <a:pt x="22332" y="9242"/>
                </a:cubicBezTo>
                <a:cubicBezTo>
                  <a:pt x="22481" y="9741"/>
                  <a:pt x="22581" y="10189"/>
                  <a:pt x="22631" y="10688"/>
                </a:cubicBezTo>
                <a:cubicBezTo>
                  <a:pt x="22680" y="11236"/>
                  <a:pt x="22680" y="11735"/>
                  <a:pt x="22730" y="12233"/>
                </a:cubicBezTo>
                <a:cubicBezTo>
                  <a:pt x="22730" y="12781"/>
                  <a:pt x="22780" y="13380"/>
                  <a:pt x="22830" y="13928"/>
                </a:cubicBezTo>
                <a:cubicBezTo>
                  <a:pt x="22930" y="15024"/>
                  <a:pt x="22930" y="16121"/>
                  <a:pt x="22930" y="17168"/>
                </a:cubicBezTo>
                <a:cubicBezTo>
                  <a:pt x="22930" y="17766"/>
                  <a:pt x="22930" y="18314"/>
                  <a:pt x="22880" y="18912"/>
                </a:cubicBezTo>
                <a:cubicBezTo>
                  <a:pt x="22830" y="19461"/>
                  <a:pt x="22830" y="20059"/>
                  <a:pt x="22880" y="20607"/>
                </a:cubicBezTo>
                <a:cubicBezTo>
                  <a:pt x="22980" y="21754"/>
                  <a:pt x="23079" y="22900"/>
                  <a:pt x="23279" y="24046"/>
                </a:cubicBezTo>
                <a:cubicBezTo>
                  <a:pt x="23279" y="24196"/>
                  <a:pt x="23328" y="24346"/>
                  <a:pt x="23328" y="24445"/>
                </a:cubicBezTo>
                <a:cubicBezTo>
                  <a:pt x="23378" y="24894"/>
                  <a:pt x="23428" y="25293"/>
                  <a:pt x="23528" y="25691"/>
                </a:cubicBezTo>
                <a:cubicBezTo>
                  <a:pt x="23578" y="25941"/>
                  <a:pt x="23677" y="26190"/>
                  <a:pt x="23727" y="26439"/>
                </a:cubicBezTo>
                <a:lnTo>
                  <a:pt x="23578" y="26040"/>
                </a:lnTo>
                <a:cubicBezTo>
                  <a:pt x="23428" y="25741"/>
                  <a:pt x="23279" y="25442"/>
                  <a:pt x="23179" y="25143"/>
                </a:cubicBezTo>
                <a:cubicBezTo>
                  <a:pt x="23179" y="25193"/>
                  <a:pt x="23179" y="25193"/>
                  <a:pt x="23179" y="25243"/>
                </a:cubicBezTo>
                <a:lnTo>
                  <a:pt x="23129" y="25143"/>
                </a:lnTo>
                <a:lnTo>
                  <a:pt x="23129" y="25093"/>
                </a:lnTo>
                <a:cubicBezTo>
                  <a:pt x="22930" y="24595"/>
                  <a:pt x="22730" y="24096"/>
                  <a:pt x="22531" y="23598"/>
                </a:cubicBezTo>
                <a:cubicBezTo>
                  <a:pt x="22381" y="23050"/>
                  <a:pt x="22232" y="22451"/>
                  <a:pt x="22032" y="21853"/>
                </a:cubicBezTo>
                <a:cubicBezTo>
                  <a:pt x="21833" y="21255"/>
                  <a:pt x="21684" y="20607"/>
                  <a:pt x="21534" y="20009"/>
                </a:cubicBezTo>
                <a:cubicBezTo>
                  <a:pt x="21384" y="19411"/>
                  <a:pt x="21285" y="18813"/>
                  <a:pt x="21185" y="18215"/>
                </a:cubicBezTo>
                <a:cubicBezTo>
                  <a:pt x="21036" y="17616"/>
                  <a:pt x="20936" y="16968"/>
                  <a:pt x="20836" y="16320"/>
                </a:cubicBezTo>
                <a:cubicBezTo>
                  <a:pt x="20687" y="15623"/>
                  <a:pt x="20587" y="15074"/>
                  <a:pt x="20537" y="14426"/>
                </a:cubicBezTo>
                <a:cubicBezTo>
                  <a:pt x="20537" y="14127"/>
                  <a:pt x="20437" y="13878"/>
                  <a:pt x="20437" y="13579"/>
                </a:cubicBezTo>
                <a:cubicBezTo>
                  <a:pt x="20338" y="12981"/>
                  <a:pt x="20288" y="12333"/>
                  <a:pt x="20288" y="11735"/>
                </a:cubicBezTo>
                <a:lnTo>
                  <a:pt x="20288" y="10738"/>
                </a:lnTo>
                <a:cubicBezTo>
                  <a:pt x="20288" y="10439"/>
                  <a:pt x="20338" y="10140"/>
                  <a:pt x="20388" y="9841"/>
                </a:cubicBezTo>
                <a:cubicBezTo>
                  <a:pt x="20437" y="9492"/>
                  <a:pt x="20487" y="9193"/>
                  <a:pt x="20587" y="8844"/>
                </a:cubicBezTo>
                <a:cubicBezTo>
                  <a:pt x="20637" y="8744"/>
                  <a:pt x="20736" y="8594"/>
                  <a:pt x="20836" y="8495"/>
                </a:cubicBezTo>
                <a:cubicBezTo>
                  <a:pt x="20886" y="8445"/>
                  <a:pt x="20936" y="8345"/>
                  <a:pt x="21036" y="8295"/>
                </a:cubicBezTo>
                <a:cubicBezTo>
                  <a:pt x="21036" y="8295"/>
                  <a:pt x="21135" y="8245"/>
                  <a:pt x="21185" y="8196"/>
                </a:cubicBezTo>
                <a:close/>
                <a:moveTo>
                  <a:pt x="7378" y="23249"/>
                </a:moveTo>
                <a:cubicBezTo>
                  <a:pt x="8524" y="23299"/>
                  <a:pt x="9671" y="23498"/>
                  <a:pt x="10817" y="23698"/>
                </a:cubicBezTo>
                <a:cubicBezTo>
                  <a:pt x="11366" y="23797"/>
                  <a:pt x="11964" y="23897"/>
                  <a:pt x="12512" y="24046"/>
                </a:cubicBezTo>
                <a:cubicBezTo>
                  <a:pt x="13110" y="24196"/>
                  <a:pt x="13609" y="24346"/>
                  <a:pt x="14157" y="24495"/>
                </a:cubicBezTo>
                <a:lnTo>
                  <a:pt x="15204" y="24744"/>
                </a:lnTo>
                <a:cubicBezTo>
                  <a:pt x="16250" y="25093"/>
                  <a:pt x="17297" y="25442"/>
                  <a:pt x="18294" y="25841"/>
                </a:cubicBezTo>
                <a:cubicBezTo>
                  <a:pt x="18793" y="25990"/>
                  <a:pt x="19241" y="26240"/>
                  <a:pt x="19740" y="26439"/>
                </a:cubicBezTo>
                <a:cubicBezTo>
                  <a:pt x="20238" y="26688"/>
                  <a:pt x="20687" y="26938"/>
                  <a:pt x="21185" y="27187"/>
                </a:cubicBezTo>
                <a:lnTo>
                  <a:pt x="21584" y="27436"/>
                </a:lnTo>
                <a:lnTo>
                  <a:pt x="21534" y="27436"/>
                </a:lnTo>
                <a:cubicBezTo>
                  <a:pt x="21584" y="27436"/>
                  <a:pt x="21584" y="27486"/>
                  <a:pt x="21634" y="27486"/>
                </a:cubicBezTo>
                <a:lnTo>
                  <a:pt x="21833" y="27586"/>
                </a:lnTo>
                <a:lnTo>
                  <a:pt x="22032" y="27735"/>
                </a:lnTo>
                <a:cubicBezTo>
                  <a:pt x="21733" y="27586"/>
                  <a:pt x="21434" y="27486"/>
                  <a:pt x="21085" y="27386"/>
                </a:cubicBezTo>
                <a:cubicBezTo>
                  <a:pt x="20487" y="27237"/>
                  <a:pt x="19939" y="27087"/>
                  <a:pt x="19341" y="26938"/>
                </a:cubicBezTo>
                <a:cubicBezTo>
                  <a:pt x="18194" y="26638"/>
                  <a:pt x="17048" y="26439"/>
                  <a:pt x="15901" y="26290"/>
                </a:cubicBezTo>
                <a:cubicBezTo>
                  <a:pt x="15303" y="26190"/>
                  <a:pt x="14755" y="26190"/>
                  <a:pt x="14107" y="26140"/>
                </a:cubicBezTo>
                <a:cubicBezTo>
                  <a:pt x="13509" y="26040"/>
                  <a:pt x="12961" y="26090"/>
                  <a:pt x="12412" y="26040"/>
                </a:cubicBezTo>
                <a:cubicBezTo>
                  <a:pt x="11864" y="26040"/>
                  <a:pt x="11266" y="25990"/>
                  <a:pt x="10718" y="25990"/>
                </a:cubicBezTo>
                <a:cubicBezTo>
                  <a:pt x="10169" y="25941"/>
                  <a:pt x="9521" y="25941"/>
                  <a:pt x="8923" y="25841"/>
                </a:cubicBezTo>
                <a:cubicBezTo>
                  <a:pt x="8674" y="25841"/>
                  <a:pt x="8375" y="25791"/>
                  <a:pt x="8076" y="25791"/>
                </a:cubicBezTo>
                <a:cubicBezTo>
                  <a:pt x="7827" y="25741"/>
                  <a:pt x="7478" y="25741"/>
                  <a:pt x="7179" y="25691"/>
                </a:cubicBezTo>
                <a:cubicBezTo>
                  <a:pt x="6630" y="25592"/>
                  <a:pt x="6082" y="25492"/>
                  <a:pt x="5583" y="25392"/>
                </a:cubicBezTo>
                <a:cubicBezTo>
                  <a:pt x="5284" y="25293"/>
                  <a:pt x="5035" y="25143"/>
                  <a:pt x="4786" y="24994"/>
                </a:cubicBezTo>
                <a:cubicBezTo>
                  <a:pt x="4636" y="24944"/>
                  <a:pt x="4537" y="24844"/>
                  <a:pt x="4437" y="24744"/>
                </a:cubicBezTo>
                <a:cubicBezTo>
                  <a:pt x="4387" y="24645"/>
                  <a:pt x="4287" y="24595"/>
                  <a:pt x="4238" y="24495"/>
                </a:cubicBezTo>
                <a:lnTo>
                  <a:pt x="4188" y="24346"/>
                </a:lnTo>
                <a:lnTo>
                  <a:pt x="4188" y="24146"/>
                </a:lnTo>
                <a:lnTo>
                  <a:pt x="4188" y="24046"/>
                </a:lnTo>
                <a:cubicBezTo>
                  <a:pt x="4238" y="23997"/>
                  <a:pt x="4238" y="23947"/>
                  <a:pt x="4287" y="23897"/>
                </a:cubicBezTo>
                <a:cubicBezTo>
                  <a:pt x="4287" y="23847"/>
                  <a:pt x="4337" y="23797"/>
                  <a:pt x="4387" y="23747"/>
                </a:cubicBezTo>
                <a:lnTo>
                  <a:pt x="4537" y="23648"/>
                </a:lnTo>
                <a:cubicBezTo>
                  <a:pt x="4786" y="23498"/>
                  <a:pt x="5085" y="23448"/>
                  <a:pt x="5384" y="23349"/>
                </a:cubicBezTo>
                <a:cubicBezTo>
                  <a:pt x="5733" y="23299"/>
                  <a:pt x="6032" y="23249"/>
                  <a:pt x="6381" y="23249"/>
                </a:cubicBezTo>
                <a:close/>
                <a:moveTo>
                  <a:pt x="27117" y="12532"/>
                </a:moveTo>
                <a:lnTo>
                  <a:pt x="27316" y="12582"/>
                </a:lnTo>
                <a:cubicBezTo>
                  <a:pt x="27366" y="12582"/>
                  <a:pt x="27416" y="12632"/>
                  <a:pt x="27515" y="12682"/>
                </a:cubicBezTo>
                <a:cubicBezTo>
                  <a:pt x="27665" y="12781"/>
                  <a:pt x="27765" y="12931"/>
                  <a:pt x="27914" y="13080"/>
                </a:cubicBezTo>
                <a:cubicBezTo>
                  <a:pt x="28114" y="13330"/>
                  <a:pt x="28313" y="13629"/>
                  <a:pt x="28463" y="13928"/>
                </a:cubicBezTo>
                <a:cubicBezTo>
                  <a:pt x="28512" y="14127"/>
                  <a:pt x="28562" y="14327"/>
                  <a:pt x="28612" y="14476"/>
                </a:cubicBezTo>
                <a:cubicBezTo>
                  <a:pt x="28662" y="14676"/>
                  <a:pt x="28712" y="14925"/>
                  <a:pt x="28762" y="15174"/>
                </a:cubicBezTo>
                <a:cubicBezTo>
                  <a:pt x="28811" y="15573"/>
                  <a:pt x="28911" y="16021"/>
                  <a:pt x="28961" y="16470"/>
                </a:cubicBezTo>
                <a:cubicBezTo>
                  <a:pt x="28961" y="16470"/>
                  <a:pt x="28961" y="16520"/>
                  <a:pt x="28961" y="16520"/>
                </a:cubicBezTo>
                <a:cubicBezTo>
                  <a:pt x="29011" y="17018"/>
                  <a:pt x="29110" y="17517"/>
                  <a:pt x="29160" y="18065"/>
                </a:cubicBezTo>
                <a:lnTo>
                  <a:pt x="29160" y="17915"/>
                </a:lnTo>
                <a:cubicBezTo>
                  <a:pt x="29160" y="18165"/>
                  <a:pt x="29210" y="18464"/>
                  <a:pt x="29260" y="18713"/>
                </a:cubicBezTo>
                <a:cubicBezTo>
                  <a:pt x="29310" y="19461"/>
                  <a:pt x="29410" y="20159"/>
                  <a:pt x="29459" y="20856"/>
                </a:cubicBezTo>
                <a:cubicBezTo>
                  <a:pt x="29559" y="21754"/>
                  <a:pt x="29609" y="22651"/>
                  <a:pt x="29709" y="23548"/>
                </a:cubicBezTo>
                <a:cubicBezTo>
                  <a:pt x="29758" y="23997"/>
                  <a:pt x="29808" y="24495"/>
                  <a:pt x="29808" y="24944"/>
                </a:cubicBezTo>
                <a:cubicBezTo>
                  <a:pt x="29858" y="25442"/>
                  <a:pt x="29958" y="25941"/>
                  <a:pt x="30008" y="26439"/>
                </a:cubicBezTo>
                <a:lnTo>
                  <a:pt x="30008" y="26290"/>
                </a:lnTo>
                <a:cubicBezTo>
                  <a:pt x="30107" y="26888"/>
                  <a:pt x="30207" y="27436"/>
                  <a:pt x="30257" y="28034"/>
                </a:cubicBezTo>
                <a:cubicBezTo>
                  <a:pt x="30357" y="28632"/>
                  <a:pt x="30406" y="29181"/>
                  <a:pt x="30506" y="29729"/>
                </a:cubicBezTo>
                <a:cubicBezTo>
                  <a:pt x="30606" y="30327"/>
                  <a:pt x="30706" y="30776"/>
                  <a:pt x="30805" y="31274"/>
                </a:cubicBezTo>
                <a:cubicBezTo>
                  <a:pt x="30805" y="31424"/>
                  <a:pt x="30905" y="31573"/>
                  <a:pt x="30955" y="31723"/>
                </a:cubicBezTo>
                <a:lnTo>
                  <a:pt x="30656" y="31324"/>
                </a:lnTo>
                <a:cubicBezTo>
                  <a:pt x="30406" y="30875"/>
                  <a:pt x="30157" y="30427"/>
                  <a:pt x="29908" y="29978"/>
                </a:cubicBezTo>
                <a:cubicBezTo>
                  <a:pt x="29659" y="29529"/>
                  <a:pt x="29509" y="29181"/>
                  <a:pt x="29310" y="28732"/>
                </a:cubicBezTo>
                <a:cubicBezTo>
                  <a:pt x="28861" y="27635"/>
                  <a:pt x="28463" y="26489"/>
                  <a:pt x="28114" y="25342"/>
                </a:cubicBezTo>
                <a:cubicBezTo>
                  <a:pt x="27914" y="24794"/>
                  <a:pt x="27765" y="24196"/>
                  <a:pt x="27615" y="23598"/>
                </a:cubicBezTo>
                <a:cubicBezTo>
                  <a:pt x="27466" y="23050"/>
                  <a:pt x="27316" y="22451"/>
                  <a:pt x="27216" y="21853"/>
                </a:cubicBezTo>
                <a:cubicBezTo>
                  <a:pt x="27067" y="21205"/>
                  <a:pt x="26917" y="20757"/>
                  <a:pt x="26818" y="20208"/>
                </a:cubicBezTo>
                <a:cubicBezTo>
                  <a:pt x="26718" y="19660"/>
                  <a:pt x="26618" y="19211"/>
                  <a:pt x="26568" y="18713"/>
                </a:cubicBezTo>
                <a:lnTo>
                  <a:pt x="26568" y="18863"/>
                </a:lnTo>
                <a:cubicBezTo>
                  <a:pt x="26469" y="18065"/>
                  <a:pt x="26369" y="17317"/>
                  <a:pt x="26369" y="16570"/>
                </a:cubicBezTo>
                <a:lnTo>
                  <a:pt x="26369" y="15423"/>
                </a:lnTo>
                <a:cubicBezTo>
                  <a:pt x="26369" y="15024"/>
                  <a:pt x="26369" y="14725"/>
                  <a:pt x="26419" y="14376"/>
                </a:cubicBezTo>
                <a:cubicBezTo>
                  <a:pt x="26469" y="13878"/>
                  <a:pt x="26618" y="13330"/>
                  <a:pt x="26768" y="12831"/>
                </a:cubicBezTo>
                <a:cubicBezTo>
                  <a:pt x="26818" y="12781"/>
                  <a:pt x="26818" y="12732"/>
                  <a:pt x="26867" y="12682"/>
                </a:cubicBezTo>
                <a:cubicBezTo>
                  <a:pt x="26867" y="12632"/>
                  <a:pt x="26917" y="12632"/>
                  <a:pt x="26967" y="12582"/>
                </a:cubicBezTo>
                <a:lnTo>
                  <a:pt x="27067" y="12532"/>
                </a:lnTo>
                <a:close/>
                <a:moveTo>
                  <a:pt x="16861" y="30705"/>
                </a:moveTo>
                <a:cubicBezTo>
                  <a:pt x="17042" y="30705"/>
                  <a:pt x="17222" y="30711"/>
                  <a:pt x="17397" y="30726"/>
                </a:cubicBezTo>
                <a:lnTo>
                  <a:pt x="17696" y="30726"/>
                </a:lnTo>
                <a:cubicBezTo>
                  <a:pt x="18294" y="30726"/>
                  <a:pt x="18842" y="30776"/>
                  <a:pt x="19440" y="30825"/>
                </a:cubicBezTo>
                <a:lnTo>
                  <a:pt x="20288" y="30875"/>
                </a:lnTo>
                <a:cubicBezTo>
                  <a:pt x="20587" y="30875"/>
                  <a:pt x="20886" y="30975"/>
                  <a:pt x="21185" y="30975"/>
                </a:cubicBezTo>
                <a:cubicBezTo>
                  <a:pt x="21833" y="31075"/>
                  <a:pt x="22381" y="31174"/>
                  <a:pt x="22980" y="31274"/>
                </a:cubicBezTo>
                <a:cubicBezTo>
                  <a:pt x="23279" y="31274"/>
                  <a:pt x="23528" y="31324"/>
                  <a:pt x="23827" y="31424"/>
                </a:cubicBezTo>
                <a:lnTo>
                  <a:pt x="24674" y="31573"/>
                </a:lnTo>
                <a:lnTo>
                  <a:pt x="25123" y="31723"/>
                </a:lnTo>
                <a:cubicBezTo>
                  <a:pt x="25571" y="31872"/>
                  <a:pt x="26020" y="31972"/>
                  <a:pt x="26419" y="32171"/>
                </a:cubicBezTo>
                <a:cubicBezTo>
                  <a:pt x="26867" y="32321"/>
                  <a:pt x="27316" y="32520"/>
                  <a:pt x="27715" y="32720"/>
                </a:cubicBezTo>
                <a:lnTo>
                  <a:pt x="28213" y="32969"/>
                </a:lnTo>
                <a:lnTo>
                  <a:pt x="27466" y="32769"/>
                </a:lnTo>
                <a:lnTo>
                  <a:pt x="26568" y="32620"/>
                </a:lnTo>
                <a:cubicBezTo>
                  <a:pt x="26319" y="32570"/>
                  <a:pt x="26020" y="32470"/>
                  <a:pt x="25721" y="32470"/>
                </a:cubicBezTo>
                <a:cubicBezTo>
                  <a:pt x="25173" y="32371"/>
                  <a:pt x="24575" y="32371"/>
                  <a:pt x="24026" y="32321"/>
                </a:cubicBezTo>
                <a:cubicBezTo>
                  <a:pt x="23677" y="32321"/>
                  <a:pt x="23378" y="32271"/>
                  <a:pt x="23029" y="32271"/>
                </a:cubicBezTo>
                <a:cubicBezTo>
                  <a:pt x="22680" y="32271"/>
                  <a:pt x="22481" y="32271"/>
                  <a:pt x="22182" y="32321"/>
                </a:cubicBezTo>
                <a:cubicBezTo>
                  <a:pt x="21085" y="32371"/>
                  <a:pt x="19989" y="32421"/>
                  <a:pt x="18892" y="32620"/>
                </a:cubicBezTo>
                <a:lnTo>
                  <a:pt x="17247" y="32869"/>
                </a:lnTo>
                <a:cubicBezTo>
                  <a:pt x="16699" y="32969"/>
                  <a:pt x="16151" y="33068"/>
                  <a:pt x="15602" y="33118"/>
                </a:cubicBezTo>
                <a:lnTo>
                  <a:pt x="14506" y="33118"/>
                </a:lnTo>
                <a:cubicBezTo>
                  <a:pt x="13908" y="33118"/>
                  <a:pt x="13359" y="33019"/>
                  <a:pt x="12811" y="32869"/>
                </a:cubicBezTo>
                <a:cubicBezTo>
                  <a:pt x="12662" y="32819"/>
                  <a:pt x="12562" y="32769"/>
                  <a:pt x="12412" y="32720"/>
                </a:cubicBezTo>
                <a:lnTo>
                  <a:pt x="12263" y="32620"/>
                </a:lnTo>
                <a:lnTo>
                  <a:pt x="12263" y="32570"/>
                </a:lnTo>
                <a:lnTo>
                  <a:pt x="12163" y="32421"/>
                </a:lnTo>
                <a:cubicBezTo>
                  <a:pt x="12163" y="32371"/>
                  <a:pt x="12163" y="32321"/>
                  <a:pt x="12163" y="32271"/>
                </a:cubicBezTo>
                <a:cubicBezTo>
                  <a:pt x="12163" y="32171"/>
                  <a:pt x="12163" y="32121"/>
                  <a:pt x="12163" y="32072"/>
                </a:cubicBezTo>
                <a:cubicBezTo>
                  <a:pt x="12213" y="31972"/>
                  <a:pt x="12213" y="31922"/>
                  <a:pt x="12263" y="31872"/>
                </a:cubicBezTo>
                <a:lnTo>
                  <a:pt x="12362" y="31723"/>
                </a:lnTo>
                <a:cubicBezTo>
                  <a:pt x="12512" y="31673"/>
                  <a:pt x="12612" y="31573"/>
                  <a:pt x="12761" y="31473"/>
                </a:cubicBezTo>
                <a:cubicBezTo>
                  <a:pt x="13160" y="31324"/>
                  <a:pt x="13559" y="31174"/>
                  <a:pt x="14007" y="31075"/>
                </a:cubicBezTo>
                <a:cubicBezTo>
                  <a:pt x="14506" y="30925"/>
                  <a:pt x="15054" y="30825"/>
                  <a:pt x="15553" y="30776"/>
                </a:cubicBezTo>
                <a:cubicBezTo>
                  <a:pt x="15976" y="30740"/>
                  <a:pt x="16423" y="30705"/>
                  <a:pt x="16861" y="30705"/>
                </a:cubicBezTo>
                <a:close/>
                <a:moveTo>
                  <a:pt x="33347" y="19909"/>
                </a:moveTo>
                <a:cubicBezTo>
                  <a:pt x="33397" y="19959"/>
                  <a:pt x="33447" y="19959"/>
                  <a:pt x="33497" y="20009"/>
                </a:cubicBezTo>
                <a:cubicBezTo>
                  <a:pt x="33597" y="20109"/>
                  <a:pt x="33696" y="20208"/>
                  <a:pt x="33796" y="20308"/>
                </a:cubicBezTo>
                <a:cubicBezTo>
                  <a:pt x="33946" y="20507"/>
                  <a:pt x="34095" y="20707"/>
                  <a:pt x="34245" y="20956"/>
                </a:cubicBezTo>
                <a:cubicBezTo>
                  <a:pt x="34344" y="21155"/>
                  <a:pt x="34444" y="21355"/>
                  <a:pt x="34544" y="21554"/>
                </a:cubicBezTo>
                <a:cubicBezTo>
                  <a:pt x="34793" y="22302"/>
                  <a:pt x="34942" y="23050"/>
                  <a:pt x="35042" y="23797"/>
                </a:cubicBezTo>
                <a:cubicBezTo>
                  <a:pt x="35092" y="24096"/>
                  <a:pt x="35092" y="24346"/>
                  <a:pt x="35142" y="24595"/>
                </a:cubicBezTo>
                <a:cubicBezTo>
                  <a:pt x="35192" y="25143"/>
                  <a:pt x="35241" y="25691"/>
                  <a:pt x="35291" y="26240"/>
                </a:cubicBezTo>
                <a:lnTo>
                  <a:pt x="35491" y="27984"/>
                </a:lnTo>
                <a:cubicBezTo>
                  <a:pt x="35541" y="28533"/>
                  <a:pt x="35640" y="29131"/>
                  <a:pt x="35740" y="29679"/>
                </a:cubicBezTo>
                <a:cubicBezTo>
                  <a:pt x="35889" y="30277"/>
                  <a:pt x="35989" y="30825"/>
                  <a:pt x="36089" y="31374"/>
                </a:cubicBezTo>
                <a:cubicBezTo>
                  <a:pt x="36189" y="31972"/>
                  <a:pt x="36338" y="32520"/>
                  <a:pt x="36488" y="33019"/>
                </a:cubicBezTo>
                <a:cubicBezTo>
                  <a:pt x="36637" y="33567"/>
                  <a:pt x="36837" y="34115"/>
                  <a:pt x="36986" y="34614"/>
                </a:cubicBezTo>
                <a:lnTo>
                  <a:pt x="36986" y="34713"/>
                </a:lnTo>
                <a:lnTo>
                  <a:pt x="36936" y="34564"/>
                </a:lnTo>
                <a:cubicBezTo>
                  <a:pt x="36637" y="34115"/>
                  <a:pt x="36338" y="33667"/>
                  <a:pt x="36039" y="33218"/>
                </a:cubicBezTo>
                <a:cubicBezTo>
                  <a:pt x="35790" y="32720"/>
                  <a:pt x="35441" y="32221"/>
                  <a:pt x="35192" y="31723"/>
                </a:cubicBezTo>
                <a:cubicBezTo>
                  <a:pt x="34942" y="31174"/>
                  <a:pt x="34743" y="30726"/>
                  <a:pt x="34544" y="30277"/>
                </a:cubicBezTo>
                <a:cubicBezTo>
                  <a:pt x="34344" y="29779"/>
                  <a:pt x="34145" y="29181"/>
                  <a:pt x="33946" y="28632"/>
                </a:cubicBezTo>
                <a:cubicBezTo>
                  <a:pt x="33796" y="28084"/>
                  <a:pt x="33646" y="27536"/>
                  <a:pt x="33497" y="27037"/>
                </a:cubicBezTo>
                <a:cubicBezTo>
                  <a:pt x="33347" y="26489"/>
                  <a:pt x="33198" y="25891"/>
                  <a:pt x="33048" y="25293"/>
                </a:cubicBezTo>
                <a:cubicBezTo>
                  <a:pt x="32899" y="24744"/>
                  <a:pt x="32849" y="24196"/>
                  <a:pt x="32749" y="23648"/>
                </a:cubicBezTo>
                <a:cubicBezTo>
                  <a:pt x="32749" y="23398"/>
                  <a:pt x="32699" y="23199"/>
                  <a:pt x="32650" y="23000"/>
                </a:cubicBezTo>
                <a:cubicBezTo>
                  <a:pt x="32650" y="22701"/>
                  <a:pt x="32600" y="22352"/>
                  <a:pt x="32600" y="22003"/>
                </a:cubicBezTo>
                <a:cubicBezTo>
                  <a:pt x="32600" y="21704"/>
                  <a:pt x="32600" y="21355"/>
                  <a:pt x="32650" y="21006"/>
                </a:cubicBezTo>
                <a:cubicBezTo>
                  <a:pt x="32699" y="20807"/>
                  <a:pt x="32749" y="20607"/>
                  <a:pt x="32799" y="20408"/>
                </a:cubicBezTo>
                <a:lnTo>
                  <a:pt x="32899" y="20208"/>
                </a:lnTo>
                <a:cubicBezTo>
                  <a:pt x="32998" y="20109"/>
                  <a:pt x="33048" y="20059"/>
                  <a:pt x="33148" y="19959"/>
                </a:cubicBezTo>
                <a:lnTo>
                  <a:pt x="33248" y="19909"/>
                </a:lnTo>
                <a:close/>
                <a:moveTo>
                  <a:pt x="26219" y="36408"/>
                </a:moveTo>
                <a:cubicBezTo>
                  <a:pt x="26768" y="36408"/>
                  <a:pt x="27316" y="36458"/>
                  <a:pt x="27864" y="36508"/>
                </a:cubicBezTo>
                <a:lnTo>
                  <a:pt x="28712" y="36608"/>
                </a:lnTo>
                <a:lnTo>
                  <a:pt x="29559" y="36707"/>
                </a:lnTo>
                <a:lnTo>
                  <a:pt x="31254" y="36956"/>
                </a:lnTo>
                <a:cubicBezTo>
                  <a:pt x="31852" y="37056"/>
                  <a:pt x="32400" y="37106"/>
                  <a:pt x="32949" y="37256"/>
                </a:cubicBezTo>
                <a:cubicBezTo>
                  <a:pt x="33397" y="37355"/>
                  <a:pt x="33896" y="37405"/>
                  <a:pt x="34344" y="37555"/>
                </a:cubicBezTo>
                <a:cubicBezTo>
                  <a:pt x="34718" y="37638"/>
                  <a:pt x="35057" y="37721"/>
                  <a:pt x="35391" y="37804"/>
                </a:cubicBezTo>
                <a:lnTo>
                  <a:pt x="35391" y="37804"/>
                </a:lnTo>
                <a:cubicBezTo>
                  <a:pt x="34793" y="37754"/>
                  <a:pt x="34244" y="37704"/>
                  <a:pt x="33646" y="37654"/>
                </a:cubicBezTo>
                <a:lnTo>
                  <a:pt x="31802" y="37654"/>
                </a:lnTo>
                <a:cubicBezTo>
                  <a:pt x="31354" y="37654"/>
                  <a:pt x="30905" y="37704"/>
                  <a:pt x="30456" y="37754"/>
                </a:cubicBezTo>
                <a:cubicBezTo>
                  <a:pt x="29739" y="37754"/>
                  <a:pt x="29053" y="37818"/>
                  <a:pt x="28348" y="37818"/>
                </a:cubicBezTo>
                <a:cubicBezTo>
                  <a:pt x="28171" y="37818"/>
                  <a:pt x="27994" y="37814"/>
                  <a:pt x="27815" y="37804"/>
                </a:cubicBezTo>
                <a:lnTo>
                  <a:pt x="25621" y="37804"/>
                </a:lnTo>
                <a:cubicBezTo>
                  <a:pt x="25322" y="37754"/>
                  <a:pt x="24973" y="37704"/>
                  <a:pt x="24624" y="37654"/>
                </a:cubicBezTo>
                <a:cubicBezTo>
                  <a:pt x="24475" y="37604"/>
                  <a:pt x="24275" y="37505"/>
                  <a:pt x="24126" y="37405"/>
                </a:cubicBezTo>
                <a:lnTo>
                  <a:pt x="23976" y="37305"/>
                </a:lnTo>
                <a:cubicBezTo>
                  <a:pt x="23976" y="37256"/>
                  <a:pt x="23927" y="37256"/>
                  <a:pt x="23927" y="37256"/>
                </a:cubicBezTo>
                <a:lnTo>
                  <a:pt x="23927" y="37156"/>
                </a:lnTo>
                <a:cubicBezTo>
                  <a:pt x="23927" y="37106"/>
                  <a:pt x="23927" y="37056"/>
                  <a:pt x="23927" y="37006"/>
                </a:cubicBezTo>
                <a:lnTo>
                  <a:pt x="23976" y="36956"/>
                </a:lnTo>
                <a:cubicBezTo>
                  <a:pt x="23976" y="36907"/>
                  <a:pt x="24026" y="36857"/>
                  <a:pt x="24076" y="36857"/>
                </a:cubicBezTo>
                <a:lnTo>
                  <a:pt x="24275" y="36707"/>
                </a:lnTo>
                <a:cubicBezTo>
                  <a:pt x="24375" y="36608"/>
                  <a:pt x="24525" y="36558"/>
                  <a:pt x="24674" y="36508"/>
                </a:cubicBezTo>
                <a:cubicBezTo>
                  <a:pt x="25173" y="36458"/>
                  <a:pt x="25721" y="36408"/>
                  <a:pt x="26219" y="36408"/>
                </a:cubicBezTo>
                <a:close/>
                <a:moveTo>
                  <a:pt x="35392" y="37804"/>
                </a:moveTo>
                <a:cubicBezTo>
                  <a:pt x="35458" y="37821"/>
                  <a:pt x="35524" y="37837"/>
                  <a:pt x="35590" y="37854"/>
                </a:cubicBezTo>
                <a:lnTo>
                  <a:pt x="35840" y="37953"/>
                </a:lnTo>
                <a:lnTo>
                  <a:pt x="35840" y="37953"/>
                </a:lnTo>
                <a:lnTo>
                  <a:pt x="35392" y="37804"/>
                </a:lnTo>
                <a:close/>
                <a:moveTo>
                  <a:pt x="9645" y="0"/>
                </a:moveTo>
                <a:cubicBezTo>
                  <a:pt x="9588" y="0"/>
                  <a:pt x="9530" y="6"/>
                  <a:pt x="9471" y="21"/>
                </a:cubicBezTo>
                <a:cubicBezTo>
                  <a:pt x="9272" y="71"/>
                  <a:pt x="9023" y="121"/>
                  <a:pt x="8873" y="270"/>
                </a:cubicBezTo>
                <a:cubicBezTo>
                  <a:pt x="8574" y="470"/>
                  <a:pt x="8375" y="669"/>
                  <a:pt x="8175" y="968"/>
                </a:cubicBezTo>
                <a:cubicBezTo>
                  <a:pt x="7876" y="1417"/>
                  <a:pt x="7677" y="1865"/>
                  <a:pt x="7627" y="2414"/>
                </a:cubicBezTo>
                <a:cubicBezTo>
                  <a:pt x="7527" y="3012"/>
                  <a:pt x="7478" y="3560"/>
                  <a:pt x="7478" y="4158"/>
                </a:cubicBezTo>
                <a:lnTo>
                  <a:pt x="7478" y="5006"/>
                </a:lnTo>
                <a:lnTo>
                  <a:pt x="7478" y="5853"/>
                </a:lnTo>
                <a:lnTo>
                  <a:pt x="7478" y="6202"/>
                </a:lnTo>
                <a:cubicBezTo>
                  <a:pt x="7478" y="6401"/>
                  <a:pt x="7478" y="6601"/>
                  <a:pt x="7527" y="6750"/>
                </a:cubicBezTo>
                <a:lnTo>
                  <a:pt x="7627" y="7647"/>
                </a:lnTo>
                <a:cubicBezTo>
                  <a:pt x="7677" y="8245"/>
                  <a:pt x="7827" y="8794"/>
                  <a:pt x="7926" y="9392"/>
                </a:cubicBezTo>
                <a:cubicBezTo>
                  <a:pt x="8026" y="9691"/>
                  <a:pt x="8126" y="9990"/>
                  <a:pt x="8175" y="10339"/>
                </a:cubicBezTo>
                <a:cubicBezTo>
                  <a:pt x="7627" y="9492"/>
                  <a:pt x="7079" y="8644"/>
                  <a:pt x="6531" y="7797"/>
                </a:cubicBezTo>
                <a:cubicBezTo>
                  <a:pt x="5932" y="6800"/>
                  <a:pt x="5284" y="5853"/>
                  <a:pt x="4686" y="4906"/>
                </a:cubicBezTo>
                <a:cubicBezTo>
                  <a:pt x="4487" y="4607"/>
                  <a:pt x="4337" y="4308"/>
                  <a:pt x="4138" y="4058"/>
                </a:cubicBezTo>
                <a:lnTo>
                  <a:pt x="3839" y="3410"/>
                </a:lnTo>
                <a:cubicBezTo>
                  <a:pt x="3739" y="3311"/>
                  <a:pt x="3689" y="3161"/>
                  <a:pt x="3590" y="3012"/>
                </a:cubicBezTo>
                <a:cubicBezTo>
                  <a:pt x="3495" y="2880"/>
                  <a:pt x="3351" y="2819"/>
                  <a:pt x="3205" y="2819"/>
                </a:cubicBezTo>
                <a:cubicBezTo>
                  <a:pt x="2966" y="2819"/>
                  <a:pt x="2723" y="2982"/>
                  <a:pt x="2692" y="3261"/>
                </a:cubicBezTo>
                <a:cubicBezTo>
                  <a:pt x="2692" y="3261"/>
                  <a:pt x="2692" y="3311"/>
                  <a:pt x="2692" y="3361"/>
                </a:cubicBezTo>
                <a:cubicBezTo>
                  <a:pt x="2692" y="3410"/>
                  <a:pt x="2692" y="3510"/>
                  <a:pt x="2742" y="3610"/>
                </a:cubicBezTo>
                <a:cubicBezTo>
                  <a:pt x="2842" y="3710"/>
                  <a:pt x="2892" y="3859"/>
                  <a:pt x="2992" y="4009"/>
                </a:cubicBezTo>
                <a:cubicBezTo>
                  <a:pt x="3141" y="4308"/>
                  <a:pt x="3291" y="4557"/>
                  <a:pt x="3440" y="4856"/>
                </a:cubicBezTo>
                <a:cubicBezTo>
                  <a:pt x="3590" y="5105"/>
                  <a:pt x="3689" y="5305"/>
                  <a:pt x="3839" y="5554"/>
                </a:cubicBezTo>
                <a:cubicBezTo>
                  <a:pt x="4138" y="6052"/>
                  <a:pt x="4437" y="6551"/>
                  <a:pt x="4736" y="6999"/>
                </a:cubicBezTo>
                <a:cubicBezTo>
                  <a:pt x="5035" y="7498"/>
                  <a:pt x="5384" y="7996"/>
                  <a:pt x="5683" y="8495"/>
                </a:cubicBezTo>
                <a:cubicBezTo>
                  <a:pt x="5783" y="8644"/>
                  <a:pt x="5883" y="8794"/>
                  <a:pt x="5982" y="8943"/>
                </a:cubicBezTo>
                <a:cubicBezTo>
                  <a:pt x="5833" y="8794"/>
                  <a:pt x="5683" y="8644"/>
                  <a:pt x="5484" y="8545"/>
                </a:cubicBezTo>
                <a:lnTo>
                  <a:pt x="4836" y="7996"/>
                </a:lnTo>
                <a:lnTo>
                  <a:pt x="4238" y="7448"/>
                </a:lnTo>
                <a:cubicBezTo>
                  <a:pt x="4088" y="7298"/>
                  <a:pt x="3839" y="7149"/>
                  <a:pt x="3640" y="6999"/>
                </a:cubicBezTo>
                <a:cubicBezTo>
                  <a:pt x="3191" y="6700"/>
                  <a:pt x="2742" y="6451"/>
                  <a:pt x="2244" y="6302"/>
                </a:cubicBezTo>
                <a:cubicBezTo>
                  <a:pt x="1945" y="6202"/>
                  <a:pt x="1596" y="6152"/>
                  <a:pt x="1247" y="6152"/>
                </a:cubicBezTo>
                <a:lnTo>
                  <a:pt x="948" y="6152"/>
                </a:lnTo>
                <a:cubicBezTo>
                  <a:pt x="599" y="6252"/>
                  <a:pt x="300" y="6501"/>
                  <a:pt x="150" y="6900"/>
                </a:cubicBezTo>
                <a:cubicBezTo>
                  <a:pt x="51" y="7049"/>
                  <a:pt x="1" y="7298"/>
                  <a:pt x="1" y="7498"/>
                </a:cubicBezTo>
                <a:lnTo>
                  <a:pt x="1" y="7548"/>
                </a:lnTo>
                <a:cubicBezTo>
                  <a:pt x="51" y="7797"/>
                  <a:pt x="100" y="7996"/>
                  <a:pt x="200" y="8245"/>
                </a:cubicBezTo>
                <a:cubicBezTo>
                  <a:pt x="250" y="8395"/>
                  <a:pt x="350" y="8545"/>
                  <a:pt x="449" y="8694"/>
                </a:cubicBezTo>
                <a:cubicBezTo>
                  <a:pt x="549" y="8794"/>
                  <a:pt x="599" y="8893"/>
                  <a:pt x="699" y="8993"/>
                </a:cubicBezTo>
                <a:cubicBezTo>
                  <a:pt x="898" y="9193"/>
                  <a:pt x="1097" y="9392"/>
                  <a:pt x="1347" y="9591"/>
                </a:cubicBezTo>
                <a:cubicBezTo>
                  <a:pt x="1546" y="9791"/>
                  <a:pt x="1745" y="9940"/>
                  <a:pt x="1945" y="10090"/>
                </a:cubicBezTo>
                <a:cubicBezTo>
                  <a:pt x="2443" y="10439"/>
                  <a:pt x="2942" y="10738"/>
                  <a:pt x="3440" y="11037"/>
                </a:cubicBezTo>
                <a:cubicBezTo>
                  <a:pt x="3739" y="11186"/>
                  <a:pt x="4088" y="11386"/>
                  <a:pt x="4337" y="11535"/>
                </a:cubicBezTo>
                <a:lnTo>
                  <a:pt x="5185" y="12084"/>
                </a:lnTo>
                <a:cubicBezTo>
                  <a:pt x="5883" y="12532"/>
                  <a:pt x="6580" y="12981"/>
                  <a:pt x="7278" y="13380"/>
                </a:cubicBezTo>
                <a:lnTo>
                  <a:pt x="8175" y="14028"/>
                </a:lnTo>
                <a:lnTo>
                  <a:pt x="8225" y="14028"/>
                </a:lnTo>
                <a:lnTo>
                  <a:pt x="8325" y="14077"/>
                </a:lnTo>
                <a:lnTo>
                  <a:pt x="9122" y="14576"/>
                </a:lnTo>
                <a:cubicBezTo>
                  <a:pt x="9571" y="14875"/>
                  <a:pt x="10070" y="15174"/>
                  <a:pt x="10468" y="15523"/>
                </a:cubicBezTo>
                <a:cubicBezTo>
                  <a:pt x="10718" y="15722"/>
                  <a:pt x="10967" y="15922"/>
                  <a:pt x="11166" y="16171"/>
                </a:cubicBezTo>
                <a:lnTo>
                  <a:pt x="11714" y="16719"/>
                </a:lnTo>
                <a:lnTo>
                  <a:pt x="11914" y="16968"/>
                </a:lnTo>
                <a:cubicBezTo>
                  <a:pt x="12313" y="17417"/>
                  <a:pt x="12711" y="17866"/>
                  <a:pt x="13110" y="18314"/>
                </a:cubicBezTo>
                <a:lnTo>
                  <a:pt x="13808" y="19112"/>
                </a:lnTo>
                <a:cubicBezTo>
                  <a:pt x="13359" y="18813"/>
                  <a:pt x="12861" y="18464"/>
                  <a:pt x="12362" y="18115"/>
                </a:cubicBezTo>
                <a:cubicBezTo>
                  <a:pt x="11864" y="17816"/>
                  <a:pt x="11316" y="17517"/>
                  <a:pt x="10767" y="17168"/>
                </a:cubicBezTo>
                <a:cubicBezTo>
                  <a:pt x="10219" y="16869"/>
                  <a:pt x="9820" y="16669"/>
                  <a:pt x="9322" y="16470"/>
                </a:cubicBezTo>
                <a:cubicBezTo>
                  <a:pt x="8823" y="16221"/>
                  <a:pt x="8325" y="15972"/>
                  <a:pt x="7827" y="15722"/>
                </a:cubicBezTo>
                <a:cubicBezTo>
                  <a:pt x="7577" y="15623"/>
                  <a:pt x="7328" y="15523"/>
                  <a:pt x="7079" y="15423"/>
                </a:cubicBezTo>
                <a:lnTo>
                  <a:pt x="6281" y="15124"/>
                </a:lnTo>
                <a:cubicBezTo>
                  <a:pt x="5733" y="14925"/>
                  <a:pt x="5185" y="14775"/>
                  <a:pt x="4587" y="14626"/>
                </a:cubicBezTo>
                <a:cubicBezTo>
                  <a:pt x="4038" y="14476"/>
                  <a:pt x="3490" y="14376"/>
                  <a:pt x="2892" y="14327"/>
                </a:cubicBezTo>
                <a:lnTo>
                  <a:pt x="1995" y="14327"/>
                </a:lnTo>
                <a:cubicBezTo>
                  <a:pt x="1745" y="14376"/>
                  <a:pt x="1446" y="14426"/>
                  <a:pt x="1197" y="14526"/>
                </a:cubicBezTo>
                <a:lnTo>
                  <a:pt x="898" y="14676"/>
                </a:lnTo>
                <a:cubicBezTo>
                  <a:pt x="798" y="14775"/>
                  <a:pt x="649" y="14925"/>
                  <a:pt x="549" y="15074"/>
                </a:cubicBezTo>
                <a:cubicBezTo>
                  <a:pt x="449" y="15324"/>
                  <a:pt x="400" y="15573"/>
                  <a:pt x="400" y="15822"/>
                </a:cubicBezTo>
                <a:lnTo>
                  <a:pt x="400" y="15872"/>
                </a:lnTo>
                <a:cubicBezTo>
                  <a:pt x="449" y="16171"/>
                  <a:pt x="549" y="16470"/>
                  <a:pt x="699" y="16719"/>
                </a:cubicBezTo>
                <a:cubicBezTo>
                  <a:pt x="1048" y="17218"/>
                  <a:pt x="1496" y="17616"/>
                  <a:pt x="2044" y="17915"/>
                </a:cubicBezTo>
                <a:cubicBezTo>
                  <a:pt x="2244" y="18065"/>
                  <a:pt x="2493" y="18165"/>
                  <a:pt x="2742" y="18264"/>
                </a:cubicBezTo>
                <a:cubicBezTo>
                  <a:pt x="2992" y="18414"/>
                  <a:pt x="3241" y="18464"/>
                  <a:pt x="3490" y="18563"/>
                </a:cubicBezTo>
                <a:cubicBezTo>
                  <a:pt x="3739" y="18663"/>
                  <a:pt x="4088" y="18763"/>
                  <a:pt x="4387" y="18863"/>
                </a:cubicBezTo>
                <a:lnTo>
                  <a:pt x="5235" y="19062"/>
                </a:lnTo>
                <a:cubicBezTo>
                  <a:pt x="5833" y="19211"/>
                  <a:pt x="6381" y="19361"/>
                  <a:pt x="6979" y="19461"/>
                </a:cubicBezTo>
                <a:cubicBezTo>
                  <a:pt x="7378" y="19560"/>
                  <a:pt x="7727" y="19610"/>
                  <a:pt x="8126" y="19760"/>
                </a:cubicBezTo>
                <a:lnTo>
                  <a:pt x="8524" y="19859"/>
                </a:lnTo>
                <a:lnTo>
                  <a:pt x="8624" y="19859"/>
                </a:lnTo>
                <a:lnTo>
                  <a:pt x="9322" y="20059"/>
                </a:lnTo>
                <a:lnTo>
                  <a:pt x="9122" y="20009"/>
                </a:lnTo>
                <a:lnTo>
                  <a:pt x="9122" y="20009"/>
                </a:lnTo>
                <a:cubicBezTo>
                  <a:pt x="9671" y="20208"/>
                  <a:pt x="10219" y="20408"/>
                  <a:pt x="10767" y="20607"/>
                </a:cubicBezTo>
                <a:lnTo>
                  <a:pt x="11565" y="20856"/>
                </a:lnTo>
                <a:cubicBezTo>
                  <a:pt x="11864" y="20956"/>
                  <a:pt x="12163" y="21056"/>
                  <a:pt x="12412" y="21155"/>
                </a:cubicBezTo>
                <a:cubicBezTo>
                  <a:pt x="12961" y="21355"/>
                  <a:pt x="13509" y="21604"/>
                  <a:pt x="14057" y="21853"/>
                </a:cubicBezTo>
                <a:cubicBezTo>
                  <a:pt x="14306" y="21953"/>
                  <a:pt x="14556" y="22103"/>
                  <a:pt x="14855" y="22252"/>
                </a:cubicBezTo>
                <a:cubicBezTo>
                  <a:pt x="15104" y="22352"/>
                  <a:pt x="15303" y="22451"/>
                  <a:pt x="15503" y="22601"/>
                </a:cubicBezTo>
                <a:lnTo>
                  <a:pt x="15602" y="22651"/>
                </a:lnTo>
                <a:cubicBezTo>
                  <a:pt x="16101" y="22950"/>
                  <a:pt x="16599" y="23299"/>
                  <a:pt x="17098" y="23648"/>
                </a:cubicBezTo>
                <a:cubicBezTo>
                  <a:pt x="17596" y="23997"/>
                  <a:pt x="18145" y="24346"/>
                  <a:pt x="18693" y="24645"/>
                </a:cubicBezTo>
                <a:cubicBezTo>
                  <a:pt x="18892" y="24794"/>
                  <a:pt x="19092" y="24944"/>
                  <a:pt x="19291" y="25093"/>
                </a:cubicBezTo>
                <a:cubicBezTo>
                  <a:pt x="18842" y="24894"/>
                  <a:pt x="18344" y="24694"/>
                  <a:pt x="17845" y="24545"/>
                </a:cubicBezTo>
                <a:cubicBezTo>
                  <a:pt x="17397" y="24346"/>
                  <a:pt x="16849" y="24146"/>
                  <a:pt x="16300" y="23997"/>
                </a:cubicBezTo>
                <a:cubicBezTo>
                  <a:pt x="16051" y="23897"/>
                  <a:pt x="15802" y="23797"/>
                  <a:pt x="15553" y="23747"/>
                </a:cubicBezTo>
                <a:lnTo>
                  <a:pt x="14655" y="23448"/>
                </a:lnTo>
                <a:lnTo>
                  <a:pt x="13808" y="23249"/>
                </a:lnTo>
                <a:lnTo>
                  <a:pt x="13010" y="23000"/>
                </a:lnTo>
                <a:lnTo>
                  <a:pt x="12163" y="22800"/>
                </a:lnTo>
                <a:cubicBezTo>
                  <a:pt x="11914" y="22750"/>
                  <a:pt x="11615" y="22701"/>
                  <a:pt x="11316" y="22651"/>
                </a:cubicBezTo>
                <a:lnTo>
                  <a:pt x="9571" y="22352"/>
                </a:lnTo>
                <a:cubicBezTo>
                  <a:pt x="8973" y="22302"/>
                  <a:pt x="8425" y="22202"/>
                  <a:pt x="7827" y="22152"/>
                </a:cubicBezTo>
                <a:cubicBezTo>
                  <a:pt x="7527" y="22127"/>
                  <a:pt x="7228" y="22115"/>
                  <a:pt x="6929" y="22115"/>
                </a:cubicBezTo>
                <a:cubicBezTo>
                  <a:pt x="6630" y="22115"/>
                  <a:pt x="6331" y="22127"/>
                  <a:pt x="6032" y="22152"/>
                </a:cubicBezTo>
                <a:cubicBezTo>
                  <a:pt x="5484" y="22202"/>
                  <a:pt x="4935" y="22302"/>
                  <a:pt x="4437" y="22501"/>
                </a:cubicBezTo>
                <a:cubicBezTo>
                  <a:pt x="4337" y="22551"/>
                  <a:pt x="4238" y="22601"/>
                  <a:pt x="4138" y="22651"/>
                </a:cubicBezTo>
                <a:cubicBezTo>
                  <a:pt x="4038" y="22701"/>
                  <a:pt x="3939" y="22701"/>
                  <a:pt x="3839" y="22750"/>
                </a:cubicBezTo>
                <a:cubicBezTo>
                  <a:pt x="3739" y="22850"/>
                  <a:pt x="3640" y="22950"/>
                  <a:pt x="3540" y="23050"/>
                </a:cubicBezTo>
                <a:cubicBezTo>
                  <a:pt x="3440" y="23149"/>
                  <a:pt x="3340" y="23299"/>
                  <a:pt x="3241" y="23448"/>
                </a:cubicBezTo>
                <a:cubicBezTo>
                  <a:pt x="3141" y="23698"/>
                  <a:pt x="3091" y="23997"/>
                  <a:pt x="3091" y="24246"/>
                </a:cubicBezTo>
                <a:cubicBezTo>
                  <a:pt x="3091" y="24296"/>
                  <a:pt x="3091" y="24296"/>
                  <a:pt x="3091" y="24346"/>
                </a:cubicBezTo>
                <a:cubicBezTo>
                  <a:pt x="3091" y="24595"/>
                  <a:pt x="3191" y="24844"/>
                  <a:pt x="3340" y="25093"/>
                </a:cubicBezTo>
                <a:cubicBezTo>
                  <a:pt x="3390" y="25193"/>
                  <a:pt x="3490" y="25293"/>
                  <a:pt x="3540" y="25342"/>
                </a:cubicBezTo>
                <a:cubicBezTo>
                  <a:pt x="3640" y="25492"/>
                  <a:pt x="3739" y="25592"/>
                  <a:pt x="3889" y="25691"/>
                </a:cubicBezTo>
                <a:cubicBezTo>
                  <a:pt x="3988" y="25791"/>
                  <a:pt x="4138" y="25891"/>
                  <a:pt x="4287" y="25990"/>
                </a:cubicBezTo>
                <a:cubicBezTo>
                  <a:pt x="4836" y="26290"/>
                  <a:pt x="5384" y="26489"/>
                  <a:pt x="5932" y="26589"/>
                </a:cubicBezTo>
                <a:cubicBezTo>
                  <a:pt x="6231" y="26688"/>
                  <a:pt x="6481" y="26688"/>
                  <a:pt x="6730" y="26738"/>
                </a:cubicBezTo>
                <a:cubicBezTo>
                  <a:pt x="7029" y="26788"/>
                  <a:pt x="7378" y="26838"/>
                  <a:pt x="7627" y="26838"/>
                </a:cubicBezTo>
                <a:lnTo>
                  <a:pt x="8524" y="26938"/>
                </a:lnTo>
                <a:cubicBezTo>
                  <a:pt x="8823" y="26938"/>
                  <a:pt x="9073" y="26987"/>
                  <a:pt x="9372" y="27037"/>
                </a:cubicBezTo>
                <a:cubicBezTo>
                  <a:pt x="10070" y="27087"/>
                  <a:pt x="10718" y="27087"/>
                  <a:pt x="11415" y="27137"/>
                </a:cubicBezTo>
                <a:cubicBezTo>
                  <a:pt x="12113" y="27187"/>
                  <a:pt x="12761" y="27187"/>
                  <a:pt x="13409" y="27187"/>
                </a:cubicBezTo>
                <a:cubicBezTo>
                  <a:pt x="14605" y="27286"/>
                  <a:pt x="15752" y="27386"/>
                  <a:pt x="16898" y="27536"/>
                </a:cubicBezTo>
                <a:cubicBezTo>
                  <a:pt x="17497" y="27635"/>
                  <a:pt x="18045" y="27735"/>
                  <a:pt x="18593" y="27835"/>
                </a:cubicBezTo>
                <a:cubicBezTo>
                  <a:pt x="18892" y="27934"/>
                  <a:pt x="19191" y="27984"/>
                  <a:pt x="19490" y="28084"/>
                </a:cubicBezTo>
                <a:cubicBezTo>
                  <a:pt x="19789" y="28134"/>
                  <a:pt x="20039" y="28184"/>
                  <a:pt x="20338" y="28283"/>
                </a:cubicBezTo>
                <a:lnTo>
                  <a:pt x="20886" y="28433"/>
                </a:lnTo>
                <a:cubicBezTo>
                  <a:pt x="21634" y="28682"/>
                  <a:pt x="22431" y="28931"/>
                  <a:pt x="23179" y="29230"/>
                </a:cubicBezTo>
                <a:cubicBezTo>
                  <a:pt x="23628" y="29380"/>
                  <a:pt x="24026" y="29579"/>
                  <a:pt x="24425" y="29779"/>
                </a:cubicBezTo>
                <a:cubicBezTo>
                  <a:pt x="24824" y="29978"/>
                  <a:pt x="25272" y="30227"/>
                  <a:pt x="25671" y="30427"/>
                </a:cubicBezTo>
                <a:cubicBezTo>
                  <a:pt x="25920" y="30576"/>
                  <a:pt x="26120" y="30726"/>
                  <a:pt x="26319" y="30925"/>
                </a:cubicBezTo>
                <a:lnTo>
                  <a:pt x="26718" y="31174"/>
                </a:lnTo>
                <a:lnTo>
                  <a:pt x="26369" y="31075"/>
                </a:lnTo>
                <a:cubicBezTo>
                  <a:pt x="25771" y="30875"/>
                  <a:pt x="25173" y="30676"/>
                  <a:pt x="24624" y="30526"/>
                </a:cubicBezTo>
                <a:cubicBezTo>
                  <a:pt x="24026" y="30377"/>
                  <a:pt x="23478" y="30277"/>
                  <a:pt x="22880" y="30177"/>
                </a:cubicBezTo>
                <a:cubicBezTo>
                  <a:pt x="22332" y="30128"/>
                  <a:pt x="21684" y="30028"/>
                  <a:pt x="21085" y="29928"/>
                </a:cubicBezTo>
                <a:cubicBezTo>
                  <a:pt x="20487" y="29829"/>
                  <a:pt x="19939" y="29779"/>
                  <a:pt x="19391" y="29729"/>
                </a:cubicBezTo>
                <a:cubicBezTo>
                  <a:pt x="18842" y="29679"/>
                  <a:pt x="18244" y="29629"/>
                  <a:pt x="17646" y="29629"/>
                </a:cubicBezTo>
                <a:cubicBezTo>
                  <a:pt x="16998" y="29629"/>
                  <a:pt x="16350" y="29629"/>
                  <a:pt x="15702" y="29679"/>
                </a:cubicBezTo>
                <a:cubicBezTo>
                  <a:pt x="15403" y="29679"/>
                  <a:pt x="15104" y="29729"/>
                  <a:pt x="14805" y="29779"/>
                </a:cubicBezTo>
                <a:cubicBezTo>
                  <a:pt x="14506" y="29829"/>
                  <a:pt x="14207" y="29928"/>
                  <a:pt x="13858" y="29978"/>
                </a:cubicBezTo>
                <a:lnTo>
                  <a:pt x="13958" y="29928"/>
                </a:lnTo>
                <a:lnTo>
                  <a:pt x="13958" y="29928"/>
                </a:lnTo>
                <a:cubicBezTo>
                  <a:pt x="13459" y="30078"/>
                  <a:pt x="12961" y="30227"/>
                  <a:pt x="12462" y="30427"/>
                </a:cubicBezTo>
                <a:cubicBezTo>
                  <a:pt x="11864" y="30626"/>
                  <a:pt x="11366" y="31075"/>
                  <a:pt x="11116" y="31673"/>
                </a:cubicBezTo>
                <a:cubicBezTo>
                  <a:pt x="11066" y="31922"/>
                  <a:pt x="11066" y="32171"/>
                  <a:pt x="11066" y="32421"/>
                </a:cubicBezTo>
                <a:cubicBezTo>
                  <a:pt x="11066" y="32620"/>
                  <a:pt x="11116" y="32869"/>
                  <a:pt x="11216" y="33068"/>
                </a:cubicBezTo>
                <a:cubicBezTo>
                  <a:pt x="11415" y="33417"/>
                  <a:pt x="11764" y="33716"/>
                  <a:pt x="12163" y="33866"/>
                </a:cubicBezTo>
                <a:cubicBezTo>
                  <a:pt x="12313" y="33916"/>
                  <a:pt x="12462" y="34016"/>
                  <a:pt x="12662" y="34016"/>
                </a:cubicBezTo>
                <a:cubicBezTo>
                  <a:pt x="12761" y="34065"/>
                  <a:pt x="12911" y="34115"/>
                  <a:pt x="13060" y="34115"/>
                </a:cubicBezTo>
                <a:cubicBezTo>
                  <a:pt x="13359" y="34165"/>
                  <a:pt x="13658" y="34215"/>
                  <a:pt x="13908" y="34215"/>
                </a:cubicBezTo>
                <a:cubicBezTo>
                  <a:pt x="14207" y="34240"/>
                  <a:pt x="14506" y="34252"/>
                  <a:pt x="14805" y="34252"/>
                </a:cubicBezTo>
                <a:cubicBezTo>
                  <a:pt x="15104" y="34252"/>
                  <a:pt x="15403" y="34240"/>
                  <a:pt x="15702" y="34215"/>
                </a:cubicBezTo>
                <a:cubicBezTo>
                  <a:pt x="16250" y="34165"/>
                  <a:pt x="16799" y="34115"/>
                  <a:pt x="17347" y="34016"/>
                </a:cubicBezTo>
                <a:lnTo>
                  <a:pt x="19042" y="33716"/>
                </a:lnTo>
                <a:cubicBezTo>
                  <a:pt x="19291" y="33667"/>
                  <a:pt x="19590" y="33667"/>
                  <a:pt x="19839" y="33617"/>
                </a:cubicBezTo>
                <a:cubicBezTo>
                  <a:pt x="20138" y="33567"/>
                  <a:pt x="20388" y="33567"/>
                  <a:pt x="20637" y="33517"/>
                </a:cubicBezTo>
                <a:cubicBezTo>
                  <a:pt x="21584" y="33467"/>
                  <a:pt x="22581" y="33368"/>
                  <a:pt x="23528" y="33368"/>
                </a:cubicBezTo>
                <a:cubicBezTo>
                  <a:pt x="24375" y="33368"/>
                  <a:pt x="25223" y="33467"/>
                  <a:pt x="26070" y="33567"/>
                </a:cubicBezTo>
                <a:cubicBezTo>
                  <a:pt x="26917" y="33716"/>
                  <a:pt x="27715" y="33916"/>
                  <a:pt x="28562" y="34115"/>
                </a:cubicBezTo>
                <a:lnTo>
                  <a:pt x="28463" y="34115"/>
                </a:lnTo>
                <a:cubicBezTo>
                  <a:pt x="28911" y="34265"/>
                  <a:pt x="29360" y="34364"/>
                  <a:pt x="29758" y="34514"/>
                </a:cubicBezTo>
                <a:lnTo>
                  <a:pt x="29709" y="34514"/>
                </a:lnTo>
                <a:lnTo>
                  <a:pt x="30257" y="34664"/>
                </a:lnTo>
                <a:cubicBezTo>
                  <a:pt x="30755" y="34863"/>
                  <a:pt x="31304" y="35012"/>
                  <a:pt x="31752" y="35212"/>
                </a:cubicBezTo>
                <a:cubicBezTo>
                  <a:pt x="32400" y="35511"/>
                  <a:pt x="32949" y="35760"/>
                  <a:pt x="33497" y="36059"/>
                </a:cubicBezTo>
                <a:cubicBezTo>
                  <a:pt x="33597" y="36109"/>
                  <a:pt x="33646" y="36109"/>
                  <a:pt x="33696" y="36109"/>
                </a:cubicBezTo>
                <a:lnTo>
                  <a:pt x="34245" y="36458"/>
                </a:lnTo>
                <a:lnTo>
                  <a:pt x="34245" y="36458"/>
                </a:lnTo>
                <a:lnTo>
                  <a:pt x="33248" y="36159"/>
                </a:lnTo>
                <a:cubicBezTo>
                  <a:pt x="32699" y="36059"/>
                  <a:pt x="32101" y="35960"/>
                  <a:pt x="31553" y="35860"/>
                </a:cubicBezTo>
                <a:cubicBezTo>
                  <a:pt x="30955" y="35760"/>
                  <a:pt x="30456" y="35660"/>
                  <a:pt x="29908" y="35611"/>
                </a:cubicBezTo>
                <a:cubicBezTo>
                  <a:pt x="29609" y="35561"/>
                  <a:pt x="29260" y="35511"/>
                  <a:pt x="29011" y="35461"/>
                </a:cubicBezTo>
                <a:cubicBezTo>
                  <a:pt x="28712" y="35411"/>
                  <a:pt x="28413" y="35411"/>
                  <a:pt x="28163" y="35361"/>
                </a:cubicBezTo>
                <a:cubicBezTo>
                  <a:pt x="27864" y="35361"/>
                  <a:pt x="27615" y="35312"/>
                  <a:pt x="27316" y="35312"/>
                </a:cubicBezTo>
                <a:lnTo>
                  <a:pt x="26519" y="35262"/>
                </a:lnTo>
                <a:cubicBezTo>
                  <a:pt x="25920" y="35262"/>
                  <a:pt x="25322" y="35262"/>
                  <a:pt x="24774" y="35312"/>
                </a:cubicBezTo>
                <a:cubicBezTo>
                  <a:pt x="24275" y="35361"/>
                  <a:pt x="23827" y="35561"/>
                  <a:pt x="23428" y="35810"/>
                </a:cubicBezTo>
                <a:cubicBezTo>
                  <a:pt x="23328" y="35910"/>
                  <a:pt x="23229" y="36009"/>
                  <a:pt x="23129" y="36109"/>
                </a:cubicBezTo>
                <a:cubicBezTo>
                  <a:pt x="22980" y="36308"/>
                  <a:pt x="22880" y="36508"/>
                  <a:pt x="22830" y="36757"/>
                </a:cubicBezTo>
                <a:cubicBezTo>
                  <a:pt x="22780" y="36907"/>
                  <a:pt x="22780" y="37056"/>
                  <a:pt x="22830" y="37206"/>
                </a:cubicBezTo>
                <a:cubicBezTo>
                  <a:pt x="22830" y="37256"/>
                  <a:pt x="22830" y="37305"/>
                  <a:pt x="22830" y="37355"/>
                </a:cubicBezTo>
                <a:cubicBezTo>
                  <a:pt x="22830" y="37455"/>
                  <a:pt x="22880" y="37555"/>
                  <a:pt x="22930" y="37654"/>
                </a:cubicBezTo>
                <a:cubicBezTo>
                  <a:pt x="23029" y="37854"/>
                  <a:pt x="23179" y="38053"/>
                  <a:pt x="23378" y="38203"/>
                </a:cubicBezTo>
                <a:cubicBezTo>
                  <a:pt x="23777" y="38502"/>
                  <a:pt x="24226" y="38651"/>
                  <a:pt x="24724" y="38751"/>
                </a:cubicBezTo>
                <a:cubicBezTo>
                  <a:pt x="25173" y="38801"/>
                  <a:pt x="25621" y="38851"/>
                  <a:pt x="26070" y="38851"/>
                </a:cubicBezTo>
                <a:lnTo>
                  <a:pt x="29110" y="38851"/>
                </a:lnTo>
                <a:cubicBezTo>
                  <a:pt x="29609" y="38851"/>
                  <a:pt x="29958" y="38751"/>
                  <a:pt x="30357" y="38751"/>
                </a:cubicBezTo>
                <a:cubicBezTo>
                  <a:pt x="30755" y="38701"/>
                  <a:pt x="31204" y="38701"/>
                  <a:pt x="31653" y="38651"/>
                </a:cubicBezTo>
                <a:lnTo>
                  <a:pt x="33447" y="38651"/>
                </a:lnTo>
                <a:cubicBezTo>
                  <a:pt x="33995" y="38651"/>
                  <a:pt x="34544" y="38751"/>
                  <a:pt x="35142" y="38801"/>
                </a:cubicBezTo>
                <a:cubicBezTo>
                  <a:pt x="35690" y="38851"/>
                  <a:pt x="36288" y="38900"/>
                  <a:pt x="36886" y="39000"/>
                </a:cubicBezTo>
                <a:cubicBezTo>
                  <a:pt x="38083" y="39199"/>
                  <a:pt x="39279" y="39399"/>
                  <a:pt x="40475" y="39598"/>
                </a:cubicBezTo>
                <a:lnTo>
                  <a:pt x="40625" y="39598"/>
                </a:lnTo>
                <a:cubicBezTo>
                  <a:pt x="40675" y="39623"/>
                  <a:pt x="40712" y="39636"/>
                  <a:pt x="40749" y="39636"/>
                </a:cubicBezTo>
                <a:cubicBezTo>
                  <a:pt x="40787" y="39636"/>
                  <a:pt x="40824" y="39623"/>
                  <a:pt x="40874" y="39598"/>
                </a:cubicBezTo>
                <a:cubicBezTo>
                  <a:pt x="41372" y="39798"/>
                  <a:pt x="41871" y="39997"/>
                  <a:pt x="42419" y="40196"/>
                </a:cubicBezTo>
                <a:cubicBezTo>
                  <a:pt x="42469" y="40221"/>
                  <a:pt x="42531" y="40234"/>
                  <a:pt x="42600" y="40234"/>
                </a:cubicBezTo>
                <a:cubicBezTo>
                  <a:pt x="42668" y="40234"/>
                  <a:pt x="42743" y="40221"/>
                  <a:pt x="42818" y="40196"/>
                </a:cubicBezTo>
                <a:cubicBezTo>
                  <a:pt x="42918" y="40147"/>
                  <a:pt x="43017" y="40047"/>
                  <a:pt x="43067" y="39947"/>
                </a:cubicBezTo>
                <a:cubicBezTo>
                  <a:pt x="43167" y="39698"/>
                  <a:pt x="43067" y="39399"/>
                  <a:pt x="42818" y="39249"/>
                </a:cubicBezTo>
                <a:cubicBezTo>
                  <a:pt x="42170" y="39050"/>
                  <a:pt x="41522" y="38801"/>
                  <a:pt x="40874" y="38502"/>
                </a:cubicBezTo>
                <a:lnTo>
                  <a:pt x="40276" y="38153"/>
                </a:lnTo>
                <a:cubicBezTo>
                  <a:pt x="40126" y="38003"/>
                  <a:pt x="39977" y="37903"/>
                  <a:pt x="39827" y="37804"/>
                </a:cubicBezTo>
                <a:lnTo>
                  <a:pt x="39827" y="37804"/>
                </a:lnTo>
                <a:lnTo>
                  <a:pt x="39927" y="37854"/>
                </a:lnTo>
                <a:lnTo>
                  <a:pt x="39528" y="37555"/>
                </a:lnTo>
                <a:lnTo>
                  <a:pt x="39428" y="37455"/>
                </a:lnTo>
                <a:cubicBezTo>
                  <a:pt x="39179" y="37056"/>
                  <a:pt x="38980" y="36657"/>
                  <a:pt x="38781" y="36259"/>
                </a:cubicBezTo>
                <a:cubicBezTo>
                  <a:pt x="38581" y="35810"/>
                  <a:pt x="38332" y="35411"/>
                  <a:pt x="38133" y="35012"/>
                </a:cubicBezTo>
                <a:cubicBezTo>
                  <a:pt x="37933" y="34614"/>
                  <a:pt x="37784" y="33966"/>
                  <a:pt x="37634" y="33467"/>
                </a:cubicBezTo>
                <a:cubicBezTo>
                  <a:pt x="37435" y="32969"/>
                  <a:pt x="37285" y="32421"/>
                  <a:pt x="37185" y="31872"/>
                </a:cubicBezTo>
                <a:cubicBezTo>
                  <a:pt x="37036" y="31324"/>
                  <a:pt x="36936" y="30726"/>
                  <a:pt x="36837" y="30177"/>
                </a:cubicBezTo>
                <a:cubicBezTo>
                  <a:pt x="36737" y="29629"/>
                  <a:pt x="36637" y="29081"/>
                  <a:pt x="36537" y="28533"/>
                </a:cubicBezTo>
                <a:cubicBezTo>
                  <a:pt x="36537" y="28383"/>
                  <a:pt x="36488" y="28184"/>
                  <a:pt x="36488" y="28034"/>
                </a:cubicBezTo>
                <a:cubicBezTo>
                  <a:pt x="36388" y="27386"/>
                  <a:pt x="36338" y="26838"/>
                  <a:pt x="36288" y="26240"/>
                </a:cubicBezTo>
                <a:cubicBezTo>
                  <a:pt x="36189" y="25642"/>
                  <a:pt x="36189" y="24944"/>
                  <a:pt x="36089" y="24296"/>
                </a:cubicBezTo>
                <a:cubicBezTo>
                  <a:pt x="36089" y="24346"/>
                  <a:pt x="36089" y="24346"/>
                  <a:pt x="36089" y="24395"/>
                </a:cubicBezTo>
                <a:cubicBezTo>
                  <a:pt x="36039" y="23249"/>
                  <a:pt x="35790" y="22152"/>
                  <a:pt x="35391" y="21106"/>
                </a:cubicBezTo>
                <a:cubicBezTo>
                  <a:pt x="35192" y="20607"/>
                  <a:pt x="34942" y="20159"/>
                  <a:pt x="34693" y="19710"/>
                </a:cubicBezTo>
                <a:cubicBezTo>
                  <a:pt x="34544" y="19560"/>
                  <a:pt x="34394" y="19411"/>
                  <a:pt x="34294" y="19261"/>
                </a:cubicBezTo>
                <a:cubicBezTo>
                  <a:pt x="33995" y="19012"/>
                  <a:pt x="33646" y="18863"/>
                  <a:pt x="33298" y="18863"/>
                </a:cubicBezTo>
                <a:cubicBezTo>
                  <a:pt x="32949" y="18863"/>
                  <a:pt x="32650" y="19012"/>
                  <a:pt x="32450" y="19211"/>
                </a:cubicBezTo>
                <a:cubicBezTo>
                  <a:pt x="32350" y="19311"/>
                  <a:pt x="32251" y="19411"/>
                  <a:pt x="32151" y="19511"/>
                </a:cubicBezTo>
                <a:cubicBezTo>
                  <a:pt x="32051" y="19610"/>
                  <a:pt x="32002" y="19710"/>
                  <a:pt x="31902" y="19859"/>
                </a:cubicBezTo>
                <a:cubicBezTo>
                  <a:pt x="31802" y="20009"/>
                  <a:pt x="31752" y="20208"/>
                  <a:pt x="31702" y="20408"/>
                </a:cubicBezTo>
                <a:cubicBezTo>
                  <a:pt x="31653" y="20657"/>
                  <a:pt x="31603" y="20906"/>
                  <a:pt x="31603" y="21155"/>
                </a:cubicBezTo>
                <a:cubicBezTo>
                  <a:pt x="31603" y="21455"/>
                  <a:pt x="31603" y="21704"/>
                  <a:pt x="31603" y="21953"/>
                </a:cubicBezTo>
                <a:cubicBezTo>
                  <a:pt x="31603" y="22252"/>
                  <a:pt x="31603" y="22551"/>
                  <a:pt x="31653" y="22800"/>
                </a:cubicBezTo>
                <a:cubicBezTo>
                  <a:pt x="31702" y="23398"/>
                  <a:pt x="31752" y="23997"/>
                  <a:pt x="31902" y="24595"/>
                </a:cubicBezTo>
                <a:cubicBezTo>
                  <a:pt x="32002" y="25143"/>
                  <a:pt x="32101" y="25691"/>
                  <a:pt x="32251" y="26240"/>
                </a:cubicBezTo>
                <a:cubicBezTo>
                  <a:pt x="32400" y="26838"/>
                  <a:pt x="32500" y="27336"/>
                  <a:pt x="32650" y="27885"/>
                </a:cubicBezTo>
                <a:cubicBezTo>
                  <a:pt x="32849" y="28383"/>
                  <a:pt x="32998" y="28981"/>
                  <a:pt x="33198" y="29529"/>
                </a:cubicBezTo>
                <a:cubicBezTo>
                  <a:pt x="33298" y="29779"/>
                  <a:pt x="33397" y="30078"/>
                  <a:pt x="33497" y="30377"/>
                </a:cubicBezTo>
                <a:cubicBezTo>
                  <a:pt x="33646" y="30676"/>
                  <a:pt x="33746" y="31025"/>
                  <a:pt x="33896" y="31324"/>
                </a:cubicBezTo>
                <a:cubicBezTo>
                  <a:pt x="34145" y="31872"/>
                  <a:pt x="34394" y="32421"/>
                  <a:pt x="34693" y="32919"/>
                </a:cubicBezTo>
                <a:cubicBezTo>
                  <a:pt x="34992" y="33467"/>
                  <a:pt x="35291" y="33966"/>
                  <a:pt x="35590" y="34414"/>
                </a:cubicBezTo>
                <a:cubicBezTo>
                  <a:pt x="35939" y="34913"/>
                  <a:pt x="36288" y="35461"/>
                  <a:pt x="36637" y="35960"/>
                </a:cubicBezTo>
                <a:cubicBezTo>
                  <a:pt x="36936" y="36308"/>
                  <a:pt x="37235" y="36707"/>
                  <a:pt x="37534" y="37056"/>
                </a:cubicBezTo>
                <a:cubicBezTo>
                  <a:pt x="37036" y="36807"/>
                  <a:pt x="36537" y="36558"/>
                  <a:pt x="36089" y="36308"/>
                </a:cubicBezTo>
                <a:cubicBezTo>
                  <a:pt x="35391" y="35910"/>
                  <a:pt x="34693" y="35511"/>
                  <a:pt x="33995" y="35062"/>
                </a:cubicBezTo>
                <a:lnTo>
                  <a:pt x="32949" y="34414"/>
                </a:lnTo>
                <a:lnTo>
                  <a:pt x="32799" y="34165"/>
                </a:lnTo>
                <a:cubicBezTo>
                  <a:pt x="32699" y="33966"/>
                  <a:pt x="32600" y="33766"/>
                  <a:pt x="32500" y="33567"/>
                </a:cubicBezTo>
                <a:cubicBezTo>
                  <a:pt x="32400" y="33318"/>
                  <a:pt x="32350" y="33118"/>
                  <a:pt x="32251" y="32919"/>
                </a:cubicBezTo>
                <a:lnTo>
                  <a:pt x="32251" y="32919"/>
                </a:lnTo>
                <a:cubicBezTo>
                  <a:pt x="32251" y="32927"/>
                  <a:pt x="32251" y="32934"/>
                  <a:pt x="32251" y="32942"/>
                </a:cubicBezTo>
                <a:lnTo>
                  <a:pt x="32251" y="32942"/>
                </a:lnTo>
                <a:cubicBezTo>
                  <a:pt x="32076" y="32485"/>
                  <a:pt x="31943" y="32025"/>
                  <a:pt x="31852" y="31523"/>
                </a:cubicBezTo>
                <a:cubicBezTo>
                  <a:pt x="31752" y="31025"/>
                  <a:pt x="31603" y="30526"/>
                  <a:pt x="31503" y="30028"/>
                </a:cubicBezTo>
                <a:cubicBezTo>
                  <a:pt x="31403" y="29529"/>
                  <a:pt x="31354" y="28931"/>
                  <a:pt x="31254" y="28333"/>
                </a:cubicBezTo>
                <a:cubicBezTo>
                  <a:pt x="31204" y="28084"/>
                  <a:pt x="31154" y="27785"/>
                  <a:pt x="31154" y="27486"/>
                </a:cubicBezTo>
                <a:cubicBezTo>
                  <a:pt x="31104" y="27237"/>
                  <a:pt x="31054" y="26938"/>
                  <a:pt x="31005" y="26688"/>
                </a:cubicBezTo>
                <a:cubicBezTo>
                  <a:pt x="31005" y="26589"/>
                  <a:pt x="31005" y="26539"/>
                  <a:pt x="31005" y="26439"/>
                </a:cubicBezTo>
                <a:cubicBezTo>
                  <a:pt x="30955" y="26040"/>
                  <a:pt x="30855" y="25592"/>
                  <a:pt x="30805" y="25193"/>
                </a:cubicBezTo>
                <a:cubicBezTo>
                  <a:pt x="30755" y="24794"/>
                  <a:pt x="30755" y="24445"/>
                  <a:pt x="30706" y="24096"/>
                </a:cubicBezTo>
                <a:cubicBezTo>
                  <a:pt x="30706" y="23747"/>
                  <a:pt x="30656" y="23299"/>
                  <a:pt x="30606" y="22900"/>
                </a:cubicBezTo>
                <a:cubicBezTo>
                  <a:pt x="30556" y="22103"/>
                  <a:pt x="30506" y="21305"/>
                  <a:pt x="30406" y="20507"/>
                </a:cubicBezTo>
                <a:cubicBezTo>
                  <a:pt x="30307" y="19760"/>
                  <a:pt x="30257" y="18962"/>
                  <a:pt x="30157" y="18215"/>
                </a:cubicBezTo>
                <a:cubicBezTo>
                  <a:pt x="30107" y="17567"/>
                  <a:pt x="30008" y="17018"/>
                  <a:pt x="29958" y="16420"/>
                </a:cubicBezTo>
                <a:lnTo>
                  <a:pt x="29958" y="16570"/>
                </a:lnTo>
                <a:cubicBezTo>
                  <a:pt x="29908" y="15922"/>
                  <a:pt x="29808" y="15324"/>
                  <a:pt x="29659" y="14775"/>
                </a:cubicBezTo>
                <a:cubicBezTo>
                  <a:pt x="29609" y="14177"/>
                  <a:pt x="29410" y="13629"/>
                  <a:pt x="29160" y="13130"/>
                </a:cubicBezTo>
                <a:cubicBezTo>
                  <a:pt x="29011" y="12831"/>
                  <a:pt x="28861" y="12582"/>
                  <a:pt x="28662" y="12333"/>
                </a:cubicBezTo>
                <a:cubicBezTo>
                  <a:pt x="28562" y="12233"/>
                  <a:pt x="28463" y="12133"/>
                  <a:pt x="28363" y="12034"/>
                </a:cubicBezTo>
                <a:cubicBezTo>
                  <a:pt x="28213" y="11884"/>
                  <a:pt x="28064" y="11785"/>
                  <a:pt x="27864" y="11685"/>
                </a:cubicBezTo>
                <a:cubicBezTo>
                  <a:pt x="27765" y="11635"/>
                  <a:pt x="27615" y="11585"/>
                  <a:pt x="27515" y="11535"/>
                </a:cubicBezTo>
                <a:cubicBezTo>
                  <a:pt x="27366" y="11485"/>
                  <a:pt x="27266" y="11485"/>
                  <a:pt x="27167" y="11436"/>
                </a:cubicBezTo>
                <a:lnTo>
                  <a:pt x="26867" y="11436"/>
                </a:lnTo>
                <a:cubicBezTo>
                  <a:pt x="26768" y="11485"/>
                  <a:pt x="26668" y="11535"/>
                  <a:pt x="26568" y="11585"/>
                </a:cubicBezTo>
                <a:cubicBezTo>
                  <a:pt x="26369" y="11685"/>
                  <a:pt x="26219" y="11785"/>
                  <a:pt x="26120" y="11934"/>
                </a:cubicBezTo>
                <a:cubicBezTo>
                  <a:pt x="25970" y="12084"/>
                  <a:pt x="25821" y="12333"/>
                  <a:pt x="25771" y="12532"/>
                </a:cubicBezTo>
                <a:cubicBezTo>
                  <a:pt x="25621" y="13031"/>
                  <a:pt x="25522" y="13529"/>
                  <a:pt x="25422" y="14028"/>
                </a:cubicBezTo>
                <a:cubicBezTo>
                  <a:pt x="25372" y="14626"/>
                  <a:pt x="25322" y="15224"/>
                  <a:pt x="25322" y="15822"/>
                </a:cubicBezTo>
                <a:lnTo>
                  <a:pt x="25322" y="16669"/>
                </a:lnTo>
                <a:lnTo>
                  <a:pt x="25322" y="16819"/>
                </a:lnTo>
                <a:cubicBezTo>
                  <a:pt x="25322" y="17068"/>
                  <a:pt x="25322" y="17317"/>
                  <a:pt x="25372" y="17517"/>
                </a:cubicBezTo>
                <a:cubicBezTo>
                  <a:pt x="25422" y="18165"/>
                  <a:pt x="25522" y="18763"/>
                  <a:pt x="25621" y="19411"/>
                </a:cubicBezTo>
                <a:cubicBezTo>
                  <a:pt x="25671" y="20009"/>
                  <a:pt x="25821" y="20607"/>
                  <a:pt x="25920" y="21205"/>
                </a:cubicBezTo>
                <a:cubicBezTo>
                  <a:pt x="26070" y="21754"/>
                  <a:pt x="26219" y="22402"/>
                  <a:pt x="26419" y="23000"/>
                </a:cubicBezTo>
                <a:cubicBezTo>
                  <a:pt x="26568" y="23598"/>
                  <a:pt x="26718" y="24146"/>
                  <a:pt x="26867" y="24744"/>
                </a:cubicBezTo>
                <a:cubicBezTo>
                  <a:pt x="27017" y="25293"/>
                  <a:pt x="27216" y="25891"/>
                  <a:pt x="27416" y="26439"/>
                </a:cubicBezTo>
                <a:cubicBezTo>
                  <a:pt x="27815" y="27635"/>
                  <a:pt x="28213" y="28782"/>
                  <a:pt x="28762" y="29928"/>
                </a:cubicBezTo>
                <a:cubicBezTo>
                  <a:pt x="28961" y="30427"/>
                  <a:pt x="29260" y="30925"/>
                  <a:pt x="29559" y="31424"/>
                </a:cubicBezTo>
                <a:cubicBezTo>
                  <a:pt x="29758" y="31822"/>
                  <a:pt x="30008" y="32171"/>
                  <a:pt x="30257" y="32570"/>
                </a:cubicBezTo>
                <a:cubicBezTo>
                  <a:pt x="29509" y="32022"/>
                  <a:pt x="28811" y="31473"/>
                  <a:pt x="28064" y="30925"/>
                </a:cubicBezTo>
                <a:cubicBezTo>
                  <a:pt x="27565" y="30526"/>
                  <a:pt x="27117" y="30177"/>
                  <a:pt x="26618" y="29779"/>
                </a:cubicBezTo>
                <a:cubicBezTo>
                  <a:pt x="26319" y="29579"/>
                  <a:pt x="26020" y="29330"/>
                  <a:pt x="25721" y="29131"/>
                </a:cubicBezTo>
                <a:cubicBezTo>
                  <a:pt x="25771" y="29031"/>
                  <a:pt x="25721" y="28931"/>
                  <a:pt x="25671" y="28832"/>
                </a:cubicBezTo>
                <a:cubicBezTo>
                  <a:pt x="25571" y="28632"/>
                  <a:pt x="25472" y="28433"/>
                  <a:pt x="25372" y="28184"/>
                </a:cubicBezTo>
                <a:cubicBezTo>
                  <a:pt x="25123" y="27586"/>
                  <a:pt x="24923" y="26987"/>
                  <a:pt x="24774" y="26389"/>
                </a:cubicBezTo>
                <a:cubicBezTo>
                  <a:pt x="24674" y="26040"/>
                  <a:pt x="24575" y="25741"/>
                  <a:pt x="24475" y="25392"/>
                </a:cubicBezTo>
                <a:cubicBezTo>
                  <a:pt x="24425" y="25093"/>
                  <a:pt x="24375" y="24794"/>
                  <a:pt x="24325" y="24445"/>
                </a:cubicBezTo>
                <a:lnTo>
                  <a:pt x="24325" y="24595"/>
                </a:lnTo>
                <a:cubicBezTo>
                  <a:pt x="24275" y="23947"/>
                  <a:pt x="24126" y="23249"/>
                  <a:pt x="24076" y="22601"/>
                </a:cubicBezTo>
                <a:cubicBezTo>
                  <a:pt x="23976" y="22053"/>
                  <a:pt x="23927" y="21504"/>
                  <a:pt x="23927" y="20956"/>
                </a:cubicBezTo>
                <a:cubicBezTo>
                  <a:pt x="23877" y="20408"/>
                  <a:pt x="23877" y="19810"/>
                  <a:pt x="23927" y="19261"/>
                </a:cubicBezTo>
                <a:cubicBezTo>
                  <a:pt x="23927" y="18663"/>
                  <a:pt x="23976" y="18115"/>
                  <a:pt x="23976" y="17517"/>
                </a:cubicBezTo>
                <a:lnTo>
                  <a:pt x="23976" y="15872"/>
                </a:lnTo>
                <a:cubicBezTo>
                  <a:pt x="23976" y="15373"/>
                  <a:pt x="23976" y="14825"/>
                  <a:pt x="23927" y="14277"/>
                </a:cubicBezTo>
                <a:cubicBezTo>
                  <a:pt x="23927" y="14028"/>
                  <a:pt x="23877" y="13728"/>
                  <a:pt x="23827" y="13429"/>
                </a:cubicBezTo>
                <a:cubicBezTo>
                  <a:pt x="23827" y="13180"/>
                  <a:pt x="23827" y="12881"/>
                  <a:pt x="23777" y="12582"/>
                </a:cubicBezTo>
                <a:cubicBezTo>
                  <a:pt x="23827" y="11436"/>
                  <a:pt x="23677" y="10289"/>
                  <a:pt x="23428" y="9193"/>
                </a:cubicBezTo>
                <a:cubicBezTo>
                  <a:pt x="23328" y="8893"/>
                  <a:pt x="23229" y="8594"/>
                  <a:pt x="23029" y="8345"/>
                </a:cubicBezTo>
                <a:cubicBezTo>
                  <a:pt x="22880" y="8046"/>
                  <a:pt x="22631" y="7797"/>
                  <a:pt x="22431" y="7597"/>
                </a:cubicBezTo>
                <a:cubicBezTo>
                  <a:pt x="22232" y="7398"/>
                  <a:pt x="21983" y="7249"/>
                  <a:pt x="21684" y="7199"/>
                </a:cubicBezTo>
                <a:cubicBezTo>
                  <a:pt x="21584" y="7174"/>
                  <a:pt x="21484" y="7161"/>
                  <a:pt x="21391" y="7161"/>
                </a:cubicBezTo>
                <a:cubicBezTo>
                  <a:pt x="21297" y="7161"/>
                  <a:pt x="21210" y="7174"/>
                  <a:pt x="21135" y="7199"/>
                </a:cubicBezTo>
                <a:cubicBezTo>
                  <a:pt x="20936" y="7199"/>
                  <a:pt x="20736" y="7249"/>
                  <a:pt x="20587" y="7348"/>
                </a:cubicBezTo>
                <a:cubicBezTo>
                  <a:pt x="20437" y="7448"/>
                  <a:pt x="20288" y="7548"/>
                  <a:pt x="20188" y="7647"/>
                </a:cubicBezTo>
                <a:cubicBezTo>
                  <a:pt x="20088" y="7797"/>
                  <a:pt x="19989" y="7897"/>
                  <a:pt x="19889" y="8046"/>
                </a:cubicBezTo>
                <a:cubicBezTo>
                  <a:pt x="19740" y="8295"/>
                  <a:pt x="19590" y="8594"/>
                  <a:pt x="19540" y="8893"/>
                </a:cubicBezTo>
                <a:cubicBezTo>
                  <a:pt x="19440" y="9143"/>
                  <a:pt x="19391" y="9442"/>
                  <a:pt x="19391" y="9741"/>
                </a:cubicBezTo>
                <a:cubicBezTo>
                  <a:pt x="19341" y="10040"/>
                  <a:pt x="19291" y="10289"/>
                  <a:pt x="19291" y="10588"/>
                </a:cubicBezTo>
                <a:cubicBezTo>
                  <a:pt x="19241" y="10837"/>
                  <a:pt x="19241" y="11137"/>
                  <a:pt x="19241" y="11436"/>
                </a:cubicBezTo>
                <a:cubicBezTo>
                  <a:pt x="19241" y="11735"/>
                  <a:pt x="19241" y="11934"/>
                  <a:pt x="19241" y="12233"/>
                </a:cubicBezTo>
                <a:lnTo>
                  <a:pt x="19291" y="12881"/>
                </a:lnTo>
                <a:cubicBezTo>
                  <a:pt x="19341" y="13429"/>
                  <a:pt x="19391" y="13928"/>
                  <a:pt x="19440" y="14426"/>
                </a:cubicBezTo>
                <a:lnTo>
                  <a:pt x="19440" y="14327"/>
                </a:lnTo>
                <a:cubicBezTo>
                  <a:pt x="19440" y="14626"/>
                  <a:pt x="19540" y="14925"/>
                  <a:pt x="19590" y="15274"/>
                </a:cubicBezTo>
                <a:cubicBezTo>
                  <a:pt x="19640" y="15573"/>
                  <a:pt x="19690" y="15822"/>
                  <a:pt x="19740" y="16121"/>
                </a:cubicBezTo>
                <a:cubicBezTo>
                  <a:pt x="19839" y="16719"/>
                  <a:pt x="19939" y="17268"/>
                  <a:pt x="20039" y="17866"/>
                </a:cubicBezTo>
                <a:cubicBezTo>
                  <a:pt x="20138" y="18464"/>
                  <a:pt x="20238" y="19062"/>
                  <a:pt x="20388" y="19660"/>
                </a:cubicBezTo>
                <a:cubicBezTo>
                  <a:pt x="20487" y="20258"/>
                  <a:pt x="20687" y="20856"/>
                  <a:pt x="20836" y="21455"/>
                </a:cubicBezTo>
                <a:cubicBezTo>
                  <a:pt x="20986" y="22053"/>
                  <a:pt x="21185" y="22701"/>
                  <a:pt x="21384" y="23349"/>
                </a:cubicBezTo>
                <a:cubicBezTo>
                  <a:pt x="21534" y="23947"/>
                  <a:pt x="21733" y="24395"/>
                  <a:pt x="21933" y="24944"/>
                </a:cubicBezTo>
                <a:cubicBezTo>
                  <a:pt x="22132" y="25442"/>
                  <a:pt x="22381" y="26040"/>
                  <a:pt x="22680" y="26638"/>
                </a:cubicBezTo>
                <a:lnTo>
                  <a:pt x="22381" y="26339"/>
                </a:lnTo>
                <a:lnTo>
                  <a:pt x="19740" y="23947"/>
                </a:lnTo>
                <a:lnTo>
                  <a:pt x="19291" y="23498"/>
                </a:lnTo>
                <a:cubicBezTo>
                  <a:pt x="19191" y="23249"/>
                  <a:pt x="19042" y="23000"/>
                  <a:pt x="18942" y="22750"/>
                </a:cubicBezTo>
                <a:lnTo>
                  <a:pt x="18543" y="21803"/>
                </a:lnTo>
                <a:cubicBezTo>
                  <a:pt x="18394" y="21405"/>
                  <a:pt x="18244" y="21006"/>
                  <a:pt x="18194" y="20607"/>
                </a:cubicBezTo>
                <a:cubicBezTo>
                  <a:pt x="18045" y="20159"/>
                  <a:pt x="17945" y="19760"/>
                  <a:pt x="17845" y="19311"/>
                </a:cubicBezTo>
                <a:cubicBezTo>
                  <a:pt x="17746" y="18863"/>
                  <a:pt x="17696" y="18563"/>
                  <a:pt x="17646" y="18165"/>
                </a:cubicBezTo>
                <a:cubicBezTo>
                  <a:pt x="17596" y="17766"/>
                  <a:pt x="17497" y="17268"/>
                  <a:pt x="17447" y="16819"/>
                </a:cubicBezTo>
                <a:cubicBezTo>
                  <a:pt x="17397" y="16370"/>
                  <a:pt x="17397" y="15872"/>
                  <a:pt x="17347" y="15423"/>
                </a:cubicBezTo>
                <a:cubicBezTo>
                  <a:pt x="17347" y="14975"/>
                  <a:pt x="17347" y="14376"/>
                  <a:pt x="17347" y="13828"/>
                </a:cubicBezTo>
                <a:cubicBezTo>
                  <a:pt x="17347" y="13280"/>
                  <a:pt x="17447" y="12831"/>
                  <a:pt x="17497" y="12333"/>
                </a:cubicBezTo>
                <a:cubicBezTo>
                  <a:pt x="17546" y="11785"/>
                  <a:pt x="17546" y="11236"/>
                  <a:pt x="17546" y="10738"/>
                </a:cubicBezTo>
                <a:cubicBezTo>
                  <a:pt x="17546" y="10189"/>
                  <a:pt x="17546" y="9591"/>
                  <a:pt x="17497" y="9043"/>
                </a:cubicBezTo>
                <a:cubicBezTo>
                  <a:pt x="17447" y="8495"/>
                  <a:pt x="17497" y="7897"/>
                  <a:pt x="17497" y="7348"/>
                </a:cubicBezTo>
                <a:cubicBezTo>
                  <a:pt x="17497" y="6700"/>
                  <a:pt x="17447" y="6102"/>
                  <a:pt x="17397" y="5504"/>
                </a:cubicBezTo>
                <a:cubicBezTo>
                  <a:pt x="17297" y="4956"/>
                  <a:pt x="17098" y="4407"/>
                  <a:pt x="16749" y="3909"/>
                </a:cubicBezTo>
                <a:cubicBezTo>
                  <a:pt x="16649" y="3759"/>
                  <a:pt x="16549" y="3610"/>
                  <a:pt x="16400" y="3510"/>
                </a:cubicBezTo>
                <a:cubicBezTo>
                  <a:pt x="16350" y="3410"/>
                  <a:pt x="16250" y="3361"/>
                  <a:pt x="16151" y="3311"/>
                </a:cubicBezTo>
                <a:cubicBezTo>
                  <a:pt x="16101" y="3211"/>
                  <a:pt x="16001" y="3161"/>
                  <a:pt x="15951" y="3161"/>
                </a:cubicBezTo>
                <a:cubicBezTo>
                  <a:pt x="15805" y="3088"/>
                  <a:pt x="15659" y="3042"/>
                  <a:pt x="15533" y="3042"/>
                </a:cubicBezTo>
                <a:cubicBezTo>
                  <a:pt x="15487" y="3042"/>
                  <a:pt x="15443" y="3048"/>
                  <a:pt x="15403" y="3062"/>
                </a:cubicBezTo>
                <a:cubicBezTo>
                  <a:pt x="15154" y="3062"/>
                  <a:pt x="14954" y="3111"/>
                  <a:pt x="14755" y="3211"/>
                </a:cubicBezTo>
                <a:cubicBezTo>
                  <a:pt x="14506" y="3311"/>
                  <a:pt x="14306" y="3510"/>
                  <a:pt x="14157" y="3710"/>
                </a:cubicBezTo>
                <a:cubicBezTo>
                  <a:pt x="14057" y="3859"/>
                  <a:pt x="13958" y="3959"/>
                  <a:pt x="13858" y="4108"/>
                </a:cubicBezTo>
                <a:cubicBezTo>
                  <a:pt x="13808" y="4258"/>
                  <a:pt x="13708" y="4358"/>
                  <a:pt x="13658" y="4507"/>
                </a:cubicBezTo>
                <a:cubicBezTo>
                  <a:pt x="13509" y="4806"/>
                  <a:pt x="13359" y="5055"/>
                  <a:pt x="13260" y="5354"/>
                </a:cubicBezTo>
                <a:cubicBezTo>
                  <a:pt x="13110" y="5953"/>
                  <a:pt x="13010" y="6501"/>
                  <a:pt x="12961" y="7099"/>
                </a:cubicBezTo>
                <a:cubicBezTo>
                  <a:pt x="12911" y="7697"/>
                  <a:pt x="12911" y="8245"/>
                  <a:pt x="12911" y="8844"/>
                </a:cubicBezTo>
                <a:lnTo>
                  <a:pt x="12911" y="9641"/>
                </a:lnTo>
                <a:cubicBezTo>
                  <a:pt x="12911" y="9940"/>
                  <a:pt x="12961" y="10239"/>
                  <a:pt x="13010" y="10489"/>
                </a:cubicBezTo>
                <a:cubicBezTo>
                  <a:pt x="13010" y="10788"/>
                  <a:pt x="13060" y="11137"/>
                  <a:pt x="13060" y="11485"/>
                </a:cubicBezTo>
                <a:cubicBezTo>
                  <a:pt x="13110" y="11834"/>
                  <a:pt x="13160" y="11984"/>
                  <a:pt x="13210" y="12233"/>
                </a:cubicBezTo>
                <a:cubicBezTo>
                  <a:pt x="13260" y="12532"/>
                  <a:pt x="13359" y="12881"/>
                  <a:pt x="13409" y="13130"/>
                </a:cubicBezTo>
                <a:cubicBezTo>
                  <a:pt x="13459" y="13429"/>
                  <a:pt x="13509" y="13728"/>
                  <a:pt x="13559" y="14028"/>
                </a:cubicBezTo>
                <a:cubicBezTo>
                  <a:pt x="13708" y="14576"/>
                  <a:pt x="13908" y="15124"/>
                  <a:pt x="14107" y="15672"/>
                </a:cubicBezTo>
                <a:cubicBezTo>
                  <a:pt x="14257" y="16221"/>
                  <a:pt x="14456" y="16769"/>
                  <a:pt x="14655" y="17317"/>
                </a:cubicBezTo>
                <a:cubicBezTo>
                  <a:pt x="14805" y="17866"/>
                  <a:pt x="15054" y="18563"/>
                  <a:pt x="15353" y="19211"/>
                </a:cubicBezTo>
                <a:cubicBezTo>
                  <a:pt x="15253" y="19112"/>
                  <a:pt x="15154" y="19012"/>
                  <a:pt x="15054" y="18912"/>
                </a:cubicBezTo>
                <a:cubicBezTo>
                  <a:pt x="14257" y="18015"/>
                  <a:pt x="13509" y="17118"/>
                  <a:pt x="12711" y="16221"/>
                </a:cubicBezTo>
                <a:cubicBezTo>
                  <a:pt x="12313" y="15772"/>
                  <a:pt x="11914" y="15373"/>
                  <a:pt x="11565" y="14875"/>
                </a:cubicBezTo>
                <a:lnTo>
                  <a:pt x="11266" y="14476"/>
                </a:lnTo>
                <a:cubicBezTo>
                  <a:pt x="11266" y="14426"/>
                  <a:pt x="11266" y="14376"/>
                  <a:pt x="11266" y="14376"/>
                </a:cubicBezTo>
                <a:cubicBezTo>
                  <a:pt x="11216" y="14177"/>
                  <a:pt x="11116" y="13978"/>
                  <a:pt x="11066" y="13778"/>
                </a:cubicBezTo>
                <a:cubicBezTo>
                  <a:pt x="11017" y="13579"/>
                  <a:pt x="10967" y="13429"/>
                  <a:pt x="10867" y="13230"/>
                </a:cubicBezTo>
                <a:cubicBezTo>
                  <a:pt x="10817" y="12931"/>
                  <a:pt x="10718" y="12632"/>
                  <a:pt x="10668" y="12283"/>
                </a:cubicBezTo>
                <a:lnTo>
                  <a:pt x="10668" y="12183"/>
                </a:lnTo>
                <a:cubicBezTo>
                  <a:pt x="10668" y="11934"/>
                  <a:pt x="10618" y="11635"/>
                  <a:pt x="10618" y="11386"/>
                </a:cubicBezTo>
                <a:lnTo>
                  <a:pt x="10618" y="10538"/>
                </a:lnTo>
                <a:cubicBezTo>
                  <a:pt x="10668" y="9890"/>
                  <a:pt x="10718" y="9292"/>
                  <a:pt x="10817" y="8644"/>
                </a:cubicBezTo>
                <a:cubicBezTo>
                  <a:pt x="10817" y="8345"/>
                  <a:pt x="10917" y="8046"/>
                  <a:pt x="10917" y="7747"/>
                </a:cubicBezTo>
                <a:cubicBezTo>
                  <a:pt x="10967" y="7448"/>
                  <a:pt x="11017" y="7149"/>
                  <a:pt x="11066" y="6800"/>
                </a:cubicBezTo>
                <a:lnTo>
                  <a:pt x="11066" y="6650"/>
                </a:lnTo>
                <a:cubicBezTo>
                  <a:pt x="11166" y="6202"/>
                  <a:pt x="11216" y="5753"/>
                  <a:pt x="11266" y="5255"/>
                </a:cubicBezTo>
                <a:cubicBezTo>
                  <a:pt x="11366" y="4756"/>
                  <a:pt x="11415" y="4208"/>
                  <a:pt x="11465" y="3660"/>
                </a:cubicBezTo>
                <a:cubicBezTo>
                  <a:pt x="11515" y="3361"/>
                  <a:pt x="11515" y="3111"/>
                  <a:pt x="11515" y="2812"/>
                </a:cubicBezTo>
                <a:cubicBezTo>
                  <a:pt x="11515" y="2513"/>
                  <a:pt x="11465" y="2214"/>
                  <a:pt x="11415" y="1915"/>
                </a:cubicBezTo>
                <a:cubicBezTo>
                  <a:pt x="11266" y="1367"/>
                  <a:pt x="10967" y="819"/>
                  <a:pt x="10568" y="420"/>
                </a:cubicBezTo>
                <a:cubicBezTo>
                  <a:pt x="10418" y="270"/>
                  <a:pt x="10219" y="171"/>
                  <a:pt x="10020" y="71"/>
                </a:cubicBezTo>
                <a:cubicBezTo>
                  <a:pt x="9914" y="36"/>
                  <a:pt x="9783" y="0"/>
                  <a:pt x="9645"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Rectangle : coins arrondis 67">
            <a:extLst>
              <a:ext uri="{FF2B5EF4-FFF2-40B4-BE49-F238E27FC236}">
                <a16:creationId xmlns:a16="http://schemas.microsoft.com/office/drawing/2014/main" id="{AB139152-DB63-4894-A8E7-AD08BEEBCB80}"/>
              </a:ext>
            </a:extLst>
          </p:cNvPr>
          <p:cNvSpPr/>
          <p:nvPr/>
        </p:nvSpPr>
        <p:spPr>
          <a:xfrm>
            <a:off x="9669243" y="1944591"/>
            <a:ext cx="2403940" cy="4705071"/>
          </a:xfrm>
          <a:prstGeom prst="roundRect">
            <a:avLst>
              <a:gd name="adj" fmla="val 6017"/>
            </a:avLst>
          </a:prstGeom>
          <a:solidFill>
            <a:srgbClr val="FE9C8F">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69" name="Rectangle : coins arrondis 68">
            <a:extLst>
              <a:ext uri="{FF2B5EF4-FFF2-40B4-BE49-F238E27FC236}">
                <a16:creationId xmlns:a16="http://schemas.microsoft.com/office/drawing/2014/main" id="{94D5DD36-1E0B-49BF-B7F3-0F1674CD38B4}"/>
              </a:ext>
            </a:extLst>
          </p:cNvPr>
          <p:cNvSpPr/>
          <p:nvPr/>
        </p:nvSpPr>
        <p:spPr>
          <a:xfrm>
            <a:off x="9636741" y="1894157"/>
            <a:ext cx="2328023" cy="4785670"/>
          </a:xfrm>
          <a:prstGeom prst="roundRect">
            <a:avLst>
              <a:gd name="adj" fmla="val 6017"/>
            </a:avLst>
          </a:prstGeom>
          <a:solidFill>
            <a:srgbClr val="FFEDEB">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70" name="Rectangle : coins arrondis 72">
            <a:extLst>
              <a:ext uri="{FF2B5EF4-FFF2-40B4-BE49-F238E27FC236}">
                <a16:creationId xmlns:a16="http://schemas.microsoft.com/office/drawing/2014/main" id="{F825EA42-1CF2-4A68-A67F-408F1ACDF0B0}"/>
              </a:ext>
            </a:extLst>
          </p:cNvPr>
          <p:cNvSpPr>
            <a:spLocks noChangeArrowheads="1"/>
          </p:cNvSpPr>
          <p:nvPr/>
        </p:nvSpPr>
        <p:spPr bwMode="auto">
          <a:xfrm>
            <a:off x="9584743" y="1897483"/>
            <a:ext cx="2381990" cy="4746136"/>
          </a:xfrm>
          <a:prstGeom prst="roundRect">
            <a:avLst>
              <a:gd name="adj" fmla="val 6019"/>
            </a:avLst>
          </a:prstGeom>
          <a:noFill/>
          <a:ln w="28575">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tabLst/>
            </a:pPr>
            <a:endParaRPr lang="en-US" sz="1050" b="0" i="0" dirty="0">
              <a:solidFill>
                <a:srgbClr val="000000"/>
              </a:solidFill>
              <a:effectLst/>
              <a:latin typeface="Consolas" panose="020B0609020204030204" pitchFamily="49" charset="0"/>
            </a:endParaRPr>
          </a:p>
          <a:p>
            <a:pPr marL="0" marR="0" lvl="0" indent="0" algn="ctr" defTabSz="914400" eaLnBrk="0" fontAlgn="base" latinLnBrk="0" hangingPunct="0">
              <a:lnSpc>
                <a:spcPct val="100000"/>
              </a:lnSpc>
              <a:spcBef>
                <a:spcPct val="0"/>
              </a:spcBef>
              <a:spcAft>
                <a:spcPct val="0"/>
              </a:spcAft>
              <a:buClrTx/>
              <a:buSzTx/>
              <a:tabLst/>
            </a:pPr>
            <a:endParaRPr lang="en-US" sz="1050" dirty="0">
              <a:latin typeface="Consolas" panose="020B0609020204030204" pitchFamily="49" charset="0"/>
            </a:endParaRPr>
          </a:p>
          <a:p>
            <a:pPr marL="0" marR="0" lvl="0" indent="0" algn="ctr" defTabSz="914400" eaLnBrk="0" fontAlgn="base" latinLnBrk="0" hangingPunct="0">
              <a:lnSpc>
                <a:spcPct val="100000"/>
              </a:lnSpc>
              <a:spcBef>
                <a:spcPct val="0"/>
              </a:spcBef>
              <a:spcAft>
                <a:spcPct val="0"/>
              </a:spcAft>
              <a:buClrTx/>
              <a:buSzTx/>
              <a:tabLst/>
            </a:pPr>
            <a:r>
              <a:rPr lang="en-US" sz="1050" b="0" i="0" dirty="0">
                <a:solidFill>
                  <a:srgbClr val="000000"/>
                </a:solidFill>
                <a:effectLst/>
                <a:latin typeface="Consolas" panose="020B0609020204030204" pitchFamily="49" charset="0"/>
              </a:rPr>
              <a:t>Showing all the registered users and their groups in detail (</a:t>
            </a:r>
            <a:r>
              <a:rPr lang="en-US" sz="1050" b="0" i="0" dirty="0" err="1">
                <a:solidFill>
                  <a:srgbClr val="000000"/>
                </a:solidFill>
                <a:effectLst/>
                <a:latin typeface="Consolas" panose="020B0609020204030204" pitchFamily="49" charset="0"/>
              </a:rPr>
              <a:t>fFor</a:t>
            </a:r>
            <a:r>
              <a:rPr lang="en-US" sz="1050" b="0" i="0" dirty="0">
                <a:solidFill>
                  <a:srgbClr val="000000"/>
                </a:solidFill>
                <a:effectLst/>
                <a:latin typeface="Consolas" panose="020B0609020204030204" pitchFamily="49" charset="0"/>
              </a:rPr>
              <a:t> systems where the UID</a:t>
            </a:r>
            <a:br>
              <a:rPr lang="en-US" sz="1050" b="0" i="0" dirty="0">
                <a:solidFill>
                  <a:srgbClr val="000000"/>
                </a:solidFill>
                <a:effectLst/>
                <a:latin typeface="Consolas" panose="020B0609020204030204" pitchFamily="49" charset="0"/>
              </a:rPr>
            </a:br>
            <a:r>
              <a:rPr lang="en-US" sz="1050" b="0" i="0" dirty="0">
                <a:solidFill>
                  <a:srgbClr val="000000"/>
                </a:solidFill>
                <a:effectLst/>
                <a:latin typeface="Consolas" panose="020B0609020204030204" pitchFamily="49" charset="0"/>
              </a:rPr>
              <a:t>starts at 500):</a:t>
            </a:r>
            <a:br>
              <a:rPr lang="en-US" sz="1050" b="0" i="0" dirty="0">
                <a:solidFill>
                  <a:srgbClr val="000000"/>
                </a:solidFill>
                <a:effectLst/>
                <a:latin typeface="Consolas" panose="020B0609020204030204" pitchFamily="49" charset="0"/>
              </a:rPr>
            </a:br>
            <a:r>
              <a:rPr lang="en-US" sz="1050" b="1" i="0" dirty="0">
                <a:solidFill>
                  <a:schemeClr val="accent2">
                    <a:lumMod val="75000"/>
                  </a:schemeClr>
                </a:solidFill>
                <a:effectLst/>
                <a:latin typeface="Consolas" panose="020B0609020204030204" pitchFamily="49" charset="0"/>
              </a:rPr>
              <a:t>grep ':[5-9]..:' /etc/passwd | cut -d: -f1) ; \</a:t>
            </a:r>
            <a:br>
              <a:rPr lang="en-US" sz="1050" b="1" i="0" dirty="0">
                <a:solidFill>
                  <a:schemeClr val="accent2">
                    <a:lumMod val="75000"/>
                  </a:schemeClr>
                </a:solidFill>
                <a:effectLst/>
                <a:latin typeface="Consolas" panose="020B0609020204030204" pitchFamily="49" charset="0"/>
              </a:rPr>
            </a:br>
            <a:r>
              <a:rPr lang="en-US" sz="1050" b="1" i="0" dirty="0">
                <a:solidFill>
                  <a:schemeClr val="accent2">
                    <a:lumMod val="75000"/>
                  </a:schemeClr>
                </a:solidFill>
                <a:effectLst/>
                <a:latin typeface="Consolas" panose="020B0609020204030204" pitchFamily="49" charset="0"/>
              </a:rPr>
              <a:t>for user in $users; do id $user ; done ;</a:t>
            </a:r>
            <a:br>
              <a:rPr lang="en-US" sz="1050" b="1" i="0" dirty="0">
                <a:solidFill>
                  <a:schemeClr val="accent2">
                    <a:lumMod val="75000"/>
                  </a:schemeClr>
                </a:solidFill>
                <a:effectLst/>
                <a:latin typeface="Consolas" panose="020B0609020204030204" pitchFamily="49" charset="0"/>
              </a:rPr>
            </a:br>
            <a:r>
              <a:rPr lang="en-US" sz="1050" b="0" i="0" dirty="0">
                <a:solidFill>
                  <a:srgbClr val="000000"/>
                </a:solidFill>
                <a:effectLst/>
                <a:latin typeface="Consolas" panose="020B0609020204030204" pitchFamily="49" charset="0"/>
              </a:rPr>
              <a:t>Producing an encrypted password through crypt() function.</a:t>
            </a:r>
            <a:br>
              <a:rPr lang="en-US" sz="1050" b="0" i="0" dirty="0">
                <a:solidFill>
                  <a:srgbClr val="000000"/>
                </a:solidFill>
                <a:effectLst/>
                <a:latin typeface="Consolas" panose="020B0609020204030204" pitchFamily="49" charset="0"/>
              </a:rPr>
            </a:br>
            <a:r>
              <a:rPr lang="en-US" sz="1050" b="1" i="0" dirty="0">
                <a:solidFill>
                  <a:schemeClr val="accent2">
                    <a:lumMod val="75000"/>
                  </a:schemeClr>
                </a:solidFill>
                <a:effectLst/>
                <a:latin typeface="Consolas" panose="020B0609020204030204" pitchFamily="49" charset="0"/>
              </a:rPr>
              <a:t>echo </a:t>
            </a:r>
            <a:r>
              <a:rPr lang="en-US" sz="1050" b="1" i="0" dirty="0" err="1">
                <a:solidFill>
                  <a:schemeClr val="accent2">
                    <a:lumMod val="75000"/>
                  </a:schemeClr>
                </a:solidFill>
                <a:effectLst/>
                <a:latin typeface="Consolas" panose="020B0609020204030204" pitchFamily="49" charset="0"/>
              </a:rPr>
              <a:t>ClearTextPassword</a:t>
            </a:r>
            <a:r>
              <a:rPr lang="en-US" sz="1050" b="1" i="0" dirty="0">
                <a:solidFill>
                  <a:schemeClr val="accent2">
                    <a:lumMod val="75000"/>
                  </a:schemeClr>
                </a:solidFill>
                <a:effectLst/>
                <a:latin typeface="Consolas" panose="020B0609020204030204" pitchFamily="49" charset="0"/>
              </a:rPr>
              <a:t> | </a:t>
            </a:r>
            <a:r>
              <a:rPr lang="en-US" sz="1050" b="1" i="0" dirty="0" err="1">
                <a:solidFill>
                  <a:schemeClr val="accent2">
                    <a:lumMod val="75000"/>
                  </a:schemeClr>
                </a:solidFill>
                <a:effectLst/>
                <a:latin typeface="Consolas" panose="020B0609020204030204" pitchFamily="49" charset="0"/>
              </a:rPr>
              <a:t>mkpasswd</a:t>
            </a:r>
            <a:r>
              <a:rPr lang="en-US" sz="1050" b="1" i="0" dirty="0">
                <a:solidFill>
                  <a:schemeClr val="accent2">
                    <a:lumMod val="75000"/>
                  </a:schemeClr>
                </a:solidFill>
                <a:effectLst/>
                <a:latin typeface="Consolas" panose="020B0609020204030204" pitchFamily="49" charset="0"/>
              </a:rPr>
              <a:t> -s</a:t>
            </a:r>
            <a:br>
              <a:rPr lang="en-US" sz="1050" b="1" i="0" dirty="0">
                <a:solidFill>
                  <a:schemeClr val="accent2">
                    <a:lumMod val="75000"/>
                  </a:schemeClr>
                </a:solidFill>
                <a:effectLst/>
                <a:latin typeface="Consolas" panose="020B0609020204030204" pitchFamily="49" charset="0"/>
              </a:rPr>
            </a:br>
            <a:r>
              <a:rPr lang="en-US" sz="1050" b="0" i="0" dirty="0">
                <a:solidFill>
                  <a:srgbClr val="000000"/>
                </a:solidFill>
                <a:effectLst/>
                <a:latin typeface="Consolas" panose="020B0609020204030204" pitchFamily="49" charset="0"/>
              </a:rPr>
              <a:t>Disable a user account without deleting anything:</a:t>
            </a:r>
            <a:br>
              <a:rPr lang="en-US" sz="1050" b="0" i="0" dirty="0">
                <a:solidFill>
                  <a:srgbClr val="000000"/>
                </a:solidFill>
                <a:effectLst/>
                <a:latin typeface="Consolas" panose="020B0609020204030204" pitchFamily="49" charset="0"/>
              </a:rPr>
            </a:br>
            <a:r>
              <a:rPr lang="en-US" sz="1050" b="1" i="0" dirty="0">
                <a:solidFill>
                  <a:schemeClr val="accent2">
                    <a:lumMod val="75000"/>
                  </a:schemeClr>
                </a:solidFill>
                <a:effectLst/>
                <a:latin typeface="Consolas" panose="020B0609020204030204" pitchFamily="49" charset="0"/>
              </a:rPr>
              <a:t>Add a * or a ! to the encrypted password in /etc/shadow file.</a:t>
            </a:r>
            <a:br>
              <a:rPr lang="en-US" sz="1050" b="1" i="0" dirty="0">
                <a:solidFill>
                  <a:schemeClr val="accent2">
                    <a:lumMod val="75000"/>
                  </a:schemeClr>
                </a:solidFill>
                <a:effectLst/>
                <a:latin typeface="Consolas" panose="020B0609020204030204" pitchFamily="49" charset="0"/>
              </a:rPr>
            </a:br>
            <a:r>
              <a:rPr lang="en-US" sz="1050" b="0" i="0" dirty="0">
                <a:solidFill>
                  <a:srgbClr val="000000"/>
                </a:solidFill>
                <a:effectLst/>
                <a:latin typeface="Consolas" panose="020B0609020204030204" pitchFamily="49" charset="0"/>
              </a:rPr>
              <a:t>Preventing a user from logging in to a shell:</a:t>
            </a:r>
            <a:br>
              <a:rPr lang="en-US" sz="1050" b="0" i="0" dirty="0">
                <a:solidFill>
                  <a:srgbClr val="000000"/>
                </a:solidFill>
                <a:effectLst/>
                <a:latin typeface="Consolas" panose="020B0609020204030204" pitchFamily="49" charset="0"/>
              </a:rPr>
            </a:br>
            <a:r>
              <a:rPr lang="en-US" sz="1050" b="1" i="0" dirty="0">
                <a:solidFill>
                  <a:schemeClr val="accent2">
                    <a:lumMod val="75000"/>
                  </a:schemeClr>
                </a:solidFill>
                <a:effectLst/>
                <a:latin typeface="Consolas" panose="020B0609020204030204" pitchFamily="49" charset="0"/>
              </a:rPr>
              <a:t>Change the user’s shell entry in /etc/passwd to /bin/false</a:t>
            </a:r>
            <a:br>
              <a:rPr lang="en-US" sz="1050" b="1" i="0" dirty="0">
                <a:solidFill>
                  <a:schemeClr val="accent2">
                    <a:lumMod val="75000"/>
                  </a:schemeClr>
                </a:solidFill>
                <a:effectLst/>
                <a:latin typeface="Consolas" panose="020B0609020204030204" pitchFamily="49" charset="0"/>
              </a:rPr>
            </a:br>
            <a:r>
              <a:rPr lang="en-US" sz="1050" b="1" i="0" dirty="0" err="1">
                <a:solidFill>
                  <a:schemeClr val="accent2">
                    <a:lumMod val="75000"/>
                  </a:schemeClr>
                </a:solidFill>
                <a:effectLst/>
                <a:latin typeface="Consolas" panose="020B0609020204030204" pitchFamily="49" charset="0"/>
              </a:rPr>
              <a:t>usermod</a:t>
            </a:r>
            <a:r>
              <a:rPr lang="en-US" sz="1050" b="1" i="0" dirty="0">
                <a:solidFill>
                  <a:schemeClr val="accent2">
                    <a:lumMod val="75000"/>
                  </a:schemeClr>
                </a:solidFill>
                <a:effectLst/>
                <a:latin typeface="Consolas" panose="020B0609020204030204" pitchFamily="49" charset="0"/>
              </a:rPr>
              <a:t> -s /bin/false username</a:t>
            </a:r>
            <a:r>
              <a:rPr lang="en-US" sz="1050" b="1" dirty="0">
                <a:solidFill>
                  <a:schemeClr val="accent2">
                    <a:lumMod val="75000"/>
                  </a:schemeClr>
                </a:solidFill>
                <a:latin typeface="Consolas" panose="020B0609020204030204" pitchFamily="49" charset="0"/>
              </a:rPr>
              <a:t> </a:t>
            </a:r>
            <a:endParaRPr kumimoji="0" lang="en-US" altLang="en-US" sz="1050" b="1" i="0" u="none" strike="noStrike" cap="none" normalizeH="0" baseline="0" dirty="0">
              <a:ln>
                <a:noFill/>
              </a:ln>
              <a:solidFill>
                <a:schemeClr val="accent2">
                  <a:lumMod val="75000"/>
                </a:schemeClr>
              </a:solidFill>
              <a:effectLst/>
              <a:latin typeface="Consolas" panose="020B0609020204030204" pitchFamily="49" charset="0"/>
            </a:endParaRPr>
          </a:p>
        </p:txBody>
      </p:sp>
      <p:pic>
        <p:nvPicPr>
          <p:cNvPr id="71" name="Image 70">
            <a:extLst>
              <a:ext uri="{FF2B5EF4-FFF2-40B4-BE49-F238E27FC236}">
                <a16:creationId xmlns:a16="http://schemas.microsoft.com/office/drawing/2014/main" id="{CEFD06A8-A694-4885-A6E2-51F982EC4E81}"/>
              </a:ext>
            </a:extLst>
          </p:cNvPr>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rot="20328124">
            <a:off x="9562765" y="1634870"/>
            <a:ext cx="504190" cy="458470"/>
          </a:xfrm>
          <a:prstGeom prst="rect">
            <a:avLst/>
          </a:prstGeom>
        </p:spPr>
      </p:pic>
      <p:sp>
        <p:nvSpPr>
          <p:cNvPr id="72" name="Rectangle 79">
            <a:extLst>
              <a:ext uri="{FF2B5EF4-FFF2-40B4-BE49-F238E27FC236}">
                <a16:creationId xmlns:a16="http://schemas.microsoft.com/office/drawing/2014/main" id="{AC860E6E-D424-443B-BB99-2AEE257FBF5E}"/>
              </a:ext>
            </a:extLst>
          </p:cNvPr>
          <p:cNvSpPr>
            <a:spLocks noChangeArrowheads="1"/>
          </p:cNvSpPr>
          <p:nvPr/>
        </p:nvSpPr>
        <p:spPr bwMode="auto">
          <a:xfrm>
            <a:off x="9889759" y="1772388"/>
            <a:ext cx="2004342" cy="69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pPr>
            <a:r>
              <a:rPr kumimoji="0" lang="fr-FR" altLang="en-US" sz="2400" b="0" i="0" u="none" strike="noStrike" cap="none" normalizeH="0" baseline="0" dirty="0">
                <a:ln>
                  <a:noFill/>
                </a:ln>
                <a:solidFill>
                  <a:srgbClr val="FFFFFF"/>
                </a:solidFill>
                <a:effectLst/>
                <a:latin typeface="Pumpkin Story" panose="02000500000000000000" pitchFamily="2" charset="0"/>
                <a:ea typeface="Yu Mincho" panose="02020400000000000000" pitchFamily="18" charset="-128"/>
                <a:cs typeface="Arial" panose="020B0604020202020204" pitchFamily="34" charset="0"/>
              </a:rPr>
              <a:t>Tips and Tricks !</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4583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306B0B-BC80-469B-9C6F-310145A54139}"/>
              </a:ext>
            </a:extLst>
          </p:cNvPr>
          <p:cNvSpPr/>
          <p:nvPr/>
        </p:nvSpPr>
        <p:spPr>
          <a:xfrm>
            <a:off x="2686863" y="72660"/>
            <a:ext cx="2502633" cy="627163"/>
          </a:xfrm>
          <a:prstGeom prst="rect">
            <a:avLst/>
          </a:prstGeom>
          <a:pattFill prst="smGrid">
            <a:fgClr>
              <a:srgbClr val="FED0CA"/>
            </a:fgClr>
            <a:bgClr>
              <a:srgbClr val="F2F2F2"/>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Rectangle 4">
            <a:extLst>
              <a:ext uri="{FF2B5EF4-FFF2-40B4-BE49-F238E27FC236}">
                <a16:creationId xmlns:a16="http://schemas.microsoft.com/office/drawing/2014/main" id="{3FB1BA30-B467-4B97-B3BF-AD4DD809FC89}"/>
              </a:ext>
            </a:extLst>
          </p:cNvPr>
          <p:cNvSpPr/>
          <p:nvPr/>
        </p:nvSpPr>
        <p:spPr>
          <a:xfrm>
            <a:off x="2475408" y="188865"/>
            <a:ext cx="2502633" cy="627163"/>
          </a:xfrm>
          <a:prstGeom prst="rect">
            <a:avLst/>
          </a:prstGeom>
          <a:solidFill>
            <a:srgbClr val="FACED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6" name="Rectangle 5">
            <a:extLst>
              <a:ext uri="{FF2B5EF4-FFF2-40B4-BE49-F238E27FC236}">
                <a16:creationId xmlns:a16="http://schemas.microsoft.com/office/drawing/2014/main" id="{16E47E09-5314-46BA-8ADE-B24691796FAC}"/>
              </a:ext>
            </a:extLst>
          </p:cNvPr>
          <p:cNvSpPr/>
          <p:nvPr/>
        </p:nvSpPr>
        <p:spPr>
          <a:xfrm>
            <a:off x="88317" y="6151963"/>
            <a:ext cx="2502633" cy="627163"/>
          </a:xfrm>
          <a:prstGeom prst="rect">
            <a:avLst/>
          </a:prstGeom>
          <a:pattFill prst="smGrid">
            <a:fgClr>
              <a:srgbClr val="FED0CA"/>
            </a:fgClr>
            <a:bgClr>
              <a:srgbClr val="F2F2F2"/>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a:extLst>
              <a:ext uri="{FF2B5EF4-FFF2-40B4-BE49-F238E27FC236}">
                <a16:creationId xmlns:a16="http://schemas.microsoft.com/office/drawing/2014/main" id="{215CBF1C-03B7-4B23-B2B1-FEC049A5BFFB}"/>
              </a:ext>
            </a:extLst>
          </p:cNvPr>
          <p:cNvSpPr/>
          <p:nvPr/>
        </p:nvSpPr>
        <p:spPr>
          <a:xfrm>
            <a:off x="292643" y="6036217"/>
            <a:ext cx="2502633" cy="627163"/>
          </a:xfrm>
          <a:prstGeom prst="rect">
            <a:avLst/>
          </a:prstGeom>
          <a:solidFill>
            <a:srgbClr val="FACED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a:extLst>
              <a:ext uri="{FF2B5EF4-FFF2-40B4-BE49-F238E27FC236}">
                <a16:creationId xmlns:a16="http://schemas.microsoft.com/office/drawing/2014/main" id="{25F1D542-980C-4CBF-8644-67FB7815F83E}"/>
              </a:ext>
            </a:extLst>
          </p:cNvPr>
          <p:cNvSpPr/>
          <p:nvPr/>
        </p:nvSpPr>
        <p:spPr>
          <a:xfrm>
            <a:off x="303128" y="322122"/>
            <a:ext cx="4556015" cy="6141670"/>
          </a:xfrm>
          <a:prstGeom prst="rect">
            <a:avLst/>
          </a:prstGeom>
          <a:pattFill prst="dotGrid">
            <a:fgClr>
              <a:srgbClr val="CECBCB"/>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 coins arrondis 8">
            <a:extLst>
              <a:ext uri="{FF2B5EF4-FFF2-40B4-BE49-F238E27FC236}">
                <a16:creationId xmlns:a16="http://schemas.microsoft.com/office/drawing/2014/main" id="{6E552A1D-51F5-43F4-8940-12AE6231FC53}"/>
              </a:ext>
            </a:extLst>
          </p:cNvPr>
          <p:cNvSpPr/>
          <p:nvPr/>
        </p:nvSpPr>
        <p:spPr>
          <a:xfrm>
            <a:off x="88317" y="101271"/>
            <a:ext cx="2264593" cy="707784"/>
          </a:xfrm>
          <a:prstGeom prst="roundRect">
            <a:avLst/>
          </a:prstGeom>
          <a:solidFill>
            <a:srgbClr val="CECB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 coins arrondis 9">
            <a:extLst>
              <a:ext uri="{FF2B5EF4-FFF2-40B4-BE49-F238E27FC236}">
                <a16:creationId xmlns:a16="http://schemas.microsoft.com/office/drawing/2014/main" id="{EE35C9DD-835E-4F06-9F05-A8DD2580D473}"/>
              </a:ext>
            </a:extLst>
          </p:cNvPr>
          <p:cNvSpPr/>
          <p:nvPr/>
        </p:nvSpPr>
        <p:spPr>
          <a:xfrm>
            <a:off x="179581" y="194620"/>
            <a:ext cx="2091376" cy="528084"/>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Zone de texte 1323">
            <a:extLst>
              <a:ext uri="{FF2B5EF4-FFF2-40B4-BE49-F238E27FC236}">
                <a16:creationId xmlns:a16="http://schemas.microsoft.com/office/drawing/2014/main" id="{2CD13A2D-2386-41F6-980B-496012EF703C}"/>
              </a:ext>
            </a:extLst>
          </p:cNvPr>
          <p:cNvSpPr txBox="1">
            <a:spLocks noChangeArrowheads="1"/>
          </p:cNvSpPr>
          <p:nvPr/>
        </p:nvSpPr>
        <p:spPr bwMode="auto">
          <a:xfrm>
            <a:off x="92763" y="237410"/>
            <a:ext cx="2260147" cy="70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CECBCB"/>
                </a:solidFill>
                <a:effectLst/>
                <a:latin typeface="Amatic SC" pitchFamily="2" charset="0"/>
                <a:ea typeface="Yu Mincho" panose="02020400000000000000" pitchFamily="18" charset="-128"/>
                <a:cs typeface="Arial" panose="020B0604020202020204" pitchFamily="34" charset="0"/>
              </a:rPr>
              <a:t>VI and other notes</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grpSp>
        <p:nvGrpSpPr>
          <p:cNvPr id="12" name="Google Shape;2836;p70">
            <a:extLst>
              <a:ext uri="{FF2B5EF4-FFF2-40B4-BE49-F238E27FC236}">
                <a16:creationId xmlns:a16="http://schemas.microsoft.com/office/drawing/2014/main" id="{740FEBDC-FC5F-4DFD-9034-0C7F33948EDE}"/>
              </a:ext>
            </a:extLst>
          </p:cNvPr>
          <p:cNvGrpSpPr/>
          <p:nvPr/>
        </p:nvGrpSpPr>
        <p:grpSpPr>
          <a:xfrm rot="4712363">
            <a:off x="4302883" y="185405"/>
            <a:ext cx="784465" cy="634081"/>
            <a:chOff x="0" y="0"/>
            <a:chExt cx="334100" cy="300175"/>
          </a:xfrm>
          <a:solidFill>
            <a:srgbClr val="A9908D"/>
          </a:solidFill>
        </p:grpSpPr>
        <p:sp>
          <p:nvSpPr>
            <p:cNvPr id="13" name="Google Shape;2837;p70">
              <a:extLst>
                <a:ext uri="{FF2B5EF4-FFF2-40B4-BE49-F238E27FC236}">
                  <a16:creationId xmlns:a16="http://schemas.microsoft.com/office/drawing/2014/main" id="{E357AEC4-CB6A-48DF-8C7E-773321FEEC8D}"/>
                </a:ext>
              </a:extLst>
            </p:cNvPr>
            <p:cNvSpPr/>
            <p:nvPr/>
          </p:nvSpPr>
          <p:spPr>
            <a:xfrm>
              <a:off x="0" y="0"/>
              <a:ext cx="334100" cy="300175"/>
            </a:xfrm>
            <a:custGeom>
              <a:avLst/>
              <a:gdLst/>
              <a:ahLst/>
              <a:cxnLst/>
              <a:rect l="l" t="t" r="r" b="b"/>
              <a:pathLst>
                <a:path w="13364" h="12007" extrusionOk="0">
                  <a:moveTo>
                    <a:pt x="10138" y="193"/>
                  </a:moveTo>
                  <a:cubicBezTo>
                    <a:pt x="10168" y="193"/>
                    <a:pt x="10198" y="204"/>
                    <a:pt x="10232" y="227"/>
                  </a:cubicBezTo>
                  <a:cubicBezTo>
                    <a:pt x="10315" y="284"/>
                    <a:pt x="10368" y="385"/>
                    <a:pt x="10372" y="500"/>
                  </a:cubicBezTo>
                  <a:lnTo>
                    <a:pt x="10429" y="1855"/>
                  </a:lnTo>
                  <a:cubicBezTo>
                    <a:pt x="10431" y="1918"/>
                    <a:pt x="10435" y="2036"/>
                    <a:pt x="10515" y="2116"/>
                  </a:cubicBezTo>
                  <a:cubicBezTo>
                    <a:pt x="10575" y="2175"/>
                    <a:pt x="10651" y="2191"/>
                    <a:pt x="10720" y="2191"/>
                  </a:cubicBezTo>
                  <a:cubicBezTo>
                    <a:pt x="10782" y="2191"/>
                    <a:pt x="10838" y="2178"/>
                    <a:pt x="10872" y="2170"/>
                  </a:cubicBezTo>
                  <a:lnTo>
                    <a:pt x="11612" y="2003"/>
                  </a:lnTo>
                  <a:cubicBezTo>
                    <a:pt x="11644" y="1996"/>
                    <a:pt x="11676" y="1992"/>
                    <a:pt x="11708" y="1992"/>
                  </a:cubicBezTo>
                  <a:cubicBezTo>
                    <a:pt x="11808" y="1992"/>
                    <a:pt x="11906" y="2026"/>
                    <a:pt x="11985" y="2091"/>
                  </a:cubicBezTo>
                  <a:cubicBezTo>
                    <a:pt x="12087" y="2174"/>
                    <a:pt x="12143" y="2295"/>
                    <a:pt x="12140" y="2425"/>
                  </a:cubicBezTo>
                  <a:cubicBezTo>
                    <a:pt x="12136" y="2637"/>
                    <a:pt x="12091" y="2863"/>
                    <a:pt x="12047" y="3082"/>
                  </a:cubicBezTo>
                  <a:cubicBezTo>
                    <a:pt x="12030" y="3164"/>
                    <a:pt x="12014" y="3245"/>
                    <a:pt x="12000" y="3326"/>
                  </a:cubicBezTo>
                  <a:cubicBezTo>
                    <a:pt x="11992" y="3379"/>
                    <a:pt x="11977" y="3475"/>
                    <a:pt x="12037" y="3547"/>
                  </a:cubicBezTo>
                  <a:cubicBezTo>
                    <a:pt x="12087" y="3610"/>
                    <a:pt x="12159" y="3625"/>
                    <a:pt x="12220" y="3625"/>
                  </a:cubicBezTo>
                  <a:cubicBezTo>
                    <a:pt x="12260" y="3625"/>
                    <a:pt x="12296" y="3619"/>
                    <a:pt x="12317" y="3615"/>
                  </a:cubicBezTo>
                  <a:lnTo>
                    <a:pt x="12391" y="3600"/>
                  </a:lnTo>
                  <a:cubicBezTo>
                    <a:pt x="12595" y="3561"/>
                    <a:pt x="12800" y="3523"/>
                    <a:pt x="13003" y="3483"/>
                  </a:cubicBezTo>
                  <a:cubicBezTo>
                    <a:pt x="13019" y="3481"/>
                    <a:pt x="13056" y="3474"/>
                    <a:pt x="13089" y="3474"/>
                  </a:cubicBezTo>
                  <a:cubicBezTo>
                    <a:pt x="13114" y="3474"/>
                    <a:pt x="13138" y="3478"/>
                    <a:pt x="13150" y="3491"/>
                  </a:cubicBezTo>
                  <a:cubicBezTo>
                    <a:pt x="13161" y="3501"/>
                    <a:pt x="13166" y="3532"/>
                    <a:pt x="13162" y="3573"/>
                  </a:cubicBezTo>
                  <a:cubicBezTo>
                    <a:pt x="13143" y="3812"/>
                    <a:pt x="12939" y="4005"/>
                    <a:pt x="12732" y="4182"/>
                  </a:cubicBezTo>
                  <a:cubicBezTo>
                    <a:pt x="12005" y="4805"/>
                    <a:pt x="11273" y="5421"/>
                    <a:pt x="10555" y="6015"/>
                  </a:cubicBezTo>
                  <a:cubicBezTo>
                    <a:pt x="10210" y="6304"/>
                    <a:pt x="9834" y="6613"/>
                    <a:pt x="9374" y="6988"/>
                  </a:cubicBezTo>
                  <a:cubicBezTo>
                    <a:pt x="8583" y="7638"/>
                    <a:pt x="7719" y="8335"/>
                    <a:pt x="6659" y="9186"/>
                  </a:cubicBezTo>
                  <a:cubicBezTo>
                    <a:pt x="6261" y="9505"/>
                    <a:pt x="5863" y="9824"/>
                    <a:pt x="5465" y="10141"/>
                  </a:cubicBezTo>
                  <a:cubicBezTo>
                    <a:pt x="5255" y="10309"/>
                    <a:pt x="5046" y="10476"/>
                    <a:pt x="4836" y="10644"/>
                  </a:cubicBezTo>
                  <a:lnTo>
                    <a:pt x="4572" y="10853"/>
                  </a:lnTo>
                  <a:cubicBezTo>
                    <a:pt x="4137" y="11200"/>
                    <a:pt x="3688" y="11557"/>
                    <a:pt x="3175" y="11772"/>
                  </a:cubicBezTo>
                  <a:cubicBezTo>
                    <a:pt x="3128" y="11793"/>
                    <a:pt x="3072" y="11813"/>
                    <a:pt x="3024" y="11813"/>
                  </a:cubicBezTo>
                  <a:cubicBezTo>
                    <a:pt x="3005" y="11813"/>
                    <a:pt x="2987" y="11810"/>
                    <a:pt x="2972" y="11802"/>
                  </a:cubicBezTo>
                  <a:cubicBezTo>
                    <a:pt x="2897" y="11763"/>
                    <a:pt x="2900" y="11622"/>
                    <a:pt x="2918" y="11510"/>
                  </a:cubicBezTo>
                  <a:lnTo>
                    <a:pt x="3033" y="10718"/>
                  </a:lnTo>
                  <a:cubicBezTo>
                    <a:pt x="3055" y="10566"/>
                    <a:pt x="3006" y="10416"/>
                    <a:pt x="2900" y="10305"/>
                  </a:cubicBezTo>
                  <a:cubicBezTo>
                    <a:pt x="2805" y="10206"/>
                    <a:pt x="2676" y="10152"/>
                    <a:pt x="2540" y="10152"/>
                  </a:cubicBezTo>
                  <a:cubicBezTo>
                    <a:pt x="2523" y="10152"/>
                    <a:pt x="2507" y="10152"/>
                    <a:pt x="2490" y="10154"/>
                  </a:cubicBezTo>
                  <a:lnTo>
                    <a:pt x="1920" y="10208"/>
                  </a:lnTo>
                  <a:cubicBezTo>
                    <a:pt x="1873" y="10213"/>
                    <a:pt x="1830" y="10216"/>
                    <a:pt x="1791" y="10216"/>
                  </a:cubicBezTo>
                  <a:cubicBezTo>
                    <a:pt x="1682" y="10216"/>
                    <a:pt x="1602" y="10189"/>
                    <a:pt x="1538" y="10082"/>
                  </a:cubicBezTo>
                  <a:cubicBezTo>
                    <a:pt x="1491" y="10002"/>
                    <a:pt x="1473" y="9904"/>
                    <a:pt x="1488" y="9803"/>
                  </a:cubicBezTo>
                  <a:cubicBezTo>
                    <a:pt x="1511" y="9654"/>
                    <a:pt x="1582" y="9518"/>
                    <a:pt x="1659" y="9376"/>
                  </a:cubicBezTo>
                  <a:cubicBezTo>
                    <a:pt x="1751" y="9203"/>
                    <a:pt x="1847" y="9025"/>
                    <a:pt x="1860" y="8806"/>
                  </a:cubicBezTo>
                  <a:cubicBezTo>
                    <a:pt x="1865" y="8700"/>
                    <a:pt x="1845" y="8599"/>
                    <a:pt x="1802" y="8517"/>
                  </a:cubicBezTo>
                  <a:cubicBezTo>
                    <a:pt x="1731" y="8378"/>
                    <a:pt x="1591" y="8235"/>
                    <a:pt x="1313" y="8235"/>
                  </a:cubicBezTo>
                  <a:cubicBezTo>
                    <a:pt x="1226" y="8235"/>
                    <a:pt x="1125" y="8249"/>
                    <a:pt x="1008" y="8282"/>
                  </a:cubicBezTo>
                  <a:cubicBezTo>
                    <a:pt x="971" y="8292"/>
                    <a:pt x="934" y="8303"/>
                    <a:pt x="897" y="8315"/>
                  </a:cubicBezTo>
                  <a:cubicBezTo>
                    <a:pt x="772" y="8353"/>
                    <a:pt x="651" y="8389"/>
                    <a:pt x="535" y="8389"/>
                  </a:cubicBezTo>
                  <a:cubicBezTo>
                    <a:pt x="486" y="8389"/>
                    <a:pt x="438" y="8383"/>
                    <a:pt x="390" y="8368"/>
                  </a:cubicBezTo>
                  <a:cubicBezTo>
                    <a:pt x="293" y="8335"/>
                    <a:pt x="224" y="8261"/>
                    <a:pt x="216" y="8175"/>
                  </a:cubicBezTo>
                  <a:cubicBezTo>
                    <a:pt x="205" y="8083"/>
                    <a:pt x="265" y="8033"/>
                    <a:pt x="363" y="7960"/>
                  </a:cubicBezTo>
                  <a:cubicBezTo>
                    <a:pt x="661" y="7740"/>
                    <a:pt x="959" y="7520"/>
                    <a:pt x="1258" y="7302"/>
                  </a:cubicBezTo>
                  <a:cubicBezTo>
                    <a:pt x="1523" y="7108"/>
                    <a:pt x="1789" y="6914"/>
                    <a:pt x="2054" y="6720"/>
                  </a:cubicBezTo>
                  <a:lnTo>
                    <a:pt x="2593" y="6326"/>
                  </a:lnTo>
                  <a:cubicBezTo>
                    <a:pt x="3240" y="5852"/>
                    <a:pt x="4002" y="5290"/>
                    <a:pt x="4751" y="4717"/>
                  </a:cubicBezTo>
                  <a:cubicBezTo>
                    <a:pt x="5190" y="4382"/>
                    <a:pt x="5585" y="4074"/>
                    <a:pt x="5958" y="3775"/>
                  </a:cubicBezTo>
                  <a:cubicBezTo>
                    <a:pt x="6174" y="3605"/>
                    <a:pt x="6387" y="3432"/>
                    <a:pt x="6600" y="3257"/>
                  </a:cubicBezTo>
                  <a:cubicBezTo>
                    <a:pt x="6926" y="2989"/>
                    <a:pt x="7223" y="2738"/>
                    <a:pt x="7507" y="2491"/>
                  </a:cubicBezTo>
                  <a:cubicBezTo>
                    <a:pt x="7846" y="2199"/>
                    <a:pt x="8176" y="1905"/>
                    <a:pt x="8488" y="1616"/>
                  </a:cubicBezTo>
                  <a:lnTo>
                    <a:pt x="8532" y="1574"/>
                  </a:lnTo>
                  <a:cubicBezTo>
                    <a:pt x="8561" y="1546"/>
                    <a:pt x="8590" y="1520"/>
                    <a:pt x="8619" y="1492"/>
                  </a:cubicBezTo>
                  <a:cubicBezTo>
                    <a:pt x="8720" y="1394"/>
                    <a:pt x="8823" y="1291"/>
                    <a:pt x="8926" y="1189"/>
                  </a:cubicBezTo>
                  <a:cubicBezTo>
                    <a:pt x="9261" y="852"/>
                    <a:pt x="9608" y="505"/>
                    <a:pt x="9977" y="261"/>
                  </a:cubicBezTo>
                  <a:cubicBezTo>
                    <a:pt x="10042" y="219"/>
                    <a:pt x="10091" y="193"/>
                    <a:pt x="10138" y="193"/>
                  </a:cubicBezTo>
                  <a:close/>
                  <a:moveTo>
                    <a:pt x="10140" y="0"/>
                  </a:moveTo>
                  <a:cubicBezTo>
                    <a:pt x="10023" y="0"/>
                    <a:pt x="9927" y="64"/>
                    <a:pt x="9870" y="101"/>
                  </a:cubicBezTo>
                  <a:cubicBezTo>
                    <a:pt x="9485" y="354"/>
                    <a:pt x="9132" y="709"/>
                    <a:pt x="8789" y="1052"/>
                  </a:cubicBezTo>
                  <a:cubicBezTo>
                    <a:pt x="8687" y="1154"/>
                    <a:pt x="8586" y="1256"/>
                    <a:pt x="8485" y="1353"/>
                  </a:cubicBezTo>
                  <a:cubicBezTo>
                    <a:pt x="8458" y="1380"/>
                    <a:pt x="8429" y="1407"/>
                    <a:pt x="8400" y="1433"/>
                  </a:cubicBezTo>
                  <a:lnTo>
                    <a:pt x="8355" y="1475"/>
                  </a:lnTo>
                  <a:cubicBezTo>
                    <a:pt x="8045" y="1762"/>
                    <a:pt x="7717" y="2055"/>
                    <a:pt x="7381" y="2344"/>
                  </a:cubicBezTo>
                  <a:cubicBezTo>
                    <a:pt x="7097" y="2591"/>
                    <a:pt x="6802" y="2840"/>
                    <a:pt x="6477" y="3107"/>
                  </a:cubicBezTo>
                  <a:cubicBezTo>
                    <a:pt x="6266" y="3281"/>
                    <a:pt x="6053" y="3454"/>
                    <a:pt x="5837" y="3624"/>
                  </a:cubicBezTo>
                  <a:cubicBezTo>
                    <a:pt x="5465" y="3922"/>
                    <a:pt x="5071" y="4230"/>
                    <a:pt x="4633" y="4564"/>
                  </a:cubicBezTo>
                  <a:cubicBezTo>
                    <a:pt x="3885" y="5135"/>
                    <a:pt x="3125" y="5697"/>
                    <a:pt x="2478" y="6170"/>
                  </a:cubicBezTo>
                  <a:lnTo>
                    <a:pt x="1940" y="6564"/>
                  </a:lnTo>
                  <a:cubicBezTo>
                    <a:pt x="1675" y="6759"/>
                    <a:pt x="1409" y="6952"/>
                    <a:pt x="1144" y="7146"/>
                  </a:cubicBezTo>
                  <a:cubicBezTo>
                    <a:pt x="845" y="7364"/>
                    <a:pt x="546" y="7584"/>
                    <a:pt x="249" y="7805"/>
                  </a:cubicBezTo>
                  <a:cubicBezTo>
                    <a:pt x="150" y="7877"/>
                    <a:pt x="0" y="7987"/>
                    <a:pt x="24" y="8196"/>
                  </a:cubicBezTo>
                  <a:cubicBezTo>
                    <a:pt x="41" y="8356"/>
                    <a:pt x="160" y="8496"/>
                    <a:pt x="329" y="8550"/>
                  </a:cubicBezTo>
                  <a:cubicBezTo>
                    <a:pt x="399" y="8573"/>
                    <a:pt x="468" y="8582"/>
                    <a:pt x="536" y="8582"/>
                  </a:cubicBezTo>
                  <a:cubicBezTo>
                    <a:pt x="682" y="8582"/>
                    <a:pt x="824" y="8539"/>
                    <a:pt x="953" y="8500"/>
                  </a:cubicBezTo>
                  <a:cubicBezTo>
                    <a:pt x="989" y="8488"/>
                    <a:pt x="1025" y="8478"/>
                    <a:pt x="1060" y="8468"/>
                  </a:cubicBezTo>
                  <a:cubicBezTo>
                    <a:pt x="1153" y="8442"/>
                    <a:pt x="1236" y="8429"/>
                    <a:pt x="1308" y="8429"/>
                  </a:cubicBezTo>
                  <a:cubicBezTo>
                    <a:pt x="1463" y="8429"/>
                    <a:pt x="1571" y="8488"/>
                    <a:pt x="1630" y="8606"/>
                  </a:cubicBezTo>
                  <a:cubicBezTo>
                    <a:pt x="1658" y="8658"/>
                    <a:pt x="1671" y="8724"/>
                    <a:pt x="1667" y="8795"/>
                  </a:cubicBezTo>
                  <a:cubicBezTo>
                    <a:pt x="1657" y="8971"/>
                    <a:pt x="1575" y="9124"/>
                    <a:pt x="1488" y="9285"/>
                  </a:cubicBezTo>
                  <a:cubicBezTo>
                    <a:pt x="1408" y="9436"/>
                    <a:pt x="1324" y="9593"/>
                    <a:pt x="1297" y="9776"/>
                  </a:cubicBezTo>
                  <a:cubicBezTo>
                    <a:pt x="1276" y="9919"/>
                    <a:pt x="1302" y="10063"/>
                    <a:pt x="1373" y="10181"/>
                  </a:cubicBezTo>
                  <a:cubicBezTo>
                    <a:pt x="1488" y="10373"/>
                    <a:pt x="1653" y="10410"/>
                    <a:pt x="1797" y="10410"/>
                  </a:cubicBezTo>
                  <a:cubicBezTo>
                    <a:pt x="1847" y="10410"/>
                    <a:pt x="1896" y="10405"/>
                    <a:pt x="1938" y="10402"/>
                  </a:cubicBezTo>
                  <a:lnTo>
                    <a:pt x="2509" y="10346"/>
                  </a:lnTo>
                  <a:cubicBezTo>
                    <a:pt x="2520" y="10345"/>
                    <a:pt x="2531" y="10344"/>
                    <a:pt x="2541" y="10344"/>
                  </a:cubicBezTo>
                  <a:cubicBezTo>
                    <a:pt x="2624" y="10344"/>
                    <a:pt x="2703" y="10378"/>
                    <a:pt x="2762" y="10439"/>
                  </a:cubicBezTo>
                  <a:cubicBezTo>
                    <a:pt x="2826" y="10506"/>
                    <a:pt x="2856" y="10598"/>
                    <a:pt x="2843" y="10690"/>
                  </a:cubicBezTo>
                  <a:lnTo>
                    <a:pt x="2726" y="11482"/>
                  </a:lnTo>
                  <a:cubicBezTo>
                    <a:pt x="2689" y="11734"/>
                    <a:pt x="2741" y="11899"/>
                    <a:pt x="2882" y="11974"/>
                  </a:cubicBezTo>
                  <a:cubicBezTo>
                    <a:pt x="2928" y="11998"/>
                    <a:pt x="2975" y="12006"/>
                    <a:pt x="3022" y="12006"/>
                  </a:cubicBezTo>
                  <a:cubicBezTo>
                    <a:pt x="3103" y="12006"/>
                    <a:pt x="3184" y="11978"/>
                    <a:pt x="3251" y="11949"/>
                  </a:cubicBezTo>
                  <a:cubicBezTo>
                    <a:pt x="3787" y="11725"/>
                    <a:pt x="4248" y="11359"/>
                    <a:pt x="4695" y="11003"/>
                  </a:cubicBezTo>
                  <a:lnTo>
                    <a:pt x="4957" y="10795"/>
                  </a:lnTo>
                  <a:cubicBezTo>
                    <a:pt x="5166" y="10627"/>
                    <a:pt x="5377" y="10459"/>
                    <a:pt x="5586" y="10291"/>
                  </a:cubicBezTo>
                  <a:cubicBezTo>
                    <a:pt x="5983" y="9974"/>
                    <a:pt x="6382" y="9656"/>
                    <a:pt x="6780" y="9336"/>
                  </a:cubicBezTo>
                  <a:cubicBezTo>
                    <a:pt x="7841" y="8486"/>
                    <a:pt x="8704" y="7787"/>
                    <a:pt x="9496" y="7138"/>
                  </a:cubicBezTo>
                  <a:cubicBezTo>
                    <a:pt x="9957" y="6762"/>
                    <a:pt x="10332" y="6452"/>
                    <a:pt x="10679" y="6164"/>
                  </a:cubicBezTo>
                  <a:cubicBezTo>
                    <a:pt x="11396" y="5570"/>
                    <a:pt x="12130" y="4952"/>
                    <a:pt x="12858" y="4328"/>
                  </a:cubicBezTo>
                  <a:cubicBezTo>
                    <a:pt x="13085" y="4134"/>
                    <a:pt x="13330" y="3901"/>
                    <a:pt x="13356" y="3588"/>
                  </a:cubicBezTo>
                  <a:cubicBezTo>
                    <a:pt x="13363" y="3485"/>
                    <a:pt x="13340" y="3407"/>
                    <a:pt x="13287" y="3355"/>
                  </a:cubicBezTo>
                  <a:cubicBezTo>
                    <a:pt x="13231" y="3296"/>
                    <a:pt x="13157" y="3280"/>
                    <a:pt x="13090" y="3280"/>
                  </a:cubicBezTo>
                  <a:cubicBezTo>
                    <a:pt x="13042" y="3280"/>
                    <a:pt x="12998" y="3288"/>
                    <a:pt x="12968" y="3294"/>
                  </a:cubicBezTo>
                  <a:cubicBezTo>
                    <a:pt x="12764" y="3333"/>
                    <a:pt x="12560" y="3372"/>
                    <a:pt x="12356" y="3411"/>
                  </a:cubicBezTo>
                  <a:lnTo>
                    <a:pt x="12282" y="3425"/>
                  </a:lnTo>
                  <a:cubicBezTo>
                    <a:pt x="12253" y="3430"/>
                    <a:pt x="12233" y="3432"/>
                    <a:pt x="12219" y="3432"/>
                  </a:cubicBezTo>
                  <a:cubicBezTo>
                    <a:pt x="12196" y="3432"/>
                    <a:pt x="12189" y="3427"/>
                    <a:pt x="12188" y="3426"/>
                  </a:cubicBezTo>
                  <a:cubicBezTo>
                    <a:pt x="12184" y="3418"/>
                    <a:pt x="12185" y="3395"/>
                    <a:pt x="12190" y="3358"/>
                  </a:cubicBezTo>
                  <a:cubicBezTo>
                    <a:pt x="12204" y="3279"/>
                    <a:pt x="12220" y="3200"/>
                    <a:pt x="12236" y="3119"/>
                  </a:cubicBezTo>
                  <a:cubicBezTo>
                    <a:pt x="12281" y="2893"/>
                    <a:pt x="12328" y="2658"/>
                    <a:pt x="12333" y="2429"/>
                  </a:cubicBezTo>
                  <a:cubicBezTo>
                    <a:pt x="12338" y="2240"/>
                    <a:pt x="12255" y="2062"/>
                    <a:pt x="12108" y="1942"/>
                  </a:cubicBezTo>
                  <a:cubicBezTo>
                    <a:pt x="11993" y="1848"/>
                    <a:pt x="11854" y="1799"/>
                    <a:pt x="11710" y="1799"/>
                  </a:cubicBezTo>
                  <a:cubicBezTo>
                    <a:pt x="11663" y="1799"/>
                    <a:pt x="11616" y="1804"/>
                    <a:pt x="11570" y="1815"/>
                  </a:cubicBezTo>
                  <a:lnTo>
                    <a:pt x="10829" y="1981"/>
                  </a:lnTo>
                  <a:cubicBezTo>
                    <a:pt x="10793" y="1990"/>
                    <a:pt x="10752" y="1998"/>
                    <a:pt x="10717" y="1998"/>
                  </a:cubicBezTo>
                  <a:cubicBezTo>
                    <a:pt x="10689" y="1998"/>
                    <a:pt x="10666" y="1993"/>
                    <a:pt x="10652" y="1979"/>
                  </a:cubicBezTo>
                  <a:cubicBezTo>
                    <a:pt x="10628" y="1956"/>
                    <a:pt x="10623" y="1903"/>
                    <a:pt x="10622" y="1849"/>
                  </a:cubicBezTo>
                  <a:lnTo>
                    <a:pt x="10565" y="492"/>
                  </a:lnTo>
                  <a:cubicBezTo>
                    <a:pt x="10558" y="317"/>
                    <a:pt x="10475" y="158"/>
                    <a:pt x="10341" y="67"/>
                  </a:cubicBezTo>
                  <a:cubicBezTo>
                    <a:pt x="10270" y="18"/>
                    <a:pt x="10202" y="0"/>
                    <a:pt x="10140" y="0"/>
                  </a:cubicBezTo>
                  <a:close/>
                </a:path>
              </a:pathLst>
            </a:custGeom>
            <a:grpFill/>
            <a:ln>
              <a:noFill/>
            </a:ln>
          </p:spPr>
          <p:txBody>
            <a:bodyPr spcFirstLastPara="1" wrap="square" lIns="91425" tIns="91425" rIns="91425" bIns="91425" anchor="ctr" anchorCtr="0">
              <a:noAutofit/>
            </a:bodyPr>
            <a:lstStyle/>
            <a:p>
              <a:endParaRPr lang="en-US"/>
            </a:p>
          </p:txBody>
        </p:sp>
        <p:sp>
          <p:nvSpPr>
            <p:cNvPr id="14" name="Google Shape;2838;p70">
              <a:extLst>
                <a:ext uri="{FF2B5EF4-FFF2-40B4-BE49-F238E27FC236}">
                  <a16:creationId xmlns:a16="http://schemas.microsoft.com/office/drawing/2014/main" id="{794BA521-4A3B-4DC6-B1B7-CF69E06D8D9E}"/>
                </a:ext>
              </a:extLst>
            </p:cNvPr>
            <p:cNvSpPr/>
            <p:nvPr/>
          </p:nvSpPr>
          <p:spPr>
            <a:xfrm>
              <a:off x="30000" y="159650"/>
              <a:ext cx="29275" cy="23800"/>
            </a:xfrm>
            <a:custGeom>
              <a:avLst/>
              <a:gdLst/>
              <a:ahLst/>
              <a:cxnLst/>
              <a:rect l="l" t="t" r="r" b="b"/>
              <a:pathLst>
                <a:path w="1171" h="952" extrusionOk="0">
                  <a:moveTo>
                    <a:pt x="1146" y="1"/>
                  </a:moveTo>
                  <a:cubicBezTo>
                    <a:pt x="765" y="280"/>
                    <a:pt x="382" y="559"/>
                    <a:pt x="1" y="838"/>
                  </a:cubicBezTo>
                  <a:cubicBezTo>
                    <a:pt x="118" y="911"/>
                    <a:pt x="255" y="952"/>
                    <a:pt x="402" y="952"/>
                  </a:cubicBezTo>
                  <a:cubicBezTo>
                    <a:pt x="825" y="952"/>
                    <a:pt x="1171" y="611"/>
                    <a:pt x="1171" y="189"/>
                  </a:cubicBezTo>
                  <a:cubicBezTo>
                    <a:pt x="1171" y="124"/>
                    <a:pt x="1163" y="61"/>
                    <a:pt x="1146" y="1"/>
                  </a:cubicBezTo>
                  <a:close/>
                </a:path>
              </a:pathLst>
            </a:custGeom>
            <a:grpFill/>
            <a:ln>
              <a:noFill/>
            </a:ln>
          </p:spPr>
          <p:txBody>
            <a:bodyPr spcFirstLastPara="1" wrap="square" lIns="91425" tIns="91425" rIns="91425" bIns="91425" anchor="ctr" anchorCtr="0">
              <a:noAutofit/>
            </a:bodyPr>
            <a:lstStyle/>
            <a:p>
              <a:endParaRPr lang="en-US"/>
            </a:p>
          </p:txBody>
        </p:sp>
        <p:sp>
          <p:nvSpPr>
            <p:cNvPr id="15" name="Google Shape;2839;p70">
              <a:extLst>
                <a:ext uri="{FF2B5EF4-FFF2-40B4-BE49-F238E27FC236}">
                  <a16:creationId xmlns:a16="http://schemas.microsoft.com/office/drawing/2014/main" id="{E790AD17-30D0-42B4-BC37-A35BD43B9CA5}"/>
                </a:ext>
              </a:extLst>
            </p:cNvPr>
            <p:cNvSpPr/>
            <p:nvPr/>
          </p:nvSpPr>
          <p:spPr>
            <a:xfrm>
              <a:off x="89125" y="158025"/>
              <a:ext cx="38475" cy="38150"/>
            </a:xfrm>
            <a:custGeom>
              <a:avLst/>
              <a:gdLst/>
              <a:ahLst/>
              <a:cxnLst/>
              <a:rect l="l" t="t" r="r" b="b"/>
              <a:pathLst>
                <a:path w="1539" h="1526" extrusionOk="0">
                  <a:moveTo>
                    <a:pt x="769" y="1"/>
                  </a:moveTo>
                  <a:cubicBezTo>
                    <a:pt x="345" y="1"/>
                    <a:pt x="1" y="342"/>
                    <a:pt x="1" y="762"/>
                  </a:cubicBezTo>
                  <a:cubicBezTo>
                    <a:pt x="1" y="1184"/>
                    <a:pt x="345" y="1525"/>
                    <a:pt x="769" y="1525"/>
                  </a:cubicBezTo>
                  <a:cubicBezTo>
                    <a:pt x="1194" y="1525"/>
                    <a:pt x="1538" y="1183"/>
                    <a:pt x="1538" y="762"/>
                  </a:cubicBezTo>
                  <a:cubicBezTo>
                    <a:pt x="1538" y="342"/>
                    <a:pt x="1194" y="1"/>
                    <a:pt x="769" y="1"/>
                  </a:cubicBezTo>
                  <a:close/>
                </a:path>
              </a:pathLst>
            </a:custGeom>
            <a:grpFill/>
            <a:ln>
              <a:noFill/>
            </a:ln>
          </p:spPr>
          <p:txBody>
            <a:bodyPr spcFirstLastPara="1" wrap="square" lIns="91425" tIns="91425" rIns="91425" bIns="91425" anchor="ctr" anchorCtr="0">
              <a:noAutofit/>
            </a:bodyPr>
            <a:lstStyle/>
            <a:p>
              <a:endParaRPr lang="en-US"/>
            </a:p>
          </p:txBody>
        </p:sp>
        <p:sp>
          <p:nvSpPr>
            <p:cNvPr id="16" name="Google Shape;2840;p70">
              <a:extLst>
                <a:ext uri="{FF2B5EF4-FFF2-40B4-BE49-F238E27FC236}">
                  <a16:creationId xmlns:a16="http://schemas.microsoft.com/office/drawing/2014/main" id="{DFE042CA-220C-4749-82E4-12C1E9863829}"/>
                </a:ext>
              </a:extLst>
            </p:cNvPr>
            <p:cNvSpPr/>
            <p:nvPr/>
          </p:nvSpPr>
          <p:spPr>
            <a:xfrm>
              <a:off x="64225" y="212375"/>
              <a:ext cx="38450" cy="38150"/>
            </a:xfrm>
            <a:custGeom>
              <a:avLst/>
              <a:gdLst/>
              <a:ahLst/>
              <a:cxnLst/>
              <a:rect l="l" t="t" r="r" b="b"/>
              <a:pathLst>
                <a:path w="1538" h="1526" extrusionOk="0">
                  <a:moveTo>
                    <a:pt x="769" y="1"/>
                  </a:moveTo>
                  <a:cubicBezTo>
                    <a:pt x="345" y="1"/>
                    <a:pt x="0" y="343"/>
                    <a:pt x="0" y="763"/>
                  </a:cubicBezTo>
                  <a:cubicBezTo>
                    <a:pt x="0" y="1184"/>
                    <a:pt x="345" y="1525"/>
                    <a:pt x="769" y="1525"/>
                  </a:cubicBezTo>
                  <a:cubicBezTo>
                    <a:pt x="1194" y="1525"/>
                    <a:pt x="1538" y="1184"/>
                    <a:pt x="1538" y="763"/>
                  </a:cubicBezTo>
                  <a:cubicBezTo>
                    <a:pt x="1538" y="343"/>
                    <a:pt x="1194" y="1"/>
                    <a:pt x="769" y="1"/>
                  </a:cubicBezTo>
                  <a:close/>
                </a:path>
              </a:pathLst>
            </a:custGeom>
            <a:grpFill/>
            <a:ln>
              <a:noFill/>
            </a:ln>
          </p:spPr>
          <p:txBody>
            <a:bodyPr spcFirstLastPara="1" wrap="square" lIns="91425" tIns="91425" rIns="91425" bIns="91425" anchor="ctr" anchorCtr="0">
              <a:noAutofit/>
            </a:bodyPr>
            <a:lstStyle/>
            <a:p>
              <a:endParaRPr lang="en-US"/>
            </a:p>
          </p:txBody>
        </p:sp>
        <p:sp>
          <p:nvSpPr>
            <p:cNvPr id="17" name="Google Shape;2841;p70">
              <a:extLst>
                <a:ext uri="{FF2B5EF4-FFF2-40B4-BE49-F238E27FC236}">
                  <a16:creationId xmlns:a16="http://schemas.microsoft.com/office/drawing/2014/main" id="{B4B73A3E-7C80-483C-9BB3-D6ECED95CCA3}"/>
                </a:ext>
              </a:extLst>
            </p:cNvPr>
            <p:cNvSpPr/>
            <p:nvPr/>
          </p:nvSpPr>
          <p:spPr>
            <a:xfrm>
              <a:off x="133250" y="223675"/>
              <a:ext cx="34750" cy="31750"/>
            </a:xfrm>
            <a:custGeom>
              <a:avLst/>
              <a:gdLst/>
              <a:ahLst/>
              <a:cxnLst/>
              <a:rect l="l" t="t" r="r" b="b"/>
              <a:pathLst>
                <a:path w="1390" h="1270" extrusionOk="0">
                  <a:moveTo>
                    <a:pt x="770" y="1"/>
                  </a:moveTo>
                  <a:cubicBezTo>
                    <a:pt x="345" y="1"/>
                    <a:pt x="1" y="341"/>
                    <a:pt x="1" y="763"/>
                  </a:cubicBezTo>
                  <a:cubicBezTo>
                    <a:pt x="1" y="958"/>
                    <a:pt x="73" y="1135"/>
                    <a:pt x="195" y="1270"/>
                  </a:cubicBezTo>
                  <a:cubicBezTo>
                    <a:pt x="594" y="952"/>
                    <a:pt x="991" y="633"/>
                    <a:pt x="1390" y="314"/>
                  </a:cubicBezTo>
                  <a:cubicBezTo>
                    <a:pt x="1250" y="123"/>
                    <a:pt x="1024" y="1"/>
                    <a:pt x="770" y="1"/>
                  </a:cubicBezTo>
                  <a:close/>
                </a:path>
              </a:pathLst>
            </a:custGeom>
            <a:grpFill/>
            <a:ln>
              <a:noFill/>
            </a:ln>
          </p:spPr>
          <p:txBody>
            <a:bodyPr spcFirstLastPara="1" wrap="square" lIns="91425" tIns="91425" rIns="91425" bIns="91425" anchor="ctr" anchorCtr="0">
              <a:noAutofit/>
            </a:bodyPr>
            <a:lstStyle/>
            <a:p>
              <a:endParaRPr lang="en-US"/>
            </a:p>
          </p:txBody>
        </p:sp>
        <p:sp>
          <p:nvSpPr>
            <p:cNvPr id="18" name="Google Shape;2842;p70">
              <a:extLst>
                <a:ext uri="{FF2B5EF4-FFF2-40B4-BE49-F238E27FC236}">
                  <a16:creationId xmlns:a16="http://schemas.microsoft.com/office/drawing/2014/main" id="{93B930D0-F4AB-4F62-8E86-0C9BC835E25D}"/>
                </a:ext>
              </a:extLst>
            </p:cNvPr>
            <p:cNvSpPr/>
            <p:nvPr/>
          </p:nvSpPr>
          <p:spPr>
            <a:xfrm>
              <a:off x="163150" y="160150"/>
              <a:ext cx="38450" cy="38125"/>
            </a:xfrm>
            <a:custGeom>
              <a:avLst/>
              <a:gdLst/>
              <a:ahLst/>
              <a:cxnLst/>
              <a:rect l="l" t="t" r="r" b="b"/>
              <a:pathLst>
                <a:path w="1538" h="1525" extrusionOk="0">
                  <a:moveTo>
                    <a:pt x="768" y="0"/>
                  </a:moveTo>
                  <a:cubicBezTo>
                    <a:pt x="344" y="0"/>
                    <a:pt x="0" y="341"/>
                    <a:pt x="0" y="763"/>
                  </a:cubicBezTo>
                  <a:cubicBezTo>
                    <a:pt x="0" y="1184"/>
                    <a:pt x="344" y="1525"/>
                    <a:pt x="768" y="1525"/>
                  </a:cubicBezTo>
                  <a:cubicBezTo>
                    <a:pt x="1193" y="1525"/>
                    <a:pt x="1537" y="1184"/>
                    <a:pt x="1537" y="763"/>
                  </a:cubicBezTo>
                  <a:cubicBezTo>
                    <a:pt x="1537" y="341"/>
                    <a:pt x="1193" y="0"/>
                    <a:pt x="768" y="0"/>
                  </a:cubicBezTo>
                  <a:close/>
                </a:path>
              </a:pathLst>
            </a:custGeom>
            <a:grpFill/>
            <a:ln>
              <a:noFill/>
            </a:ln>
          </p:spPr>
          <p:txBody>
            <a:bodyPr spcFirstLastPara="1" wrap="square" lIns="91425" tIns="91425" rIns="91425" bIns="91425" anchor="ctr" anchorCtr="0">
              <a:noAutofit/>
            </a:bodyPr>
            <a:lstStyle/>
            <a:p>
              <a:endParaRPr lang="en-US"/>
            </a:p>
          </p:txBody>
        </p:sp>
        <p:sp>
          <p:nvSpPr>
            <p:cNvPr id="19" name="Google Shape;2843;p70">
              <a:extLst>
                <a:ext uri="{FF2B5EF4-FFF2-40B4-BE49-F238E27FC236}">
                  <a16:creationId xmlns:a16="http://schemas.microsoft.com/office/drawing/2014/main" id="{43D2F037-E4DA-4F3E-84CF-560024A97B6D}"/>
                </a:ext>
              </a:extLst>
            </p:cNvPr>
            <p:cNvSpPr/>
            <p:nvPr/>
          </p:nvSpPr>
          <p:spPr>
            <a:xfrm>
              <a:off x="117275" y="92500"/>
              <a:ext cx="34150" cy="30600"/>
            </a:xfrm>
            <a:custGeom>
              <a:avLst/>
              <a:gdLst/>
              <a:ahLst/>
              <a:cxnLst/>
              <a:rect l="l" t="t" r="r" b="b"/>
              <a:pathLst>
                <a:path w="1366" h="1224" extrusionOk="0">
                  <a:moveTo>
                    <a:pt x="1207" y="0"/>
                  </a:moveTo>
                  <a:cubicBezTo>
                    <a:pt x="809" y="319"/>
                    <a:pt x="407" y="632"/>
                    <a:pt x="1" y="941"/>
                  </a:cubicBezTo>
                  <a:cubicBezTo>
                    <a:pt x="141" y="1113"/>
                    <a:pt x="357" y="1223"/>
                    <a:pt x="597" y="1223"/>
                  </a:cubicBezTo>
                  <a:cubicBezTo>
                    <a:pt x="1022" y="1223"/>
                    <a:pt x="1365" y="883"/>
                    <a:pt x="1365" y="461"/>
                  </a:cubicBezTo>
                  <a:cubicBezTo>
                    <a:pt x="1365" y="288"/>
                    <a:pt x="1307" y="127"/>
                    <a:pt x="1207" y="0"/>
                  </a:cubicBezTo>
                  <a:close/>
                </a:path>
              </a:pathLst>
            </a:custGeom>
            <a:grpFill/>
            <a:ln>
              <a:noFill/>
            </a:ln>
          </p:spPr>
          <p:txBody>
            <a:bodyPr spcFirstLastPara="1" wrap="square" lIns="91425" tIns="91425" rIns="91425" bIns="91425" anchor="ctr" anchorCtr="0">
              <a:noAutofit/>
            </a:bodyPr>
            <a:lstStyle/>
            <a:p>
              <a:endParaRPr lang="en-US"/>
            </a:p>
          </p:txBody>
        </p:sp>
        <p:sp>
          <p:nvSpPr>
            <p:cNvPr id="20" name="Google Shape;2844;p70">
              <a:extLst>
                <a:ext uri="{FF2B5EF4-FFF2-40B4-BE49-F238E27FC236}">
                  <a16:creationId xmlns:a16="http://schemas.microsoft.com/office/drawing/2014/main" id="{59E49A8C-7A7B-4C77-8088-37B83D9A0F3D}"/>
                </a:ext>
              </a:extLst>
            </p:cNvPr>
            <p:cNvSpPr/>
            <p:nvPr/>
          </p:nvSpPr>
          <p:spPr>
            <a:xfrm>
              <a:off x="177725" y="93425"/>
              <a:ext cx="38450" cy="38125"/>
            </a:xfrm>
            <a:custGeom>
              <a:avLst/>
              <a:gdLst/>
              <a:ahLst/>
              <a:cxnLst/>
              <a:rect l="l" t="t" r="r" b="b"/>
              <a:pathLst>
                <a:path w="1538" h="1525" extrusionOk="0">
                  <a:moveTo>
                    <a:pt x="769" y="1"/>
                  </a:moveTo>
                  <a:cubicBezTo>
                    <a:pt x="344" y="1"/>
                    <a:pt x="0" y="341"/>
                    <a:pt x="0" y="763"/>
                  </a:cubicBezTo>
                  <a:cubicBezTo>
                    <a:pt x="0" y="1184"/>
                    <a:pt x="344" y="1525"/>
                    <a:pt x="769" y="1525"/>
                  </a:cubicBezTo>
                  <a:cubicBezTo>
                    <a:pt x="1194" y="1525"/>
                    <a:pt x="1538" y="1184"/>
                    <a:pt x="1538" y="763"/>
                  </a:cubicBezTo>
                  <a:cubicBezTo>
                    <a:pt x="1538" y="341"/>
                    <a:pt x="1194" y="1"/>
                    <a:pt x="769" y="1"/>
                  </a:cubicBezTo>
                  <a:close/>
                </a:path>
              </a:pathLst>
            </a:custGeom>
            <a:grpFill/>
            <a:ln>
              <a:noFill/>
            </a:ln>
          </p:spPr>
          <p:txBody>
            <a:bodyPr spcFirstLastPara="1" wrap="square" lIns="91425" tIns="91425" rIns="91425" bIns="91425" anchor="ctr" anchorCtr="0">
              <a:noAutofit/>
            </a:bodyPr>
            <a:lstStyle/>
            <a:p>
              <a:endParaRPr lang="en-US" dirty="0"/>
            </a:p>
          </p:txBody>
        </p:sp>
        <p:sp>
          <p:nvSpPr>
            <p:cNvPr id="21" name="Google Shape;2845;p70">
              <a:extLst>
                <a:ext uri="{FF2B5EF4-FFF2-40B4-BE49-F238E27FC236}">
                  <a16:creationId xmlns:a16="http://schemas.microsoft.com/office/drawing/2014/main" id="{E81C9184-3B1D-4ED1-A54F-4FE542B3B0E4}"/>
                </a:ext>
              </a:extLst>
            </p:cNvPr>
            <p:cNvSpPr/>
            <p:nvPr/>
          </p:nvSpPr>
          <p:spPr>
            <a:xfrm>
              <a:off x="186075" y="35550"/>
              <a:ext cx="30100" cy="28250"/>
            </a:xfrm>
            <a:custGeom>
              <a:avLst/>
              <a:gdLst/>
              <a:ahLst/>
              <a:cxnLst/>
              <a:rect l="l" t="t" r="r" b="b"/>
              <a:pathLst>
                <a:path w="1204" h="1130" extrusionOk="0">
                  <a:moveTo>
                    <a:pt x="1109" y="1"/>
                  </a:moveTo>
                  <a:cubicBezTo>
                    <a:pt x="1066" y="42"/>
                    <a:pt x="1021" y="83"/>
                    <a:pt x="977" y="124"/>
                  </a:cubicBezTo>
                  <a:cubicBezTo>
                    <a:pt x="658" y="420"/>
                    <a:pt x="331" y="711"/>
                    <a:pt x="1" y="996"/>
                  </a:cubicBezTo>
                  <a:cubicBezTo>
                    <a:pt x="125" y="1081"/>
                    <a:pt x="274" y="1130"/>
                    <a:pt x="435" y="1130"/>
                  </a:cubicBezTo>
                  <a:cubicBezTo>
                    <a:pt x="860" y="1130"/>
                    <a:pt x="1204" y="788"/>
                    <a:pt x="1204" y="367"/>
                  </a:cubicBezTo>
                  <a:cubicBezTo>
                    <a:pt x="1204" y="233"/>
                    <a:pt x="1170" y="108"/>
                    <a:pt x="1109" y="1"/>
                  </a:cubicBezTo>
                  <a:close/>
                </a:path>
              </a:pathLst>
            </a:custGeom>
            <a:grpFill/>
            <a:ln>
              <a:noFill/>
            </a:ln>
          </p:spPr>
          <p:txBody>
            <a:bodyPr spcFirstLastPara="1" wrap="square" lIns="91425" tIns="91425" rIns="91425" bIns="91425" anchor="ctr" anchorCtr="0">
              <a:noAutofit/>
            </a:bodyPr>
            <a:lstStyle/>
            <a:p>
              <a:endParaRPr lang="en-US"/>
            </a:p>
          </p:txBody>
        </p:sp>
        <p:sp>
          <p:nvSpPr>
            <p:cNvPr id="22" name="Google Shape;2846;p70">
              <a:extLst>
                <a:ext uri="{FF2B5EF4-FFF2-40B4-BE49-F238E27FC236}">
                  <a16:creationId xmlns:a16="http://schemas.microsoft.com/office/drawing/2014/main" id="{5E2DE36B-4EA4-4754-834C-740B976DF48E}"/>
                </a:ext>
              </a:extLst>
            </p:cNvPr>
            <p:cNvSpPr/>
            <p:nvPr/>
          </p:nvSpPr>
          <p:spPr>
            <a:xfrm>
              <a:off x="248875" y="26525"/>
              <a:ext cx="38100" cy="37275"/>
            </a:xfrm>
            <a:custGeom>
              <a:avLst/>
              <a:gdLst/>
              <a:ahLst/>
              <a:cxnLst/>
              <a:rect l="l" t="t" r="r" b="b"/>
              <a:pathLst>
                <a:path w="1524" h="1491" extrusionOk="0">
                  <a:moveTo>
                    <a:pt x="537" y="0"/>
                  </a:moveTo>
                  <a:cubicBezTo>
                    <a:pt x="226" y="99"/>
                    <a:pt x="0" y="388"/>
                    <a:pt x="0" y="728"/>
                  </a:cubicBezTo>
                  <a:cubicBezTo>
                    <a:pt x="0" y="1149"/>
                    <a:pt x="345" y="1491"/>
                    <a:pt x="770" y="1491"/>
                  </a:cubicBezTo>
                  <a:cubicBezTo>
                    <a:pt x="1143" y="1491"/>
                    <a:pt x="1455" y="1225"/>
                    <a:pt x="1524" y="873"/>
                  </a:cubicBezTo>
                  <a:lnTo>
                    <a:pt x="1524" y="873"/>
                  </a:lnTo>
                  <a:lnTo>
                    <a:pt x="896" y="1015"/>
                  </a:lnTo>
                  <a:cubicBezTo>
                    <a:pt x="853" y="1025"/>
                    <a:pt x="807" y="1034"/>
                    <a:pt x="763" y="1034"/>
                  </a:cubicBezTo>
                  <a:cubicBezTo>
                    <a:pt x="712" y="1034"/>
                    <a:pt x="664" y="1022"/>
                    <a:pt x="629" y="987"/>
                  </a:cubicBezTo>
                  <a:cubicBezTo>
                    <a:pt x="579" y="937"/>
                    <a:pt x="573" y="862"/>
                    <a:pt x="571" y="792"/>
                  </a:cubicBezTo>
                  <a:lnTo>
                    <a:pt x="537" y="0"/>
                  </a:lnTo>
                  <a:close/>
                </a:path>
              </a:pathLst>
            </a:custGeom>
            <a:grpFill/>
            <a:ln>
              <a:noFill/>
            </a:ln>
          </p:spPr>
          <p:txBody>
            <a:bodyPr spcFirstLastPara="1" wrap="square" lIns="91425" tIns="91425" rIns="91425" bIns="91425" anchor="ctr" anchorCtr="0">
              <a:noAutofit/>
            </a:bodyPr>
            <a:lstStyle/>
            <a:p>
              <a:endParaRPr lang="en-US"/>
            </a:p>
          </p:txBody>
        </p:sp>
        <p:sp>
          <p:nvSpPr>
            <p:cNvPr id="23" name="Google Shape;2847;p70">
              <a:extLst>
                <a:ext uri="{FF2B5EF4-FFF2-40B4-BE49-F238E27FC236}">
                  <a16:creationId xmlns:a16="http://schemas.microsoft.com/office/drawing/2014/main" id="{D04CE685-1286-426D-9DE3-3A45251CE851}"/>
                </a:ext>
              </a:extLst>
            </p:cNvPr>
            <p:cNvSpPr/>
            <p:nvPr/>
          </p:nvSpPr>
          <p:spPr>
            <a:xfrm>
              <a:off x="241050" y="80025"/>
              <a:ext cx="38450" cy="38125"/>
            </a:xfrm>
            <a:custGeom>
              <a:avLst/>
              <a:gdLst/>
              <a:ahLst/>
              <a:cxnLst/>
              <a:rect l="l" t="t" r="r" b="b"/>
              <a:pathLst>
                <a:path w="1538" h="1525" extrusionOk="0">
                  <a:moveTo>
                    <a:pt x="770" y="0"/>
                  </a:moveTo>
                  <a:cubicBezTo>
                    <a:pt x="345" y="0"/>
                    <a:pt x="0" y="341"/>
                    <a:pt x="0" y="762"/>
                  </a:cubicBezTo>
                  <a:cubicBezTo>
                    <a:pt x="0" y="1184"/>
                    <a:pt x="345" y="1525"/>
                    <a:pt x="770" y="1525"/>
                  </a:cubicBezTo>
                  <a:cubicBezTo>
                    <a:pt x="1194" y="1525"/>
                    <a:pt x="1538" y="1183"/>
                    <a:pt x="1538" y="762"/>
                  </a:cubicBezTo>
                  <a:cubicBezTo>
                    <a:pt x="1538" y="341"/>
                    <a:pt x="1194" y="0"/>
                    <a:pt x="770" y="0"/>
                  </a:cubicBezTo>
                  <a:close/>
                </a:path>
              </a:pathLst>
            </a:custGeom>
            <a:grpFill/>
            <a:ln>
              <a:noFill/>
            </a:ln>
          </p:spPr>
          <p:txBody>
            <a:bodyPr spcFirstLastPara="1" wrap="square" lIns="91425" tIns="91425" rIns="91425" bIns="91425" anchor="ctr" anchorCtr="0">
              <a:noAutofit/>
            </a:bodyPr>
            <a:lstStyle/>
            <a:p>
              <a:endParaRPr lang="en-US"/>
            </a:p>
          </p:txBody>
        </p:sp>
        <p:sp>
          <p:nvSpPr>
            <p:cNvPr id="24" name="Google Shape;2848;p70">
              <a:extLst>
                <a:ext uri="{FF2B5EF4-FFF2-40B4-BE49-F238E27FC236}">
                  <a16:creationId xmlns:a16="http://schemas.microsoft.com/office/drawing/2014/main" id="{01F09877-3ECD-43DE-94C0-09F0307BA5DA}"/>
                </a:ext>
              </a:extLst>
            </p:cNvPr>
            <p:cNvSpPr/>
            <p:nvPr/>
          </p:nvSpPr>
          <p:spPr>
            <a:xfrm>
              <a:off x="231100" y="144975"/>
              <a:ext cx="34325" cy="31625"/>
            </a:xfrm>
            <a:custGeom>
              <a:avLst/>
              <a:gdLst/>
              <a:ahLst/>
              <a:cxnLst/>
              <a:rect l="l" t="t" r="r" b="b"/>
              <a:pathLst>
                <a:path w="1373" h="1265" extrusionOk="0">
                  <a:moveTo>
                    <a:pt x="769" y="0"/>
                  </a:moveTo>
                  <a:cubicBezTo>
                    <a:pt x="345" y="0"/>
                    <a:pt x="1" y="342"/>
                    <a:pt x="1" y="762"/>
                  </a:cubicBezTo>
                  <a:cubicBezTo>
                    <a:pt x="1" y="954"/>
                    <a:pt x="71" y="1131"/>
                    <a:pt x="191" y="1264"/>
                  </a:cubicBezTo>
                  <a:cubicBezTo>
                    <a:pt x="585" y="943"/>
                    <a:pt x="981" y="618"/>
                    <a:pt x="1373" y="291"/>
                  </a:cubicBezTo>
                  <a:cubicBezTo>
                    <a:pt x="1232" y="114"/>
                    <a:pt x="1014" y="0"/>
                    <a:pt x="769" y="0"/>
                  </a:cubicBezTo>
                  <a:close/>
                </a:path>
              </a:pathLst>
            </a:custGeom>
            <a:grpFill/>
            <a:ln>
              <a:noFill/>
            </a:ln>
          </p:spPr>
          <p:txBody>
            <a:bodyPr spcFirstLastPara="1" wrap="square" lIns="91425" tIns="91425" rIns="91425" bIns="91425" anchor="ctr" anchorCtr="0">
              <a:noAutofit/>
            </a:bodyPr>
            <a:lstStyle/>
            <a:p>
              <a:endParaRPr lang="en-US"/>
            </a:p>
          </p:txBody>
        </p:sp>
      </p:grpSp>
      <p:grpSp>
        <p:nvGrpSpPr>
          <p:cNvPr id="25" name="Google Shape;2836;p70">
            <a:extLst>
              <a:ext uri="{FF2B5EF4-FFF2-40B4-BE49-F238E27FC236}">
                <a16:creationId xmlns:a16="http://schemas.microsoft.com/office/drawing/2014/main" id="{DA2D7388-BC02-4951-B734-83E943A9FDA8}"/>
              </a:ext>
            </a:extLst>
          </p:cNvPr>
          <p:cNvGrpSpPr/>
          <p:nvPr/>
        </p:nvGrpSpPr>
        <p:grpSpPr>
          <a:xfrm rot="4712363">
            <a:off x="174728" y="6055170"/>
            <a:ext cx="784465" cy="634081"/>
            <a:chOff x="0" y="0"/>
            <a:chExt cx="334100" cy="300175"/>
          </a:xfrm>
          <a:solidFill>
            <a:srgbClr val="A9908D"/>
          </a:solidFill>
        </p:grpSpPr>
        <p:sp>
          <p:nvSpPr>
            <p:cNvPr id="26" name="Google Shape;2837;p70">
              <a:extLst>
                <a:ext uri="{FF2B5EF4-FFF2-40B4-BE49-F238E27FC236}">
                  <a16:creationId xmlns:a16="http://schemas.microsoft.com/office/drawing/2014/main" id="{EBA2C3D0-40BC-4292-8E5B-1A7EADD53A4D}"/>
                </a:ext>
              </a:extLst>
            </p:cNvPr>
            <p:cNvSpPr/>
            <p:nvPr/>
          </p:nvSpPr>
          <p:spPr>
            <a:xfrm>
              <a:off x="0" y="0"/>
              <a:ext cx="334100" cy="300175"/>
            </a:xfrm>
            <a:custGeom>
              <a:avLst/>
              <a:gdLst/>
              <a:ahLst/>
              <a:cxnLst/>
              <a:rect l="l" t="t" r="r" b="b"/>
              <a:pathLst>
                <a:path w="13364" h="12007" extrusionOk="0">
                  <a:moveTo>
                    <a:pt x="10138" y="193"/>
                  </a:moveTo>
                  <a:cubicBezTo>
                    <a:pt x="10168" y="193"/>
                    <a:pt x="10198" y="204"/>
                    <a:pt x="10232" y="227"/>
                  </a:cubicBezTo>
                  <a:cubicBezTo>
                    <a:pt x="10315" y="284"/>
                    <a:pt x="10368" y="385"/>
                    <a:pt x="10372" y="500"/>
                  </a:cubicBezTo>
                  <a:lnTo>
                    <a:pt x="10429" y="1855"/>
                  </a:lnTo>
                  <a:cubicBezTo>
                    <a:pt x="10431" y="1918"/>
                    <a:pt x="10435" y="2036"/>
                    <a:pt x="10515" y="2116"/>
                  </a:cubicBezTo>
                  <a:cubicBezTo>
                    <a:pt x="10575" y="2175"/>
                    <a:pt x="10651" y="2191"/>
                    <a:pt x="10720" y="2191"/>
                  </a:cubicBezTo>
                  <a:cubicBezTo>
                    <a:pt x="10782" y="2191"/>
                    <a:pt x="10838" y="2178"/>
                    <a:pt x="10872" y="2170"/>
                  </a:cubicBezTo>
                  <a:lnTo>
                    <a:pt x="11612" y="2003"/>
                  </a:lnTo>
                  <a:cubicBezTo>
                    <a:pt x="11644" y="1996"/>
                    <a:pt x="11676" y="1992"/>
                    <a:pt x="11708" y="1992"/>
                  </a:cubicBezTo>
                  <a:cubicBezTo>
                    <a:pt x="11808" y="1992"/>
                    <a:pt x="11906" y="2026"/>
                    <a:pt x="11985" y="2091"/>
                  </a:cubicBezTo>
                  <a:cubicBezTo>
                    <a:pt x="12087" y="2174"/>
                    <a:pt x="12143" y="2295"/>
                    <a:pt x="12140" y="2425"/>
                  </a:cubicBezTo>
                  <a:cubicBezTo>
                    <a:pt x="12136" y="2637"/>
                    <a:pt x="12091" y="2863"/>
                    <a:pt x="12047" y="3082"/>
                  </a:cubicBezTo>
                  <a:cubicBezTo>
                    <a:pt x="12030" y="3164"/>
                    <a:pt x="12014" y="3245"/>
                    <a:pt x="12000" y="3326"/>
                  </a:cubicBezTo>
                  <a:cubicBezTo>
                    <a:pt x="11992" y="3379"/>
                    <a:pt x="11977" y="3475"/>
                    <a:pt x="12037" y="3547"/>
                  </a:cubicBezTo>
                  <a:cubicBezTo>
                    <a:pt x="12087" y="3610"/>
                    <a:pt x="12159" y="3625"/>
                    <a:pt x="12220" y="3625"/>
                  </a:cubicBezTo>
                  <a:cubicBezTo>
                    <a:pt x="12260" y="3625"/>
                    <a:pt x="12296" y="3619"/>
                    <a:pt x="12317" y="3615"/>
                  </a:cubicBezTo>
                  <a:lnTo>
                    <a:pt x="12391" y="3600"/>
                  </a:lnTo>
                  <a:cubicBezTo>
                    <a:pt x="12595" y="3561"/>
                    <a:pt x="12800" y="3523"/>
                    <a:pt x="13003" y="3483"/>
                  </a:cubicBezTo>
                  <a:cubicBezTo>
                    <a:pt x="13019" y="3481"/>
                    <a:pt x="13056" y="3474"/>
                    <a:pt x="13089" y="3474"/>
                  </a:cubicBezTo>
                  <a:cubicBezTo>
                    <a:pt x="13114" y="3474"/>
                    <a:pt x="13138" y="3478"/>
                    <a:pt x="13150" y="3491"/>
                  </a:cubicBezTo>
                  <a:cubicBezTo>
                    <a:pt x="13161" y="3501"/>
                    <a:pt x="13166" y="3532"/>
                    <a:pt x="13162" y="3573"/>
                  </a:cubicBezTo>
                  <a:cubicBezTo>
                    <a:pt x="13143" y="3812"/>
                    <a:pt x="12939" y="4005"/>
                    <a:pt x="12732" y="4182"/>
                  </a:cubicBezTo>
                  <a:cubicBezTo>
                    <a:pt x="12005" y="4805"/>
                    <a:pt x="11273" y="5421"/>
                    <a:pt x="10555" y="6015"/>
                  </a:cubicBezTo>
                  <a:cubicBezTo>
                    <a:pt x="10210" y="6304"/>
                    <a:pt x="9834" y="6613"/>
                    <a:pt x="9374" y="6988"/>
                  </a:cubicBezTo>
                  <a:cubicBezTo>
                    <a:pt x="8583" y="7638"/>
                    <a:pt x="7719" y="8335"/>
                    <a:pt x="6659" y="9186"/>
                  </a:cubicBezTo>
                  <a:cubicBezTo>
                    <a:pt x="6261" y="9505"/>
                    <a:pt x="5863" y="9824"/>
                    <a:pt x="5465" y="10141"/>
                  </a:cubicBezTo>
                  <a:cubicBezTo>
                    <a:pt x="5255" y="10309"/>
                    <a:pt x="5046" y="10476"/>
                    <a:pt x="4836" y="10644"/>
                  </a:cubicBezTo>
                  <a:lnTo>
                    <a:pt x="4572" y="10853"/>
                  </a:lnTo>
                  <a:cubicBezTo>
                    <a:pt x="4137" y="11200"/>
                    <a:pt x="3688" y="11557"/>
                    <a:pt x="3175" y="11772"/>
                  </a:cubicBezTo>
                  <a:cubicBezTo>
                    <a:pt x="3128" y="11793"/>
                    <a:pt x="3072" y="11813"/>
                    <a:pt x="3024" y="11813"/>
                  </a:cubicBezTo>
                  <a:cubicBezTo>
                    <a:pt x="3005" y="11813"/>
                    <a:pt x="2987" y="11810"/>
                    <a:pt x="2972" y="11802"/>
                  </a:cubicBezTo>
                  <a:cubicBezTo>
                    <a:pt x="2897" y="11763"/>
                    <a:pt x="2900" y="11622"/>
                    <a:pt x="2918" y="11510"/>
                  </a:cubicBezTo>
                  <a:lnTo>
                    <a:pt x="3033" y="10718"/>
                  </a:lnTo>
                  <a:cubicBezTo>
                    <a:pt x="3055" y="10566"/>
                    <a:pt x="3006" y="10416"/>
                    <a:pt x="2900" y="10305"/>
                  </a:cubicBezTo>
                  <a:cubicBezTo>
                    <a:pt x="2805" y="10206"/>
                    <a:pt x="2676" y="10152"/>
                    <a:pt x="2540" y="10152"/>
                  </a:cubicBezTo>
                  <a:cubicBezTo>
                    <a:pt x="2523" y="10152"/>
                    <a:pt x="2507" y="10152"/>
                    <a:pt x="2490" y="10154"/>
                  </a:cubicBezTo>
                  <a:lnTo>
                    <a:pt x="1920" y="10208"/>
                  </a:lnTo>
                  <a:cubicBezTo>
                    <a:pt x="1873" y="10213"/>
                    <a:pt x="1830" y="10216"/>
                    <a:pt x="1791" y="10216"/>
                  </a:cubicBezTo>
                  <a:cubicBezTo>
                    <a:pt x="1682" y="10216"/>
                    <a:pt x="1602" y="10189"/>
                    <a:pt x="1538" y="10082"/>
                  </a:cubicBezTo>
                  <a:cubicBezTo>
                    <a:pt x="1491" y="10002"/>
                    <a:pt x="1473" y="9904"/>
                    <a:pt x="1488" y="9803"/>
                  </a:cubicBezTo>
                  <a:cubicBezTo>
                    <a:pt x="1511" y="9654"/>
                    <a:pt x="1582" y="9518"/>
                    <a:pt x="1659" y="9376"/>
                  </a:cubicBezTo>
                  <a:cubicBezTo>
                    <a:pt x="1751" y="9203"/>
                    <a:pt x="1847" y="9025"/>
                    <a:pt x="1860" y="8806"/>
                  </a:cubicBezTo>
                  <a:cubicBezTo>
                    <a:pt x="1865" y="8700"/>
                    <a:pt x="1845" y="8599"/>
                    <a:pt x="1802" y="8517"/>
                  </a:cubicBezTo>
                  <a:cubicBezTo>
                    <a:pt x="1731" y="8378"/>
                    <a:pt x="1591" y="8235"/>
                    <a:pt x="1313" y="8235"/>
                  </a:cubicBezTo>
                  <a:cubicBezTo>
                    <a:pt x="1226" y="8235"/>
                    <a:pt x="1125" y="8249"/>
                    <a:pt x="1008" y="8282"/>
                  </a:cubicBezTo>
                  <a:cubicBezTo>
                    <a:pt x="971" y="8292"/>
                    <a:pt x="934" y="8303"/>
                    <a:pt x="897" y="8315"/>
                  </a:cubicBezTo>
                  <a:cubicBezTo>
                    <a:pt x="772" y="8353"/>
                    <a:pt x="651" y="8389"/>
                    <a:pt x="535" y="8389"/>
                  </a:cubicBezTo>
                  <a:cubicBezTo>
                    <a:pt x="486" y="8389"/>
                    <a:pt x="438" y="8383"/>
                    <a:pt x="390" y="8368"/>
                  </a:cubicBezTo>
                  <a:cubicBezTo>
                    <a:pt x="293" y="8335"/>
                    <a:pt x="224" y="8261"/>
                    <a:pt x="216" y="8175"/>
                  </a:cubicBezTo>
                  <a:cubicBezTo>
                    <a:pt x="205" y="8083"/>
                    <a:pt x="265" y="8033"/>
                    <a:pt x="363" y="7960"/>
                  </a:cubicBezTo>
                  <a:cubicBezTo>
                    <a:pt x="661" y="7740"/>
                    <a:pt x="959" y="7520"/>
                    <a:pt x="1258" y="7302"/>
                  </a:cubicBezTo>
                  <a:cubicBezTo>
                    <a:pt x="1523" y="7108"/>
                    <a:pt x="1789" y="6914"/>
                    <a:pt x="2054" y="6720"/>
                  </a:cubicBezTo>
                  <a:lnTo>
                    <a:pt x="2593" y="6326"/>
                  </a:lnTo>
                  <a:cubicBezTo>
                    <a:pt x="3240" y="5852"/>
                    <a:pt x="4002" y="5290"/>
                    <a:pt x="4751" y="4717"/>
                  </a:cubicBezTo>
                  <a:cubicBezTo>
                    <a:pt x="5190" y="4382"/>
                    <a:pt x="5585" y="4074"/>
                    <a:pt x="5958" y="3775"/>
                  </a:cubicBezTo>
                  <a:cubicBezTo>
                    <a:pt x="6174" y="3605"/>
                    <a:pt x="6387" y="3432"/>
                    <a:pt x="6600" y="3257"/>
                  </a:cubicBezTo>
                  <a:cubicBezTo>
                    <a:pt x="6926" y="2989"/>
                    <a:pt x="7223" y="2738"/>
                    <a:pt x="7507" y="2491"/>
                  </a:cubicBezTo>
                  <a:cubicBezTo>
                    <a:pt x="7846" y="2199"/>
                    <a:pt x="8176" y="1905"/>
                    <a:pt x="8488" y="1616"/>
                  </a:cubicBezTo>
                  <a:lnTo>
                    <a:pt x="8532" y="1574"/>
                  </a:lnTo>
                  <a:cubicBezTo>
                    <a:pt x="8561" y="1546"/>
                    <a:pt x="8590" y="1520"/>
                    <a:pt x="8619" y="1492"/>
                  </a:cubicBezTo>
                  <a:cubicBezTo>
                    <a:pt x="8720" y="1394"/>
                    <a:pt x="8823" y="1291"/>
                    <a:pt x="8926" y="1189"/>
                  </a:cubicBezTo>
                  <a:cubicBezTo>
                    <a:pt x="9261" y="852"/>
                    <a:pt x="9608" y="505"/>
                    <a:pt x="9977" y="261"/>
                  </a:cubicBezTo>
                  <a:cubicBezTo>
                    <a:pt x="10042" y="219"/>
                    <a:pt x="10091" y="193"/>
                    <a:pt x="10138" y="193"/>
                  </a:cubicBezTo>
                  <a:close/>
                  <a:moveTo>
                    <a:pt x="10140" y="0"/>
                  </a:moveTo>
                  <a:cubicBezTo>
                    <a:pt x="10023" y="0"/>
                    <a:pt x="9927" y="64"/>
                    <a:pt x="9870" y="101"/>
                  </a:cubicBezTo>
                  <a:cubicBezTo>
                    <a:pt x="9485" y="354"/>
                    <a:pt x="9132" y="709"/>
                    <a:pt x="8789" y="1052"/>
                  </a:cubicBezTo>
                  <a:cubicBezTo>
                    <a:pt x="8687" y="1154"/>
                    <a:pt x="8586" y="1256"/>
                    <a:pt x="8485" y="1353"/>
                  </a:cubicBezTo>
                  <a:cubicBezTo>
                    <a:pt x="8458" y="1380"/>
                    <a:pt x="8429" y="1407"/>
                    <a:pt x="8400" y="1433"/>
                  </a:cubicBezTo>
                  <a:lnTo>
                    <a:pt x="8355" y="1475"/>
                  </a:lnTo>
                  <a:cubicBezTo>
                    <a:pt x="8045" y="1762"/>
                    <a:pt x="7717" y="2055"/>
                    <a:pt x="7381" y="2344"/>
                  </a:cubicBezTo>
                  <a:cubicBezTo>
                    <a:pt x="7097" y="2591"/>
                    <a:pt x="6802" y="2840"/>
                    <a:pt x="6477" y="3107"/>
                  </a:cubicBezTo>
                  <a:cubicBezTo>
                    <a:pt x="6266" y="3281"/>
                    <a:pt x="6053" y="3454"/>
                    <a:pt x="5837" y="3624"/>
                  </a:cubicBezTo>
                  <a:cubicBezTo>
                    <a:pt x="5465" y="3922"/>
                    <a:pt x="5071" y="4230"/>
                    <a:pt x="4633" y="4564"/>
                  </a:cubicBezTo>
                  <a:cubicBezTo>
                    <a:pt x="3885" y="5135"/>
                    <a:pt x="3125" y="5697"/>
                    <a:pt x="2478" y="6170"/>
                  </a:cubicBezTo>
                  <a:lnTo>
                    <a:pt x="1940" y="6564"/>
                  </a:lnTo>
                  <a:cubicBezTo>
                    <a:pt x="1675" y="6759"/>
                    <a:pt x="1409" y="6952"/>
                    <a:pt x="1144" y="7146"/>
                  </a:cubicBezTo>
                  <a:cubicBezTo>
                    <a:pt x="845" y="7364"/>
                    <a:pt x="546" y="7584"/>
                    <a:pt x="249" y="7805"/>
                  </a:cubicBezTo>
                  <a:cubicBezTo>
                    <a:pt x="150" y="7877"/>
                    <a:pt x="0" y="7987"/>
                    <a:pt x="24" y="8196"/>
                  </a:cubicBezTo>
                  <a:cubicBezTo>
                    <a:pt x="41" y="8356"/>
                    <a:pt x="160" y="8496"/>
                    <a:pt x="329" y="8550"/>
                  </a:cubicBezTo>
                  <a:cubicBezTo>
                    <a:pt x="399" y="8573"/>
                    <a:pt x="468" y="8582"/>
                    <a:pt x="536" y="8582"/>
                  </a:cubicBezTo>
                  <a:cubicBezTo>
                    <a:pt x="682" y="8582"/>
                    <a:pt x="824" y="8539"/>
                    <a:pt x="953" y="8500"/>
                  </a:cubicBezTo>
                  <a:cubicBezTo>
                    <a:pt x="989" y="8488"/>
                    <a:pt x="1025" y="8478"/>
                    <a:pt x="1060" y="8468"/>
                  </a:cubicBezTo>
                  <a:cubicBezTo>
                    <a:pt x="1153" y="8442"/>
                    <a:pt x="1236" y="8429"/>
                    <a:pt x="1308" y="8429"/>
                  </a:cubicBezTo>
                  <a:cubicBezTo>
                    <a:pt x="1463" y="8429"/>
                    <a:pt x="1571" y="8488"/>
                    <a:pt x="1630" y="8606"/>
                  </a:cubicBezTo>
                  <a:cubicBezTo>
                    <a:pt x="1658" y="8658"/>
                    <a:pt x="1671" y="8724"/>
                    <a:pt x="1667" y="8795"/>
                  </a:cubicBezTo>
                  <a:cubicBezTo>
                    <a:pt x="1657" y="8971"/>
                    <a:pt x="1575" y="9124"/>
                    <a:pt x="1488" y="9285"/>
                  </a:cubicBezTo>
                  <a:cubicBezTo>
                    <a:pt x="1408" y="9436"/>
                    <a:pt x="1324" y="9593"/>
                    <a:pt x="1297" y="9776"/>
                  </a:cubicBezTo>
                  <a:cubicBezTo>
                    <a:pt x="1276" y="9919"/>
                    <a:pt x="1302" y="10063"/>
                    <a:pt x="1373" y="10181"/>
                  </a:cubicBezTo>
                  <a:cubicBezTo>
                    <a:pt x="1488" y="10373"/>
                    <a:pt x="1653" y="10410"/>
                    <a:pt x="1797" y="10410"/>
                  </a:cubicBezTo>
                  <a:cubicBezTo>
                    <a:pt x="1847" y="10410"/>
                    <a:pt x="1896" y="10405"/>
                    <a:pt x="1938" y="10402"/>
                  </a:cubicBezTo>
                  <a:lnTo>
                    <a:pt x="2509" y="10346"/>
                  </a:lnTo>
                  <a:cubicBezTo>
                    <a:pt x="2520" y="10345"/>
                    <a:pt x="2531" y="10344"/>
                    <a:pt x="2541" y="10344"/>
                  </a:cubicBezTo>
                  <a:cubicBezTo>
                    <a:pt x="2624" y="10344"/>
                    <a:pt x="2703" y="10378"/>
                    <a:pt x="2762" y="10439"/>
                  </a:cubicBezTo>
                  <a:cubicBezTo>
                    <a:pt x="2826" y="10506"/>
                    <a:pt x="2856" y="10598"/>
                    <a:pt x="2843" y="10690"/>
                  </a:cubicBezTo>
                  <a:lnTo>
                    <a:pt x="2726" y="11482"/>
                  </a:lnTo>
                  <a:cubicBezTo>
                    <a:pt x="2689" y="11734"/>
                    <a:pt x="2741" y="11899"/>
                    <a:pt x="2882" y="11974"/>
                  </a:cubicBezTo>
                  <a:cubicBezTo>
                    <a:pt x="2928" y="11998"/>
                    <a:pt x="2975" y="12006"/>
                    <a:pt x="3022" y="12006"/>
                  </a:cubicBezTo>
                  <a:cubicBezTo>
                    <a:pt x="3103" y="12006"/>
                    <a:pt x="3184" y="11978"/>
                    <a:pt x="3251" y="11949"/>
                  </a:cubicBezTo>
                  <a:cubicBezTo>
                    <a:pt x="3787" y="11725"/>
                    <a:pt x="4248" y="11359"/>
                    <a:pt x="4695" y="11003"/>
                  </a:cubicBezTo>
                  <a:lnTo>
                    <a:pt x="4957" y="10795"/>
                  </a:lnTo>
                  <a:cubicBezTo>
                    <a:pt x="5166" y="10627"/>
                    <a:pt x="5377" y="10459"/>
                    <a:pt x="5586" y="10291"/>
                  </a:cubicBezTo>
                  <a:cubicBezTo>
                    <a:pt x="5983" y="9974"/>
                    <a:pt x="6382" y="9656"/>
                    <a:pt x="6780" y="9336"/>
                  </a:cubicBezTo>
                  <a:cubicBezTo>
                    <a:pt x="7841" y="8486"/>
                    <a:pt x="8704" y="7787"/>
                    <a:pt x="9496" y="7138"/>
                  </a:cubicBezTo>
                  <a:cubicBezTo>
                    <a:pt x="9957" y="6762"/>
                    <a:pt x="10332" y="6452"/>
                    <a:pt x="10679" y="6164"/>
                  </a:cubicBezTo>
                  <a:cubicBezTo>
                    <a:pt x="11396" y="5570"/>
                    <a:pt x="12130" y="4952"/>
                    <a:pt x="12858" y="4328"/>
                  </a:cubicBezTo>
                  <a:cubicBezTo>
                    <a:pt x="13085" y="4134"/>
                    <a:pt x="13330" y="3901"/>
                    <a:pt x="13356" y="3588"/>
                  </a:cubicBezTo>
                  <a:cubicBezTo>
                    <a:pt x="13363" y="3485"/>
                    <a:pt x="13340" y="3407"/>
                    <a:pt x="13287" y="3355"/>
                  </a:cubicBezTo>
                  <a:cubicBezTo>
                    <a:pt x="13231" y="3296"/>
                    <a:pt x="13157" y="3280"/>
                    <a:pt x="13090" y="3280"/>
                  </a:cubicBezTo>
                  <a:cubicBezTo>
                    <a:pt x="13042" y="3280"/>
                    <a:pt x="12998" y="3288"/>
                    <a:pt x="12968" y="3294"/>
                  </a:cubicBezTo>
                  <a:cubicBezTo>
                    <a:pt x="12764" y="3333"/>
                    <a:pt x="12560" y="3372"/>
                    <a:pt x="12356" y="3411"/>
                  </a:cubicBezTo>
                  <a:lnTo>
                    <a:pt x="12282" y="3425"/>
                  </a:lnTo>
                  <a:cubicBezTo>
                    <a:pt x="12253" y="3430"/>
                    <a:pt x="12233" y="3432"/>
                    <a:pt x="12219" y="3432"/>
                  </a:cubicBezTo>
                  <a:cubicBezTo>
                    <a:pt x="12196" y="3432"/>
                    <a:pt x="12189" y="3427"/>
                    <a:pt x="12188" y="3426"/>
                  </a:cubicBezTo>
                  <a:cubicBezTo>
                    <a:pt x="12184" y="3418"/>
                    <a:pt x="12185" y="3395"/>
                    <a:pt x="12190" y="3358"/>
                  </a:cubicBezTo>
                  <a:cubicBezTo>
                    <a:pt x="12204" y="3279"/>
                    <a:pt x="12220" y="3200"/>
                    <a:pt x="12236" y="3119"/>
                  </a:cubicBezTo>
                  <a:cubicBezTo>
                    <a:pt x="12281" y="2893"/>
                    <a:pt x="12328" y="2658"/>
                    <a:pt x="12333" y="2429"/>
                  </a:cubicBezTo>
                  <a:cubicBezTo>
                    <a:pt x="12338" y="2240"/>
                    <a:pt x="12255" y="2062"/>
                    <a:pt x="12108" y="1942"/>
                  </a:cubicBezTo>
                  <a:cubicBezTo>
                    <a:pt x="11993" y="1848"/>
                    <a:pt x="11854" y="1799"/>
                    <a:pt x="11710" y="1799"/>
                  </a:cubicBezTo>
                  <a:cubicBezTo>
                    <a:pt x="11663" y="1799"/>
                    <a:pt x="11616" y="1804"/>
                    <a:pt x="11570" y="1815"/>
                  </a:cubicBezTo>
                  <a:lnTo>
                    <a:pt x="10829" y="1981"/>
                  </a:lnTo>
                  <a:cubicBezTo>
                    <a:pt x="10793" y="1990"/>
                    <a:pt x="10752" y="1998"/>
                    <a:pt x="10717" y="1998"/>
                  </a:cubicBezTo>
                  <a:cubicBezTo>
                    <a:pt x="10689" y="1998"/>
                    <a:pt x="10666" y="1993"/>
                    <a:pt x="10652" y="1979"/>
                  </a:cubicBezTo>
                  <a:cubicBezTo>
                    <a:pt x="10628" y="1956"/>
                    <a:pt x="10623" y="1903"/>
                    <a:pt x="10622" y="1849"/>
                  </a:cubicBezTo>
                  <a:lnTo>
                    <a:pt x="10565" y="492"/>
                  </a:lnTo>
                  <a:cubicBezTo>
                    <a:pt x="10558" y="317"/>
                    <a:pt x="10475" y="158"/>
                    <a:pt x="10341" y="67"/>
                  </a:cubicBezTo>
                  <a:cubicBezTo>
                    <a:pt x="10270" y="18"/>
                    <a:pt x="10202" y="0"/>
                    <a:pt x="10140" y="0"/>
                  </a:cubicBezTo>
                  <a:close/>
                </a:path>
              </a:pathLst>
            </a:custGeom>
            <a:grpFill/>
            <a:ln>
              <a:noFill/>
            </a:ln>
          </p:spPr>
          <p:txBody>
            <a:bodyPr spcFirstLastPara="1" wrap="square" lIns="91425" tIns="91425" rIns="91425" bIns="91425" anchor="ctr" anchorCtr="0">
              <a:noAutofit/>
            </a:bodyPr>
            <a:lstStyle/>
            <a:p>
              <a:endParaRPr lang="en-US"/>
            </a:p>
          </p:txBody>
        </p:sp>
        <p:sp>
          <p:nvSpPr>
            <p:cNvPr id="27" name="Google Shape;2838;p70">
              <a:extLst>
                <a:ext uri="{FF2B5EF4-FFF2-40B4-BE49-F238E27FC236}">
                  <a16:creationId xmlns:a16="http://schemas.microsoft.com/office/drawing/2014/main" id="{29939BD2-AB6A-4EB9-87F7-2A9891295A95}"/>
                </a:ext>
              </a:extLst>
            </p:cNvPr>
            <p:cNvSpPr/>
            <p:nvPr/>
          </p:nvSpPr>
          <p:spPr>
            <a:xfrm>
              <a:off x="30000" y="159650"/>
              <a:ext cx="29275" cy="23800"/>
            </a:xfrm>
            <a:custGeom>
              <a:avLst/>
              <a:gdLst/>
              <a:ahLst/>
              <a:cxnLst/>
              <a:rect l="l" t="t" r="r" b="b"/>
              <a:pathLst>
                <a:path w="1171" h="952" extrusionOk="0">
                  <a:moveTo>
                    <a:pt x="1146" y="1"/>
                  </a:moveTo>
                  <a:cubicBezTo>
                    <a:pt x="765" y="280"/>
                    <a:pt x="382" y="559"/>
                    <a:pt x="1" y="838"/>
                  </a:cubicBezTo>
                  <a:cubicBezTo>
                    <a:pt x="118" y="911"/>
                    <a:pt x="255" y="952"/>
                    <a:pt x="402" y="952"/>
                  </a:cubicBezTo>
                  <a:cubicBezTo>
                    <a:pt x="825" y="952"/>
                    <a:pt x="1171" y="611"/>
                    <a:pt x="1171" y="189"/>
                  </a:cubicBezTo>
                  <a:cubicBezTo>
                    <a:pt x="1171" y="124"/>
                    <a:pt x="1163" y="61"/>
                    <a:pt x="1146" y="1"/>
                  </a:cubicBezTo>
                  <a:close/>
                </a:path>
              </a:pathLst>
            </a:custGeom>
            <a:grpFill/>
            <a:ln>
              <a:noFill/>
            </a:ln>
          </p:spPr>
          <p:txBody>
            <a:bodyPr spcFirstLastPara="1" wrap="square" lIns="91425" tIns="91425" rIns="91425" bIns="91425" anchor="ctr" anchorCtr="0">
              <a:noAutofit/>
            </a:bodyPr>
            <a:lstStyle/>
            <a:p>
              <a:endParaRPr lang="en-US"/>
            </a:p>
          </p:txBody>
        </p:sp>
        <p:sp>
          <p:nvSpPr>
            <p:cNvPr id="28" name="Google Shape;2839;p70">
              <a:extLst>
                <a:ext uri="{FF2B5EF4-FFF2-40B4-BE49-F238E27FC236}">
                  <a16:creationId xmlns:a16="http://schemas.microsoft.com/office/drawing/2014/main" id="{7984EDD3-CE48-4BB8-BF50-DB4FAB8C593E}"/>
                </a:ext>
              </a:extLst>
            </p:cNvPr>
            <p:cNvSpPr/>
            <p:nvPr/>
          </p:nvSpPr>
          <p:spPr>
            <a:xfrm>
              <a:off x="89125" y="158025"/>
              <a:ext cx="38475" cy="38150"/>
            </a:xfrm>
            <a:custGeom>
              <a:avLst/>
              <a:gdLst/>
              <a:ahLst/>
              <a:cxnLst/>
              <a:rect l="l" t="t" r="r" b="b"/>
              <a:pathLst>
                <a:path w="1539" h="1526" extrusionOk="0">
                  <a:moveTo>
                    <a:pt x="769" y="1"/>
                  </a:moveTo>
                  <a:cubicBezTo>
                    <a:pt x="345" y="1"/>
                    <a:pt x="1" y="342"/>
                    <a:pt x="1" y="762"/>
                  </a:cubicBezTo>
                  <a:cubicBezTo>
                    <a:pt x="1" y="1184"/>
                    <a:pt x="345" y="1525"/>
                    <a:pt x="769" y="1525"/>
                  </a:cubicBezTo>
                  <a:cubicBezTo>
                    <a:pt x="1194" y="1525"/>
                    <a:pt x="1538" y="1183"/>
                    <a:pt x="1538" y="762"/>
                  </a:cubicBezTo>
                  <a:cubicBezTo>
                    <a:pt x="1538" y="342"/>
                    <a:pt x="1194" y="1"/>
                    <a:pt x="769" y="1"/>
                  </a:cubicBezTo>
                  <a:close/>
                </a:path>
              </a:pathLst>
            </a:custGeom>
            <a:grpFill/>
            <a:ln>
              <a:noFill/>
            </a:ln>
          </p:spPr>
          <p:txBody>
            <a:bodyPr spcFirstLastPara="1" wrap="square" lIns="91425" tIns="91425" rIns="91425" bIns="91425" anchor="ctr" anchorCtr="0">
              <a:noAutofit/>
            </a:bodyPr>
            <a:lstStyle/>
            <a:p>
              <a:endParaRPr lang="en-US"/>
            </a:p>
          </p:txBody>
        </p:sp>
        <p:sp>
          <p:nvSpPr>
            <p:cNvPr id="29" name="Google Shape;2840;p70">
              <a:extLst>
                <a:ext uri="{FF2B5EF4-FFF2-40B4-BE49-F238E27FC236}">
                  <a16:creationId xmlns:a16="http://schemas.microsoft.com/office/drawing/2014/main" id="{E9AACDB1-A16F-4E52-A9DF-8DE325815CE1}"/>
                </a:ext>
              </a:extLst>
            </p:cNvPr>
            <p:cNvSpPr/>
            <p:nvPr/>
          </p:nvSpPr>
          <p:spPr>
            <a:xfrm>
              <a:off x="64225" y="212375"/>
              <a:ext cx="38450" cy="38150"/>
            </a:xfrm>
            <a:custGeom>
              <a:avLst/>
              <a:gdLst/>
              <a:ahLst/>
              <a:cxnLst/>
              <a:rect l="l" t="t" r="r" b="b"/>
              <a:pathLst>
                <a:path w="1538" h="1526" extrusionOk="0">
                  <a:moveTo>
                    <a:pt x="769" y="1"/>
                  </a:moveTo>
                  <a:cubicBezTo>
                    <a:pt x="345" y="1"/>
                    <a:pt x="0" y="343"/>
                    <a:pt x="0" y="763"/>
                  </a:cubicBezTo>
                  <a:cubicBezTo>
                    <a:pt x="0" y="1184"/>
                    <a:pt x="345" y="1525"/>
                    <a:pt x="769" y="1525"/>
                  </a:cubicBezTo>
                  <a:cubicBezTo>
                    <a:pt x="1194" y="1525"/>
                    <a:pt x="1538" y="1184"/>
                    <a:pt x="1538" y="763"/>
                  </a:cubicBezTo>
                  <a:cubicBezTo>
                    <a:pt x="1538" y="343"/>
                    <a:pt x="1194" y="1"/>
                    <a:pt x="769" y="1"/>
                  </a:cubicBezTo>
                  <a:close/>
                </a:path>
              </a:pathLst>
            </a:custGeom>
            <a:grpFill/>
            <a:ln>
              <a:noFill/>
            </a:ln>
          </p:spPr>
          <p:txBody>
            <a:bodyPr spcFirstLastPara="1" wrap="square" lIns="91425" tIns="91425" rIns="91425" bIns="91425" anchor="ctr" anchorCtr="0">
              <a:noAutofit/>
            </a:bodyPr>
            <a:lstStyle/>
            <a:p>
              <a:endParaRPr lang="en-US"/>
            </a:p>
          </p:txBody>
        </p:sp>
        <p:sp>
          <p:nvSpPr>
            <p:cNvPr id="30" name="Google Shape;2841;p70">
              <a:extLst>
                <a:ext uri="{FF2B5EF4-FFF2-40B4-BE49-F238E27FC236}">
                  <a16:creationId xmlns:a16="http://schemas.microsoft.com/office/drawing/2014/main" id="{A2CB1C91-8363-4789-B464-323EBFD50DEF}"/>
                </a:ext>
              </a:extLst>
            </p:cNvPr>
            <p:cNvSpPr/>
            <p:nvPr/>
          </p:nvSpPr>
          <p:spPr>
            <a:xfrm>
              <a:off x="133250" y="223675"/>
              <a:ext cx="34750" cy="31750"/>
            </a:xfrm>
            <a:custGeom>
              <a:avLst/>
              <a:gdLst/>
              <a:ahLst/>
              <a:cxnLst/>
              <a:rect l="l" t="t" r="r" b="b"/>
              <a:pathLst>
                <a:path w="1390" h="1270" extrusionOk="0">
                  <a:moveTo>
                    <a:pt x="770" y="1"/>
                  </a:moveTo>
                  <a:cubicBezTo>
                    <a:pt x="345" y="1"/>
                    <a:pt x="1" y="341"/>
                    <a:pt x="1" y="763"/>
                  </a:cubicBezTo>
                  <a:cubicBezTo>
                    <a:pt x="1" y="958"/>
                    <a:pt x="73" y="1135"/>
                    <a:pt x="195" y="1270"/>
                  </a:cubicBezTo>
                  <a:cubicBezTo>
                    <a:pt x="594" y="952"/>
                    <a:pt x="991" y="633"/>
                    <a:pt x="1390" y="314"/>
                  </a:cubicBezTo>
                  <a:cubicBezTo>
                    <a:pt x="1250" y="123"/>
                    <a:pt x="1024" y="1"/>
                    <a:pt x="770" y="1"/>
                  </a:cubicBezTo>
                  <a:close/>
                </a:path>
              </a:pathLst>
            </a:custGeom>
            <a:grpFill/>
            <a:ln>
              <a:noFill/>
            </a:ln>
          </p:spPr>
          <p:txBody>
            <a:bodyPr spcFirstLastPara="1" wrap="square" lIns="91425" tIns="91425" rIns="91425" bIns="91425" anchor="ctr" anchorCtr="0">
              <a:noAutofit/>
            </a:bodyPr>
            <a:lstStyle/>
            <a:p>
              <a:endParaRPr lang="en-US"/>
            </a:p>
          </p:txBody>
        </p:sp>
        <p:sp>
          <p:nvSpPr>
            <p:cNvPr id="31" name="Google Shape;2842;p70">
              <a:extLst>
                <a:ext uri="{FF2B5EF4-FFF2-40B4-BE49-F238E27FC236}">
                  <a16:creationId xmlns:a16="http://schemas.microsoft.com/office/drawing/2014/main" id="{18979DD2-1061-4860-A374-64BECC630942}"/>
                </a:ext>
              </a:extLst>
            </p:cNvPr>
            <p:cNvSpPr/>
            <p:nvPr/>
          </p:nvSpPr>
          <p:spPr>
            <a:xfrm>
              <a:off x="163150" y="160150"/>
              <a:ext cx="38450" cy="38125"/>
            </a:xfrm>
            <a:custGeom>
              <a:avLst/>
              <a:gdLst/>
              <a:ahLst/>
              <a:cxnLst/>
              <a:rect l="l" t="t" r="r" b="b"/>
              <a:pathLst>
                <a:path w="1538" h="1525" extrusionOk="0">
                  <a:moveTo>
                    <a:pt x="768" y="0"/>
                  </a:moveTo>
                  <a:cubicBezTo>
                    <a:pt x="344" y="0"/>
                    <a:pt x="0" y="341"/>
                    <a:pt x="0" y="763"/>
                  </a:cubicBezTo>
                  <a:cubicBezTo>
                    <a:pt x="0" y="1184"/>
                    <a:pt x="344" y="1525"/>
                    <a:pt x="768" y="1525"/>
                  </a:cubicBezTo>
                  <a:cubicBezTo>
                    <a:pt x="1193" y="1525"/>
                    <a:pt x="1537" y="1184"/>
                    <a:pt x="1537" y="763"/>
                  </a:cubicBezTo>
                  <a:cubicBezTo>
                    <a:pt x="1537" y="341"/>
                    <a:pt x="1193" y="0"/>
                    <a:pt x="768" y="0"/>
                  </a:cubicBezTo>
                  <a:close/>
                </a:path>
              </a:pathLst>
            </a:custGeom>
            <a:grpFill/>
            <a:ln>
              <a:noFill/>
            </a:ln>
          </p:spPr>
          <p:txBody>
            <a:bodyPr spcFirstLastPara="1" wrap="square" lIns="91425" tIns="91425" rIns="91425" bIns="91425" anchor="ctr" anchorCtr="0">
              <a:noAutofit/>
            </a:bodyPr>
            <a:lstStyle/>
            <a:p>
              <a:endParaRPr lang="en-US"/>
            </a:p>
          </p:txBody>
        </p:sp>
        <p:sp>
          <p:nvSpPr>
            <p:cNvPr id="32" name="Google Shape;2843;p70">
              <a:extLst>
                <a:ext uri="{FF2B5EF4-FFF2-40B4-BE49-F238E27FC236}">
                  <a16:creationId xmlns:a16="http://schemas.microsoft.com/office/drawing/2014/main" id="{D39A6706-320E-4C50-B938-2D0904C292EF}"/>
                </a:ext>
              </a:extLst>
            </p:cNvPr>
            <p:cNvSpPr/>
            <p:nvPr/>
          </p:nvSpPr>
          <p:spPr>
            <a:xfrm>
              <a:off x="117275" y="92500"/>
              <a:ext cx="34150" cy="30600"/>
            </a:xfrm>
            <a:custGeom>
              <a:avLst/>
              <a:gdLst/>
              <a:ahLst/>
              <a:cxnLst/>
              <a:rect l="l" t="t" r="r" b="b"/>
              <a:pathLst>
                <a:path w="1366" h="1224" extrusionOk="0">
                  <a:moveTo>
                    <a:pt x="1207" y="0"/>
                  </a:moveTo>
                  <a:cubicBezTo>
                    <a:pt x="809" y="319"/>
                    <a:pt x="407" y="632"/>
                    <a:pt x="1" y="941"/>
                  </a:cubicBezTo>
                  <a:cubicBezTo>
                    <a:pt x="141" y="1113"/>
                    <a:pt x="357" y="1223"/>
                    <a:pt x="597" y="1223"/>
                  </a:cubicBezTo>
                  <a:cubicBezTo>
                    <a:pt x="1022" y="1223"/>
                    <a:pt x="1365" y="883"/>
                    <a:pt x="1365" y="461"/>
                  </a:cubicBezTo>
                  <a:cubicBezTo>
                    <a:pt x="1365" y="288"/>
                    <a:pt x="1307" y="127"/>
                    <a:pt x="1207" y="0"/>
                  </a:cubicBezTo>
                  <a:close/>
                </a:path>
              </a:pathLst>
            </a:custGeom>
            <a:grpFill/>
            <a:ln>
              <a:noFill/>
            </a:ln>
          </p:spPr>
          <p:txBody>
            <a:bodyPr spcFirstLastPara="1" wrap="square" lIns="91425" tIns="91425" rIns="91425" bIns="91425" anchor="ctr" anchorCtr="0">
              <a:noAutofit/>
            </a:bodyPr>
            <a:lstStyle/>
            <a:p>
              <a:endParaRPr lang="en-US"/>
            </a:p>
          </p:txBody>
        </p:sp>
        <p:sp>
          <p:nvSpPr>
            <p:cNvPr id="33" name="Google Shape;2844;p70">
              <a:extLst>
                <a:ext uri="{FF2B5EF4-FFF2-40B4-BE49-F238E27FC236}">
                  <a16:creationId xmlns:a16="http://schemas.microsoft.com/office/drawing/2014/main" id="{4C2980CF-C708-43C9-B879-DC09B0022D02}"/>
                </a:ext>
              </a:extLst>
            </p:cNvPr>
            <p:cNvSpPr/>
            <p:nvPr/>
          </p:nvSpPr>
          <p:spPr>
            <a:xfrm>
              <a:off x="177725" y="93425"/>
              <a:ext cx="38450" cy="38125"/>
            </a:xfrm>
            <a:custGeom>
              <a:avLst/>
              <a:gdLst/>
              <a:ahLst/>
              <a:cxnLst/>
              <a:rect l="l" t="t" r="r" b="b"/>
              <a:pathLst>
                <a:path w="1538" h="1525" extrusionOk="0">
                  <a:moveTo>
                    <a:pt x="769" y="1"/>
                  </a:moveTo>
                  <a:cubicBezTo>
                    <a:pt x="344" y="1"/>
                    <a:pt x="0" y="341"/>
                    <a:pt x="0" y="763"/>
                  </a:cubicBezTo>
                  <a:cubicBezTo>
                    <a:pt x="0" y="1184"/>
                    <a:pt x="344" y="1525"/>
                    <a:pt x="769" y="1525"/>
                  </a:cubicBezTo>
                  <a:cubicBezTo>
                    <a:pt x="1194" y="1525"/>
                    <a:pt x="1538" y="1184"/>
                    <a:pt x="1538" y="763"/>
                  </a:cubicBezTo>
                  <a:cubicBezTo>
                    <a:pt x="1538" y="341"/>
                    <a:pt x="1194" y="1"/>
                    <a:pt x="769" y="1"/>
                  </a:cubicBezTo>
                  <a:close/>
                </a:path>
              </a:pathLst>
            </a:custGeom>
            <a:grpFill/>
            <a:ln>
              <a:noFill/>
            </a:ln>
          </p:spPr>
          <p:txBody>
            <a:bodyPr spcFirstLastPara="1" wrap="square" lIns="91425" tIns="91425" rIns="91425" bIns="91425" anchor="ctr" anchorCtr="0">
              <a:noAutofit/>
            </a:bodyPr>
            <a:lstStyle/>
            <a:p>
              <a:endParaRPr lang="en-US"/>
            </a:p>
          </p:txBody>
        </p:sp>
        <p:sp>
          <p:nvSpPr>
            <p:cNvPr id="34" name="Google Shape;2845;p70">
              <a:extLst>
                <a:ext uri="{FF2B5EF4-FFF2-40B4-BE49-F238E27FC236}">
                  <a16:creationId xmlns:a16="http://schemas.microsoft.com/office/drawing/2014/main" id="{2309194F-0821-4BBF-B1FB-38CE2D73EAB1}"/>
                </a:ext>
              </a:extLst>
            </p:cNvPr>
            <p:cNvSpPr/>
            <p:nvPr/>
          </p:nvSpPr>
          <p:spPr>
            <a:xfrm>
              <a:off x="186075" y="35550"/>
              <a:ext cx="30100" cy="28250"/>
            </a:xfrm>
            <a:custGeom>
              <a:avLst/>
              <a:gdLst/>
              <a:ahLst/>
              <a:cxnLst/>
              <a:rect l="l" t="t" r="r" b="b"/>
              <a:pathLst>
                <a:path w="1204" h="1130" extrusionOk="0">
                  <a:moveTo>
                    <a:pt x="1109" y="1"/>
                  </a:moveTo>
                  <a:cubicBezTo>
                    <a:pt x="1066" y="42"/>
                    <a:pt x="1021" y="83"/>
                    <a:pt x="977" y="124"/>
                  </a:cubicBezTo>
                  <a:cubicBezTo>
                    <a:pt x="658" y="420"/>
                    <a:pt x="331" y="711"/>
                    <a:pt x="1" y="996"/>
                  </a:cubicBezTo>
                  <a:cubicBezTo>
                    <a:pt x="125" y="1081"/>
                    <a:pt x="274" y="1130"/>
                    <a:pt x="435" y="1130"/>
                  </a:cubicBezTo>
                  <a:cubicBezTo>
                    <a:pt x="860" y="1130"/>
                    <a:pt x="1204" y="788"/>
                    <a:pt x="1204" y="367"/>
                  </a:cubicBezTo>
                  <a:cubicBezTo>
                    <a:pt x="1204" y="233"/>
                    <a:pt x="1170" y="108"/>
                    <a:pt x="1109" y="1"/>
                  </a:cubicBezTo>
                  <a:close/>
                </a:path>
              </a:pathLst>
            </a:custGeom>
            <a:grpFill/>
            <a:ln>
              <a:noFill/>
            </a:ln>
          </p:spPr>
          <p:txBody>
            <a:bodyPr spcFirstLastPara="1" wrap="square" lIns="91425" tIns="91425" rIns="91425" bIns="91425" anchor="ctr" anchorCtr="0">
              <a:noAutofit/>
            </a:bodyPr>
            <a:lstStyle/>
            <a:p>
              <a:endParaRPr lang="en-US"/>
            </a:p>
          </p:txBody>
        </p:sp>
        <p:sp>
          <p:nvSpPr>
            <p:cNvPr id="35" name="Google Shape;2846;p70">
              <a:extLst>
                <a:ext uri="{FF2B5EF4-FFF2-40B4-BE49-F238E27FC236}">
                  <a16:creationId xmlns:a16="http://schemas.microsoft.com/office/drawing/2014/main" id="{06066AC0-F16D-445C-B9B1-EA3C61A3A833}"/>
                </a:ext>
              </a:extLst>
            </p:cNvPr>
            <p:cNvSpPr/>
            <p:nvPr/>
          </p:nvSpPr>
          <p:spPr>
            <a:xfrm>
              <a:off x="248875" y="26525"/>
              <a:ext cx="38100" cy="37275"/>
            </a:xfrm>
            <a:custGeom>
              <a:avLst/>
              <a:gdLst/>
              <a:ahLst/>
              <a:cxnLst/>
              <a:rect l="l" t="t" r="r" b="b"/>
              <a:pathLst>
                <a:path w="1524" h="1491" extrusionOk="0">
                  <a:moveTo>
                    <a:pt x="537" y="0"/>
                  </a:moveTo>
                  <a:cubicBezTo>
                    <a:pt x="226" y="99"/>
                    <a:pt x="0" y="388"/>
                    <a:pt x="0" y="728"/>
                  </a:cubicBezTo>
                  <a:cubicBezTo>
                    <a:pt x="0" y="1149"/>
                    <a:pt x="345" y="1491"/>
                    <a:pt x="770" y="1491"/>
                  </a:cubicBezTo>
                  <a:cubicBezTo>
                    <a:pt x="1143" y="1491"/>
                    <a:pt x="1455" y="1225"/>
                    <a:pt x="1524" y="873"/>
                  </a:cubicBezTo>
                  <a:lnTo>
                    <a:pt x="1524" y="873"/>
                  </a:lnTo>
                  <a:lnTo>
                    <a:pt x="896" y="1015"/>
                  </a:lnTo>
                  <a:cubicBezTo>
                    <a:pt x="853" y="1025"/>
                    <a:pt x="807" y="1034"/>
                    <a:pt x="763" y="1034"/>
                  </a:cubicBezTo>
                  <a:cubicBezTo>
                    <a:pt x="712" y="1034"/>
                    <a:pt x="664" y="1022"/>
                    <a:pt x="629" y="987"/>
                  </a:cubicBezTo>
                  <a:cubicBezTo>
                    <a:pt x="579" y="937"/>
                    <a:pt x="573" y="862"/>
                    <a:pt x="571" y="792"/>
                  </a:cubicBezTo>
                  <a:lnTo>
                    <a:pt x="537" y="0"/>
                  </a:lnTo>
                  <a:close/>
                </a:path>
              </a:pathLst>
            </a:custGeom>
            <a:grpFill/>
            <a:ln>
              <a:noFill/>
            </a:ln>
          </p:spPr>
          <p:txBody>
            <a:bodyPr spcFirstLastPara="1" wrap="square" lIns="91425" tIns="91425" rIns="91425" bIns="91425" anchor="ctr" anchorCtr="0">
              <a:noAutofit/>
            </a:bodyPr>
            <a:lstStyle/>
            <a:p>
              <a:endParaRPr lang="en-US"/>
            </a:p>
          </p:txBody>
        </p:sp>
        <p:sp>
          <p:nvSpPr>
            <p:cNvPr id="36" name="Google Shape;2847;p70">
              <a:extLst>
                <a:ext uri="{FF2B5EF4-FFF2-40B4-BE49-F238E27FC236}">
                  <a16:creationId xmlns:a16="http://schemas.microsoft.com/office/drawing/2014/main" id="{0F2DA852-BB7E-4CB6-9207-BEF72424DA62}"/>
                </a:ext>
              </a:extLst>
            </p:cNvPr>
            <p:cNvSpPr/>
            <p:nvPr/>
          </p:nvSpPr>
          <p:spPr>
            <a:xfrm>
              <a:off x="241050" y="80025"/>
              <a:ext cx="38450" cy="38125"/>
            </a:xfrm>
            <a:custGeom>
              <a:avLst/>
              <a:gdLst/>
              <a:ahLst/>
              <a:cxnLst/>
              <a:rect l="l" t="t" r="r" b="b"/>
              <a:pathLst>
                <a:path w="1538" h="1525" extrusionOk="0">
                  <a:moveTo>
                    <a:pt x="770" y="0"/>
                  </a:moveTo>
                  <a:cubicBezTo>
                    <a:pt x="345" y="0"/>
                    <a:pt x="0" y="341"/>
                    <a:pt x="0" y="762"/>
                  </a:cubicBezTo>
                  <a:cubicBezTo>
                    <a:pt x="0" y="1184"/>
                    <a:pt x="345" y="1525"/>
                    <a:pt x="770" y="1525"/>
                  </a:cubicBezTo>
                  <a:cubicBezTo>
                    <a:pt x="1194" y="1525"/>
                    <a:pt x="1538" y="1183"/>
                    <a:pt x="1538" y="762"/>
                  </a:cubicBezTo>
                  <a:cubicBezTo>
                    <a:pt x="1538" y="341"/>
                    <a:pt x="1194" y="0"/>
                    <a:pt x="770" y="0"/>
                  </a:cubicBezTo>
                  <a:close/>
                </a:path>
              </a:pathLst>
            </a:custGeom>
            <a:grpFill/>
            <a:ln>
              <a:noFill/>
            </a:ln>
          </p:spPr>
          <p:txBody>
            <a:bodyPr spcFirstLastPara="1" wrap="square" lIns="91425" tIns="91425" rIns="91425" bIns="91425" anchor="ctr" anchorCtr="0">
              <a:noAutofit/>
            </a:bodyPr>
            <a:lstStyle/>
            <a:p>
              <a:endParaRPr lang="en-US"/>
            </a:p>
          </p:txBody>
        </p:sp>
        <p:sp>
          <p:nvSpPr>
            <p:cNvPr id="37" name="Google Shape;2848;p70">
              <a:extLst>
                <a:ext uri="{FF2B5EF4-FFF2-40B4-BE49-F238E27FC236}">
                  <a16:creationId xmlns:a16="http://schemas.microsoft.com/office/drawing/2014/main" id="{54255E22-E5EF-4240-BC19-9854E26E8886}"/>
                </a:ext>
              </a:extLst>
            </p:cNvPr>
            <p:cNvSpPr/>
            <p:nvPr/>
          </p:nvSpPr>
          <p:spPr>
            <a:xfrm>
              <a:off x="231100" y="144975"/>
              <a:ext cx="34325" cy="31625"/>
            </a:xfrm>
            <a:custGeom>
              <a:avLst/>
              <a:gdLst/>
              <a:ahLst/>
              <a:cxnLst/>
              <a:rect l="l" t="t" r="r" b="b"/>
              <a:pathLst>
                <a:path w="1373" h="1265" extrusionOk="0">
                  <a:moveTo>
                    <a:pt x="769" y="0"/>
                  </a:moveTo>
                  <a:cubicBezTo>
                    <a:pt x="345" y="0"/>
                    <a:pt x="1" y="342"/>
                    <a:pt x="1" y="762"/>
                  </a:cubicBezTo>
                  <a:cubicBezTo>
                    <a:pt x="1" y="954"/>
                    <a:pt x="71" y="1131"/>
                    <a:pt x="191" y="1264"/>
                  </a:cubicBezTo>
                  <a:cubicBezTo>
                    <a:pt x="585" y="943"/>
                    <a:pt x="981" y="618"/>
                    <a:pt x="1373" y="291"/>
                  </a:cubicBezTo>
                  <a:cubicBezTo>
                    <a:pt x="1232" y="114"/>
                    <a:pt x="1014" y="0"/>
                    <a:pt x="769" y="0"/>
                  </a:cubicBezTo>
                  <a:close/>
                </a:path>
              </a:pathLst>
            </a:custGeom>
            <a:grpFill/>
            <a:ln>
              <a:noFill/>
            </a:ln>
          </p:spPr>
          <p:txBody>
            <a:bodyPr spcFirstLastPara="1" wrap="square" lIns="91425" tIns="91425" rIns="91425" bIns="91425" anchor="ctr" anchorCtr="0">
              <a:noAutofit/>
            </a:bodyPr>
            <a:lstStyle/>
            <a:p>
              <a:endParaRPr lang="en-US"/>
            </a:p>
          </p:txBody>
        </p:sp>
      </p:grpSp>
      <p:sp>
        <p:nvSpPr>
          <p:cNvPr id="38" name="ZoneTexte 37">
            <a:extLst>
              <a:ext uri="{FF2B5EF4-FFF2-40B4-BE49-F238E27FC236}">
                <a16:creationId xmlns:a16="http://schemas.microsoft.com/office/drawing/2014/main" id="{C2C38A20-224F-4B2E-8D37-DA31AB339C8F}"/>
              </a:ext>
            </a:extLst>
          </p:cNvPr>
          <p:cNvSpPr txBox="1"/>
          <p:nvPr/>
        </p:nvSpPr>
        <p:spPr>
          <a:xfrm>
            <a:off x="483658" y="791488"/>
            <a:ext cx="4461355" cy="5632311"/>
          </a:xfrm>
          <a:prstGeom prst="rect">
            <a:avLst/>
          </a:prstGeom>
          <a:noFill/>
        </p:spPr>
        <p:txBody>
          <a:bodyPr wrap="square" rtlCol="0">
            <a:spAutoFit/>
          </a:bodyPr>
          <a:lstStyle/>
          <a:p>
            <a:r>
              <a:rPr lang="fr-FR" sz="1200" b="1" i="0" dirty="0">
                <a:solidFill>
                  <a:schemeClr val="tx2">
                    <a:lumMod val="25000"/>
                  </a:schemeClr>
                </a:solidFill>
                <a:effectLst/>
                <a:latin typeface="Consolas" panose="020B0609020204030204" pitchFamily="49" charset="0"/>
              </a:rPr>
              <a:t>0 : </a:t>
            </a:r>
            <a:r>
              <a:rPr lang="fr-FR" sz="1200" b="0" i="0" dirty="0">
                <a:solidFill>
                  <a:schemeClr val="tx2">
                    <a:lumMod val="25000"/>
                  </a:schemeClr>
                </a:solidFill>
                <a:effectLst/>
                <a:latin typeface="Consolas" panose="020B0609020204030204" pitchFamily="49" charset="0"/>
              </a:rPr>
              <a:t>le </a:t>
            </a:r>
            <a:r>
              <a:rPr lang="fr-FR" sz="1200" b="0" i="0" dirty="0" err="1">
                <a:solidFill>
                  <a:schemeClr val="tx2">
                    <a:lumMod val="25000"/>
                  </a:schemeClr>
                </a:solidFill>
                <a:effectLst/>
                <a:latin typeface="Consolas" panose="020B0609020204030204" pitchFamily="49" charset="0"/>
              </a:rPr>
              <a:t>groupid</a:t>
            </a:r>
            <a:r>
              <a:rPr lang="fr-FR" sz="1200" b="0" i="0" dirty="0">
                <a:solidFill>
                  <a:schemeClr val="tx2">
                    <a:lumMod val="25000"/>
                  </a:schemeClr>
                </a:solidFill>
                <a:effectLst/>
                <a:latin typeface="Consolas" panose="020B0609020204030204" pitchFamily="49" charset="0"/>
              </a:rPr>
              <a:t> du root </a:t>
            </a:r>
          </a:p>
          <a:p>
            <a:r>
              <a:rPr lang="fr-FR" sz="1200" b="1" i="0" dirty="0">
                <a:solidFill>
                  <a:schemeClr val="tx2">
                    <a:lumMod val="25000"/>
                  </a:schemeClr>
                </a:solidFill>
                <a:effectLst/>
                <a:latin typeface="Consolas" panose="020B0609020204030204" pitchFamily="49" charset="0"/>
              </a:rPr>
              <a:t>vi: </a:t>
            </a:r>
            <a:r>
              <a:rPr lang="fr-FR" sz="1200" b="0" i="0" dirty="0">
                <a:solidFill>
                  <a:schemeClr val="tx2">
                    <a:lumMod val="25000"/>
                  </a:schemeClr>
                </a:solidFill>
                <a:effectLst/>
                <a:latin typeface="Consolas" panose="020B0609020204030204" pitchFamily="49" charset="0"/>
              </a:rPr>
              <a:t>navigation dans le texte </a:t>
            </a:r>
          </a:p>
          <a:p>
            <a:pPr algn="ctr"/>
            <a:r>
              <a:rPr lang="fr-FR" sz="1200" b="1" i="0" dirty="0">
                <a:solidFill>
                  <a:schemeClr val="tx2">
                    <a:lumMod val="25000"/>
                  </a:schemeClr>
                </a:solidFill>
                <a:effectLst/>
                <a:latin typeface="Consolas" panose="020B0609020204030204" pitchFamily="49" charset="0"/>
              </a:rPr>
              <a:t>^ </a:t>
            </a:r>
          </a:p>
          <a:p>
            <a:pPr algn="ctr"/>
            <a:r>
              <a:rPr lang="fr-FR" sz="1200" b="1" i="0" dirty="0">
                <a:solidFill>
                  <a:schemeClr val="tx2">
                    <a:lumMod val="25000"/>
                  </a:schemeClr>
                </a:solidFill>
                <a:effectLst/>
                <a:latin typeface="Consolas" panose="020B0609020204030204" pitchFamily="49" charset="0"/>
              </a:rPr>
              <a:t>&lt; H K L &gt; </a:t>
            </a:r>
          </a:p>
          <a:p>
            <a:pPr algn="ctr"/>
            <a:r>
              <a:rPr lang="fr-FR" sz="1200" b="1" i="0" dirty="0">
                <a:solidFill>
                  <a:schemeClr val="tx2">
                    <a:lumMod val="25000"/>
                  </a:schemeClr>
                </a:solidFill>
                <a:effectLst/>
                <a:latin typeface="Consolas" panose="020B0609020204030204" pitchFamily="49" charset="0"/>
              </a:rPr>
              <a:t>J </a:t>
            </a:r>
          </a:p>
          <a:p>
            <a:pPr algn="ctr"/>
            <a:r>
              <a:rPr lang="fr-FR" sz="1200" b="1" i="0" dirty="0">
                <a:solidFill>
                  <a:schemeClr val="tx2">
                    <a:lumMod val="25000"/>
                  </a:schemeClr>
                </a:solidFill>
                <a:effectLst/>
                <a:latin typeface="Consolas" panose="020B0609020204030204" pitchFamily="49" charset="0"/>
              </a:rPr>
              <a:t>v </a:t>
            </a:r>
          </a:p>
          <a:p>
            <a:r>
              <a:rPr lang="fr-FR" sz="1200" b="1" i="0" dirty="0">
                <a:solidFill>
                  <a:schemeClr val="tx2">
                    <a:lumMod val="25000"/>
                  </a:schemeClr>
                </a:solidFill>
                <a:effectLst/>
                <a:latin typeface="Consolas" panose="020B0609020204030204" pitchFamily="49" charset="0"/>
              </a:rPr>
              <a:t>n G : </a:t>
            </a:r>
            <a:r>
              <a:rPr lang="fr-FR" sz="1200" b="0" i="0" dirty="0">
                <a:solidFill>
                  <a:schemeClr val="tx2">
                    <a:lumMod val="25000"/>
                  </a:schemeClr>
                </a:solidFill>
                <a:effectLst/>
                <a:latin typeface="Consolas" panose="020B0609020204030204" pitchFamily="49" charset="0"/>
              </a:rPr>
              <a:t>se déplacer à l'</a:t>
            </a:r>
            <a:r>
              <a:rPr lang="fr-FR" sz="1200" b="0" i="0" dirty="0" err="1">
                <a:solidFill>
                  <a:schemeClr val="tx2">
                    <a:lumMod val="25000"/>
                  </a:schemeClr>
                </a:solidFill>
                <a:effectLst/>
                <a:latin typeface="Consolas" panose="020B0609020204030204" pitchFamily="49" charset="0"/>
              </a:rPr>
              <a:t>nieme</a:t>
            </a:r>
            <a:r>
              <a:rPr lang="fr-FR" sz="1200" b="0" i="0" dirty="0">
                <a:solidFill>
                  <a:schemeClr val="tx2">
                    <a:lumMod val="25000"/>
                  </a:schemeClr>
                </a:solidFill>
                <a:effectLst/>
                <a:latin typeface="Consolas" panose="020B0609020204030204" pitchFamily="49" charset="0"/>
              </a:rPr>
              <a:t> ligne </a:t>
            </a:r>
          </a:p>
          <a:p>
            <a:r>
              <a:rPr lang="fr-FR" sz="1200" b="1" i="0" dirty="0">
                <a:solidFill>
                  <a:schemeClr val="tx2">
                    <a:lumMod val="25000"/>
                  </a:schemeClr>
                </a:solidFill>
                <a:effectLst/>
                <a:latin typeface="Consolas" panose="020B0609020204030204" pitchFamily="49" charset="0"/>
              </a:rPr>
              <a:t>n dd : </a:t>
            </a:r>
            <a:r>
              <a:rPr lang="fr-FR" sz="1200" b="0" i="0" dirty="0">
                <a:solidFill>
                  <a:schemeClr val="tx2">
                    <a:lumMod val="25000"/>
                  </a:schemeClr>
                </a:solidFill>
                <a:effectLst/>
                <a:latin typeface="Consolas" panose="020B0609020204030204" pitchFamily="49" charset="0"/>
              </a:rPr>
              <a:t>couper n ligne à partir de la ligne ou la souris est localisée </a:t>
            </a:r>
          </a:p>
          <a:p>
            <a:r>
              <a:rPr lang="fr-FR" sz="1200" b="1" i="0" dirty="0">
                <a:solidFill>
                  <a:schemeClr val="tx2">
                    <a:lumMod val="25000"/>
                  </a:schemeClr>
                </a:solidFill>
                <a:effectLst/>
                <a:latin typeface="Consolas" panose="020B0609020204030204" pitchFamily="49" charset="0"/>
              </a:rPr>
              <a:t>P : </a:t>
            </a:r>
            <a:r>
              <a:rPr lang="fr-FR" sz="1200" b="0" i="0" dirty="0">
                <a:solidFill>
                  <a:schemeClr val="tx2">
                    <a:lumMod val="25000"/>
                  </a:schemeClr>
                </a:solidFill>
                <a:effectLst/>
                <a:latin typeface="Consolas" panose="020B0609020204030204" pitchFamily="49" charset="0"/>
              </a:rPr>
              <a:t>paste </a:t>
            </a:r>
          </a:p>
          <a:p>
            <a:r>
              <a:rPr lang="fr-FR" sz="1200" b="1" i="0" dirty="0">
                <a:solidFill>
                  <a:schemeClr val="tx2">
                    <a:lumMod val="25000"/>
                  </a:schemeClr>
                </a:solidFill>
                <a:effectLst/>
                <a:latin typeface="Consolas" panose="020B0609020204030204" pitchFamily="49" charset="0"/>
              </a:rPr>
              <a:t>esc+ :q </a:t>
            </a:r>
            <a:r>
              <a:rPr lang="fr-FR" sz="1200" b="0" i="0" dirty="0">
                <a:solidFill>
                  <a:schemeClr val="tx2">
                    <a:lumMod val="25000"/>
                  </a:schemeClr>
                </a:solidFill>
                <a:effectLst/>
                <a:latin typeface="Consolas" panose="020B0609020204030204" pitchFamily="49" charset="0"/>
              </a:rPr>
              <a:t>sortie du vi </a:t>
            </a:r>
          </a:p>
          <a:p>
            <a:r>
              <a:rPr lang="fr-FR" sz="1200" b="1" i="0" dirty="0">
                <a:solidFill>
                  <a:schemeClr val="tx2">
                    <a:lumMod val="25000"/>
                  </a:schemeClr>
                </a:solidFill>
                <a:effectLst/>
                <a:latin typeface="Consolas" panose="020B0609020204030204" pitchFamily="49" charset="0"/>
              </a:rPr>
              <a:t>esc + U :</a:t>
            </a:r>
            <a:r>
              <a:rPr lang="fr-FR" sz="1200" b="0" i="0" dirty="0">
                <a:solidFill>
                  <a:schemeClr val="tx2">
                    <a:lumMod val="25000"/>
                  </a:schemeClr>
                </a:solidFill>
                <a:effectLst/>
                <a:latin typeface="Consolas" panose="020B0609020204030204" pitchFamily="49" charset="0"/>
              </a:rPr>
              <a:t>undo </a:t>
            </a:r>
          </a:p>
          <a:p>
            <a:r>
              <a:rPr lang="fr-FR" sz="1200" b="1" i="0" dirty="0">
                <a:solidFill>
                  <a:schemeClr val="tx2">
                    <a:lumMod val="25000"/>
                  </a:schemeClr>
                </a:solidFill>
                <a:effectLst/>
                <a:latin typeface="Consolas" panose="020B0609020204030204" pitchFamily="49" charset="0"/>
              </a:rPr>
              <a:t>X :</a:t>
            </a:r>
            <a:r>
              <a:rPr lang="fr-FR" sz="1200" b="0" i="0" dirty="0">
                <a:solidFill>
                  <a:schemeClr val="tx2">
                    <a:lumMod val="25000"/>
                  </a:schemeClr>
                </a:solidFill>
                <a:effectLst/>
                <a:latin typeface="Consolas" panose="020B0609020204030204" pitchFamily="49" charset="0"/>
              </a:rPr>
              <a:t>supprimer </a:t>
            </a:r>
          </a:p>
          <a:p>
            <a:r>
              <a:rPr lang="fr-FR" sz="1200" b="1" i="0" dirty="0">
                <a:solidFill>
                  <a:schemeClr val="tx2">
                    <a:lumMod val="25000"/>
                  </a:schemeClr>
                </a:solidFill>
                <a:effectLst/>
                <a:latin typeface="Consolas" panose="020B0609020204030204" pitchFamily="49" charset="0"/>
              </a:rPr>
              <a:t>i :</a:t>
            </a:r>
            <a:r>
              <a:rPr lang="fr-FR" sz="1200" b="0" i="0" dirty="0" err="1">
                <a:solidFill>
                  <a:schemeClr val="tx2">
                    <a:lumMod val="25000"/>
                  </a:schemeClr>
                </a:solidFill>
                <a:effectLst/>
                <a:latin typeface="Consolas" panose="020B0609020204030204" pitchFamily="49" charset="0"/>
              </a:rPr>
              <a:t>inserer</a:t>
            </a:r>
            <a:r>
              <a:rPr lang="fr-FR" sz="1200" b="0" i="0" dirty="0">
                <a:solidFill>
                  <a:schemeClr val="tx2">
                    <a:lumMod val="25000"/>
                  </a:schemeClr>
                </a:solidFill>
                <a:effectLst/>
                <a:latin typeface="Consolas" panose="020B0609020204030204" pitchFamily="49" charset="0"/>
              </a:rPr>
              <a:t> </a:t>
            </a:r>
          </a:p>
          <a:p>
            <a:r>
              <a:rPr lang="fr-FR" sz="1200" b="1" i="0" dirty="0">
                <a:solidFill>
                  <a:schemeClr val="tx2">
                    <a:lumMod val="25000"/>
                  </a:schemeClr>
                </a:solidFill>
                <a:effectLst/>
                <a:latin typeface="Consolas" panose="020B0609020204030204" pitchFamily="49" charset="0"/>
              </a:rPr>
              <a:t>O: </a:t>
            </a:r>
            <a:r>
              <a:rPr lang="fr-FR" sz="1200" b="0" i="0" dirty="0">
                <a:solidFill>
                  <a:schemeClr val="tx2">
                    <a:lumMod val="25000"/>
                  </a:schemeClr>
                </a:solidFill>
                <a:effectLst/>
                <a:latin typeface="Consolas" panose="020B0609020204030204" pitchFamily="49" charset="0"/>
              </a:rPr>
              <a:t>ajouter une ligne avant la position du curseur </a:t>
            </a:r>
            <a:r>
              <a:rPr lang="fr-FR" sz="1200" b="1" i="0" dirty="0">
                <a:solidFill>
                  <a:schemeClr val="tx2">
                    <a:lumMod val="25000"/>
                  </a:schemeClr>
                </a:solidFill>
                <a:effectLst/>
                <a:latin typeface="Consolas" panose="020B0609020204030204" pitchFamily="49" charset="0"/>
              </a:rPr>
              <a:t>esc+ :</a:t>
            </a:r>
            <a:r>
              <a:rPr lang="fr-FR" sz="1200" b="1" i="0" dirty="0" err="1">
                <a:solidFill>
                  <a:schemeClr val="tx2">
                    <a:lumMod val="25000"/>
                  </a:schemeClr>
                </a:solidFill>
                <a:effectLst/>
                <a:latin typeface="Consolas" panose="020B0609020204030204" pitchFamily="49" charset="0"/>
              </a:rPr>
              <a:t>wq</a:t>
            </a:r>
            <a:r>
              <a:rPr lang="fr-FR" sz="1200" b="1" i="0" dirty="0">
                <a:solidFill>
                  <a:schemeClr val="tx2">
                    <a:lumMod val="25000"/>
                  </a:schemeClr>
                </a:solidFill>
                <a:effectLst/>
                <a:latin typeface="Consolas" panose="020B0609020204030204" pitchFamily="49" charset="0"/>
              </a:rPr>
              <a:t> </a:t>
            </a:r>
            <a:r>
              <a:rPr lang="fr-FR" sz="1200" b="0" i="0" dirty="0">
                <a:solidFill>
                  <a:schemeClr val="tx2">
                    <a:lumMod val="25000"/>
                  </a:schemeClr>
                </a:solidFill>
                <a:effectLst/>
                <a:latin typeface="Consolas" panose="020B0609020204030204" pitchFamily="49" charset="0"/>
              </a:rPr>
              <a:t>sauvegarder et quitter </a:t>
            </a:r>
          </a:p>
          <a:p>
            <a:r>
              <a:rPr lang="fr-FR" sz="1200" b="1" i="0" dirty="0">
                <a:solidFill>
                  <a:schemeClr val="tx2">
                    <a:lumMod val="25000"/>
                  </a:schemeClr>
                </a:solidFill>
                <a:effectLst/>
                <a:latin typeface="Consolas" panose="020B0609020204030204" pitchFamily="49" charset="0"/>
              </a:rPr>
              <a:t>/</a:t>
            </a:r>
            <a:r>
              <a:rPr lang="fr-FR" sz="1200" b="1" i="0" dirty="0" err="1">
                <a:solidFill>
                  <a:schemeClr val="tx2">
                    <a:lumMod val="25000"/>
                  </a:schemeClr>
                </a:solidFill>
                <a:effectLst/>
                <a:latin typeface="Consolas" panose="020B0609020204030204" pitchFamily="49" charset="0"/>
              </a:rPr>
              <a:t>motàrechercher</a:t>
            </a:r>
            <a:r>
              <a:rPr lang="fr-FR" sz="1200" b="1" i="0" dirty="0">
                <a:solidFill>
                  <a:schemeClr val="tx2">
                    <a:lumMod val="25000"/>
                  </a:schemeClr>
                </a:solidFill>
                <a:effectLst/>
                <a:latin typeface="Consolas" panose="020B0609020204030204" pitchFamily="49" charset="0"/>
              </a:rPr>
              <a:t> : </a:t>
            </a:r>
            <a:r>
              <a:rPr lang="fr-FR" sz="1200" b="0" i="0" dirty="0">
                <a:solidFill>
                  <a:schemeClr val="tx2">
                    <a:lumMod val="25000"/>
                  </a:schemeClr>
                </a:solidFill>
                <a:effectLst/>
                <a:latin typeface="Consolas" panose="020B0609020204030204" pitchFamily="49" charset="0"/>
              </a:rPr>
              <a:t>retourne la 1ére </a:t>
            </a:r>
            <a:r>
              <a:rPr lang="fr-FR" sz="1200" b="0" i="0" dirty="0" err="1">
                <a:solidFill>
                  <a:schemeClr val="tx2">
                    <a:lumMod val="25000"/>
                  </a:schemeClr>
                </a:solidFill>
                <a:effectLst/>
                <a:latin typeface="Consolas" panose="020B0609020204030204" pitchFamily="49" charset="0"/>
              </a:rPr>
              <a:t>occurance</a:t>
            </a:r>
            <a:r>
              <a:rPr lang="fr-FR" sz="1200" b="0" i="0" dirty="0">
                <a:solidFill>
                  <a:schemeClr val="tx2">
                    <a:lumMod val="25000"/>
                  </a:schemeClr>
                </a:solidFill>
                <a:effectLst/>
                <a:latin typeface="Consolas" panose="020B0609020204030204" pitchFamily="49" charset="0"/>
              </a:rPr>
              <a:t> de ce mot </a:t>
            </a:r>
            <a:r>
              <a:rPr lang="fr-FR" sz="1200" b="1" i="0" dirty="0">
                <a:solidFill>
                  <a:schemeClr val="tx2">
                    <a:lumMod val="25000"/>
                  </a:schemeClr>
                </a:solidFill>
                <a:effectLst/>
                <a:latin typeface="Consolas" panose="020B0609020204030204" pitchFamily="49" charset="0"/>
              </a:rPr>
              <a:t>==&gt;</a:t>
            </a:r>
            <a:r>
              <a:rPr lang="fr-FR" sz="1200" b="0" i="0" dirty="0">
                <a:solidFill>
                  <a:schemeClr val="tx2">
                    <a:lumMod val="25000"/>
                  </a:schemeClr>
                </a:solidFill>
                <a:effectLst/>
                <a:latin typeface="Consolas" panose="020B0609020204030204" pitchFamily="49" charset="0"/>
              </a:rPr>
              <a:t> pour passer à l'</a:t>
            </a:r>
            <a:r>
              <a:rPr lang="fr-FR" sz="1200" b="0" i="0" dirty="0" err="1">
                <a:solidFill>
                  <a:schemeClr val="tx2">
                    <a:lumMod val="25000"/>
                  </a:schemeClr>
                </a:solidFill>
                <a:effectLst/>
                <a:latin typeface="Consolas" panose="020B0609020204030204" pitchFamily="49" charset="0"/>
              </a:rPr>
              <a:t>occurence</a:t>
            </a:r>
            <a:r>
              <a:rPr lang="fr-FR" sz="1200" b="0" i="0" dirty="0">
                <a:solidFill>
                  <a:schemeClr val="tx2">
                    <a:lumMod val="25000"/>
                  </a:schemeClr>
                </a:solidFill>
                <a:effectLst/>
                <a:latin typeface="Consolas" panose="020B0609020204030204" pitchFamily="49" charset="0"/>
              </a:rPr>
              <a:t> suivante on saisit n </a:t>
            </a:r>
          </a:p>
          <a:p>
            <a:pPr marL="171450" indent="-171450">
              <a:buFont typeface="Arial" panose="020B0604020202020204" pitchFamily="34" charset="0"/>
              <a:buChar char="•"/>
            </a:pPr>
            <a:r>
              <a:rPr lang="fr-FR" sz="1200" b="0" i="0" dirty="0" err="1">
                <a:solidFill>
                  <a:schemeClr val="tx2">
                    <a:lumMod val="25000"/>
                  </a:schemeClr>
                </a:solidFill>
                <a:effectLst/>
                <a:latin typeface="Consolas" panose="020B0609020204030204" pitchFamily="49" charset="0"/>
              </a:rPr>
              <a:t>while</a:t>
            </a:r>
            <a:r>
              <a:rPr lang="fr-FR" sz="1200" b="0" i="0" dirty="0">
                <a:solidFill>
                  <a:schemeClr val="tx2">
                    <a:lumMod val="25000"/>
                  </a:schemeClr>
                </a:solidFill>
                <a:effectLst/>
                <a:latin typeface="Consolas" panose="020B0609020204030204" pitchFamily="49" charset="0"/>
              </a:rPr>
              <a:t> </a:t>
            </a:r>
            <a:r>
              <a:rPr lang="fr-FR" sz="1200" b="0" i="0" dirty="0" err="1">
                <a:solidFill>
                  <a:schemeClr val="tx2">
                    <a:lumMod val="25000"/>
                  </a:schemeClr>
                </a:solidFill>
                <a:effectLst/>
                <a:latin typeface="Consolas" panose="020B0609020204030204" pitchFamily="49" charset="0"/>
              </a:rPr>
              <a:t>read</a:t>
            </a:r>
            <a:r>
              <a:rPr lang="fr-FR" sz="1200" b="0" i="0" dirty="0">
                <a:solidFill>
                  <a:schemeClr val="tx2">
                    <a:lumMod val="25000"/>
                  </a:schemeClr>
                </a:solidFill>
                <a:effectLst/>
                <a:latin typeface="Consolas" panose="020B0609020204030204" pitchFamily="49" charset="0"/>
              </a:rPr>
              <a:t> a </a:t>
            </a:r>
            <a:r>
              <a:rPr lang="fr-FR" sz="1200" b="1" i="0" dirty="0">
                <a:solidFill>
                  <a:schemeClr val="accent1"/>
                </a:solidFill>
                <a:effectLst/>
                <a:latin typeface="Consolas" panose="020B0609020204030204" pitchFamily="49" charset="0"/>
              </a:rPr>
              <a:t>(lire chaque ligne du fichier ) </a:t>
            </a:r>
          </a:p>
          <a:p>
            <a:r>
              <a:rPr lang="fr-FR" sz="1200" b="0" i="0" dirty="0">
                <a:solidFill>
                  <a:schemeClr val="tx2">
                    <a:lumMod val="25000"/>
                  </a:schemeClr>
                </a:solidFill>
                <a:effectLst/>
                <a:latin typeface="Consolas" panose="020B0609020204030204" pitchFamily="49" charset="0"/>
              </a:rPr>
              <a:t>  do </a:t>
            </a:r>
            <a:r>
              <a:rPr lang="fr-FR" sz="1200" b="0" i="0" dirty="0" err="1">
                <a:solidFill>
                  <a:schemeClr val="tx2">
                    <a:lumMod val="25000"/>
                  </a:schemeClr>
                </a:solidFill>
                <a:effectLst/>
                <a:latin typeface="Consolas" panose="020B0609020204030204" pitchFamily="49" charset="0"/>
              </a:rPr>
              <a:t>echo</a:t>
            </a:r>
            <a:r>
              <a:rPr lang="fr-FR" sz="1200" b="0" i="0" dirty="0">
                <a:solidFill>
                  <a:schemeClr val="tx2">
                    <a:lumMod val="25000"/>
                  </a:schemeClr>
                </a:solidFill>
                <a:effectLst/>
                <a:latin typeface="Consolas" panose="020B0609020204030204" pitchFamily="49" charset="0"/>
              </a:rPr>
              <a:t> $a </a:t>
            </a:r>
            <a:r>
              <a:rPr lang="fr-FR" sz="1200" b="1" i="0" dirty="0">
                <a:solidFill>
                  <a:schemeClr val="accent1"/>
                </a:solidFill>
                <a:effectLst/>
                <a:latin typeface="Consolas" panose="020B0609020204030204" pitchFamily="49" charset="0"/>
              </a:rPr>
              <a:t>(afficher chaque ligne) </a:t>
            </a:r>
          </a:p>
          <a:p>
            <a:r>
              <a:rPr lang="fr-FR" sz="1200" b="0" i="0" dirty="0">
                <a:solidFill>
                  <a:schemeClr val="tx2">
                    <a:lumMod val="25000"/>
                  </a:schemeClr>
                </a:solidFill>
                <a:effectLst/>
                <a:latin typeface="Consolas" panose="020B0609020204030204" pitchFamily="49" charset="0"/>
              </a:rPr>
              <a:t>  </a:t>
            </a:r>
            <a:r>
              <a:rPr lang="fr-FR" sz="1200" b="0" i="0" dirty="0" err="1">
                <a:solidFill>
                  <a:schemeClr val="tx2">
                    <a:lumMod val="25000"/>
                  </a:schemeClr>
                </a:solidFill>
                <a:effectLst/>
                <a:latin typeface="Consolas" panose="020B0609020204030204" pitchFamily="49" charset="0"/>
              </a:rPr>
              <a:t>sleep</a:t>
            </a:r>
            <a:r>
              <a:rPr lang="fr-FR" sz="1200" b="0" i="0" dirty="0">
                <a:solidFill>
                  <a:schemeClr val="tx2">
                    <a:lumMod val="25000"/>
                  </a:schemeClr>
                </a:solidFill>
                <a:effectLst/>
                <a:latin typeface="Consolas" panose="020B0609020204030204" pitchFamily="49" charset="0"/>
              </a:rPr>
              <a:t> 1 </a:t>
            </a:r>
            <a:r>
              <a:rPr lang="fr-FR" sz="1200" b="1" i="0" dirty="0">
                <a:solidFill>
                  <a:schemeClr val="accent1"/>
                </a:solidFill>
                <a:effectLst/>
                <a:latin typeface="Consolas" panose="020B0609020204030204" pitchFamily="49" charset="0"/>
              </a:rPr>
              <a:t>(avec un retard d'une seconde ) </a:t>
            </a:r>
          </a:p>
          <a:p>
            <a:r>
              <a:rPr lang="fr-FR" sz="1200" b="0" i="0" dirty="0">
                <a:solidFill>
                  <a:schemeClr val="tx2">
                    <a:lumMod val="25000"/>
                  </a:schemeClr>
                </a:solidFill>
                <a:effectLst/>
                <a:latin typeface="Consolas" panose="020B0609020204030204" pitchFamily="49" charset="0"/>
              </a:rPr>
              <a:t>  </a:t>
            </a:r>
            <a:r>
              <a:rPr lang="fr-FR" sz="1200" b="0" i="0" dirty="0" err="1">
                <a:solidFill>
                  <a:schemeClr val="tx2">
                    <a:lumMod val="25000"/>
                  </a:schemeClr>
                </a:solidFill>
                <a:effectLst/>
                <a:latin typeface="Consolas" panose="020B0609020204030204" pitchFamily="49" charset="0"/>
              </a:rPr>
              <a:t>done</a:t>
            </a:r>
            <a:r>
              <a:rPr lang="fr-FR" sz="1200" b="0" i="0" dirty="0">
                <a:solidFill>
                  <a:schemeClr val="tx2">
                    <a:lumMod val="25000"/>
                  </a:schemeClr>
                </a:solidFill>
                <a:effectLst/>
                <a:latin typeface="Consolas" panose="020B0609020204030204" pitchFamily="49" charset="0"/>
              </a:rPr>
              <a:t> &lt; /etc/passwd </a:t>
            </a:r>
          </a:p>
          <a:p>
            <a:r>
              <a:rPr lang="fr-FR" sz="1200" b="0" i="0" dirty="0">
                <a:solidFill>
                  <a:schemeClr val="tx2">
                    <a:lumMod val="25000"/>
                  </a:schemeClr>
                </a:solidFill>
                <a:effectLst/>
                <a:latin typeface="Consolas" panose="020B0609020204030204" pitchFamily="49" charset="0"/>
              </a:rPr>
              <a:t>IFS=":" ==&gt; changer le </a:t>
            </a:r>
            <a:r>
              <a:rPr lang="fr-FR" sz="1200" b="0" i="0" dirty="0" err="1">
                <a:solidFill>
                  <a:schemeClr val="tx2">
                    <a:lumMod val="25000"/>
                  </a:schemeClr>
                </a:solidFill>
                <a:effectLst/>
                <a:latin typeface="Consolas" panose="020B0609020204030204" pitchFamily="49" charset="0"/>
              </a:rPr>
              <a:t>separateur</a:t>
            </a:r>
            <a:r>
              <a:rPr lang="fr-FR" sz="1200" b="0" i="0" dirty="0">
                <a:solidFill>
                  <a:schemeClr val="tx2">
                    <a:lumMod val="25000"/>
                  </a:schemeClr>
                </a:solidFill>
                <a:effectLst/>
                <a:latin typeface="Consolas" panose="020B0609020204030204" pitchFamily="49" charset="0"/>
              </a:rPr>
              <a:t> qui est </a:t>
            </a:r>
            <a:r>
              <a:rPr lang="fr-FR" sz="1200" b="0" i="0" dirty="0" err="1">
                <a:solidFill>
                  <a:schemeClr val="tx2">
                    <a:lumMod val="25000"/>
                  </a:schemeClr>
                </a:solidFill>
                <a:effectLst/>
                <a:latin typeface="Consolas" panose="020B0609020204030204" pitchFamily="49" charset="0"/>
              </a:rPr>
              <a:t>defini</a:t>
            </a:r>
            <a:r>
              <a:rPr lang="fr-FR" sz="1200" b="0" i="0" dirty="0">
                <a:solidFill>
                  <a:schemeClr val="tx2">
                    <a:lumMod val="25000"/>
                  </a:schemeClr>
                </a:solidFill>
                <a:effectLst/>
                <a:latin typeface="Consolas" panose="020B0609020204030204" pitchFamily="49" charset="0"/>
              </a:rPr>
              <a:t> par </a:t>
            </a:r>
            <a:r>
              <a:rPr lang="fr-FR" sz="1200" b="0" i="0" dirty="0" err="1">
                <a:solidFill>
                  <a:schemeClr val="tx2">
                    <a:lumMod val="25000"/>
                  </a:schemeClr>
                </a:solidFill>
                <a:effectLst/>
                <a:latin typeface="Consolas" panose="020B0609020204030204" pitchFamily="49" charset="0"/>
              </a:rPr>
              <a:t>defaut</a:t>
            </a:r>
            <a:r>
              <a:rPr lang="fr-FR" sz="1200" b="0" i="0" dirty="0">
                <a:solidFill>
                  <a:schemeClr val="tx2">
                    <a:lumMod val="25000"/>
                  </a:schemeClr>
                </a:solidFill>
                <a:effectLst/>
                <a:latin typeface="Consolas" panose="020B0609020204030204" pitchFamily="49" charset="0"/>
              </a:rPr>
              <a:t> à " " en ":" </a:t>
            </a:r>
          </a:p>
          <a:p>
            <a:pPr marL="171450" indent="-171450">
              <a:buFont typeface="Arial" panose="020B0604020202020204" pitchFamily="34" charset="0"/>
              <a:buChar char="•"/>
            </a:pPr>
            <a:r>
              <a:rPr lang="fr-FR" sz="1200" b="0" i="0" dirty="0" err="1">
                <a:solidFill>
                  <a:schemeClr val="tx2">
                    <a:lumMod val="25000"/>
                  </a:schemeClr>
                </a:solidFill>
                <a:effectLst/>
                <a:latin typeface="Consolas" panose="020B0609020204030204" pitchFamily="49" charset="0"/>
              </a:rPr>
              <a:t>while</a:t>
            </a:r>
            <a:r>
              <a:rPr lang="fr-FR" sz="1200" b="0" i="0" dirty="0">
                <a:solidFill>
                  <a:schemeClr val="tx2">
                    <a:lumMod val="25000"/>
                  </a:schemeClr>
                </a:solidFill>
                <a:effectLst/>
                <a:latin typeface="Consolas" panose="020B0609020204030204" pitchFamily="49" charset="0"/>
              </a:rPr>
              <a:t> </a:t>
            </a:r>
            <a:r>
              <a:rPr lang="fr-FR" sz="1200" b="0" i="0" dirty="0" err="1">
                <a:solidFill>
                  <a:schemeClr val="tx2">
                    <a:lumMod val="25000"/>
                  </a:schemeClr>
                </a:solidFill>
                <a:effectLst/>
                <a:latin typeface="Consolas" panose="020B0609020204030204" pitchFamily="49" charset="0"/>
              </a:rPr>
              <a:t>read</a:t>
            </a:r>
            <a:r>
              <a:rPr lang="fr-FR" sz="1200" b="0" i="0" dirty="0">
                <a:solidFill>
                  <a:schemeClr val="tx2">
                    <a:lumMod val="25000"/>
                  </a:schemeClr>
                </a:solidFill>
                <a:effectLst/>
                <a:latin typeface="Consolas" panose="020B0609020204030204" pitchFamily="49" charset="0"/>
              </a:rPr>
              <a:t> a b c d e f </a:t>
            </a:r>
          </a:p>
          <a:p>
            <a:r>
              <a:rPr lang="fr-FR" sz="1200" dirty="0">
                <a:solidFill>
                  <a:schemeClr val="tx2">
                    <a:lumMod val="25000"/>
                  </a:schemeClr>
                </a:solidFill>
                <a:latin typeface="Consolas" panose="020B0609020204030204" pitchFamily="49" charset="0"/>
              </a:rPr>
              <a:t>  </a:t>
            </a:r>
            <a:r>
              <a:rPr lang="fr-FR" sz="1200" b="0" i="0" dirty="0">
                <a:solidFill>
                  <a:schemeClr val="tx2">
                    <a:lumMod val="25000"/>
                  </a:schemeClr>
                </a:solidFill>
                <a:effectLst/>
                <a:latin typeface="Consolas" panose="020B0609020204030204" pitchFamily="49" charset="0"/>
              </a:rPr>
              <a:t>do </a:t>
            </a:r>
          </a:p>
          <a:p>
            <a:r>
              <a:rPr lang="fr-FR" sz="1200" b="0" i="0" dirty="0">
                <a:solidFill>
                  <a:schemeClr val="tx2">
                    <a:lumMod val="25000"/>
                  </a:schemeClr>
                </a:solidFill>
                <a:effectLst/>
                <a:latin typeface="Consolas" panose="020B0609020204030204" pitchFamily="49" charset="0"/>
              </a:rPr>
              <a:t>  </a:t>
            </a:r>
            <a:r>
              <a:rPr lang="fr-FR" sz="1200" b="0" i="0" dirty="0" err="1">
                <a:solidFill>
                  <a:schemeClr val="tx2">
                    <a:lumMod val="25000"/>
                  </a:schemeClr>
                </a:solidFill>
                <a:effectLst/>
                <a:latin typeface="Consolas" panose="020B0609020204030204" pitchFamily="49" charset="0"/>
              </a:rPr>
              <a:t>echo</a:t>
            </a:r>
            <a:r>
              <a:rPr lang="fr-FR" sz="1200" b="0" i="0" dirty="0">
                <a:solidFill>
                  <a:schemeClr val="tx2">
                    <a:lumMod val="25000"/>
                  </a:schemeClr>
                </a:solidFill>
                <a:effectLst/>
                <a:latin typeface="Consolas" panose="020B0609020204030204" pitchFamily="49" charset="0"/>
              </a:rPr>
              <a:t> $a $c </a:t>
            </a:r>
          </a:p>
          <a:p>
            <a:r>
              <a:rPr lang="fr-FR" sz="1200" b="0" i="0" dirty="0">
                <a:solidFill>
                  <a:schemeClr val="tx2">
                    <a:lumMod val="25000"/>
                  </a:schemeClr>
                </a:solidFill>
                <a:effectLst/>
                <a:latin typeface="Consolas" panose="020B0609020204030204" pitchFamily="49" charset="0"/>
              </a:rPr>
              <a:t>  </a:t>
            </a:r>
            <a:r>
              <a:rPr lang="fr-FR" sz="1200" b="0" i="0" dirty="0" err="1">
                <a:solidFill>
                  <a:schemeClr val="tx2">
                    <a:lumMod val="25000"/>
                  </a:schemeClr>
                </a:solidFill>
                <a:effectLst/>
                <a:latin typeface="Consolas" panose="020B0609020204030204" pitchFamily="49" charset="0"/>
              </a:rPr>
              <a:t>sleep</a:t>
            </a:r>
            <a:r>
              <a:rPr lang="fr-FR" sz="1200" b="0" i="0" dirty="0">
                <a:solidFill>
                  <a:schemeClr val="tx2">
                    <a:lumMod val="25000"/>
                  </a:schemeClr>
                </a:solidFill>
                <a:effectLst/>
                <a:latin typeface="Consolas" panose="020B0609020204030204" pitchFamily="49" charset="0"/>
              </a:rPr>
              <a:t> 1 </a:t>
            </a:r>
          </a:p>
          <a:p>
            <a:r>
              <a:rPr lang="fr-FR" sz="1200" b="0" i="0" dirty="0">
                <a:solidFill>
                  <a:schemeClr val="tx2">
                    <a:lumMod val="25000"/>
                  </a:schemeClr>
                </a:solidFill>
                <a:effectLst/>
                <a:latin typeface="Consolas" panose="020B0609020204030204" pitchFamily="49" charset="0"/>
              </a:rPr>
              <a:t>  </a:t>
            </a:r>
            <a:r>
              <a:rPr lang="fr-FR" sz="1200" b="0" i="0" dirty="0" err="1">
                <a:solidFill>
                  <a:schemeClr val="tx2">
                    <a:lumMod val="25000"/>
                  </a:schemeClr>
                </a:solidFill>
                <a:effectLst/>
                <a:latin typeface="Consolas" panose="020B0609020204030204" pitchFamily="49" charset="0"/>
              </a:rPr>
              <a:t>done</a:t>
            </a:r>
            <a:endParaRPr lang="en-US" dirty="0">
              <a:solidFill>
                <a:schemeClr val="tx2">
                  <a:lumMod val="25000"/>
                </a:schemeClr>
              </a:solidFill>
              <a:latin typeface="Consolas" panose="020B0609020204030204" pitchFamily="49" charset="0"/>
            </a:endParaRPr>
          </a:p>
        </p:txBody>
      </p:sp>
      <p:sp>
        <p:nvSpPr>
          <p:cNvPr id="39" name="Rectangle : coins arrondis 38">
            <a:extLst>
              <a:ext uri="{FF2B5EF4-FFF2-40B4-BE49-F238E27FC236}">
                <a16:creationId xmlns:a16="http://schemas.microsoft.com/office/drawing/2014/main" id="{2441F00B-DB7D-4DB6-9D88-943D1B84DC36}"/>
              </a:ext>
            </a:extLst>
          </p:cNvPr>
          <p:cNvSpPr/>
          <p:nvPr/>
        </p:nvSpPr>
        <p:spPr>
          <a:xfrm>
            <a:off x="5327124" y="115220"/>
            <a:ext cx="5868920" cy="427325"/>
          </a:xfrm>
          <a:prstGeom prst="roundRect">
            <a:avLst/>
          </a:prstGeom>
          <a:solidFill>
            <a:srgbClr val="DFDDDD">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Ellipse 16">
            <a:extLst>
              <a:ext uri="{FF2B5EF4-FFF2-40B4-BE49-F238E27FC236}">
                <a16:creationId xmlns:a16="http://schemas.microsoft.com/office/drawing/2014/main" id="{014F64CB-EA3E-442D-933A-46CF57CF73D0}"/>
              </a:ext>
            </a:extLst>
          </p:cNvPr>
          <p:cNvSpPr/>
          <p:nvPr/>
        </p:nvSpPr>
        <p:spPr>
          <a:xfrm rot="12927471">
            <a:off x="5285549" y="684094"/>
            <a:ext cx="106045" cy="28257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Ellipse 16">
            <a:extLst>
              <a:ext uri="{FF2B5EF4-FFF2-40B4-BE49-F238E27FC236}">
                <a16:creationId xmlns:a16="http://schemas.microsoft.com/office/drawing/2014/main" id="{22982FFD-31D7-4800-99AC-4DB7836D7028}"/>
              </a:ext>
            </a:extLst>
          </p:cNvPr>
          <p:cNvSpPr/>
          <p:nvPr/>
        </p:nvSpPr>
        <p:spPr>
          <a:xfrm rot="13734351">
            <a:off x="5211142" y="589883"/>
            <a:ext cx="88900" cy="21272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2" name="Ellipse 16">
            <a:extLst>
              <a:ext uri="{FF2B5EF4-FFF2-40B4-BE49-F238E27FC236}">
                <a16:creationId xmlns:a16="http://schemas.microsoft.com/office/drawing/2014/main" id="{DC0A557C-CBBA-4D7A-BD2C-856AB26DBEA0}"/>
              </a:ext>
            </a:extLst>
          </p:cNvPr>
          <p:cNvSpPr/>
          <p:nvPr/>
        </p:nvSpPr>
        <p:spPr>
          <a:xfrm rot="12079695">
            <a:off x="5486570" y="674053"/>
            <a:ext cx="76835" cy="170180"/>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Zone de texte 15">
            <a:extLst>
              <a:ext uri="{FF2B5EF4-FFF2-40B4-BE49-F238E27FC236}">
                <a16:creationId xmlns:a16="http://schemas.microsoft.com/office/drawing/2014/main" id="{19A08794-11AE-4617-BC4C-69155E31AE23}"/>
              </a:ext>
            </a:extLst>
          </p:cNvPr>
          <p:cNvSpPr txBox="1">
            <a:spLocks noChangeArrowheads="1"/>
          </p:cNvSpPr>
          <p:nvPr/>
        </p:nvSpPr>
        <p:spPr bwMode="auto">
          <a:xfrm>
            <a:off x="5268546" y="143145"/>
            <a:ext cx="5686137" cy="556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rgbClr val="CECBCB"/>
                </a:solidFill>
                <a:effectLst/>
                <a:latin typeface="Amatic SC" pitchFamily="2" charset="0"/>
                <a:ea typeface="Yu Mincho" panose="02020400000000000000" pitchFamily="18" charset="-128"/>
                <a:cs typeface="Arial" panose="020B0604020202020204" pitchFamily="34" charset="0"/>
              </a:rPr>
              <a:t>BOOT , INITIALIZATION,SHUTDOWN AND RUNLEVELS</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44" name="Rectangle : coins arrondis 43">
            <a:extLst>
              <a:ext uri="{FF2B5EF4-FFF2-40B4-BE49-F238E27FC236}">
                <a16:creationId xmlns:a16="http://schemas.microsoft.com/office/drawing/2014/main" id="{55494DD3-64CA-4861-B5F6-3CD7B31380A4}"/>
              </a:ext>
            </a:extLst>
          </p:cNvPr>
          <p:cNvSpPr/>
          <p:nvPr/>
        </p:nvSpPr>
        <p:spPr>
          <a:xfrm>
            <a:off x="5369669" y="178086"/>
            <a:ext cx="5710811" cy="460792"/>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5" name="Ellipse 16">
            <a:extLst>
              <a:ext uri="{FF2B5EF4-FFF2-40B4-BE49-F238E27FC236}">
                <a16:creationId xmlns:a16="http://schemas.microsoft.com/office/drawing/2014/main" id="{A56388CD-0390-4F43-8926-FF304CB698FD}"/>
              </a:ext>
            </a:extLst>
          </p:cNvPr>
          <p:cNvSpPr/>
          <p:nvPr/>
        </p:nvSpPr>
        <p:spPr>
          <a:xfrm rot="2796290">
            <a:off x="11416231" y="53796"/>
            <a:ext cx="106045" cy="28257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6" name="Ellipse 16">
            <a:extLst>
              <a:ext uri="{FF2B5EF4-FFF2-40B4-BE49-F238E27FC236}">
                <a16:creationId xmlns:a16="http://schemas.microsoft.com/office/drawing/2014/main" id="{E8666975-5695-4849-807C-B75319F28993}"/>
              </a:ext>
            </a:extLst>
          </p:cNvPr>
          <p:cNvSpPr/>
          <p:nvPr/>
        </p:nvSpPr>
        <p:spPr>
          <a:xfrm rot="1910527">
            <a:off x="11299963" y="42129"/>
            <a:ext cx="88900" cy="212725"/>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Ellipse 16">
            <a:extLst>
              <a:ext uri="{FF2B5EF4-FFF2-40B4-BE49-F238E27FC236}">
                <a16:creationId xmlns:a16="http://schemas.microsoft.com/office/drawing/2014/main" id="{3DED322B-829B-40D3-BF48-992626C202BC}"/>
              </a:ext>
            </a:extLst>
          </p:cNvPr>
          <p:cNvSpPr/>
          <p:nvPr/>
        </p:nvSpPr>
        <p:spPr>
          <a:xfrm rot="4131549">
            <a:off x="11445640" y="255880"/>
            <a:ext cx="76835" cy="170180"/>
          </a:xfrm>
          <a:custGeom>
            <a:avLst/>
            <a:gdLst>
              <a:gd name="connsiteX0" fmla="*/ 0 w 810895"/>
              <a:gd name="connsiteY0" fmla="*/ 361315 h 722630"/>
              <a:gd name="connsiteX1" fmla="*/ 405448 w 810895"/>
              <a:gd name="connsiteY1" fmla="*/ 0 h 722630"/>
              <a:gd name="connsiteX2" fmla="*/ 810896 w 810895"/>
              <a:gd name="connsiteY2" fmla="*/ 361315 h 722630"/>
              <a:gd name="connsiteX3" fmla="*/ 405448 w 810895"/>
              <a:gd name="connsiteY3" fmla="*/ 722630 h 722630"/>
              <a:gd name="connsiteX4" fmla="*/ 0 w 810895"/>
              <a:gd name="connsiteY4" fmla="*/ 361315 h 722630"/>
              <a:gd name="connsiteX0" fmla="*/ 24 w 810920"/>
              <a:gd name="connsiteY0" fmla="*/ 361315 h 1002849"/>
              <a:gd name="connsiteX1" fmla="*/ 405472 w 810920"/>
              <a:gd name="connsiteY1" fmla="*/ 0 h 1002849"/>
              <a:gd name="connsiteX2" fmla="*/ 810920 w 810920"/>
              <a:gd name="connsiteY2" fmla="*/ 361315 h 1002849"/>
              <a:gd name="connsiteX3" fmla="*/ 420220 w 810920"/>
              <a:gd name="connsiteY3" fmla="*/ 1002849 h 1002849"/>
              <a:gd name="connsiteX4" fmla="*/ 24 w 810920"/>
              <a:gd name="connsiteY4" fmla="*/ 361315 h 1002849"/>
              <a:gd name="connsiteX0" fmla="*/ 23 w 722425"/>
              <a:gd name="connsiteY0" fmla="*/ 383502 h 1002931"/>
              <a:gd name="connsiteX1" fmla="*/ 316977 w 722425"/>
              <a:gd name="connsiteY1" fmla="*/ 60 h 1002931"/>
              <a:gd name="connsiteX2" fmla="*/ 722425 w 722425"/>
              <a:gd name="connsiteY2" fmla="*/ 361375 h 1002931"/>
              <a:gd name="connsiteX3" fmla="*/ 331725 w 722425"/>
              <a:gd name="connsiteY3" fmla="*/ 1002909 h 1002931"/>
              <a:gd name="connsiteX4" fmla="*/ 23 w 722425"/>
              <a:gd name="connsiteY4" fmla="*/ 383502 h 1002931"/>
              <a:gd name="connsiteX0" fmla="*/ 20 w 567608"/>
              <a:gd name="connsiteY0" fmla="*/ 383552 h 1002998"/>
              <a:gd name="connsiteX1" fmla="*/ 316974 w 567608"/>
              <a:gd name="connsiteY1" fmla="*/ 110 h 1002998"/>
              <a:gd name="connsiteX2" fmla="*/ 567608 w 567608"/>
              <a:gd name="connsiteY2" fmla="*/ 354049 h 1002998"/>
              <a:gd name="connsiteX3" fmla="*/ 331722 w 567608"/>
              <a:gd name="connsiteY3" fmla="*/ 1002959 h 1002998"/>
              <a:gd name="connsiteX4" fmla="*/ 20 w 567608"/>
              <a:gd name="connsiteY4" fmla="*/ 383552 h 1002998"/>
              <a:gd name="connsiteX0" fmla="*/ 34 w 457026"/>
              <a:gd name="connsiteY0" fmla="*/ 383552 h 1002998"/>
              <a:gd name="connsiteX1" fmla="*/ 206392 w 457026"/>
              <a:gd name="connsiteY1" fmla="*/ 110 h 1002998"/>
              <a:gd name="connsiteX2" fmla="*/ 457026 w 457026"/>
              <a:gd name="connsiteY2" fmla="*/ 354049 h 1002998"/>
              <a:gd name="connsiteX3" fmla="*/ 221140 w 457026"/>
              <a:gd name="connsiteY3" fmla="*/ 1002959 h 1002998"/>
              <a:gd name="connsiteX4" fmla="*/ 34 w 457026"/>
              <a:gd name="connsiteY4" fmla="*/ 383552 h 1002998"/>
              <a:gd name="connsiteX0" fmla="*/ 34 w 457026"/>
              <a:gd name="connsiteY0" fmla="*/ 383488 h 1002920"/>
              <a:gd name="connsiteX1" fmla="*/ 206392 w 457026"/>
              <a:gd name="connsiteY1" fmla="*/ 46 h 1002920"/>
              <a:gd name="connsiteX2" fmla="*/ 457026 w 457026"/>
              <a:gd name="connsiteY2" fmla="*/ 405621 h 1002920"/>
              <a:gd name="connsiteX3" fmla="*/ 221140 w 457026"/>
              <a:gd name="connsiteY3" fmla="*/ 1002895 h 1002920"/>
              <a:gd name="connsiteX4" fmla="*/ 34 w 457026"/>
              <a:gd name="connsiteY4" fmla="*/ 383488 h 1002920"/>
              <a:gd name="connsiteX0" fmla="*/ 34 w 457026"/>
              <a:gd name="connsiteY0" fmla="*/ 383443 h 1002850"/>
              <a:gd name="connsiteX1" fmla="*/ 206392 w 457026"/>
              <a:gd name="connsiteY1" fmla="*/ 1 h 1002850"/>
              <a:gd name="connsiteX2" fmla="*/ 457026 w 457026"/>
              <a:gd name="connsiteY2" fmla="*/ 383448 h 1002850"/>
              <a:gd name="connsiteX3" fmla="*/ 221140 w 457026"/>
              <a:gd name="connsiteY3" fmla="*/ 1002850 h 1002850"/>
              <a:gd name="connsiteX4" fmla="*/ 34 w 457026"/>
              <a:gd name="connsiteY4" fmla="*/ 383443 h 1002850"/>
              <a:gd name="connsiteX0" fmla="*/ 34 w 457026"/>
              <a:gd name="connsiteY0" fmla="*/ 386191 h 1006194"/>
              <a:gd name="connsiteX1" fmla="*/ 206392 w 457026"/>
              <a:gd name="connsiteY1" fmla="*/ 2749 h 1006194"/>
              <a:gd name="connsiteX2" fmla="*/ 457026 w 457026"/>
              <a:gd name="connsiteY2" fmla="*/ 268187 h 1006194"/>
              <a:gd name="connsiteX3" fmla="*/ 221140 w 457026"/>
              <a:gd name="connsiteY3" fmla="*/ 1005598 h 1006194"/>
              <a:gd name="connsiteX4" fmla="*/ 34 w 457026"/>
              <a:gd name="connsiteY4" fmla="*/ 386191 h 1006194"/>
              <a:gd name="connsiteX0" fmla="*/ 33 w 457059"/>
              <a:gd name="connsiteY0" fmla="*/ 280231 h 1002921"/>
              <a:gd name="connsiteX1" fmla="*/ 206425 w 457059"/>
              <a:gd name="connsiteY1" fmla="*/ 64 h 1002921"/>
              <a:gd name="connsiteX2" fmla="*/ 457059 w 457059"/>
              <a:gd name="connsiteY2" fmla="*/ 265502 h 1002921"/>
              <a:gd name="connsiteX3" fmla="*/ 221173 w 457059"/>
              <a:gd name="connsiteY3" fmla="*/ 1002913 h 1002921"/>
              <a:gd name="connsiteX4" fmla="*/ 33 w 457059"/>
              <a:gd name="connsiteY4" fmla="*/ 280231 h 1002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59" h="1002921">
                <a:moveTo>
                  <a:pt x="33" y="280231"/>
                </a:moveTo>
                <a:cubicBezTo>
                  <a:pt x="-2425" y="113090"/>
                  <a:pt x="130254" y="2519"/>
                  <a:pt x="206425" y="64"/>
                </a:cubicBezTo>
                <a:cubicBezTo>
                  <a:pt x="282596" y="-2391"/>
                  <a:pt x="457059" y="65953"/>
                  <a:pt x="457059" y="265502"/>
                </a:cubicBezTo>
                <a:cubicBezTo>
                  <a:pt x="457059" y="465051"/>
                  <a:pt x="297344" y="1000458"/>
                  <a:pt x="221173" y="1002913"/>
                </a:cubicBezTo>
                <a:cubicBezTo>
                  <a:pt x="145002" y="1005368"/>
                  <a:pt x="2491" y="447372"/>
                  <a:pt x="33" y="2802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8" name="Zone de texte 13">
            <a:extLst>
              <a:ext uri="{FF2B5EF4-FFF2-40B4-BE49-F238E27FC236}">
                <a16:creationId xmlns:a16="http://schemas.microsoft.com/office/drawing/2014/main" id="{4BCE433E-1EA7-45FD-B4BF-479A20B2CCA0}"/>
              </a:ext>
            </a:extLst>
          </p:cNvPr>
          <p:cNvSpPr txBox="1">
            <a:spLocks noChangeArrowheads="1"/>
          </p:cNvSpPr>
          <p:nvPr/>
        </p:nvSpPr>
        <p:spPr bwMode="auto">
          <a:xfrm>
            <a:off x="9190744" y="623376"/>
            <a:ext cx="2516919"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a:ln>
                  <a:noFill/>
                </a:ln>
                <a:solidFill>
                  <a:schemeClr val="tx2">
                    <a:lumMod val="50000"/>
                  </a:schemeClr>
                </a:solidFill>
                <a:effectLst/>
                <a:latin typeface="Amatic SC" pitchFamily="2" charset="0"/>
                <a:ea typeface="Yu Mincho" panose="02020400000000000000" pitchFamily="18" charset="-128"/>
                <a:cs typeface="Arial" panose="020B0604020202020204" pitchFamily="34" charset="0"/>
              </a:rPr>
              <a:t>BOOT THE SYSTEM</a:t>
            </a:r>
            <a:endParaRPr kumimoji="0" lang="fr-FR" altLang="en-US" sz="1800" b="0" i="0" u="none" strike="noStrike" cap="none" normalizeH="0" baseline="0" dirty="0">
              <a:ln>
                <a:noFill/>
              </a:ln>
              <a:solidFill>
                <a:schemeClr val="tx2">
                  <a:lumMod val="50000"/>
                </a:schemeClr>
              </a:solidFill>
              <a:effectLst/>
              <a:latin typeface="Arial" panose="020B0604020202020204" pitchFamily="34" charset="0"/>
            </a:endParaRPr>
          </a:p>
        </p:txBody>
      </p:sp>
      <p:sp>
        <p:nvSpPr>
          <p:cNvPr id="49" name="Zone de texte 13">
            <a:extLst>
              <a:ext uri="{FF2B5EF4-FFF2-40B4-BE49-F238E27FC236}">
                <a16:creationId xmlns:a16="http://schemas.microsoft.com/office/drawing/2014/main" id="{A0F80E5E-3016-4A70-A205-06E9549E4B15}"/>
              </a:ext>
            </a:extLst>
          </p:cNvPr>
          <p:cNvSpPr txBox="1">
            <a:spLocks noChangeArrowheads="1"/>
          </p:cNvSpPr>
          <p:nvPr/>
        </p:nvSpPr>
        <p:spPr bwMode="auto">
          <a:xfrm>
            <a:off x="9925212" y="214392"/>
            <a:ext cx="1500796" cy="36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b="1" i="0" u="none" strike="noStrike" cap="none" normalizeH="0" baseline="0" dirty="0">
                <a:ln>
                  <a:noFill/>
                </a:ln>
                <a:solidFill>
                  <a:schemeClr val="bg1"/>
                </a:solidFill>
                <a:effectLst/>
                <a:latin typeface="Consolas" panose="020B0609020204030204" pitchFamily="49" charset="0"/>
                <a:ea typeface="Yu Mincho" panose="02020400000000000000" pitchFamily="18" charset="-128"/>
                <a:cs typeface="Arial" panose="020B0604020202020204" pitchFamily="34" charset="0"/>
              </a:rPr>
              <a:t>p24</a:t>
            </a:r>
            <a:endParaRPr kumimoji="0" lang="fr-FR" altLang="en-US" sz="1100" b="1" i="0" u="none" strike="noStrike" cap="none" normalizeH="0" baseline="0" dirty="0">
              <a:ln>
                <a:noFill/>
              </a:ln>
              <a:solidFill>
                <a:schemeClr val="bg1"/>
              </a:solidFill>
              <a:effectLst/>
              <a:latin typeface="Consolas" panose="020B0609020204030204" pitchFamily="49" charset="0"/>
            </a:endParaRPr>
          </a:p>
        </p:txBody>
      </p:sp>
      <p:pic>
        <p:nvPicPr>
          <p:cNvPr id="50" name="Image 49">
            <a:extLst>
              <a:ext uri="{FF2B5EF4-FFF2-40B4-BE49-F238E27FC236}">
                <a16:creationId xmlns:a16="http://schemas.microsoft.com/office/drawing/2014/main" id="{F5D5C021-E619-443B-B76E-16C2AB64F4B3}"/>
              </a:ext>
            </a:extLst>
          </p:cNvPr>
          <p:cNvPicPr>
            <a:picLocks noChangeAspect="1"/>
          </p:cNvPicPr>
          <p:nvPr/>
        </p:nvPicPr>
        <p:blipFill>
          <a:blip r:embed="rId2"/>
          <a:stretch>
            <a:fillRect/>
          </a:stretch>
        </p:blipFill>
        <p:spPr>
          <a:xfrm rot="10800000">
            <a:off x="5797772" y="722637"/>
            <a:ext cx="1634669" cy="391938"/>
          </a:xfrm>
          <a:prstGeom prst="rect">
            <a:avLst/>
          </a:prstGeom>
        </p:spPr>
      </p:pic>
      <p:cxnSp>
        <p:nvCxnSpPr>
          <p:cNvPr id="51" name="Connecteur droit 50">
            <a:extLst>
              <a:ext uri="{FF2B5EF4-FFF2-40B4-BE49-F238E27FC236}">
                <a16:creationId xmlns:a16="http://schemas.microsoft.com/office/drawing/2014/main" id="{9C2D3471-69E7-40B7-8D74-74399C4A14A0}"/>
              </a:ext>
            </a:extLst>
          </p:cNvPr>
          <p:cNvCxnSpPr>
            <a:cxnSpLocks/>
          </p:cNvCxnSpPr>
          <p:nvPr/>
        </p:nvCxnSpPr>
        <p:spPr>
          <a:xfrm>
            <a:off x="9797263" y="1314197"/>
            <a:ext cx="2144528"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7205779F-3047-421C-845A-B742E11142ED}"/>
              </a:ext>
            </a:extLst>
          </p:cNvPr>
          <p:cNvCxnSpPr>
            <a:cxnSpLocks/>
          </p:cNvCxnSpPr>
          <p:nvPr/>
        </p:nvCxnSpPr>
        <p:spPr>
          <a:xfrm>
            <a:off x="5266833" y="1314197"/>
            <a:ext cx="809735"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sp>
        <p:nvSpPr>
          <p:cNvPr id="53" name="Rectangle 34">
            <a:extLst>
              <a:ext uri="{FF2B5EF4-FFF2-40B4-BE49-F238E27FC236}">
                <a16:creationId xmlns:a16="http://schemas.microsoft.com/office/drawing/2014/main" id="{C0DA0C2E-41F5-4302-8297-6A221B351114}"/>
              </a:ext>
            </a:extLst>
          </p:cNvPr>
          <p:cNvSpPr>
            <a:spLocks noChangeArrowheads="1"/>
          </p:cNvSpPr>
          <p:nvPr/>
        </p:nvSpPr>
        <p:spPr bwMode="auto">
          <a:xfrm>
            <a:off x="6019813" y="1094173"/>
            <a:ext cx="3410790" cy="40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en-US" sz="2400" dirty="0">
                <a:solidFill>
                  <a:srgbClr val="BFD6EB"/>
                </a:solidFill>
                <a:latin typeface="Pumpkin Story" panose="02000500000000000000" pitchFamily="2" charset="0"/>
                <a:ea typeface="Yu Mincho" panose="02020400000000000000" pitchFamily="18" charset="-128"/>
                <a:cs typeface="Arial" panose="020B0604020202020204" pitchFamily="34" charset="0"/>
              </a:rPr>
              <a:t>Boot sequence and Runlevels </a:t>
            </a:r>
            <a:endParaRPr kumimoji="0" lang="fr-FR" altLang="en-US" sz="2000" b="0" i="0" u="none" strike="noStrike" cap="none" normalizeH="0" baseline="0" dirty="0">
              <a:ln>
                <a:noFill/>
              </a:ln>
              <a:solidFill>
                <a:srgbClr val="BFD6EB"/>
              </a:solidFill>
              <a:effectLst/>
              <a:latin typeface="Arial" panose="020B0604020202020204" pitchFamily="34" charset="0"/>
            </a:endParaRPr>
          </a:p>
        </p:txBody>
      </p:sp>
      <p:pic>
        <p:nvPicPr>
          <p:cNvPr id="54" name="Image 53">
            <a:extLst>
              <a:ext uri="{FF2B5EF4-FFF2-40B4-BE49-F238E27FC236}">
                <a16:creationId xmlns:a16="http://schemas.microsoft.com/office/drawing/2014/main" id="{CDA41CFA-9069-4C5B-AC66-4B6073EC8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75275">
            <a:off x="9361546" y="1165810"/>
            <a:ext cx="374937" cy="301778"/>
          </a:xfrm>
          <a:prstGeom prst="rect">
            <a:avLst/>
          </a:prstGeom>
        </p:spPr>
      </p:pic>
      <p:sp>
        <p:nvSpPr>
          <p:cNvPr id="56" name="ZoneTexte 55">
            <a:extLst>
              <a:ext uri="{FF2B5EF4-FFF2-40B4-BE49-F238E27FC236}">
                <a16:creationId xmlns:a16="http://schemas.microsoft.com/office/drawing/2014/main" id="{89DA9252-88A8-4B7B-A60D-57B26EA221A6}"/>
              </a:ext>
            </a:extLst>
          </p:cNvPr>
          <p:cNvSpPr txBox="1"/>
          <p:nvPr/>
        </p:nvSpPr>
        <p:spPr>
          <a:xfrm>
            <a:off x="5189496" y="1530598"/>
            <a:ext cx="6794299" cy="253916"/>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50" dirty="0">
                <a:solidFill>
                  <a:schemeClr val="accent6">
                    <a:lumMod val="75000"/>
                  </a:schemeClr>
                </a:solidFill>
                <a:latin typeface="Consolas" panose="020B0609020204030204" pitchFamily="49" charset="0"/>
              </a:rPr>
              <a:t>Here are the steps that Linux goes through from boot till login prompt </a:t>
            </a:r>
          </a:p>
        </p:txBody>
      </p:sp>
      <p:sp>
        <p:nvSpPr>
          <p:cNvPr id="58" name="ZoneTexte 57">
            <a:extLst>
              <a:ext uri="{FF2B5EF4-FFF2-40B4-BE49-F238E27FC236}">
                <a16:creationId xmlns:a16="http://schemas.microsoft.com/office/drawing/2014/main" id="{A642E132-E457-41BD-B013-A0A34C447A73}"/>
              </a:ext>
            </a:extLst>
          </p:cNvPr>
          <p:cNvSpPr txBox="1"/>
          <p:nvPr/>
        </p:nvSpPr>
        <p:spPr>
          <a:xfrm>
            <a:off x="4867072" y="5378674"/>
            <a:ext cx="3989251" cy="1546577"/>
          </a:xfrm>
          <a:prstGeom prst="rect">
            <a:avLst/>
          </a:prstGeom>
          <a:noFill/>
        </p:spPr>
        <p:txBody>
          <a:bodyPr wrap="square">
            <a:spAutoFit/>
          </a:bodyPr>
          <a:lstStyle/>
          <a:p>
            <a:pPr marL="228600" indent="-228600">
              <a:buAutoNum type="arabicPeriod"/>
            </a:pPr>
            <a:r>
              <a:rPr lang="en-US" sz="1050" b="1" dirty="0">
                <a:solidFill>
                  <a:schemeClr val="accent6"/>
                </a:solidFill>
                <a:latin typeface="Consolas" panose="020B0609020204030204" pitchFamily="49" charset="0"/>
                <a:ea typeface="+mn-ea"/>
                <a:cs typeface="+mn-cs"/>
              </a:rPr>
              <a:t>init</a:t>
            </a:r>
            <a:r>
              <a:rPr lang="en-US" sz="1050" b="1" dirty="0">
                <a:solidFill>
                  <a:schemeClr val="accent4">
                    <a:lumMod val="75000"/>
                  </a:schemeClr>
                </a:solidFill>
                <a:latin typeface="Consolas" panose="020B0609020204030204" pitchFamily="49" charset="0"/>
                <a:ea typeface="+mn-ea"/>
                <a:cs typeface="+mn-cs"/>
              </a:rPr>
              <a:t> reads its configuration file </a:t>
            </a:r>
            <a:r>
              <a:rPr lang="en-US" sz="1050" b="1" dirty="0">
                <a:solidFill>
                  <a:schemeClr val="accent6">
                    <a:lumMod val="75000"/>
                  </a:schemeClr>
                </a:solidFill>
                <a:latin typeface="Consolas" panose="020B0609020204030204" pitchFamily="49" charset="0"/>
                <a:ea typeface="+mn-ea"/>
                <a:cs typeface="+mn-cs"/>
              </a:rPr>
              <a:t>/etc/inittab </a:t>
            </a:r>
            <a:r>
              <a:rPr lang="en-US" sz="1050" b="1" dirty="0">
                <a:solidFill>
                  <a:schemeClr val="accent4">
                    <a:lumMod val="75000"/>
                  </a:schemeClr>
                </a:solidFill>
                <a:latin typeface="Consolas" panose="020B0609020204030204" pitchFamily="49" charset="0"/>
                <a:ea typeface="+mn-ea"/>
                <a:cs typeface="+mn-cs"/>
              </a:rPr>
              <a:t>and acts accordingly. </a:t>
            </a:r>
            <a:r>
              <a:rPr lang="en-US" sz="1050" b="1" dirty="0">
                <a:solidFill>
                  <a:schemeClr val="accent6">
                    <a:lumMod val="75000"/>
                  </a:schemeClr>
                </a:solidFill>
                <a:latin typeface="Consolas" panose="020B0609020204030204" pitchFamily="49" charset="0"/>
                <a:ea typeface="+mn-ea"/>
                <a:cs typeface="+mn-cs"/>
              </a:rPr>
              <a:t>/etc/inittab </a:t>
            </a:r>
            <a:r>
              <a:rPr lang="en-US" sz="1050" b="1" dirty="0">
                <a:solidFill>
                  <a:schemeClr val="accent4">
                    <a:lumMod val="75000"/>
                  </a:schemeClr>
                </a:solidFill>
                <a:latin typeface="Consolas" panose="020B0609020204030204" pitchFamily="49" charset="0"/>
                <a:ea typeface="+mn-ea"/>
                <a:cs typeface="+mn-cs"/>
              </a:rPr>
              <a:t>contains the list of processes that </a:t>
            </a:r>
            <a:r>
              <a:rPr lang="en-US" sz="1050" b="1" dirty="0">
                <a:solidFill>
                  <a:schemeClr val="accent6"/>
                </a:solidFill>
                <a:latin typeface="Consolas" panose="020B0609020204030204" pitchFamily="49" charset="0"/>
                <a:ea typeface="+mn-ea"/>
                <a:cs typeface="+mn-cs"/>
              </a:rPr>
              <a:t>init</a:t>
            </a:r>
            <a:r>
              <a:rPr lang="en-US" sz="1050" b="1" dirty="0">
                <a:solidFill>
                  <a:schemeClr val="accent4">
                    <a:lumMod val="75000"/>
                  </a:schemeClr>
                </a:solidFill>
                <a:latin typeface="Consolas" panose="020B0609020204030204" pitchFamily="49" charset="0"/>
                <a:ea typeface="+mn-ea"/>
                <a:cs typeface="+mn-cs"/>
              </a:rPr>
              <a:t> should start, like console gettys, default runlevel, run level definitions, etc.</a:t>
            </a:r>
          </a:p>
          <a:p>
            <a:pPr marL="228600" indent="-228600">
              <a:buAutoNum type="arabicPeriod"/>
            </a:pPr>
            <a:r>
              <a:rPr lang="en-US" sz="1050" b="1" dirty="0">
                <a:solidFill>
                  <a:schemeClr val="accent6"/>
                </a:solidFill>
                <a:latin typeface="Consolas" panose="020B0609020204030204" pitchFamily="49" charset="0"/>
                <a:ea typeface="+mn-ea"/>
                <a:cs typeface="+mn-cs"/>
              </a:rPr>
              <a:t>init</a:t>
            </a:r>
            <a:r>
              <a:rPr lang="en-US" sz="1050" b="1" dirty="0">
                <a:solidFill>
                  <a:schemeClr val="accent4">
                    <a:lumMod val="75000"/>
                  </a:schemeClr>
                </a:solidFill>
                <a:latin typeface="Consolas" panose="020B0609020204030204" pitchFamily="49" charset="0"/>
                <a:ea typeface="+mn-ea"/>
                <a:cs typeface="+mn-cs"/>
              </a:rPr>
              <a:t> starts the default </a:t>
            </a:r>
            <a:r>
              <a:rPr lang="en-US" sz="1050" b="1" dirty="0">
                <a:solidFill>
                  <a:schemeClr val="accent6">
                    <a:lumMod val="75000"/>
                  </a:schemeClr>
                </a:solidFill>
                <a:latin typeface="Consolas" panose="020B0609020204030204" pitchFamily="49" charset="0"/>
                <a:ea typeface="+mn-ea"/>
                <a:cs typeface="+mn-cs"/>
              </a:rPr>
              <a:t>run level scripts </a:t>
            </a:r>
            <a:r>
              <a:rPr lang="en-US" sz="1050" b="1" dirty="0">
                <a:solidFill>
                  <a:schemeClr val="accent4">
                    <a:lumMod val="75000"/>
                  </a:schemeClr>
                </a:solidFill>
                <a:latin typeface="Consolas" panose="020B0609020204030204" pitchFamily="49" charset="0"/>
                <a:ea typeface="+mn-ea"/>
                <a:cs typeface="+mn-cs"/>
              </a:rPr>
              <a:t>and passes control to the </a:t>
            </a:r>
            <a:r>
              <a:rPr lang="en-US" sz="1050" b="1" dirty="0">
                <a:solidFill>
                  <a:schemeClr val="accent6">
                    <a:lumMod val="75000"/>
                  </a:schemeClr>
                </a:solidFill>
                <a:latin typeface="Consolas" panose="020B0609020204030204" pitchFamily="49" charset="0"/>
                <a:ea typeface="+mn-ea"/>
                <a:cs typeface="+mn-cs"/>
              </a:rPr>
              <a:t>getty</a:t>
            </a:r>
            <a:r>
              <a:rPr lang="en-US" sz="1050" b="1" dirty="0">
                <a:solidFill>
                  <a:schemeClr val="accent4">
                    <a:lumMod val="75000"/>
                  </a:schemeClr>
                </a:solidFill>
                <a:latin typeface="Consolas" panose="020B0609020204030204" pitchFamily="49" charset="0"/>
                <a:ea typeface="+mn-ea"/>
                <a:cs typeface="+mn-cs"/>
              </a:rPr>
              <a:t> on virtual terminal 1 for user login.</a:t>
            </a:r>
            <a:br>
              <a:rPr lang="en-US" sz="1050" b="1" dirty="0">
                <a:solidFill>
                  <a:schemeClr val="accent4">
                    <a:lumMod val="75000"/>
                  </a:schemeClr>
                </a:solidFill>
                <a:latin typeface="Consolas" panose="020B0609020204030204" pitchFamily="49" charset="0"/>
                <a:ea typeface="+mn-ea"/>
                <a:cs typeface="+mn-cs"/>
              </a:rPr>
            </a:br>
            <a:endParaRPr lang="en-US" sz="1050" b="1" dirty="0">
              <a:solidFill>
                <a:schemeClr val="accent4">
                  <a:lumMod val="75000"/>
                </a:schemeClr>
              </a:solidFill>
              <a:latin typeface="Consolas" panose="020B0609020204030204" pitchFamily="49" charset="0"/>
              <a:ea typeface="+mn-ea"/>
              <a:cs typeface="+mn-cs"/>
            </a:endParaRPr>
          </a:p>
        </p:txBody>
      </p:sp>
      <p:sp>
        <p:nvSpPr>
          <p:cNvPr id="59" name="Rectangle : coins arrondis 58">
            <a:extLst>
              <a:ext uri="{FF2B5EF4-FFF2-40B4-BE49-F238E27FC236}">
                <a16:creationId xmlns:a16="http://schemas.microsoft.com/office/drawing/2014/main" id="{84DF8B29-16B7-4CD5-AA9F-D224C9CEBE1A}"/>
              </a:ext>
            </a:extLst>
          </p:cNvPr>
          <p:cNvSpPr/>
          <p:nvPr/>
        </p:nvSpPr>
        <p:spPr>
          <a:xfrm>
            <a:off x="5407610" y="1887523"/>
            <a:ext cx="1387473" cy="66273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latin typeface="Consolas" panose="020B0609020204030204" pitchFamily="49" charset="0"/>
              </a:rPr>
              <a:t>BIOS</a:t>
            </a:r>
          </a:p>
        </p:txBody>
      </p:sp>
      <p:sp>
        <p:nvSpPr>
          <p:cNvPr id="60" name="Rectangle : coins arrondis 59">
            <a:extLst>
              <a:ext uri="{FF2B5EF4-FFF2-40B4-BE49-F238E27FC236}">
                <a16:creationId xmlns:a16="http://schemas.microsoft.com/office/drawing/2014/main" id="{282CB2A2-1250-4C12-8FA4-8F0BE2BE1C22}"/>
              </a:ext>
            </a:extLst>
          </p:cNvPr>
          <p:cNvSpPr/>
          <p:nvPr/>
        </p:nvSpPr>
        <p:spPr>
          <a:xfrm>
            <a:off x="5110739" y="2372842"/>
            <a:ext cx="2033569" cy="580149"/>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i="0" dirty="0">
                <a:solidFill>
                  <a:schemeClr val="accent4">
                    <a:lumMod val="75000"/>
                  </a:schemeClr>
                </a:solidFill>
                <a:effectLst/>
                <a:latin typeface="Consolas" panose="020B0609020204030204" pitchFamily="49" charset="0"/>
              </a:rPr>
              <a:t>initializes its devices</a:t>
            </a:r>
            <a:endParaRPr lang="en-US" sz="1100" b="1" dirty="0">
              <a:solidFill>
                <a:schemeClr val="accent4">
                  <a:lumMod val="75000"/>
                </a:schemeClr>
              </a:solidFill>
              <a:latin typeface="Consolas" panose="020B0609020204030204" pitchFamily="49" charset="0"/>
            </a:endParaRPr>
          </a:p>
        </p:txBody>
      </p:sp>
      <p:sp>
        <p:nvSpPr>
          <p:cNvPr id="61" name="Rectangle : coins arrondis 60">
            <a:extLst>
              <a:ext uri="{FF2B5EF4-FFF2-40B4-BE49-F238E27FC236}">
                <a16:creationId xmlns:a16="http://schemas.microsoft.com/office/drawing/2014/main" id="{6982ECA6-9048-4919-B2A1-F00FDA92428D}"/>
              </a:ext>
            </a:extLst>
          </p:cNvPr>
          <p:cNvSpPr/>
          <p:nvPr/>
        </p:nvSpPr>
        <p:spPr>
          <a:xfrm>
            <a:off x="7426962" y="1887523"/>
            <a:ext cx="1387473" cy="662730"/>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latin typeface="Consolas" panose="020B0609020204030204" pitchFamily="49" charset="0"/>
              </a:rPr>
              <a:t>MBR</a:t>
            </a:r>
          </a:p>
        </p:txBody>
      </p:sp>
      <p:sp>
        <p:nvSpPr>
          <p:cNvPr id="62" name="Rectangle : coins arrondis 61">
            <a:extLst>
              <a:ext uri="{FF2B5EF4-FFF2-40B4-BE49-F238E27FC236}">
                <a16:creationId xmlns:a16="http://schemas.microsoft.com/office/drawing/2014/main" id="{64F19885-B26A-4988-8CDE-6B7C208A9F1C}"/>
              </a:ext>
            </a:extLst>
          </p:cNvPr>
          <p:cNvSpPr/>
          <p:nvPr/>
        </p:nvSpPr>
        <p:spPr>
          <a:xfrm>
            <a:off x="7187046" y="2550253"/>
            <a:ext cx="1874793" cy="580149"/>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4">
                    <a:lumMod val="75000"/>
                  </a:schemeClr>
                </a:solidFill>
                <a:latin typeface="Consolas" panose="020B0609020204030204" pitchFamily="49" charset="0"/>
              </a:rPr>
              <a:t>The Boot Loader on MBR of boot disk is read and executed</a:t>
            </a:r>
          </a:p>
        </p:txBody>
      </p:sp>
      <p:cxnSp>
        <p:nvCxnSpPr>
          <p:cNvPr id="64" name="Connecteur droit avec flèche 63">
            <a:extLst>
              <a:ext uri="{FF2B5EF4-FFF2-40B4-BE49-F238E27FC236}">
                <a16:creationId xmlns:a16="http://schemas.microsoft.com/office/drawing/2014/main" id="{CBDD3BB2-8FB0-4C72-8134-4FED4A0F5C56}"/>
              </a:ext>
            </a:extLst>
          </p:cNvPr>
          <p:cNvCxnSpPr>
            <a:stCxn id="59" idx="3"/>
            <a:endCxn id="61" idx="1"/>
          </p:cNvCxnSpPr>
          <p:nvPr/>
        </p:nvCxnSpPr>
        <p:spPr>
          <a:xfrm>
            <a:off x="6795083" y="2218888"/>
            <a:ext cx="631879" cy="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5" name="Rectangle : coins arrondis 64">
            <a:extLst>
              <a:ext uri="{FF2B5EF4-FFF2-40B4-BE49-F238E27FC236}">
                <a16:creationId xmlns:a16="http://schemas.microsoft.com/office/drawing/2014/main" id="{942DDC2A-1F2E-4EFE-B8C8-3C4CDDCCB9B0}"/>
              </a:ext>
            </a:extLst>
          </p:cNvPr>
          <p:cNvSpPr/>
          <p:nvPr/>
        </p:nvSpPr>
        <p:spPr>
          <a:xfrm>
            <a:off x="9967499" y="1883716"/>
            <a:ext cx="1387473" cy="66273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latin typeface="Consolas" panose="020B0609020204030204" pitchFamily="49" charset="0"/>
              </a:rPr>
              <a:t>GRUB</a:t>
            </a:r>
          </a:p>
        </p:txBody>
      </p:sp>
      <p:cxnSp>
        <p:nvCxnSpPr>
          <p:cNvPr id="66" name="Connecteur droit avec flèche 65">
            <a:extLst>
              <a:ext uri="{FF2B5EF4-FFF2-40B4-BE49-F238E27FC236}">
                <a16:creationId xmlns:a16="http://schemas.microsoft.com/office/drawing/2014/main" id="{9FF92FF7-995F-4EFA-BF4B-68EAACDE5CD3}"/>
              </a:ext>
            </a:extLst>
          </p:cNvPr>
          <p:cNvCxnSpPr>
            <a:cxnSpLocks/>
            <a:stCxn id="61" idx="3"/>
            <a:endCxn id="65" idx="1"/>
          </p:cNvCxnSpPr>
          <p:nvPr/>
        </p:nvCxnSpPr>
        <p:spPr>
          <a:xfrm flipV="1">
            <a:off x="8814435" y="2215081"/>
            <a:ext cx="1153064" cy="3807"/>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8" name="Rectangle : coins arrondis 67">
            <a:extLst>
              <a:ext uri="{FF2B5EF4-FFF2-40B4-BE49-F238E27FC236}">
                <a16:creationId xmlns:a16="http://schemas.microsoft.com/office/drawing/2014/main" id="{B9467BC4-D246-46B6-A449-DAEBC2F4EBFB}"/>
              </a:ext>
            </a:extLst>
          </p:cNvPr>
          <p:cNvSpPr/>
          <p:nvPr/>
        </p:nvSpPr>
        <p:spPr>
          <a:xfrm>
            <a:off x="8893174" y="2441849"/>
            <a:ext cx="3367458" cy="580149"/>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4">
                    <a:lumMod val="75000"/>
                  </a:schemeClr>
                </a:solidFill>
                <a:latin typeface="Consolas" panose="020B0609020204030204" pitchFamily="49" charset="0"/>
              </a:rPr>
              <a:t>At this point the Boot Loader may allow the user to enter Kernel options.</a:t>
            </a:r>
          </a:p>
        </p:txBody>
      </p:sp>
      <p:pic>
        <p:nvPicPr>
          <p:cNvPr id="1026" name="Picture 2" descr="grub-pc [Wiki ubuntu-fr]">
            <a:extLst>
              <a:ext uri="{FF2B5EF4-FFF2-40B4-BE49-F238E27FC236}">
                <a16:creationId xmlns:a16="http://schemas.microsoft.com/office/drawing/2014/main" id="{C46F73F2-5072-419C-8D78-2763B949C8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5258" y="2943658"/>
            <a:ext cx="2102405" cy="1389650"/>
          </a:xfrm>
          <a:prstGeom prst="rect">
            <a:avLst/>
          </a:prstGeom>
          <a:noFill/>
          <a:extLst>
            <a:ext uri="{909E8E84-426E-40DD-AFC4-6F175D3DCCD1}">
              <a14:hiddenFill xmlns:a14="http://schemas.microsoft.com/office/drawing/2010/main">
                <a:solidFill>
                  <a:srgbClr val="FFFFFF"/>
                </a:solidFill>
              </a14:hiddenFill>
            </a:ext>
          </a:extLst>
        </p:spPr>
      </p:pic>
      <p:cxnSp>
        <p:nvCxnSpPr>
          <p:cNvPr id="70" name="Connecteur droit avec flèche 69">
            <a:extLst>
              <a:ext uri="{FF2B5EF4-FFF2-40B4-BE49-F238E27FC236}">
                <a16:creationId xmlns:a16="http://schemas.microsoft.com/office/drawing/2014/main" id="{B227C254-2C8A-4802-8232-4BD5C42C870F}"/>
              </a:ext>
            </a:extLst>
          </p:cNvPr>
          <p:cNvCxnSpPr>
            <a:cxnSpLocks/>
            <a:stCxn id="1026" idx="2"/>
            <a:endCxn id="72" idx="0"/>
          </p:cNvCxnSpPr>
          <p:nvPr/>
        </p:nvCxnSpPr>
        <p:spPr>
          <a:xfrm>
            <a:off x="10656461" y="4333308"/>
            <a:ext cx="4775" cy="206981"/>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2" name="Rectangle : coins arrondis 71">
            <a:extLst>
              <a:ext uri="{FF2B5EF4-FFF2-40B4-BE49-F238E27FC236}">
                <a16:creationId xmlns:a16="http://schemas.microsoft.com/office/drawing/2014/main" id="{EC7FFED9-05A4-40F8-998B-D87F4F9243E3}"/>
              </a:ext>
            </a:extLst>
          </p:cNvPr>
          <p:cNvSpPr/>
          <p:nvPr/>
        </p:nvSpPr>
        <p:spPr>
          <a:xfrm>
            <a:off x="9967499" y="4540289"/>
            <a:ext cx="1387473" cy="662730"/>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latin typeface="Consolas" panose="020B0609020204030204" pitchFamily="49" charset="0"/>
              </a:rPr>
              <a:t>KERNEL</a:t>
            </a:r>
          </a:p>
        </p:txBody>
      </p:sp>
      <p:sp>
        <p:nvSpPr>
          <p:cNvPr id="75" name="ZoneTexte 74">
            <a:extLst>
              <a:ext uri="{FF2B5EF4-FFF2-40B4-BE49-F238E27FC236}">
                <a16:creationId xmlns:a16="http://schemas.microsoft.com/office/drawing/2014/main" id="{3461DD9B-8C05-4311-86B8-8AC74EAF3A67}"/>
              </a:ext>
            </a:extLst>
          </p:cNvPr>
          <p:cNvSpPr txBox="1"/>
          <p:nvPr/>
        </p:nvSpPr>
        <p:spPr>
          <a:xfrm>
            <a:off x="8814435" y="5251936"/>
            <a:ext cx="3367458" cy="1546577"/>
          </a:xfrm>
          <a:prstGeom prst="rect">
            <a:avLst/>
          </a:prstGeom>
          <a:noFill/>
        </p:spPr>
        <p:txBody>
          <a:bodyPr wrap="square">
            <a:spAutoFit/>
          </a:bodyPr>
          <a:lstStyle/>
          <a:p>
            <a:pPr marL="228600" indent="-228600">
              <a:buAutoNum type="arabicPeriod"/>
            </a:pPr>
            <a:r>
              <a:rPr lang="en-US" sz="1050" b="1" dirty="0">
                <a:solidFill>
                  <a:schemeClr val="accent4">
                    <a:lumMod val="90000"/>
                  </a:schemeClr>
                </a:solidFill>
                <a:latin typeface="Consolas" panose="020B0609020204030204" pitchFamily="49" charset="0"/>
                <a:ea typeface="+mn-ea"/>
                <a:cs typeface="+mn-cs"/>
              </a:rPr>
              <a:t>The K. </a:t>
            </a:r>
            <a:r>
              <a:rPr lang="en-US" sz="1050" b="1" dirty="0">
                <a:solidFill>
                  <a:schemeClr val="accent4">
                    <a:lumMod val="75000"/>
                  </a:schemeClr>
                </a:solidFill>
                <a:latin typeface="Consolas" panose="020B0609020204030204" pitchFamily="49" charset="0"/>
                <a:ea typeface="+mn-ea"/>
                <a:cs typeface="+mn-cs"/>
              </a:rPr>
              <a:t>and maybe </a:t>
            </a:r>
            <a:r>
              <a:rPr lang="en-US" sz="1050" b="1" dirty="0">
                <a:solidFill>
                  <a:schemeClr val="accent2">
                    <a:lumMod val="75000"/>
                  </a:schemeClr>
                </a:solidFill>
                <a:latin typeface="Consolas" panose="020B0609020204030204" pitchFamily="49" charset="0"/>
                <a:ea typeface="+mn-ea"/>
                <a:cs typeface="+mn-cs"/>
              </a:rPr>
              <a:t>initrd</a:t>
            </a:r>
            <a:r>
              <a:rPr lang="en-US" sz="1050" b="1" dirty="0">
                <a:solidFill>
                  <a:schemeClr val="accent4">
                    <a:lumMod val="75000"/>
                  </a:schemeClr>
                </a:solidFill>
                <a:latin typeface="Consolas" panose="020B0609020204030204" pitchFamily="49" charset="0"/>
                <a:ea typeface="+mn-ea"/>
                <a:cs typeface="+mn-cs"/>
              </a:rPr>
              <a:t> is fetched from the </a:t>
            </a:r>
            <a:r>
              <a:rPr lang="en-US" sz="1050" b="1" dirty="0">
                <a:solidFill>
                  <a:schemeClr val="accent1"/>
                </a:solidFill>
                <a:latin typeface="Consolas" panose="020B0609020204030204" pitchFamily="49" charset="0"/>
                <a:ea typeface="+mn-ea"/>
                <a:cs typeface="+mn-cs"/>
              </a:rPr>
              <a:t>Floppy/Hard disk/CDROM.</a:t>
            </a:r>
            <a:endParaRPr lang="en-US" sz="1050" b="1" dirty="0">
              <a:solidFill>
                <a:schemeClr val="accent4">
                  <a:lumMod val="75000"/>
                </a:schemeClr>
              </a:solidFill>
              <a:latin typeface="Consolas" panose="020B0609020204030204" pitchFamily="49" charset="0"/>
              <a:ea typeface="+mn-ea"/>
              <a:cs typeface="+mn-cs"/>
            </a:endParaRPr>
          </a:p>
          <a:p>
            <a:pPr marL="228600" indent="-228600">
              <a:buAutoNum type="arabicPeriod"/>
            </a:pPr>
            <a:r>
              <a:rPr lang="en-US" sz="1050" b="1" dirty="0">
                <a:solidFill>
                  <a:schemeClr val="accent4">
                    <a:lumMod val="90000"/>
                  </a:schemeClr>
                </a:solidFill>
                <a:latin typeface="Consolas" panose="020B0609020204030204" pitchFamily="49" charset="0"/>
                <a:ea typeface="+mn-ea"/>
                <a:cs typeface="+mn-cs"/>
              </a:rPr>
              <a:t>It</a:t>
            </a:r>
            <a:r>
              <a:rPr lang="en-US" sz="1050" b="1" dirty="0">
                <a:solidFill>
                  <a:schemeClr val="accent4">
                    <a:lumMod val="75000"/>
                  </a:schemeClr>
                </a:solidFill>
                <a:latin typeface="Consolas" panose="020B0609020204030204" pitchFamily="49" charset="0"/>
                <a:ea typeface="+mn-ea"/>
                <a:cs typeface="+mn-cs"/>
              </a:rPr>
              <a:t> initializes its hardware environment, using </a:t>
            </a:r>
            <a:r>
              <a:rPr lang="en-US" sz="1050" b="1" dirty="0">
                <a:solidFill>
                  <a:schemeClr val="accent1"/>
                </a:solidFill>
                <a:latin typeface="Consolas" panose="020B0609020204030204" pitchFamily="49" charset="0"/>
                <a:ea typeface="+mn-ea"/>
                <a:cs typeface="+mn-cs"/>
              </a:rPr>
              <a:t>modules</a:t>
            </a:r>
            <a:r>
              <a:rPr lang="en-US" sz="1050" b="1" dirty="0">
                <a:solidFill>
                  <a:schemeClr val="accent4">
                    <a:lumMod val="75000"/>
                  </a:schemeClr>
                </a:solidFill>
                <a:latin typeface="Consolas" panose="020B0609020204030204" pitchFamily="49" charset="0"/>
                <a:ea typeface="+mn-ea"/>
                <a:cs typeface="+mn-cs"/>
              </a:rPr>
              <a:t> compiled in the kernel.</a:t>
            </a:r>
          </a:p>
          <a:p>
            <a:pPr marL="228600" indent="-228600">
              <a:buFont typeface="Arial"/>
              <a:buAutoNum type="arabicPeriod"/>
            </a:pPr>
            <a:r>
              <a:rPr lang="en-US" sz="1050" b="1" dirty="0">
                <a:solidFill>
                  <a:schemeClr val="accent4">
                    <a:lumMod val="75000"/>
                  </a:schemeClr>
                </a:solidFill>
                <a:latin typeface="Consolas" panose="020B0609020204030204" pitchFamily="49" charset="0"/>
                <a:ea typeface="+mn-ea"/>
                <a:cs typeface="+mn-cs"/>
              </a:rPr>
              <a:t>starts its first process: </a:t>
            </a:r>
            <a:r>
              <a:rPr lang="en-US" sz="1050" b="1" dirty="0">
                <a:solidFill>
                  <a:schemeClr val="accent2">
                    <a:lumMod val="90000"/>
                  </a:schemeClr>
                </a:solidFill>
                <a:latin typeface="Consolas" panose="020B0609020204030204" pitchFamily="49" charset="0"/>
                <a:ea typeface="+mn-ea"/>
                <a:cs typeface="+mn-cs"/>
              </a:rPr>
              <a:t>init</a:t>
            </a:r>
            <a:r>
              <a:rPr lang="en-US" sz="1050" b="1" dirty="0">
                <a:solidFill>
                  <a:schemeClr val="accent4">
                    <a:lumMod val="75000"/>
                  </a:schemeClr>
                </a:solidFill>
                <a:latin typeface="Consolas" panose="020B0609020204030204" pitchFamily="49" charset="0"/>
                <a:ea typeface="+mn-ea"/>
                <a:cs typeface="+mn-cs"/>
              </a:rPr>
              <a:t> (PID=1)</a:t>
            </a:r>
          </a:p>
          <a:p>
            <a:pPr marL="228600" indent="-228600">
              <a:buFont typeface="Arial"/>
              <a:buAutoNum type="arabicPeriod"/>
            </a:pPr>
            <a:r>
              <a:rPr lang="en-US" sz="1050" b="1" dirty="0">
                <a:solidFill>
                  <a:schemeClr val="accent4">
                    <a:lumMod val="75000"/>
                  </a:schemeClr>
                </a:solidFill>
                <a:latin typeface="Consolas" panose="020B0609020204030204" pitchFamily="49" charset="0"/>
                <a:ea typeface="+mn-ea"/>
                <a:cs typeface="+mn-cs"/>
              </a:rPr>
              <a:t>tests the root (/) and other partitions as per </a:t>
            </a:r>
            <a:r>
              <a:rPr lang="en-US" sz="1050" b="1" dirty="0">
                <a:solidFill>
                  <a:schemeClr val="accent2">
                    <a:lumMod val="90000"/>
                  </a:schemeClr>
                </a:solidFill>
                <a:latin typeface="Consolas" panose="020B0609020204030204" pitchFamily="49" charset="0"/>
                <a:ea typeface="+mn-ea"/>
                <a:cs typeface="+mn-cs"/>
              </a:rPr>
              <a:t>fstab</a:t>
            </a:r>
            <a:r>
              <a:rPr lang="en-US" sz="1050" b="1" dirty="0">
                <a:solidFill>
                  <a:schemeClr val="accent4">
                    <a:lumMod val="75000"/>
                  </a:schemeClr>
                </a:solidFill>
                <a:latin typeface="Consolas" panose="020B0609020204030204" pitchFamily="49" charset="0"/>
                <a:ea typeface="+mn-ea"/>
                <a:cs typeface="+mn-cs"/>
              </a:rPr>
              <a:t> and mounts them.</a:t>
            </a:r>
          </a:p>
          <a:p>
            <a:pPr marL="228600" indent="-228600">
              <a:buFont typeface="Arial"/>
              <a:buAutoNum type="arabicPeriod"/>
            </a:pPr>
            <a:r>
              <a:rPr lang="en-US" sz="1050" b="1" dirty="0">
                <a:solidFill>
                  <a:schemeClr val="accent4">
                    <a:lumMod val="75000"/>
                  </a:schemeClr>
                </a:solidFill>
                <a:latin typeface="Consolas" panose="020B0609020204030204" pitchFamily="49" charset="0"/>
                <a:ea typeface="+mn-ea"/>
                <a:cs typeface="+mn-cs"/>
              </a:rPr>
              <a:t>initializes more hardware using </a:t>
            </a:r>
            <a:r>
              <a:rPr lang="en-US" sz="1050" b="1" dirty="0">
                <a:solidFill>
                  <a:schemeClr val="accent2">
                    <a:lumMod val="90000"/>
                  </a:schemeClr>
                </a:solidFill>
                <a:latin typeface="Consolas" panose="020B0609020204030204" pitchFamily="49" charset="0"/>
                <a:ea typeface="+mn-ea"/>
                <a:cs typeface="+mn-cs"/>
              </a:rPr>
              <a:t>/etc/modules.conf </a:t>
            </a:r>
            <a:r>
              <a:rPr lang="en-US" sz="1050" b="1" dirty="0">
                <a:solidFill>
                  <a:schemeClr val="accent4">
                    <a:lumMod val="75000"/>
                  </a:schemeClr>
                </a:solidFill>
                <a:latin typeface="Consolas" panose="020B0609020204030204" pitchFamily="49" charset="0"/>
                <a:ea typeface="+mn-ea"/>
                <a:cs typeface="+mn-cs"/>
              </a:rPr>
              <a:t>and some </a:t>
            </a:r>
            <a:r>
              <a:rPr lang="en-US" sz="1050" b="1" dirty="0">
                <a:solidFill>
                  <a:schemeClr val="accent2">
                    <a:lumMod val="90000"/>
                  </a:schemeClr>
                </a:solidFill>
                <a:latin typeface="Consolas" panose="020B0609020204030204" pitchFamily="49" charset="0"/>
                <a:ea typeface="+mn-ea"/>
                <a:cs typeface="+mn-cs"/>
              </a:rPr>
              <a:t>boot scripts.</a:t>
            </a:r>
          </a:p>
        </p:txBody>
      </p:sp>
      <p:cxnSp>
        <p:nvCxnSpPr>
          <p:cNvPr id="79" name="Connecteur droit avec flèche 78">
            <a:extLst>
              <a:ext uri="{FF2B5EF4-FFF2-40B4-BE49-F238E27FC236}">
                <a16:creationId xmlns:a16="http://schemas.microsoft.com/office/drawing/2014/main" id="{54D117EF-F579-4025-B81A-C2CDE8392C80}"/>
              </a:ext>
            </a:extLst>
          </p:cNvPr>
          <p:cNvCxnSpPr>
            <a:cxnSpLocks/>
            <a:stCxn id="72" idx="1"/>
            <a:endCxn id="81" idx="3"/>
          </p:cNvCxnSpPr>
          <p:nvPr/>
        </p:nvCxnSpPr>
        <p:spPr>
          <a:xfrm flipH="1">
            <a:off x="6923299" y="4871654"/>
            <a:ext cx="3044200" cy="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1" name="Rectangle : coins arrondis 80">
            <a:extLst>
              <a:ext uri="{FF2B5EF4-FFF2-40B4-BE49-F238E27FC236}">
                <a16:creationId xmlns:a16="http://schemas.microsoft.com/office/drawing/2014/main" id="{2F69D5DB-901E-42A1-AD87-053FEF8879DB}"/>
              </a:ext>
            </a:extLst>
          </p:cNvPr>
          <p:cNvSpPr/>
          <p:nvPr/>
        </p:nvSpPr>
        <p:spPr>
          <a:xfrm>
            <a:off x="5535826" y="4540289"/>
            <a:ext cx="1387473" cy="66273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latin typeface="Consolas" panose="020B0609020204030204" pitchFamily="49" charset="0"/>
              </a:rPr>
              <a:t>INIT</a:t>
            </a:r>
          </a:p>
        </p:txBody>
      </p:sp>
      <p:sp>
        <p:nvSpPr>
          <p:cNvPr id="98" name="Rectangle : coins arrondis 97">
            <a:extLst>
              <a:ext uri="{FF2B5EF4-FFF2-40B4-BE49-F238E27FC236}">
                <a16:creationId xmlns:a16="http://schemas.microsoft.com/office/drawing/2014/main" id="{37392A4C-D8DE-4433-976D-DFB86BEE704D}"/>
              </a:ext>
            </a:extLst>
          </p:cNvPr>
          <p:cNvSpPr/>
          <p:nvPr/>
        </p:nvSpPr>
        <p:spPr>
          <a:xfrm>
            <a:off x="5529839" y="3415275"/>
            <a:ext cx="1387473" cy="66273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latin typeface="Consolas" panose="020B0609020204030204" pitchFamily="49" charset="0"/>
              </a:rPr>
              <a:t>RUN LEVELS</a:t>
            </a:r>
          </a:p>
        </p:txBody>
      </p:sp>
      <p:cxnSp>
        <p:nvCxnSpPr>
          <p:cNvPr id="99" name="Connecteur droit avec flèche 98">
            <a:extLst>
              <a:ext uri="{FF2B5EF4-FFF2-40B4-BE49-F238E27FC236}">
                <a16:creationId xmlns:a16="http://schemas.microsoft.com/office/drawing/2014/main" id="{85BD57B9-C883-4875-8876-C7A0786C0ADE}"/>
              </a:ext>
            </a:extLst>
          </p:cNvPr>
          <p:cNvCxnSpPr>
            <a:cxnSpLocks/>
            <a:stCxn id="81" idx="0"/>
            <a:endCxn id="98" idx="2"/>
          </p:cNvCxnSpPr>
          <p:nvPr/>
        </p:nvCxnSpPr>
        <p:spPr>
          <a:xfrm flipH="1" flipV="1">
            <a:off x="6223576" y="4078005"/>
            <a:ext cx="5987" cy="46228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3" name="ZoneTexte 102">
            <a:extLst>
              <a:ext uri="{FF2B5EF4-FFF2-40B4-BE49-F238E27FC236}">
                <a16:creationId xmlns:a16="http://schemas.microsoft.com/office/drawing/2014/main" id="{1B130AF1-4D77-4DD3-A7CC-148C6BD3910E}"/>
              </a:ext>
            </a:extLst>
          </p:cNvPr>
          <p:cNvSpPr txBox="1"/>
          <p:nvPr/>
        </p:nvSpPr>
        <p:spPr>
          <a:xfrm>
            <a:off x="6964853" y="3257211"/>
            <a:ext cx="2557068" cy="1061829"/>
          </a:xfrm>
          <a:prstGeom prst="rect">
            <a:avLst/>
          </a:prstGeom>
          <a:noFill/>
        </p:spPr>
        <p:txBody>
          <a:bodyPr wrap="square">
            <a:spAutoFit/>
          </a:bodyPr>
          <a:lstStyle/>
          <a:p>
            <a:r>
              <a:rPr lang="en-US" sz="1050" b="1" dirty="0">
                <a:solidFill>
                  <a:schemeClr val="accent4">
                    <a:lumMod val="75000"/>
                  </a:schemeClr>
                </a:solidFill>
                <a:latin typeface="Consolas" panose="020B0609020204030204" pitchFamily="49" charset="0"/>
                <a:ea typeface="+mn-ea"/>
                <a:cs typeface="+mn-cs"/>
              </a:rPr>
              <a:t>If </a:t>
            </a:r>
            <a:r>
              <a:rPr lang="en-US" sz="1050" b="1" dirty="0">
                <a:solidFill>
                  <a:schemeClr val="accent5">
                    <a:lumMod val="75000"/>
                  </a:schemeClr>
                </a:solidFill>
                <a:latin typeface="Consolas" panose="020B0609020204030204" pitchFamily="49" charset="0"/>
                <a:ea typeface="+mn-ea"/>
                <a:cs typeface="+mn-cs"/>
              </a:rPr>
              <a:t>xdm/kdm/gdm </a:t>
            </a:r>
            <a:r>
              <a:rPr lang="en-US" sz="1050" b="1" dirty="0">
                <a:solidFill>
                  <a:schemeClr val="accent4">
                    <a:lumMod val="75000"/>
                  </a:schemeClr>
                </a:solidFill>
                <a:latin typeface="Consolas" panose="020B0609020204030204" pitchFamily="49" charset="0"/>
                <a:ea typeface="+mn-ea"/>
                <a:cs typeface="+mn-cs"/>
              </a:rPr>
              <a:t>display manager is started as part of the </a:t>
            </a:r>
            <a:r>
              <a:rPr lang="en-US" sz="1050" b="1" dirty="0">
                <a:solidFill>
                  <a:schemeClr val="accent5">
                    <a:lumMod val="75000"/>
                  </a:schemeClr>
                </a:solidFill>
                <a:latin typeface="Consolas" panose="020B0609020204030204" pitchFamily="49" charset="0"/>
                <a:ea typeface="+mn-ea"/>
                <a:cs typeface="+mn-cs"/>
              </a:rPr>
              <a:t>default runlevel</a:t>
            </a:r>
            <a:r>
              <a:rPr lang="en-US" sz="1050" b="1" dirty="0">
                <a:solidFill>
                  <a:schemeClr val="accent4">
                    <a:lumMod val="75000"/>
                  </a:schemeClr>
                </a:solidFill>
                <a:latin typeface="Consolas" panose="020B0609020204030204" pitchFamily="49" charset="0"/>
                <a:ea typeface="+mn-ea"/>
                <a:cs typeface="+mn-cs"/>
              </a:rPr>
              <a:t>, then the display manager takes over control of the display for graphic user login </a:t>
            </a:r>
            <a:endParaRPr lang="en-US" sz="1050" dirty="0"/>
          </a:p>
        </p:txBody>
      </p:sp>
    </p:spTree>
    <p:extLst>
      <p:ext uri="{BB962C8B-B14F-4D97-AF65-F5344CB8AC3E}">
        <p14:creationId xmlns:p14="http://schemas.microsoft.com/office/powerpoint/2010/main" val="306106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CAEA747B-EBE9-4876-861D-0D340701320E}"/>
              </a:ext>
            </a:extLst>
          </p:cNvPr>
          <p:cNvSpPr/>
          <p:nvPr/>
        </p:nvSpPr>
        <p:spPr>
          <a:xfrm>
            <a:off x="300699" y="183211"/>
            <a:ext cx="3873930" cy="2062811"/>
          </a:xfrm>
          <a:prstGeom prst="roundRect">
            <a:avLst>
              <a:gd name="adj" fmla="val 6017"/>
            </a:avLst>
          </a:prstGeom>
          <a:solidFill>
            <a:srgbClr val="FE9C8F">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Rectangle : coins arrondis 4">
            <a:extLst>
              <a:ext uri="{FF2B5EF4-FFF2-40B4-BE49-F238E27FC236}">
                <a16:creationId xmlns:a16="http://schemas.microsoft.com/office/drawing/2014/main" id="{79947D36-1E53-454C-BF68-EFC6109CD3FA}"/>
              </a:ext>
            </a:extLst>
          </p:cNvPr>
          <p:cNvSpPr/>
          <p:nvPr/>
        </p:nvSpPr>
        <p:spPr>
          <a:xfrm>
            <a:off x="242914" y="113362"/>
            <a:ext cx="3823082" cy="2097773"/>
          </a:xfrm>
          <a:prstGeom prst="roundRect">
            <a:avLst>
              <a:gd name="adj" fmla="val 6017"/>
            </a:avLst>
          </a:prstGeom>
          <a:solidFill>
            <a:srgbClr val="FFEDEB">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ectangle : coins arrondis 72">
            <a:extLst>
              <a:ext uri="{FF2B5EF4-FFF2-40B4-BE49-F238E27FC236}">
                <a16:creationId xmlns:a16="http://schemas.microsoft.com/office/drawing/2014/main" id="{FE7953C1-C99E-469F-83AA-C54F3DE968E3}"/>
              </a:ext>
            </a:extLst>
          </p:cNvPr>
          <p:cNvSpPr>
            <a:spLocks noChangeArrowheads="1"/>
          </p:cNvSpPr>
          <p:nvPr/>
        </p:nvSpPr>
        <p:spPr bwMode="auto">
          <a:xfrm>
            <a:off x="211845" y="250491"/>
            <a:ext cx="3803332" cy="1995531"/>
          </a:xfrm>
          <a:prstGeom prst="roundRect">
            <a:avLst>
              <a:gd name="adj" fmla="val 6019"/>
            </a:avLst>
          </a:prstGeom>
          <a:noFill/>
          <a:ln w="28575">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l" defTabSz="914400" eaLnBrk="0" fontAlgn="base" latinLnBrk="0" hangingPunct="0">
              <a:lnSpc>
                <a:spcPct val="100000"/>
              </a:lnSpc>
              <a:spcBef>
                <a:spcPct val="0"/>
              </a:spcBef>
              <a:spcAft>
                <a:spcPct val="0"/>
              </a:spcAft>
              <a:buClrTx/>
              <a:buSzTx/>
              <a:tabLst/>
            </a:pPr>
            <a:endParaRPr lang="en-US" sz="900" b="0" i="0" dirty="0">
              <a:solidFill>
                <a:srgbClr val="000000"/>
              </a:solidFill>
              <a:effectLst/>
              <a:latin typeface="Consolas" panose="020B0609020204030204" pitchFamily="49" charset="0"/>
            </a:endParaRPr>
          </a:p>
          <a:p>
            <a:pPr marL="0" marR="0" lvl="0" indent="0" algn="l" defTabSz="914400" eaLnBrk="0" fontAlgn="base" latinLnBrk="0" hangingPunct="0">
              <a:lnSpc>
                <a:spcPct val="100000"/>
              </a:lnSpc>
              <a:spcBef>
                <a:spcPct val="0"/>
              </a:spcBef>
              <a:spcAft>
                <a:spcPct val="0"/>
              </a:spcAft>
              <a:buClrTx/>
              <a:buSzTx/>
              <a:tabLst/>
            </a:pPr>
            <a:endParaRPr lang="en-US" sz="900" dirty="0">
              <a:latin typeface="Consolas" panose="020B0609020204030204" pitchFamily="49" charset="0"/>
            </a:endParaRPr>
          </a:p>
          <a:p>
            <a:pPr marL="171450" marR="0" lvl="0" indent="-1714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lang="fr-FR" sz="1050" b="0" i="0" dirty="0">
                <a:solidFill>
                  <a:srgbClr val="202124"/>
                </a:solidFill>
                <a:effectLst/>
                <a:latin typeface="Consolas" panose="020B0609020204030204" pitchFamily="49" charset="0"/>
              </a:rPr>
              <a:t>Le </a:t>
            </a:r>
            <a:r>
              <a:rPr lang="fr-FR" sz="1050" b="1" i="0" dirty="0">
                <a:solidFill>
                  <a:schemeClr val="accent3">
                    <a:lumMod val="50000"/>
                  </a:schemeClr>
                </a:solidFill>
                <a:effectLst/>
                <a:latin typeface="Consolas" panose="020B0609020204030204" pitchFamily="49" charset="0"/>
              </a:rPr>
              <a:t>MBR</a:t>
            </a:r>
            <a:r>
              <a:rPr lang="fr-FR" sz="1050" b="0" i="0" dirty="0">
                <a:solidFill>
                  <a:schemeClr val="accent3">
                    <a:lumMod val="50000"/>
                  </a:schemeClr>
                </a:solidFill>
                <a:effectLst/>
                <a:latin typeface="Consolas" panose="020B0609020204030204" pitchFamily="49" charset="0"/>
              </a:rPr>
              <a:t> (</a:t>
            </a:r>
            <a:r>
              <a:rPr lang="fr-FR" sz="1050" b="1" i="0" dirty="0">
                <a:solidFill>
                  <a:schemeClr val="accent3">
                    <a:lumMod val="50000"/>
                  </a:schemeClr>
                </a:solidFill>
                <a:effectLst/>
                <a:latin typeface="Consolas" panose="020B0609020204030204" pitchFamily="49" charset="0"/>
              </a:rPr>
              <a:t>Master Boot Record</a:t>
            </a:r>
            <a:r>
              <a:rPr lang="fr-FR" sz="1050" b="0" i="0" dirty="0">
                <a:solidFill>
                  <a:schemeClr val="accent3">
                    <a:lumMod val="50000"/>
                  </a:schemeClr>
                </a:solidFill>
                <a:effectLst/>
                <a:latin typeface="Consolas" panose="020B0609020204030204" pitchFamily="49" charset="0"/>
              </a:rPr>
              <a:t>) </a:t>
            </a:r>
            <a:r>
              <a:rPr lang="fr-FR" sz="1050" b="0" i="0" dirty="0">
                <a:solidFill>
                  <a:srgbClr val="202124"/>
                </a:solidFill>
                <a:effectLst/>
                <a:latin typeface="Consolas" panose="020B0609020204030204" pitchFamily="49" charset="0"/>
              </a:rPr>
              <a:t>ou secteur principal de démarrage, est </a:t>
            </a:r>
            <a:r>
              <a:rPr lang="fr-FR" sz="1050" b="1" i="0" dirty="0">
                <a:solidFill>
                  <a:srgbClr val="202124"/>
                </a:solidFill>
                <a:effectLst/>
                <a:latin typeface="Consolas" panose="020B0609020204030204" pitchFamily="49" charset="0"/>
              </a:rPr>
              <a:t>situé</a:t>
            </a:r>
            <a:r>
              <a:rPr lang="fr-FR" sz="1050" b="0" i="0" dirty="0">
                <a:solidFill>
                  <a:srgbClr val="202124"/>
                </a:solidFill>
                <a:effectLst/>
                <a:latin typeface="Consolas" panose="020B0609020204030204" pitchFamily="49" charset="0"/>
              </a:rPr>
              <a:t> sur le 1er secteur de chaque disque dur </a:t>
            </a:r>
          </a:p>
          <a:p>
            <a:pPr marL="171450" marR="0" lvl="0" indent="-171450" algn="l" defTabSz="914400" eaLnBrk="0" fontAlgn="base" latinLnBrk="0" hangingPunct="0">
              <a:lnSpc>
                <a:spcPct val="100000"/>
              </a:lnSpc>
              <a:spcBef>
                <a:spcPct val="0"/>
              </a:spcBef>
              <a:spcAft>
                <a:spcPct val="0"/>
              </a:spcAft>
              <a:buClrTx/>
              <a:buSzTx/>
              <a:buFont typeface="Arial" panose="020B0604020202020204" pitchFamily="34" charset="0"/>
              <a:buChar char="•"/>
              <a:tabLst/>
            </a:pPr>
            <a:r>
              <a:rPr lang="fr-FR" sz="1050" b="1" dirty="0">
                <a:solidFill>
                  <a:schemeClr val="accent3">
                    <a:lumMod val="50000"/>
                  </a:schemeClr>
                </a:solidFill>
                <a:latin typeface="Consolas" panose="020B0609020204030204" pitchFamily="49" charset="0"/>
              </a:rPr>
              <a:t>GNU GRUB (acronyme signifiant en anglais « GRand Unified Bootloader ») </a:t>
            </a:r>
            <a:r>
              <a:rPr lang="fr-FR" sz="1050" dirty="0">
                <a:solidFill>
                  <a:srgbClr val="202124"/>
                </a:solidFill>
                <a:latin typeface="Consolas" panose="020B0609020204030204" pitchFamily="49" charset="0"/>
              </a:rPr>
              <a:t>est un programme d'amorçage de micro-ordinateur. ... Lorsque l'ordinateur héberge plusieurs systèmes (on parle alors de multi-amorçage), il permet à l'utilisateur de choisir quel système démarrer. C'est un logiciel libre.</a:t>
            </a:r>
            <a:endParaRPr lang="en-US" altLang="en-US" sz="1050" dirty="0">
              <a:solidFill>
                <a:srgbClr val="202124"/>
              </a:solidFill>
              <a:latin typeface="Consolas" panose="020B0609020204030204" pitchFamily="49" charset="0"/>
            </a:endParaRPr>
          </a:p>
        </p:txBody>
      </p:sp>
      <p:pic>
        <p:nvPicPr>
          <p:cNvPr id="7" name="Image 6">
            <a:extLst>
              <a:ext uri="{FF2B5EF4-FFF2-40B4-BE49-F238E27FC236}">
                <a16:creationId xmlns:a16="http://schemas.microsoft.com/office/drawing/2014/main" id="{56EF5ADA-8D5C-407D-8A36-849A911A7882}"/>
              </a:ext>
            </a:extLst>
          </p:cNvPr>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rot="20328124">
            <a:off x="381995" y="75129"/>
            <a:ext cx="504190" cy="473714"/>
          </a:xfrm>
          <a:prstGeom prst="rect">
            <a:avLst/>
          </a:prstGeom>
        </p:spPr>
      </p:pic>
      <p:sp>
        <p:nvSpPr>
          <p:cNvPr id="8" name="Rectangle 79">
            <a:extLst>
              <a:ext uri="{FF2B5EF4-FFF2-40B4-BE49-F238E27FC236}">
                <a16:creationId xmlns:a16="http://schemas.microsoft.com/office/drawing/2014/main" id="{B0EEE566-98AF-45A6-B32B-B41BF86D21E4}"/>
              </a:ext>
            </a:extLst>
          </p:cNvPr>
          <p:cNvSpPr>
            <a:spLocks noChangeArrowheads="1"/>
          </p:cNvSpPr>
          <p:nvPr/>
        </p:nvSpPr>
        <p:spPr bwMode="auto">
          <a:xfrm>
            <a:off x="818625" y="203840"/>
            <a:ext cx="3301688" cy="44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pPr>
            <a:r>
              <a:rPr kumimoji="0" lang="fr-FR" altLang="en-US" sz="2400" b="0" i="0" u="none" strike="noStrike" cap="none" normalizeH="0" baseline="0" dirty="0">
                <a:ln>
                  <a:noFill/>
                </a:ln>
                <a:solidFill>
                  <a:srgbClr val="FFFFFF"/>
                </a:solidFill>
                <a:effectLst/>
                <a:latin typeface="Pumpkin Story" panose="02000500000000000000" pitchFamily="2" charset="0"/>
                <a:ea typeface="Yu Mincho" panose="02020400000000000000" pitchFamily="18" charset="-128"/>
                <a:cs typeface="Arial" panose="020B0604020202020204" pitchFamily="34" charset="0"/>
              </a:rPr>
              <a:t>Some définitions</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cxnSp>
        <p:nvCxnSpPr>
          <p:cNvPr id="9" name="Connecteur droit 8">
            <a:extLst>
              <a:ext uri="{FF2B5EF4-FFF2-40B4-BE49-F238E27FC236}">
                <a16:creationId xmlns:a16="http://schemas.microsoft.com/office/drawing/2014/main" id="{F7BFCD1A-A058-45A5-9488-44E254CEBFEB}"/>
              </a:ext>
            </a:extLst>
          </p:cNvPr>
          <p:cNvCxnSpPr>
            <a:cxnSpLocks/>
          </p:cNvCxnSpPr>
          <p:nvPr/>
        </p:nvCxnSpPr>
        <p:spPr>
          <a:xfrm>
            <a:off x="9653989" y="391580"/>
            <a:ext cx="2144528"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60E62275-CDE8-41FA-A179-D720F57D9740}"/>
              </a:ext>
            </a:extLst>
          </p:cNvPr>
          <p:cNvCxnSpPr>
            <a:cxnSpLocks/>
          </p:cNvCxnSpPr>
          <p:nvPr/>
        </p:nvCxnSpPr>
        <p:spPr>
          <a:xfrm>
            <a:off x="4439256" y="403235"/>
            <a:ext cx="809735"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sp>
        <p:nvSpPr>
          <p:cNvPr id="11" name="Rectangle 34">
            <a:extLst>
              <a:ext uri="{FF2B5EF4-FFF2-40B4-BE49-F238E27FC236}">
                <a16:creationId xmlns:a16="http://schemas.microsoft.com/office/drawing/2014/main" id="{AE830B89-37C1-4DB8-A180-6F8119978288}"/>
              </a:ext>
            </a:extLst>
          </p:cNvPr>
          <p:cNvSpPr>
            <a:spLocks noChangeArrowheads="1"/>
          </p:cNvSpPr>
          <p:nvPr/>
        </p:nvSpPr>
        <p:spPr bwMode="auto">
          <a:xfrm>
            <a:off x="5192236" y="183211"/>
            <a:ext cx="4428398" cy="40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400" dirty="0">
                <a:solidFill>
                  <a:srgbClr val="BFD6EB"/>
                </a:solidFill>
                <a:latin typeface="Pumpkin Story" panose="02000500000000000000" pitchFamily="2" charset="0"/>
                <a:ea typeface="Yu Mincho" panose="02020400000000000000" pitchFamily="18" charset="-128"/>
                <a:cs typeface="Arial" panose="020B0604020202020204" pitchFamily="34" charset="0"/>
              </a:rPr>
              <a:t>Giving kernel options to the bootloader </a:t>
            </a:r>
            <a:endParaRPr lang="fr-FR" altLang="en-US" sz="2400" dirty="0">
              <a:solidFill>
                <a:srgbClr val="BFD6EB"/>
              </a:solidFill>
              <a:latin typeface="Pumpkin Story" panose="02000500000000000000" pitchFamily="2" charset="0"/>
              <a:ea typeface="Yu Mincho" panose="02020400000000000000" pitchFamily="18" charset="-128"/>
              <a:cs typeface="Arial" panose="020B0604020202020204" pitchFamily="34" charset="0"/>
            </a:endParaRPr>
          </a:p>
        </p:txBody>
      </p:sp>
      <p:pic>
        <p:nvPicPr>
          <p:cNvPr id="12" name="Image 11">
            <a:extLst>
              <a:ext uri="{FF2B5EF4-FFF2-40B4-BE49-F238E27FC236}">
                <a16:creationId xmlns:a16="http://schemas.microsoft.com/office/drawing/2014/main" id="{3DAE4355-965D-4A5B-9801-178BE01901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75275">
            <a:off x="11611048" y="219099"/>
            <a:ext cx="374937" cy="301778"/>
          </a:xfrm>
          <a:prstGeom prst="rect">
            <a:avLst/>
          </a:prstGeom>
        </p:spPr>
      </p:pic>
      <p:sp>
        <p:nvSpPr>
          <p:cNvPr id="13" name="ZoneTexte 12">
            <a:extLst>
              <a:ext uri="{FF2B5EF4-FFF2-40B4-BE49-F238E27FC236}">
                <a16:creationId xmlns:a16="http://schemas.microsoft.com/office/drawing/2014/main" id="{3AF126AA-C7E3-485B-AFB0-B69F56106039}"/>
              </a:ext>
            </a:extLst>
          </p:cNvPr>
          <p:cNvSpPr txBox="1"/>
          <p:nvPr/>
        </p:nvSpPr>
        <p:spPr>
          <a:xfrm>
            <a:off x="4520395" y="651637"/>
            <a:ext cx="7370906" cy="415498"/>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50" dirty="0">
                <a:solidFill>
                  <a:schemeClr val="accent6">
                    <a:lumMod val="75000"/>
                  </a:schemeClr>
                </a:solidFill>
                <a:latin typeface="Consolas" panose="020B0609020204030204" pitchFamily="49" charset="0"/>
              </a:rPr>
              <a:t>Before the kernel loads it is normally possible to give kernel options on the boot loader command line. The can be SCSI adapter addresses, root partition, VGA terminal mode, default runlevel, etc. </a:t>
            </a:r>
          </a:p>
        </p:txBody>
      </p:sp>
      <p:sp>
        <p:nvSpPr>
          <p:cNvPr id="14" name="Rectangle : coins arrondis 13">
            <a:extLst>
              <a:ext uri="{FF2B5EF4-FFF2-40B4-BE49-F238E27FC236}">
                <a16:creationId xmlns:a16="http://schemas.microsoft.com/office/drawing/2014/main" id="{78832917-6BE5-4A00-B1B3-AF4CAA738CCC}"/>
              </a:ext>
            </a:extLst>
          </p:cNvPr>
          <p:cNvSpPr/>
          <p:nvPr/>
        </p:nvSpPr>
        <p:spPr>
          <a:xfrm>
            <a:off x="4287213" y="1173157"/>
            <a:ext cx="5431827" cy="877706"/>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b="1" dirty="0">
              <a:latin typeface="Consolas" panose="020B0609020204030204" pitchFamily="49" charset="0"/>
            </a:endParaRPr>
          </a:p>
        </p:txBody>
      </p:sp>
      <p:sp>
        <p:nvSpPr>
          <p:cNvPr id="16" name="Rectangle : coins arrondis 15">
            <a:extLst>
              <a:ext uri="{FF2B5EF4-FFF2-40B4-BE49-F238E27FC236}">
                <a16:creationId xmlns:a16="http://schemas.microsoft.com/office/drawing/2014/main" id="{516B1CBE-FF9D-4817-8440-8B0B3A6EAE06}"/>
              </a:ext>
            </a:extLst>
          </p:cNvPr>
          <p:cNvSpPr/>
          <p:nvPr/>
        </p:nvSpPr>
        <p:spPr>
          <a:xfrm>
            <a:off x="4425545" y="1486422"/>
            <a:ext cx="5141300" cy="405900"/>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b="1" dirty="0">
                <a:solidFill>
                  <a:srgbClr val="000000"/>
                </a:solidFill>
                <a:latin typeface="Consolas" panose="020B0609020204030204" pitchFamily="49" charset="0"/>
              </a:rPr>
              <a:t>Contains the list of options supported by the current kernel </a:t>
            </a:r>
            <a:endParaRPr lang="en-US" sz="1050" b="1" dirty="0">
              <a:solidFill>
                <a:srgbClr val="000000"/>
              </a:solidFill>
              <a:latin typeface="Consolas" panose="020B0609020204030204" pitchFamily="49" charset="0"/>
            </a:endParaRPr>
          </a:p>
        </p:txBody>
      </p:sp>
      <p:sp>
        <p:nvSpPr>
          <p:cNvPr id="18" name="ZoneTexte 17">
            <a:extLst>
              <a:ext uri="{FF2B5EF4-FFF2-40B4-BE49-F238E27FC236}">
                <a16:creationId xmlns:a16="http://schemas.microsoft.com/office/drawing/2014/main" id="{37D750A1-67E9-481B-807E-B3EED8A6D872}"/>
              </a:ext>
            </a:extLst>
          </p:cNvPr>
          <p:cNvSpPr txBox="1"/>
          <p:nvPr/>
        </p:nvSpPr>
        <p:spPr>
          <a:xfrm>
            <a:off x="4457927" y="1184303"/>
            <a:ext cx="5123799" cy="307777"/>
          </a:xfrm>
          <a:prstGeom prst="rect">
            <a:avLst/>
          </a:prstGeom>
          <a:noFill/>
        </p:spPr>
        <p:txBody>
          <a:bodyPr wrap="square">
            <a:spAutoFit/>
          </a:bodyPr>
          <a:lstStyle/>
          <a:p>
            <a:r>
              <a:rPr lang="en-US" sz="1400" b="1" i="0" dirty="0">
                <a:solidFill>
                  <a:schemeClr val="bg1"/>
                </a:solidFill>
                <a:effectLst/>
                <a:latin typeface="Consolas" panose="020B0609020204030204" pitchFamily="49" charset="0"/>
              </a:rPr>
              <a:t>/usr/src/</a:t>
            </a:r>
            <a:r>
              <a:rPr lang="en-US" b="1" dirty="0">
                <a:solidFill>
                  <a:schemeClr val="bg1"/>
                </a:solidFill>
                <a:latin typeface="Consolas" panose="020B0609020204030204" pitchFamily="49" charset="0"/>
                <a:ea typeface="Yu Mincho" panose="02020400000000000000" pitchFamily="18" charset="-128"/>
                <a:cs typeface="Arial" panose="020B0604020202020204" pitchFamily="34" charset="0"/>
              </a:rPr>
              <a:t>linux</a:t>
            </a:r>
            <a:r>
              <a:rPr lang="en-US" sz="1400" b="1" i="0" dirty="0">
                <a:solidFill>
                  <a:schemeClr val="bg1"/>
                </a:solidFill>
                <a:effectLst/>
                <a:latin typeface="Consolas" panose="020B0609020204030204" pitchFamily="49" charset="0"/>
              </a:rPr>
              <a:t>/Documentation/kernel-parameters.txt</a:t>
            </a:r>
            <a:r>
              <a:rPr lang="en-US" b="1" dirty="0">
                <a:solidFill>
                  <a:schemeClr val="bg1"/>
                </a:solidFill>
                <a:latin typeface="Consolas" panose="020B0609020204030204" pitchFamily="49" charset="0"/>
              </a:rPr>
              <a:t> </a:t>
            </a:r>
          </a:p>
        </p:txBody>
      </p:sp>
      <p:sp>
        <p:nvSpPr>
          <p:cNvPr id="19" name="Rectangle : coins arrondis 18">
            <a:extLst>
              <a:ext uri="{FF2B5EF4-FFF2-40B4-BE49-F238E27FC236}">
                <a16:creationId xmlns:a16="http://schemas.microsoft.com/office/drawing/2014/main" id="{1BEB913B-7239-41E6-8748-C9C764961F05}"/>
              </a:ext>
            </a:extLst>
          </p:cNvPr>
          <p:cNvSpPr/>
          <p:nvPr/>
        </p:nvSpPr>
        <p:spPr>
          <a:xfrm>
            <a:off x="4287213" y="2156885"/>
            <a:ext cx="4639080" cy="877706"/>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b="1" dirty="0">
              <a:latin typeface="Consolas" panose="020B0609020204030204" pitchFamily="49" charset="0"/>
            </a:endParaRPr>
          </a:p>
        </p:txBody>
      </p:sp>
      <p:sp>
        <p:nvSpPr>
          <p:cNvPr id="20" name="Rectangle : coins arrondis 19">
            <a:extLst>
              <a:ext uri="{FF2B5EF4-FFF2-40B4-BE49-F238E27FC236}">
                <a16:creationId xmlns:a16="http://schemas.microsoft.com/office/drawing/2014/main" id="{F67D3658-B5C2-434C-8915-EFBD3D4548CE}"/>
              </a:ext>
            </a:extLst>
          </p:cNvPr>
          <p:cNvSpPr/>
          <p:nvPr/>
        </p:nvSpPr>
        <p:spPr>
          <a:xfrm>
            <a:off x="4383740" y="2470150"/>
            <a:ext cx="4390954" cy="405900"/>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b="1" dirty="0">
                <a:solidFill>
                  <a:srgbClr val="000000"/>
                </a:solidFill>
                <a:latin typeface="Consolas" panose="020B0609020204030204" pitchFamily="49" charset="0"/>
              </a:rPr>
              <a:t>The kernel options used are always readable from the file </a:t>
            </a:r>
          </a:p>
        </p:txBody>
      </p:sp>
      <p:sp>
        <p:nvSpPr>
          <p:cNvPr id="21" name="ZoneTexte 20">
            <a:extLst>
              <a:ext uri="{FF2B5EF4-FFF2-40B4-BE49-F238E27FC236}">
                <a16:creationId xmlns:a16="http://schemas.microsoft.com/office/drawing/2014/main" id="{194682B9-BDB9-46D8-87E9-CE4101B25658}"/>
              </a:ext>
            </a:extLst>
          </p:cNvPr>
          <p:cNvSpPr txBox="1"/>
          <p:nvPr/>
        </p:nvSpPr>
        <p:spPr>
          <a:xfrm>
            <a:off x="5142808" y="2156885"/>
            <a:ext cx="2110465" cy="307777"/>
          </a:xfrm>
          <a:prstGeom prst="rect">
            <a:avLst/>
          </a:prstGeom>
          <a:noFill/>
        </p:spPr>
        <p:txBody>
          <a:bodyPr wrap="square">
            <a:spAutoFit/>
          </a:bodyPr>
          <a:lstStyle/>
          <a:p>
            <a:pPr algn="r"/>
            <a:r>
              <a:rPr lang="en-US" b="1" dirty="0">
                <a:solidFill>
                  <a:schemeClr val="bg1"/>
                </a:solidFill>
                <a:latin typeface="Consolas" panose="020B0609020204030204" pitchFamily="49" charset="0"/>
              </a:rPr>
              <a:t>/proc/cmdline</a:t>
            </a:r>
          </a:p>
        </p:txBody>
      </p:sp>
      <p:sp>
        <p:nvSpPr>
          <p:cNvPr id="22" name="Rectangle 21">
            <a:extLst>
              <a:ext uri="{FF2B5EF4-FFF2-40B4-BE49-F238E27FC236}">
                <a16:creationId xmlns:a16="http://schemas.microsoft.com/office/drawing/2014/main" id="{42D0E644-3E3A-4ABE-B83F-E967E7CBF788}"/>
              </a:ext>
            </a:extLst>
          </p:cNvPr>
          <p:cNvSpPr/>
          <p:nvPr/>
        </p:nvSpPr>
        <p:spPr>
          <a:xfrm>
            <a:off x="-8077" y="2291275"/>
            <a:ext cx="2967777" cy="584775"/>
          </a:xfrm>
          <a:prstGeom prst="rect">
            <a:avLst/>
          </a:prstGeom>
          <a:noFill/>
        </p:spPr>
        <p:txBody>
          <a:bodyPr wrap="square" lIns="91440" tIns="45720" rIns="91440" bIns="45720">
            <a:spAutoFit/>
          </a:bodyPr>
          <a:lstStyle/>
          <a:p>
            <a:r>
              <a:rPr lang="fr-FR"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TYPES OF</a:t>
            </a:r>
            <a:endParaRPr lang="fr-FR"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23" name="Image 22">
            <a:extLst>
              <a:ext uri="{FF2B5EF4-FFF2-40B4-BE49-F238E27FC236}">
                <a16:creationId xmlns:a16="http://schemas.microsoft.com/office/drawing/2014/main" id="{34AF8709-934D-4A70-B3BF-C34ED07326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75275">
            <a:off x="3912767" y="2368086"/>
            <a:ext cx="311573" cy="244214"/>
          </a:xfrm>
          <a:prstGeom prst="rect">
            <a:avLst/>
          </a:prstGeom>
        </p:spPr>
      </p:pic>
      <p:sp>
        <p:nvSpPr>
          <p:cNvPr id="24" name="Rectangle 23">
            <a:extLst>
              <a:ext uri="{FF2B5EF4-FFF2-40B4-BE49-F238E27FC236}">
                <a16:creationId xmlns:a16="http://schemas.microsoft.com/office/drawing/2014/main" id="{14219B73-79FA-43AE-BE80-C4BB2E7AD1E8}"/>
              </a:ext>
            </a:extLst>
          </p:cNvPr>
          <p:cNvSpPr/>
          <p:nvPr/>
        </p:nvSpPr>
        <p:spPr>
          <a:xfrm>
            <a:off x="2066017" y="2156885"/>
            <a:ext cx="1930337" cy="830997"/>
          </a:xfrm>
          <a:prstGeom prst="rect">
            <a:avLst/>
          </a:prstGeom>
          <a:noFill/>
        </p:spPr>
        <p:txBody>
          <a:bodyPr wrap="none" lIns="91440" tIns="45720" rIns="91440" bIns="45720">
            <a:spAutoFit/>
          </a:bodyPr>
          <a:lstStyle/>
          <a:p>
            <a:pPr algn="ctr"/>
            <a:r>
              <a:rPr lang="fr-FR" sz="4800" dirty="0">
                <a:solidFill>
                  <a:schemeClr val="bg2"/>
                </a:solidFill>
                <a:latin typeface="+mj-lt"/>
              </a:rPr>
              <a:t>Bootloaders</a:t>
            </a:r>
          </a:p>
        </p:txBody>
      </p:sp>
      <p:sp>
        <p:nvSpPr>
          <p:cNvPr id="25" name="ZoneTexte 24">
            <a:extLst>
              <a:ext uri="{FF2B5EF4-FFF2-40B4-BE49-F238E27FC236}">
                <a16:creationId xmlns:a16="http://schemas.microsoft.com/office/drawing/2014/main" id="{D5356A95-9169-4C61-BAB6-A9679FF547CD}"/>
              </a:ext>
            </a:extLst>
          </p:cNvPr>
          <p:cNvSpPr txBox="1"/>
          <p:nvPr/>
        </p:nvSpPr>
        <p:spPr>
          <a:xfrm>
            <a:off x="300699" y="2916256"/>
            <a:ext cx="3487251" cy="253916"/>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50" dirty="0">
                <a:solidFill>
                  <a:schemeClr val="accent6">
                    <a:lumMod val="75000"/>
                  </a:schemeClr>
                </a:solidFill>
                <a:latin typeface="Consolas" panose="020B0609020204030204" pitchFamily="49" charset="0"/>
              </a:rPr>
              <a:t>The most common bootloaders in Linux</a:t>
            </a:r>
          </a:p>
        </p:txBody>
      </p:sp>
      <p:pic>
        <p:nvPicPr>
          <p:cNvPr id="2050" name="Picture 2" descr="Linux loader — Wikipédia">
            <a:extLst>
              <a:ext uri="{FF2B5EF4-FFF2-40B4-BE49-F238E27FC236}">
                <a16:creationId xmlns:a16="http://schemas.microsoft.com/office/drawing/2014/main" id="{3AF79FD1-CC82-4D76-8715-49D29B1546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399" t="2880" r="21983" b="38422"/>
          <a:stretch/>
        </p:blipFill>
        <p:spPr bwMode="auto">
          <a:xfrm>
            <a:off x="157413" y="3258104"/>
            <a:ext cx="2222019" cy="1362668"/>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 coins arrondis 26">
            <a:extLst>
              <a:ext uri="{FF2B5EF4-FFF2-40B4-BE49-F238E27FC236}">
                <a16:creationId xmlns:a16="http://schemas.microsoft.com/office/drawing/2014/main" id="{3AA73F1B-51B8-40E8-AFD4-1F488412CD3D}"/>
              </a:ext>
            </a:extLst>
          </p:cNvPr>
          <p:cNvSpPr/>
          <p:nvPr/>
        </p:nvSpPr>
        <p:spPr>
          <a:xfrm>
            <a:off x="2318041" y="3347856"/>
            <a:ext cx="1678314" cy="1167861"/>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i="0" dirty="0">
                <a:solidFill>
                  <a:schemeClr val="accent4">
                    <a:lumMod val="75000"/>
                  </a:schemeClr>
                </a:solidFill>
                <a:effectLst/>
                <a:latin typeface="Consolas" panose="020B0609020204030204" pitchFamily="49" charset="0"/>
              </a:rPr>
              <a:t>LILO : Linux Loader </a:t>
            </a:r>
            <a:r>
              <a:rPr lang="en-US" sz="1100" b="1" dirty="0">
                <a:solidFill>
                  <a:schemeClr val="accent4">
                    <a:lumMod val="75000"/>
                  </a:schemeClr>
                </a:solidFill>
                <a:latin typeface="Consolas" panose="020B0609020204030204" pitchFamily="49" charset="0"/>
              </a:rPr>
              <a:t>and LOADLIN (LOAD LINux : used as a backup in case LILO fails )</a:t>
            </a:r>
          </a:p>
        </p:txBody>
      </p:sp>
      <p:sp>
        <p:nvSpPr>
          <p:cNvPr id="28" name="ZoneTexte 27">
            <a:extLst>
              <a:ext uri="{FF2B5EF4-FFF2-40B4-BE49-F238E27FC236}">
                <a16:creationId xmlns:a16="http://schemas.microsoft.com/office/drawing/2014/main" id="{4CF65DD4-A31F-414E-97A1-FF33ECC14D43}"/>
              </a:ext>
            </a:extLst>
          </p:cNvPr>
          <p:cNvSpPr txBox="1"/>
          <p:nvPr/>
        </p:nvSpPr>
        <p:spPr>
          <a:xfrm>
            <a:off x="242914" y="4730500"/>
            <a:ext cx="3487251" cy="276999"/>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50" dirty="0">
                <a:solidFill>
                  <a:schemeClr val="accent6">
                    <a:lumMod val="75000"/>
                  </a:schemeClr>
                </a:solidFill>
                <a:latin typeface="Consolas" panose="020B0609020204030204" pitchFamily="49" charset="0"/>
              </a:rPr>
              <a:t>The alternative </a:t>
            </a:r>
            <a:r>
              <a:rPr lang="en-US" sz="1200" b="0" i="0" dirty="0">
                <a:solidFill>
                  <a:srgbClr val="6C6C6C"/>
                </a:solidFill>
                <a:effectLst/>
                <a:latin typeface="Arial" panose="020B0604020202020204" pitchFamily="34" charset="0"/>
              </a:rPr>
              <a:t> </a:t>
            </a:r>
            <a:r>
              <a:rPr lang="en-US" sz="1050" dirty="0">
                <a:solidFill>
                  <a:schemeClr val="accent6">
                    <a:lumMod val="75000"/>
                  </a:schemeClr>
                </a:solidFill>
                <a:latin typeface="Consolas" panose="020B0609020204030204" pitchFamily="49" charset="0"/>
              </a:rPr>
              <a:t>used with </a:t>
            </a:r>
            <a:r>
              <a:rPr lang="en-US" sz="1050" dirty="0">
                <a:solidFill>
                  <a:schemeClr val="accent6">
                    <a:lumMod val="75000"/>
                  </a:schemeClr>
                </a:solidFill>
                <a:latin typeface="Consolas" panose="020B0609020204030204" pitchFamily="49" charset="0"/>
                <a:hlinkClick r:id="rId5">
                  <a:extLst>
                    <a:ext uri="{A12FA001-AC4F-418D-AE19-62706E023703}">
                      <ahyp:hlinkClr xmlns:ahyp="http://schemas.microsoft.com/office/drawing/2018/hyperlinkcolor" val="tx"/>
                    </a:ext>
                  </a:extLst>
                </a:hlinkClick>
              </a:rPr>
              <a:t>Red Hat</a:t>
            </a:r>
            <a:r>
              <a:rPr lang="en-US" sz="1050" dirty="0">
                <a:solidFill>
                  <a:schemeClr val="accent6">
                    <a:lumMod val="75000"/>
                  </a:schemeClr>
                </a:solidFill>
                <a:latin typeface="Consolas" panose="020B0609020204030204" pitchFamily="49" charset="0"/>
              </a:rPr>
              <a:t> Linux</a:t>
            </a:r>
          </a:p>
        </p:txBody>
      </p:sp>
      <p:pic>
        <p:nvPicPr>
          <p:cNvPr id="29" name="Picture 2" descr="grub-pc [Wiki ubuntu-fr]">
            <a:extLst>
              <a:ext uri="{FF2B5EF4-FFF2-40B4-BE49-F238E27FC236}">
                <a16:creationId xmlns:a16="http://schemas.microsoft.com/office/drawing/2014/main" id="{25BF4672-2F8E-4AC9-969A-25A6A0462D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413" y="5112553"/>
            <a:ext cx="2222019" cy="146871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 coins arrondis 29">
            <a:extLst>
              <a:ext uri="{FF2B5EF4-FFF2-40B4-BE49-F238E27FC236}">
                <a16:creationId xmlns:a16="http://schemas.microsoft.com/office/drawing/2014/main" id="{CD149FBC-8442-4CF0-B654-A26F6956F646}"/>
              </a:ext>
            </a:extLst>
          </p:cNvPr>
          <p:cNvSpPr/>
          <p:nvPr/>
        </p:nvSpPr>
        <p:spPr>
          <a:xfrm>
            <a:off x="2336275" y="5221377"/>
            <a:ext cx="1451675" cy="1167861"/>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4">
                    <a:lumMod val="75000"/>
                  </a:schemeClr>
                </a:solidFill>
                <a:latin typeface="Consolas" panose="020B0609020204030204" pitchFamily="49" charset="0"/>
              </a:rPr>
              <a:t> </a:t>
            </a:r>
            <a:r>
              <a:rPr lang="en-US" sz="1100" b="1" dirty="0">
                <a:solidFill>
                  <a:schemeClr val="accent4">
                    <a:lumMod val="75000"/>
                  </a:schemeClr>
                </a:solidFill>
                <a:latin typeface="Consolas" panose="020B0609020204030204" pitchFamily="49" charset="0"/>
                <a:hlinkClick r:id="rId7">
                  <a:extLst>
                    <a:ext uri="{A12FA001-AC4F-418D-AE19-62706E023703}">
                      <ahyp:hlinkClr xmlns:ahyp="http://schemas.microsoft.com/office/drawing/2018/hyperlinkcolor" val="tx"/>
                    </a:ext>
                  </a:extLst>
                </a:hlinkClick>
              </a:rPr>
              <a:t>GRUB</a:t>
            </a:r>
            <a:r>
              <a:rPr lang="en-US" sz="1100" b="1" dirty="0">
                <a:solidFill>
                  <a:schemeClr val="accent4">
                    <a:lumMod val="75000"/>
                  </a:schemeClr>
                </a:solidFill>
                <a:latin typeface="Consolas" panose="020B0609020204030204" pitchFamily="49" charset="0"/>
              </a:rPr>
              <a:t> (GRand Unified Bootloader)</a:t>
            </a:r>
          </a:p>
        </p:txBody>
      </p:sp>
      <p:sp>
        <p:nvSpPr>
          <p:cNvPr id="31" name="Rectangle : coins arrondis 30">
            <a:extLst>
              <a:ext uri="{FF2B5EF4-FFF2-40B4-BE49-F238E27FC236}">
                <a16:creationId xmlns:a16="http://schemas.microsoft.com/office/drawing/2014/main" id="{618B4D30-FD08-48C0-BE47-B05457FFCF4E}"/>
              </a:ext>
            </a:extLst>
          </p:cNvPr>
          <p:cNvSpPr/>
          <p:nvPr/>
        </p:nvSpPr>
        <p:spPr>
          <a:xfrm>
            <a:off x="9840195" y="1409767"/>
            <a:ext cx="2275079" cy="983160"/>
          </a:xfrm>
          <a:prstGeom prst="roundRect">
            <a:avLst>
              <a:gd name="adj" fmla="val 9243"/>
            </a:avLst>
          </a:prstGeom>
          <a:solidFill>
            <a:srgbClr val="DFDDDD">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100" b="1" i="0" dirty="0">
                <a:solidFill>
                  <a:schemeClr val="bg1">
                    <a:lumMod val="50000"/>
                  </a:schemeClr>
                </a:solidFill>
                <a:effectLst/>
                <a:latin typeface="Consolas" panose="020B0609020204030204" pitchFamily="49" charset="0"/>
              </a:rPr>
              <a:t>under the keyword: </a:t>
            </a:r>
          </a:p>
          <a:p>
            <a:pPr algn="ctr"/>
            <a:r>
              <a:rPr lang="en-US" sz="1100" b="1" i="0" dirty="0">
                <a:solidFill>
                  <a:schemeClr val="accent2">
                    <a:lumMod val="50000"/>
                  </a:schemeClr>
                </a:solidFill>
                <a:effectLst/>
                <a:latin typeface="Consolas" panose="020B0609020204030204" pitchFamily="49" charset="0"/>
              </a:rPr>
              <a:t>append=</a:t>
            </a:r>
            <a:br>
              <a:rPr lang="en-US" sz="1100" b="1" i="0" dirty="0">
                <a:solidFill>
                  <a:schemeClr val="bg1">
                    <a:lumMod val="50000"/>
                  </a:schemeClr>
                </a:solidFill>
                <a:effectLst/>
                <a:latin typeface="Consolas" panose="020B0609020204030204" pitchFamily="49" charset="0"/>
              </a:rPr>
            </a:br>
            <a:r>
              <a:rPr lang="en-US" sz="1100" b="1" i="0" dirty="0">
                <a:solidFill>
                  <a:schemeClr val="bg1">
                    <a:lumMod val="50000"/>
                  </a:schemeClr>
                </a:solidFill>
                <a:effectLst/>
                <a:latin typeface="Consolas" panose="020B0609020204030204" pitchFamily="49" charset="0"/>
              </a:rPr>
              <a:t>append=</a:t>
            </a:r>
            <a:r>
              <a:rPr lang="en-US" sz="1100" b="1" i="0" dirty="0" err="1">
                <a:solidFill>
                  <a:schemeClr val="bg1">
                    <a:lumMod val="50000"/>
                  </a:schemeClr>
                </a:solidFill>
                <a:effectLst/>
                <a:latin typeface="Consolas" panose="020B0609020204030204" pitchFamily="49" charset="0"/>
              </a:rPr>
              <a:t>vga</a:t>
            </a:r>
            <a:r>
              <a:rPr lang="en-US" sz="1100" b="1" i="0" dirty="0">
                <a:solidFill>
                  <a:schemeClr val="bg1">
                    <a:lumMod val="50000"/>
                  </a:schemeClr>
                </a:solidFill>
                <a:effectLst/>
                <a:latin typeface="Consolas" panose="020B0609020204030204" pitchFamily="49" charset="0"/>
              </a:rPr>
              <a:t>=791 </a:t>
            </a:r>
            <a:r>
              <a:rPr lang="en-US" sz="1100" b="1" i="0" dirty="0" err="1">
                <a:solidFill>
                  <a:schemeClr val="bg1">
                    <a:lumMod val="50000"/>
                  </a:schemeClr>
                </a:solidFill>
                <a:effectLst/>
                <a:latin typeface="Consolas" panose="020B0609020204030204" pitchFamily="49" charset="0"/>
              </a:rPr>
              <a:t>hdc</a:t>
            </a:r>
            <a:r>
              <a:rPr lang="en-US" sz="1100" b="1" i="0" dirty="0">
                <a:solidFill>
                  <a:schemeClr val="bg1">
                    <a:lumMod val="50000"/>
                  </a:schemeClr>
                </a:solidFill>
                <a:effectLst/>
                <a:latin typeface="Consolas" panose="020B0609020204030204" pitchFamily="49" charset="0"/>
              </a:rPr>
              <a:t>=ide-</a:t>
            </a:r>
            <a:r>
              <a:rPr lang="en-US" sz="1100" b="1" i="0" dirty="0" err="1">
                <a:solidFill>
                  <a:schemeClr val="bg1">
                    <a:lumMod val="50000"/>
                  </a:schemeClr>
                </a:solidFill>
                <a:effectLst/>
                <a:latin typeface="Consolas" panose="020B0609020204030204" pitchFamily="49" charset="0"/>
              </a:rPr>
              <a:t>scsi</a:t>
            </a:r>
            <a:r>
              <a:rPr lang="en-US" sz="1100" b="1" i="0" dirty="0">
                <a:solidFill>
                  <a:schemeClr val="bg1">
                    <a:lumMod val="50000"/>
                  </a:schemeClr>
                </a:solidFill>
                <a:effectLst/>
                <a:latin typeface="Consolas" panose="020B0609020204030204" pitchFamily="49" charset="0"/>
              </a:rPr>
              <a:t> splash=verbose </a:t>
            </a:r>
            <a:r>
              <a:rPr lang="en-US" sz="1100" b="1" i="0" dirty="0" err="1">
                <a:solidFill>
                  <a:schemeClr val="bg1">
                    <a:lumMod val="50000"/>
                  </a:schemeClr>
                </a:solidFill>
                <a:effectLst/>
                <a:latin typeface="Consolas" panose="020B0609020204030204" pitchFamily="49" charset="0"/>
              </a:rPr>
              <a:t>acpi</a:t>
            </a:r>
            <a:r>
              <a:rPr lang="en-US" sz="1100" b="1" i="0" dirty="0">
                <a:solidFill>
                  <a:schemeClr val="bg1">
                    <a:lumMod val="50000"/>
                  </a:schemeClr>
                </a:solidFill>
                <a:effectLst/>
                <a:latin typeface="Consolas" panose="020B0609020204030204" pitchFamily="49" charset="0"/>
              </a:rPr>
              <a:t>=off</a:t>
            </a:r>
            <a:r>
              <a:rPr lang="en-US" sz="1100" b="1" dirty="0">
                <a:solidFill>
                  <a:schemeClr val="bg1">
                    <a:lumMod val="50000"/>
                  </a:schemeClr>
                </a:solidFill>
                <a:latin typeface="Consolas" panose="020B0609020204030204" pitchFamily="49" charset="0"/>
              </a:rPr>
              <a:t> </a:t>
            </a:r>
          </a:p>
        </p:txBody>
      </p:sp>
      <p:sp>
        <p:nvSpPr>
          <p:cNvPr id="32" name="Rectangle : coins arrondis 31">
            <a:extLst>
              <a:ext uri="{FF2B5EF4-FFF2-40B4-BE49-F238E27FC236}">
                <a16:creationId xmlns:a16="http://schemas.microsoft.com/office/drawing/2014/main" id="{1177AFB3-F78E-44B8-9D54-61C9DDB6E992}"/>
              </a:ext>
            </a:extLst>
          </p:cNvPr>
          <p:cNvSpPr/>
          <p:nvPr/>
        </p:nvSpPr>
        <p:spPr>
          <a:xfrm>
            <a:off x="9800850" y="1377902"/>
            <a:ext cx="2210023" cy="1034429"/>
          </a:xfrm>
          <a:prstGeom prst="roundRect">
            <a:avLst>
              <a:gd name="adj" fmla="val 10094"/>
            </a:avLst>
          </a:prstGeom>
          <a:noFill/>
          <a:ln w="28575">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ectangle : coins arrondis 32">
            <a:extLst>
              <a:ext uri="{FF2B5EF4-FFF2-40B4-BE49-F238E27FC236}">
                <a16:creationId xmlns:a16="http://schemas.microsoft.com/office/drawing/2014/main" id="{004BD879-2148-427C-9178-061A00B52BB2}"/>
              </a:ext>
            </a:extLst>
          </p:cNvPr>
          <p:cNvSpPr/>
          <p:nvPr/>
        </p:nvSpPr>
        <p:spPr>
          <a:xfrm>
            <a:off x="9293463" y="2583158"/>
            <a:ext cx="2862317" cy="834205"/>
          </a:xfrm>
          <a:prstGeom prst="roundRect">
            <a:avLst>
              <a:gd name="adj" fmla="val 9243"/>
            </a:avLst>
          </a:prstGeom>
          <a:solidFill>
            <a:srgbClr val="DFDDDD">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bg1">
                    <a:lumMod val="50000"/>
                  </a:schemeClr>
                </a:solidFill>
                <a:latin typeface="Consolas" panose="020B0609020204030204" pitchFamily="49" charset="0"/>
              </a:rPr>
              <a:t>on the kernel definition line:</a:t>
            </a:r>
            <a:br>
              <a:rPr lang="en-US" sz="1100" b="1" dirty="0">
                <a:solidFill>
                  <a:schemeClr val="bg1">
                    <a:lumMod val="50000"/>
                  </a:schemeClr>
                </a:solidFill>
                <a:latin typeface="Consolas" panose="020B0609020204030204" pitchFamily="49" charset="0"/>
              </a:rPr>
            </a:br>
            <a:r>
              <a:rPr lang="en-US" sz="1100" b="1" dirty="0">
                <a:solidFill>
                  <a:schemeClr val="bg1">
                    <a:lumMod val="50000"/>
                  </a:schemeClr>
                </a:solidFill>
                <a:latin typeface="Consolas" panose="020B0609020204030204" pitchFamily="49" charset="0"/>
              </a:rPr>
              <a:t>kernel (hd0,2)/boot/vmlinuz.2.4.20 root=/dev/hda3 </a:t>
            </a:r>
            <a:r>
              <a:rPr lang="en-US" sz="1100" b="1" dirty="0" err="1">
                <a:solidFill>
                  <a:schemeClr val="bg1">
                    <a:lumMod val="50000"/>
                  </a:schemeClr>
                </a:solidFill>
                <a:latin typeface="Consolas" panose="020B0609020204030204" pitchFamily="49" charset="0"/>
              </a:rPr>
              <a:t>vga</a:t>
            </a:r>
            <a:r>
              <a:rPr lang="en-US" sz="1100" b="1" dirty="0">
                <a:solidFill>
                  <a:schemeClr val="bg1">
                    <a:lumMod val="50000"/>
                  </a:schemeClr>
                </a:solidFill>
                <a:latin typeface="Consolas" panose="020B0609020204030204" pitchFamily="49" charset="0"/>
              </a:rPr>
              <a:t>=791</a:t>
            </a:r>
            <a:br>
              <a:rPr lang="en-US" sz="1100" b="1" dirty="0">
                <a:solidFill>
                  <a:schemeClr val="bg1">
                    <a:lumMod val="50000"/>
                  </a:schemeClr>
                </a:solidFill>
                <a:latin typeface="Consolas" panose="020B0609020204030204" pitchFamily="49" charset="0"/>
              </a:rPr>
            </a:br>
            <a:r>
              <a:rPr lang="en-US" sz="1100" b="1" dirty="0">
                <a:solidFill>
                  <a:schemeClr val="bg1">
                    <a:lumMod val="50000"/>
                  </a:schemeClr>
                </a:solidFill>
                <a:latin typeface="Consolas" panose="020B0609020204030204" pitchFamily="49" charset="0"/>
              </a:rPr>
              <a:t>splash=verbose </a:t>
            </a:r>
          </a:p>
        </p:txBody>
      </p:sp>
      <p:sp>
        <p:nvSpPr>
          <p:cNvPr id="34" name="Rectangle : coins arrondis 33">
            <a:extLst>
              <a:ext uri="{FF2B5EF4-FFF2-40B4-BE49-F238E27FC236}">
                <a16:creationId xmlns:a16="http://schemas.microsoft.com/office/drawing/2014/main" id="{92B31072-C833-490E-9363-63E61E6155F4}"/>
              </a:ext>
            </a:extLst>
          </p:cNvPr>
          <p:cNvSpPr/>
          <p:nvPr/>
        </p:nvSpPr>
        <p:spPr>
          <a:xfrm>
            <a:off x="9254118" y="2551294"/>
            <a:ext cx="2780469" cy="877706"/>
          </a:xfrm>
          <a:prstGeom prst="roundRect">
            <a:avLst>
              <a:gd name="adj" fmla="val 10094"/>
            </a:avLst>
          </a:prstGeom>
          <a:noFill/>
          <a:ln w="28575">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Rectangle : coins arrondis 34">
            <a:extLst>
              <a:ext uri="{FF2B5EF4-FFF2-40B4-BE49-F238E27FC236}">
                <a16:creationId xmlns:a16="http://schemas.microsoft.com/office/drawing/2014/main" id="{174C5E09-B218-4C7E-BC4D-F2F154C221E5}"/>
              </a:ext>
            </a:extLst>
          </p:cNvPr>
          <p:cNvSpPr/>
          <p:nvPr/>
        </p:nvSpPr>
        <p:spPr>
          <a:xfrm>
            <a:off x="10669066" y="1022053"/>
            <a:ext cx="1933976" cy="463467"/>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b="1" dirty="0">
                <a:solidFill>
                  <a:schemeClr val="bg1">
                    <a:lumMod val="50000"/>
                  </a:schemeClr>
                </a:solidFill>
                <a:latin typeface="Consolas" panose="020B0609020204030204" pitchFamily="49" charset="0"/>
              </a:rPr>
              <a:t>LILO</a:t>
            </a:r>
          </a:p>
        </p:txBody>
      </p:sp>
      <p:sp>
        <p:nvSpPr>
          <p:cNvPr id="36" name="Rectangle : coins arrondis 35">
            <a:extLst>
              <a:ext uri="{FF2B5EF4-FFF2-40B4-BE49-F238E27FC236}">
                <a16:creationId xmlns:a16="http://schemas.microsoft.com/office/drawing/2014/main" id="{B9DF3B82-0671-46DB-8FCD-6125635298B9}"/>
              </a:ext>
            </a:extLst>
          </p:cNvPr>
          <p:cNvSpPr/>
          <p:nvPr/>
        </p:nvSpPr>
        <p:spPr>
          <a:xfrm>
            <a:off x="8722081" y="1954104"/>
            <a:ext cx="1403902" cy="941405"/>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b="1" dirty="0">
                <a:solidFill>
                  <a:schemeClr val="bg1">
                    <a:lumMod val="50000"/>
                  </a:schemeClr>
                </a:solidFill>
                <a:latin typeface="Consolas" panose="020B0609020204030204" pitchFamily="49" charset="0"/>
              </a:rPr>
              <a:t>GRUB</a:t>
            </a:r>
          </a:p>
        </p:txBody>
      </p:sp>
      <p:sp>
        <p:nvSpPr>
          <p:cNvPr id="37" name="ZoneTexte 36">
            <a:extLst>
              <a:ext uri="{FF2B5EF4-FFF2-40B4-BE49-F238E27FC236}">
                <a16:creationId xmlns:a16="http://schemas.microsoft.com/office/drawing/2014/main" id="{67BD2C3A-2225-4D74-8AF6-DDA080F36709}"/>
              </a:ext>
            </a:extLst>
          </p:cNvPr>
          <p:cNvSpPr txBox="1"/>
          <p:nvPr/>
        </p:nvSpPr>
        <p:spPr>
          <a:xfrm>
            <a:off x="4252026" y="3124273"/>
            <a:ext cx="4654381" cy="415498"/>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50" dirty="0">
                <a:solidFill>
                  <a:schemeClr val="accent6">
                    <a:lumMod val="75000"/>
                  </a:schemeClr>
                </a:solidFill>
                <a:latin typeface="Consolas" panose="020B0609020204030204" pitchFamily="49" charset="0"/>
              </a:rPr>
              <a:t>Note: Options are separated with a space but continuous within the option.(see above) </a:t>
            </a:r>
          </a:p>
        </p:txBody>
      </p:sp>
      <p:cxnSp>
        <p:nvCxnSpPr>
          <p:cNvPr id="39" name="Connecteur droit 38">
            <a:extLst>
              <a:ext uri="{FF2B5EF4-FFF2-40B4-BE49-F238E27FC236}">
                <a16:creationId xmlns:a16="http://schemas.microsoft.com/office/drawing/2014/main" id="{59584DCD-23DA-4B2F-BD01-9667F33C4A19}"/>
              </a:ext>
            </a:extLst>
          </p:cNvPr>
          <p:cNvCxnSpPr>
            <a:cxnSpLocks/>
          </p:cNvCxnSpPr>
          <p:nvPr/>
        </p:nvCxnSpPr>
        <p:spPr>
          <a:xfrm>
            <a:off x="6929579" y="3852242"/>
            <a:ext cx="809735" cy="0"/>
          </a:xfrm>
          <a:prstGeom prst="line">
            <a:avLst/>
          </a:prstGeom>
          <a:ln w="76200" cmpd="dbl">
            <a:solidFill>
              <a:srgbClr val="BFD6EB"/>
            </a:solidFill>
          </a:ln>
        </p:spPr>
        <p:style>
          <a:lnRef idx="1">
            <a:schemeClr val="accent1"/>
          </a:lnRef>
          <a:fillRef idx="0">
            <a:schemeClr val="accent1"/>
          </a:fillRef>
          <a:effectRef idx="0">
            <a:schemeClr val="accent1"/>
          </a:effectRef>
          <a:fontRef idx="minor">
            <a:schemeClr val="tx1"/>
          </a:fontRef>
        </p:style>
      </p:cxnSp>
      <p:sp>
        <p:nvSpPr>
          <p:cNvPr id="40" name="Rectangle 34">
            <a:extLst>
              <a:ext uri="{FF2B5EF4-FFF2-40B4-BE49-F238E27FC236}">
                <a16:creationId xmlns:a16="http://schemas.microsoft.com/office/drawing/2014/main" id="{C5963B7E-07C7-4DB9-90DD-C4E77A27DB30}"/>
              </a:ext>
            </a:extLst>
          </p:cNvPr>
          <p:cNvSpPr>
            <a:spLocks noChangeArrowheads="1"/>
          </p:cNvSpPr>
          <p:nvPr/>
        </p:nvSpPr>
        <p:spPr bwMode="auto">
          <a:xfrm>
            <a:off x="7763602" y="3625509"/>
            <a:ext cx="4428398" cy="40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sz="2400" dirty="0">
                <a:solidFill>
                  <a:srgbClr val="BFD6EB"/>
                </a:solidFill>
                <a:latin typeface="Pumpkin Story" panose="02000500000000000000" pitchFamily="2" charset="0"/>
                <a:ea typeface="Yu Mincho" panose="02020400000000000000" pitchFamily="18" charset="-128"/>
                <a:cs typeface="Arial" panose="020B0604020202020204" pitchFamily="34" charset="0"/>
              </a:rPr>
              <a:t>/etc/modules.conf (or /etc/conf.modules) </a:t>
            </a:r>
            <a:endParaRPr lang="fr-FR" altLang="en-US" sz="2400" dirty="0">
              <a:solidFill>
                <a:srgbClr val="BFD6EB"/>
              </a:solidFill>
              <a:latin typeface="Pumpkin Story" panose="02000500000000000000" pitchFamily="2" charset="0"/>
              <a:ea typeface="Yu Mincho" panose="02020400000000000000" pitchFamily="18" charset="-128"/>
              <a:cs typeface="Arial" panose="020B0604020202020204" pitchFamily="34" charset="0"/>
            </a:endParaRPr>
          </a:p>
        </p:txBody>
      </p:sp>
      <p:sp>
        <p:nvSpPr>
          <p:cNvPr id="42" name="ZoneTexte 41">
            <a:extLst>
              <a:ext uri="{FF2B5EF4-FFF2-40B4-BE49-F238E27FC236}">
                <a16:creationId xmlns:a16="http://schemas.microsoft.com/office/drawing/2014/main" id="{3B581A2C-7EA0-44DA-8FD9-AD75BA45D444}"/>
              </a:ext>
            </a:extLst>
          </p:cNvPr>
          <p:cNvSpPr txBox="1"/>
          <p:nvPr/>
        </p:nvSpPr>
        <p:spPr>
          <a:xfrm>
            <a:off x="8620839" y="4130689"/>
            <a:ext cx="3328249" cy="253916"/>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50" dirty="0">
                <a:solidFill>
                  <a:schemeClr val="accent6">
                    <a:lumMod val="75000"/>
                  </a:schemeClr>
                </a:solidFill>
                <a:latin typeface="Consolas" panose="020B0609020204030204" pitchFamily="49" charset="0"/>
              </a:rPr>
              <a:t>Types of kernels : ( voir premier slide )</a:t>
            </a:r>
          </a:p>
        </p:txBody>
      </p:sp>
      <p:sp>
        <p:nvSpPr>
          <p:cNvPr id="43" name="Rectangle 48">
            <a:extLst>
              <a:ext uri="{FF2B5EF4-FFF2-40B4-BE49-F238E27FC236}">
                <a16:creationId xmlns:a16="http://schemas.microsoft.com/office/drawing/2014/main" id="{6621D4E7-1653-43DB-AF3A-5F96226720A5}"/>
              </a:ext>
            </a:extLst>
          </p:cNvPr>
          <p:cNvSpPr>
            <a:spLocks noChangeArrowheads="1"/>
          </p:cNvSpPr>
          <p:nvPr/>
        </p:nvSpPr>
        <p:spPr bwMode="auto">
          <a:xfrm>
            <a:off x="9430094" y="4239350"/>
            <a:ext cx="1709738"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3600" b="0" i="0" u="none" strike="noStrike" cap="none" normalizeH="0" baseline="0" dirty="0">
                <a:ln>
                  <a:noFill/>
                </a:ln>
                <a:solidFill>
                  <a:srgbClr val="B7A29F"/>
                </a:solidFill>
                <a:effectLst/>
                <a:latin typeface="Pumpkin Story" panose="02000500000000000000" pitchFamily="2" charset="0"/>
                <a:ea typeface="Yu Mincho" panose="02020400000000000000" pitchFamily="18" charset="-128"/>
                <a:cs typeface="Arial" panose="020B0604020202020204" pitchFamily="34" charset="0"/>
              </a:rPr>
              <a:t>Kernel</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pic>
        <p:nvPicPr>
          <p:cNvPr id="44" name="Image 43">
            <a:extLst>
              <a:ext uri="{FF2B5EF4-FFF2-40B4-BE49-F238E27FC236}">
                <a16:creationId xmlns:a16="http://schemas.microsoft.com/office/drawing/2014/main" id="{EC331974-0A04-43A2-83EA-AD0CD1EF5502}"/>
              </a:ext>
            </a:extLst>
          </p:cNvPr>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910637" y="4801274"/>
            <a:ext cx="658822" cy="489001"/>
          </a:xfrm>
          <a:prstGeom prst="rect">
            <a:avLst/>
          </a:prstGeom>
        </p:spPr>
      </p:pic>
      <p:pic>
        <p:nvPicPr>
          <p:cNvPr id="45" name="Image 44">
            <a:extLst>
              <a:ext uri="{FF2B5EF4-FFF2-40B4-BE49-F238E27FC236}">
                <a16:creationId xmlns:a16="http://schemas.microsoft.com/office/drawing/2014/main" id="{45408EDC-2762-43D7-AD31-FA8F3F4EEAFF}"/>
              </a:ext>
            </a:extLst>
          </p:cNvPr>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8995717" y="4801275"/>
            <a:ext cx="658821" cy="497580"/>
          </a:xfrm>
          <a:prstGeom prst="rect">
            <a:avLst/>
          </a:prstGeom>
        </p:spPr>
      </p:pic>
      <p:sp>
        <p:nvSpPr>
          <p:cNvPr id="53" name="Rectangle 65">
            <a:extLst>
              <a:ext uri="{FF2B5EF4-FFF2-40B4-BE49-F238E27FC236}">
                <a16:creationId xmlns:a16="http://schemas.microsoft.com/office/drawing/2014/main" id="{50260A38-76FB-4A8B-974B-578BC514945D}"/>
              </a:ext>
            </a:extLst>
          </p:cNvPr>
          <p:cNvSpPr>
            <a:spLocks noChangeArrowheads="1"/>
          </p:cNvSpPr>
          <p:nvPr/>
        </p:nvSpPr>
        <p:spPr bwMode="auto">
          <a:xfrm>
            <a:off x="10904661" y="5194554"/>
            <a:ext cx="10604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1400" b="1" i="0" u="none" strike="noStrike" cap="none" normalizeH="0" baseline="0" dirty="0">
                <a:ln>
                  <a:noFill/>
                </a:ln>
                <a:solidFill>
                  <a:srgbClr val="000000"/>
                </a:solidFill>
                <a:effectLst/>
                <a:latin typeface="Arial Nova Light" panose="020B0304020202020204" pitchFamily="34" charset="0"/>
                <a:ea typeface="Yu Mincho" panose="02020400000000000000" pitchFamily="18" charset="-128"/>
                <a:cs typeface="Arial" panose="020B0604020202020204" pitchFamily="34" charset="0"/>
              </a:rPr>
              <a:t>Monolithic</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54" name="Rectangle 65">
            <a:extLst>
              <a:ext uri="{FF2B5EF4-FFF2-40B4-BE49-F238E27FC236}">
                <a16:creationId xmlns:a16="http://schemas.microsoft.com/office/drawing/2014/main" id="{E6A65DA4-A539-4C5F-B822-B74A3B9B7C9B}"/>
              </a:ext>
            </a:extLst>
          </p:cNvPr>
          <p:cNvSpPr>
            <a:spLocks noChangeArrowheads="1"/>
          </p:cNvSpPr>
          <p:nvPr/>
        </p:nvSpPr>
        <p:spPr bwMode="auto">
          <a:xfrm>
            <a:off x="8539749" y="5221377"/>
            <a:ext cx="10604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1400" b="1" i="0" u="none" strike="noStrike" cap="none" normalizeH="0" baseline="0" dirty="0">
                <a:ln>
                  <a:noFill/>
                </a:ln>
                <a:solidFill>
                  <a:srgbClr val="000000"/>
                </a:solidFill>
                <a:effectLst/>
                <a:latin typeface="Arial Nova Light" panose="020B0304020202020204" pitchFamily="34" charset="0"/>
                <a:ea typeface="Yu Mincho" panose="02020400000000000000" pitchFamily="18" charset="-128"/>
                <a:cs typeface="Arial" panose="020B0604020202020204" pitchFamily="34" charset="0"/>
              </a:rPr>
              <a:t>Modular</a:t>
            </a:r>
            <a:endParaRPr kumimoji="0" lang="fr-FR"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 coins arrondis 25">
            <a:extLst>
              <a:ext uri="{FF2B5EF4-FFF2-40B4-BE49-F238E27FC236}">
                <a16:creationId xmlns:a16="http://schemas.microsoft.com/office/drawing/2014/main" id="{2115DE27-63CF-49D3-9F8A-8745EF1BD3B7}"/>
              </a:ext>
            </a:extLst>
          </p:cNvPr>
          <p:cNvSpPr/>
          <p:nvPr/>
        </p:nvSpPr>
        <p:spPr>
          <a:xfrm>
            <a:off x="10892304" y="5611333"/>
            <a:ext cx="1096962" cy="57029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6" name="Rectangle : coins arrondis 55">
            <a:extLst>
              <a:ext uri="{FF2B5EF4-FFF2-40B4-BE49-F238E27FC236}">
                <a16:creationId xmlns:a16="http://schemas.microsoft.com/office/drawing/2014/main" id="{4617E4C6-8FDF-477A-95D9-4EDA98067DE6}"/>
              </a:ext>
            </a:extLst>
          </p:cNvPr>
          <p:cNvSpPr/>
          <p:nvPr/>
        </p:nvSpPr>
        <p:spPr>
          <a:xfrm>
            <a:off x="8468057" y="5624804"/>
            <a:ext cx="1096962" cy="57029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7" name="Rectangle : coins arrondis 56">
            <a:extLst>
              <a:ext uri="{FF2B5EF4-FFF2-40B4-BE49-F238E27FC236}">
                <a16:creationId xmlns:a16="http://schemas.microsoft.com/office/drawing/2014/main" id="{A8CF6508-E010-4300-BE32-0FB6B6631796}"/>
              </a:ext>
            </a:extLst>
          </p:cNvPr>
          <p:cNvSpPr/>
          <p:nvPr/>
        </p:nvSpPr>
        <p:spPr>
          <a:xfrm>
            <a:off x="8521493" y="5699698"/>
            <a:ext cx="387622" cy="270899"/>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8" name="Rectangle : coins arrondis 57">
            <a:extLst>
              <a:ext uri="{FF2B5EF4-FFF2-40B4-BE49-F238E27FC236}">
                <a16:creationId xmlns:a16="http://schemas.microsoft.com/office/drawing/2014/main" id="{5BBFD638-983D-4089-BE91-BC900936C7E3}"/>
              </a:ext>
            </a:extLst>
          </p:cNvPr>
          <p:cNvSpPr/>
          <p:nvPr/>
        </p:nvSpPr>
        <p:spPr>
          <a:xfrm>
            <a:off x="8976506" y="5699698"/>
            <a:ext cx="387622" cy="270899"/>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9" name="Rectangle : coins arrondis 58">
            <a:extLst>
              <a:ext uri="{FF2B5EF4-FFF2-40B4-BE49-F238E27FC236}">
                <a16:creationId xmlns:a16="http://schemas.microsoft.com/office/drawing/2014/main" id="{96760509-B91D-4D14-A5B5-3C90A12B14A3}"/>
              </a:ext>
            </a:extLst>
          </p:cNvPr>
          <p:cNvSpPr/>
          <p:nvPr/>
        </p:nvSpPr>
        <p:spPr>
          <a:xfrm>
            <a:off x="8994095" y="6028231"/>
            <a:ext cx="462817" cy="10793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0" name="Rectangle : coins arrondis 59">
            <a:extLst>
              <a:ext uri="{FF2B5EF4-FFF2-40B4-BE49-F238E27FC236}">
                <a16:creationId xmlns:a16="http://schemas.microsoft.com/office/drawing/2014/main" id="{C78A2ED2-E740-44CF-977D-C49D2CB0F561}"/>
              </a:ext>
            </a:extLst>
          </p:cNvPr>
          <p:cNvSpPr/>
          <p:nvPr/>
        </p:nvSpPr>
        <p:spPr>
          <a:xfrm>
            <a:off x="8234677" y="5675853"/>
            <a:ext cx="193811" cy="294744"/>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Rectangle : coins arrondis 60">
            <a:extLst>
              <a:ext uri="{FF2B5EF4-FFF2-40B4-BE49-F238E27FC236}">
                <a16:creationId xmlns:a16="http://schemas.microsoft.com/office/drawing/2014/main" id="{E0C505DA-1BF2-4AC5-BA34-1811ECFF8C8E}"/>
              </a:ext>
            </a:extLst>
          </p:cNvPr>
          <p:cNvSpPr/>
          <p:nvPr/>
        </p:nvSpPr>
        <p:spPr>
          <a:xfrm>
            <a:off x="8238463" y="6028230"/>
            <a:ext cx="190025" cy="15256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2" name="Rectangle : coins arrondis 61">
            <a:extLst>
              <a:ext uri="{FF2B5EF4-FFF2-40B4-BE49-F238E27FC236}">
                <a16:creationId xmlns:a16="http://schemas.microsoft.com/office/drawing/2014/main" id="{0529E16D-F7B8-40A7-9903-15258786E30E}"/>
              </a:ext>
            </a:extLst>
          </p:cNvPr>
          <p:cNvSpPr/>
          <p:nvPr/>
        </p:nvSpPr>
        <p:spPr>
          <a:xfrm>
            <a:off x="9916114" y="5918755"/>
            <a:ext cx="2337621" cy="1167861"/>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4">
                    <a:lumMod val="75000"/>
                  </a:schemeClr>
                </a:solidFill>
                <a:latin typeface="Consolas" panose="020B0609020204030204" pitchFamily="49" charset="0"/>
              </a:rPr>
              <a:t>All device drivers are compiled into the kernel.</a:t>
            </a:r>
          </a:p>
        </p:txBody>
      </p:sp>
      <p:sp>
        <p:nvSpPr>
          <p:cNvPr id="67" name="Rectangle : coins arrondis 66">
            <a:extLst>
              <a:ext uri="{FF2B5EF4-FFF2-40B4-BE49-F238E27FC236}">
                <a16:creationId xmlns:a16="http://schemas.microsoft.com/office/drawing/2014/main" id="{B083E042-2B07-4AF3-B328-EC362DA43C72}"/>
              </a:ext>
            </a:extLst>
          </p:cNvPr>
          <p:cNvSpPr/>
          <p:nvPr/>
        </p:nvSpPr>
        <p:spPr>
          <a:xfrm>
            <a:off x="7807695" y="5937117"/>
            <a:ext cx="2337622" cy="1167861"/>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b="1" dirty="0">
                <a:solidFill>
                  <a:schemeClr val="accent4">
                    <a:lumMod val="75000"/>
                  </a:schemeClr>
                </a:solidFill>
                <a:latin typeface="Consolas" panose="020B0609020204030204" pitchFamily="49" charset="0"/>
              </a:rPr>
              <a:t>Some device drivers are compiled as loadable modules.</a:t>
            </a:r>
          </a:p>
        </p:txBody>
      </p:sp>
      <p:pic>
        <p:nvPicPr>
          <p:cNvPr id="68" name="Image 67">
            <a:extLst>
              <a:ext uri="{FF2B5EF4-FFF2-40B4-BE49-F238E27FC236}">
                <a16:creationId xmlns:a16="http://schemas.microsoft.com/office/drawing/2014/main" id="{0A101CBE-3B74-4199-8B7B-4568A44CA09E}"/>
              </a:ext>
            </a:extLst>
          </p:cNvPr>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4109689" flipH="1">
            <a:off x="7865594" y="4863374"/>
            <a:ext cx="664484" cy="698616"/>
          </a:xfrm>
          <a:prstGeom prst="rect">
            <a:avLst/>
          </a:prstGeom>
        </p:spPr>
      </p:pic>
      <p:sp>
        <p:nvSpPr>
          <p:cNvPr id="69" name="ZoneTexte 68">
            <a:extLst>
              <a:ext uri="{FF2B5EF4-FFF2-40B4-BE49-F238E27FC236}">
                <a16:creationId xmlns:a16="http://schemas.microsoft.com/office/drawing/2014/main" id="{41BCD292-8F76-4D0D-9BA4-E0AED8CF1F09}"/>
              </a:ext>
            </a:extLst>
          </p:cNvPr>
          <p:cNvSpPr txBox="1"/>
          <p:nvPr/>
        </p:nvSpPr>
        <p:spPr>
          <a:xfrm>
            <a:off x="4225428" y="4041638"/>
            <a:ext cx="3498963" cy="415498"/>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gn="ctr"/>
            <a:r>
              <a:rPr lang="en-US" sz="1050" dirty="0">
                <a:solidFill>
                  <a:schemeClr val="accent6">
                    <a:lumMod val="75000"/>
                  </a:schemeClr>
                </a:solidFill>
                <a:latin typeface="Consolas" panose="020B0609020204030204" pitchFamily="49" charset="0"/>
              </a:rPr>
              <a:t>For modular kernels the modules can be loaded/unloaded manually or automatically. </a:t>
            </a:r>
          </a:p>
        </p:txBody>
      </p:sp>
      <p:sp>
        <p:nvSpPr>
          <p:cNvPr id="70" name="Rectangle : coins arrondis 69">
            <a:extLst>
              <a:ext uri="{FF2B5EF4-FFF2-40B4-BE49-F238E27FC236}">
                <a16:creationId xmlns:a16="http://schemas.microsoft.com/office/drawing/2014/main" id="{04CC6D9C-120D-4422-AA5E-2CBF638DF09D}"/>
              </a:ext>
            </a:extLst>
          </p:cNvPr>
          <p:cNvSpPr/>
          <p:nvPr/>
        </p:nvSpPr>
        <p:spPr>
          <a:xfrm>
            <a:off x="4226867" y="4546649"/>
            <a:ext cx="3497524" cy="1525179"/>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b="1" dirty="0">
              <a:latin typeface="Consolas" panose="020B0609020204030204" pitchFamily="49" charset="0"/>
            </a:endParaRPr>
          </a:p>
        </p:txBody>
      </p:sp>
      <p:sp>
        <p:nvSpPr>
          <p:cNvPr id="71" name="Rectangle : coins arrondis 70">
            <a:extLst>
              <a:ext uri="{FF2B5EF4-FFF2-40B4-BE49-F238E27FC236}">
                <a16:creationId xmlns:a16="http://schemas.microsoft.com/office/drawing/2014/main" id="{828E0FEB-08C1-4476-8951-2748914F02F7}"/>
              </a:ext>
            </a:extLst>
          </p:cNvPr>
          <p:cNvSpPr/>
          <p:nvPr/>
        </p:nvSpPr>
        <p:spPr>
          <a:xfrm>
            <a:off x="4317381" y="5167288"/>
            <a:ext cx="3310455" cy="776043"/>
          </a:xfrm>
          <a:prstGeom prst="roundRect">
            <a:avLst>
              <a:gd name="adj" fmla="val 9293"/>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b="1" dirty="0">
                <a:solidFill>
                  <a:srgbClr val="000000"/>
                </a:solidFill>
                <a:latin typeface="Consolas" panose="020B0609020204030204" pitchFamily="49" charset="0"/>
              </a:rPr>
              <a:t>Contains The parameters needed to define the addresses, </a:t>
            </a:r>
            <a:r>
              <a:rPr lang="en-US" sz="1000" b="1" dirty="0" err="1">
                <a:solidFill>
                  <a:srgbClr val="000000"/>
                </a:solidFill>
                <a:latin typeface="Consolas" panose="020B0609020204030204" pitchFamily="49" charset="0"/>
              </a:rPr>
              <a:t>irq</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dma</a:t>
            </a:r>
            <a:r>
              <a:rPr lang="en-US" sz="1000" b="1" dirty="0">
                <a:solidFill>
                  <a:srgbClr val="000000"/>
                </a:solidFill>
                <a:latin typeface="Consolas" panose="020B0609020204030204" pitchFamily="49" charset="0"/>
              </a:rPr>
              <a:t>, etc. for a module, as well as their system alias names </a:t>
            </a:r>
          </a:p>
        </p:txBody>
      </p:sp>
      <p:sp>
        <p:nvSpPr>
          <p:cNvPr id="72" name="ZoneTexte 71">
            <a:extLst>
              <a:ext uri="{FF2B5EF4-FFF2-40B4-BE49-F238E27FC236}">
                <a16:creationId xmlns:a16="http://schemas.microsoft.com/office/drawing/2014/main" id="{61D1F4D0-AACE-4705-AF2A-F2F4FFD422E3}"/>
              </a:ext>
            </a:extLst>
          </p:cNvPr>
          <p:cNvSpPr txBox="1"/>
          <p:nvPr/>
        </p:nvSpPr>
        <p:spPr>
          <a:xfrm>
            <a:off x="4284652" y="4606360"/>
            <a:ext cx="3371934" cy="954107"/>
          </a:xfrm>
          <a:prstGeom prst="rect">
            <a:avLst/>
          </a:prstGeom>
          <a:noFill/>
        </p:spPr>
        <p:txBody>
          <a:bodyPr wrap="square">
            <a:spAutoFit/>
          </a:bodyPr>
          <a:lstStyle/>
          <a:p>
            <a:pPr algn="ctr"/>
            <a:r>
              <a:rPr lang="en-US" b="1" i="0" dirty="0">
                <a:solidFill>
                  <a:schemeClr val="bg1"/>
                </a:solidFill>
                <a:effectLst/>
                <a:latin typeface="Consolas" panose="020B0609020204030204" pitchFamily="49" charset="0"/>
              </a:rPr>
              <a:t>/etc/modules.conf (/etc/conf.modules)</a:t>
            </a:r>
            <a:br>
              <a:rPr lang="en-US" b="1" i="0" dirty="0">
                <a:solidFill>
                  <a:schemeClr val="bg1"/>
                </a:solidFill>
                <a:effectLst/>
                <a:latin typeface="Consolas" panose="020B0609020204030204" pitchFamily="49" charset="0"/>
              </a:rPr>
            </a:br>
            <a:br>
              <a:rPr lang="en-US" b="1" dirty="0">
                <a:solidFill>
                  <a:schemeClr val="bg1"/>
                </a:solidFill>
                <a:latin typeface="Consolas" panose="020B0609020204030204" pitchFamily="49" charset="0"/>
              </a:rPr>
            </a:br>
            <a:endParaRPr lang="en-US" b="1" dirty="0">
              <a:solidFill>
                <a:schemeClr val="bg1"/>
              </a:solidFill>
              <a:latin typeface="Consolas" panose="020B0609020204030204" pitchFamily="49" charset="0"/>
            </a:endParaRPr>
          </a:p>
        </p:txBody>
      </p:sp>
      <p:sp>
        <p:nvSpPr>
          <p:cNvPr id="74" name="Rectangle 73">
            <a:extLst>
              <a:ext uri="{FF2B5EF4-FFF2-40B4-BE49-F238E27FC236}">
                <a16:creationId xmlns:a16="http://schemas.microsoft.com/office/drawing/2014/main" id="{E7EB7057-4FC2-4C43-AB7A-969CB28FF986}"/>
              </a:ext>
            </a:extLst>
          </p:cNvPr>
          <p:cNvSpPr/>
          <p:nvPr/>
        </p:nvSpPr>
        <p:spPr>
          <a:xfrm>
            <a:off x="4092468" y="6392960"/>
            <a:ext cx="1839595" cy="389890"/>
          </a:xfrm>
          <a:prstGeom prst="rect">
            <a:avLst/>
          </a:prstGeom>
          <a:pattFill prst="smGrid">
            <a:fgClr>
              <a:srgbClr val="FED0CA"/>
            </a:fgClr>
            <a:bgClr>
              <a:srgbClr val="F2F2F2"/>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5" name="Rectangle 74">
            <a:extLst>
              <a:ext uri="{FF2B5EF4-FFF2-40B4-BE49-F238E27FC236}">
                <a16:creationId xmlns:a16="http://schemas.microsoft.com/office/drawing/2014/main" id="{E5D9D081-A410-44D6-85E2-FACAB03F0C46}"/>
              </a:ext>
            </a:extLst>
          </p:cNvPr>
          <p:cNvSpPr/>
          <p:nvPr/>
        </p:nvSpPr>
        <p:spPr>
          <a:xfrm>
            <a:off x="4976571" y="6191376"/>
            <a:ext cx="1839595" cy="389890"/>
          </a:xfrm>
          <a:prstGeom prst="rect">
            <a:avLst/>
          </a:prstGeom>
          <a:solidFill>
            <a:srgbClr val="FACED6">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6" name="Google Shape;1317;p48">
            <a:extLst>
              <a:ext uri="{FF2B5EF4-FFF2-40B4-BE49-F238E27FC236}">
                <a16:creationId xmlns:a16="http://schemas.microsoft.com/office/drawing/2014/main" id="{036E8C39-5A0A-4B64-B39C-7E4111D31E26}"/>
              </a:ext>
            </a:extLst>
          </p:cNvPr>
          <p:cNvSpPr/>
          <p:nvPr/>
        </p:nvSpPr>
        <p:spPr>
          <a:xfrm rot="830724">
            <a:off x="3821419" y="5800456"/>
            <a:ext cx="863783" cy="755748"/>
          </a:xfrm>
          <a:custGeom>
            <a:avLst/>
            <a:gdLst/>
            <a:ahLst/>
            <a:cxnLst/>
            <a:rect l="l" t="t" r="r" b="b"/>
            <a:pathLst>
              <a:path w="43167" h="40234" extrusionOk="0">
                <a:moveTo>
                  <a:pt x="9721" y="1068"/>
                </a:moveTo>
                <a:lnTo>
                  <a:pt x="9820" y="1118"/>
                </a:lnTo>
                <a:cubicBezTo>
                  <a:pt x="9870" y="1217"/>
                  <a:pt x="9920" y="1267"/>
                  <a:pt x="10020" y="1317"/>
                </a:cubicBezTo>
                <a:cubicBezTo>
                  <a:pt x="10119" y="1467"/>
                  <a:pt x="10219" y="1666"/>
                  <a:pt x="10269" y="1865"/>
                </a:cubicBezTo>
                <a:cubicBezTo>
                  <a:pt x="10369" y="2065"/>
                  <a:pt x="10418" y="2364"/>
                  <a:pt x="10468" y="2613"/>
                </a:cubicBezTo>
                <a:cubicBezTo>
                  <a:pt x="10518" y="3211"/>
                  <a:pt x="10468" y="3859"/>
                  <a:pt x="10369" y="4457"/>
                </a:cubicBezTo>
                <a:lnTo>
                  <a:pt x="10369" y="4557"/>
                </a:lnTo>
                <a:cubicBezTo>
                  <a:pt x="10369" y="4657"/>
                  <a:pt x="10319" y="4756"/>
                  <a:pt x="10319" y="4856"/>
                </a:cubicBezTo>
                <a:lnTo>
                  <a:pt x="10319" y="4706"/>
                </a:lnTo>
                <a:cubicBezTo>
                  <a:pt x="10319" y="4856"/>
                  <a:pt x="10269" y="5006"/>
                  <a:pt x="10269" y="5155"/>
                </a:cubicBezTo>
                <a:cubicBezTo>
                  <a:pt x="10219" y="5504"/>
                  <a:pt x="10169" y="5903"/>
                  <a:pt x="10119" y="6252"/>
                </a:cubicBezTo>
                <a:lnTo>
                  <a:pt x="10119" y="6451"/>
                </a:lnTo>
                <a:cubicBezTo>
                  <a:pt x="10020" y="6900"/>
                  <a:pt x="9970" y="7398"/>
                  <a:pt x="9920" y="7847"/>
                </a:cubicBezTo>
                <a:cubicBezTo>
                  <a:pt x="9820" y="8295"/>
                  <a:pt x="9770" y="8644"/>
                  <a:pt x="9721" y="9043"/>
                </a:cubicBezTo>
                <a:cubicBezTo>
                  <a:pt x="9671" y="9442"/>
                  <a:pt x="9671" y="9791"/>
                  <a:pt x="9621" y="10140"/>
                </a:cubicBezTo>
                <a:cubicBezTo>
                  <a:pt x="9621" y="10538"/>
                  <a:pt x="9571" y="10937"/>
                  <a:pt x="9571" y="11286"/>
                </a:cubicBezTo>
                <a:cubicBezTo>
                  <a:pt x="9521" y="11087"/>
                  <a:pt x="9471" y="10887"/>
                  <a:pt x="9422" y="10688"/>
                </a:cubicBezTo>
                <a:cubicBezTo>
                  <a:pt x="9272" y="10189"/>
                  <a:pt x="9122" y="9741"/>
                  <a:pt x="9023" y="9292"/>
                </a:cubicBezTo>
                <a:cubicBezTo>
                  <a:pt x="8873" y="8844"/>
                  <a:pt x="8823" y="8395"/>
                  <a:pt x="8724" y="7946"/>
                </a:cubicBezTo>
                <a:cubicBezTo>
                  <a:pt x="8674" y="7498"/>
                  <a:pt x="8624" y="7049"/>
                  <a:pt x="8524" y="6601"/>
                </a:cubicBezTo>
                <a:cubicBezTo>
                  <a:pt x="8475" y="6202"/>
                  <a:pt x="8524" y="5953"/>
                  <a:pt x="8524" y="5654"/>
                </a:cubicBezTo>
                <a:lnTo>
                  <a:pt x="8524" y="4607"/>
                </a:lnTo>
                <a:cubicBezTo>
                  <a:pt x="8524" y="4258"/>
                  <a:pt x="8524" y="3909"/>
                  <a:pt x="8524" y="3560"/>
                </a:cubicBezTo>
                <a:cubicBezTo>
                  <a:pt x="8574" y="3211"/>
                  <a:pt x="8624" y="2912"/>
                  <a:pt x="8624" y="2613"/>
                </a:cubicBezTo>
                <a:cubicBezTo>
                  <a:pt x="8674" y="2414"/>
                  <a:pt x="8724" y="2214"/>
                  <a:pt x="8774" y="2015"/>
                </a:cubicBezTo>
                <a:cubicBezTo>
                  <a:pt x="8873" y="1815"/>
                  <a:pt x="8973" y="1616"/>
                  <a:pt x="9122" y="1467"/>
                </a:cubicBezTo>
                <a:cubicBezTo>
                  <a:pt x="9222" y="1367"/>
                  <a:pt x="9272" y="1267"/>
                  <a:pt x="9372" y="1217"/>
                </a:cubicBezTo>
                <a:cubicBezTo>
                  <a:pt x="9422" y="1167"/>
                  <a:pt x="9471" y="1118"/>
                  <a:pt x="9571" y="1068"/>
                </a:cubicBezTo>
                <a:close/>
                <a:moveTo>
                  <a:pt x="1446" y="7249"/>
                </a:moveTo>
                <a:cubicBezTo>
                  <a:pt x="1646" y="7298"/>
                  <a:pt x="1795" y="7298"/>
                  <a:pt x="1995" y="7398"/>
                </a:cubicBezTo>
                <a:cubicBezTo>
                  <a:pt x="2344" y="7498"/>
                  <a:pt x="2643" y="7647"/>
                  <a:pt x="2942" y="7797"/>
                </a:cubicBezTo>
                <a:cubicBezTo>
                  <a:pt x="3091" y="7946"/>
                  <a:pt x="3291" y="8046"/>
                  <a:pt x="3440" y="8146"/>
                </a:cubicBezTo>
                <a:cubicBezTo>
                  <a:pt x="3640" y="8345"/>
                  <a:pt x="3839" y="8495"/>
                  <a:pt x="3988" y="8694"/>
                </a:cubicBezTo>
                <a:cubicBezTo>
                  <a:pt x="4188" y="8844"/>
                  <a:pt x="4337" y="8993"/>
                  <a:pt x="4487" y="9093"/>
                </a:cubicBezTo>
                <a:cubicBezTo>
                  <a:pt x="4686" y="9242"/>
                  <a:pt x="4886" y="9442"/>
                  <a:pt x="5135" y="9591"/>
                </a:cubicBezTo>
                <a:cubicBezTo>
                  <a:pt x="5434" y="9890"/>
                  <a:pt x="5783" y="10239"/>
                  <a:pt x="6132" y="10538"/>
                </a:cubicBezTo>
                <a:cubicBezTo>
                  <a:pt x="6431" y="10837"/>
                  <a:pt x="6780" y="11236"/>
                  <a:pt x="7129" y="11585"/>
                </a:cubicBezTo>
                <a:cubicBezTo>
                  <a:pt x="7428" y="11934"/>
                  <a:pt x="7827" y="12383"/>
                  <a:pt x="8225" y="12831"/>
                </a:cubicBezTo>
                <a:cubicBezTo>
                  <a:pt x="7876" y="12582"/>
                  <a:pt x="7627" y="12383"/>
                  <a:pt x="7328" y="12183"/>
                </a:cubicBezTo>
                <a:cubicBezTo>
                  <a:pt x="6580" y="11735"/>
                  <a:pt x="5883" y="11286"/>
                  <a:pt x="5135" y="10837"/>
                </a:cubicBezTo>
                <a:cubicBezTo>
                  <a:pt x="4437" y="10339"/>
                  <a:pt x="3739" y="9990"/>
                  <a:pt x="2992" y="9591"/>
                </a:cubicBezTo>
                <a:cubicBezTo>
                  <a:pt x="2593" y="9292"/>
                  <a:pt x="2194" y="8993"/>
                  <a:pt x="1845" y="8644"/>
                </a:cubicBezTo>
                <a:lnTo>
                  <a:pt x="1546" y="8345"/>
                </a:lnTo>
                <a:cubicBezTo>
                  <a:pt x="1446" y="8196"/>
                  <a:pt x="1297" y="8046"/>
                  <a:pt x="1197" y="7897"/>
                </a:cubicBezTo>
                <a:cubicBezTo>
                  <a:pt x="1147" y="7797"/>
                  <a:pt x="1097" y="7697"/>
                  <a:pt x="1097" y="7597"/>
                </a:cubicBezTo>
                <a:lnTo>
                  <a:pt x="1097" y="7398"/>
                </a:lnTo>
                <a:lnTo>
                  <a:pt x="1147" y="7298"/>
                </a:lnTo>
                <a:lnTo>
                  <a:pt x="1197" y="7249"/>
                </a:lnTo>
                <a:close/>
                <a:moveTo>
                  <a:pt x="15453" y="4108"/>
                </a:moveTo>
                <a:lnTo>
                  <a:pt x="15602" y="4208"/>
                </a:lnTo>
                <a:cubicBezTo>
                  <a:pt x="15702" y="4308"/>
                  <a:pt x="15802" y="4407"/>
                  <a:pt x="15901" y="4507"/>
                </a:cubicBezTo>
                <a:cubicBezTo>
                  <a:pt x="16001" y="4657"/>
                  <a:pt x="16051" y="4806"/>
                  <a:pt x="16151" y="4956"/>
                </a:cubicBezTo>
                <a:cubicBezTo>
                  <a:pt x="16250" y="5305"/>
                  <a:pt x="16350" y="5654"/>
                  <a:pt x="16350" y="6002"/>
                </a:cubicBezTo>
                <a:cubicBezTo>
                  <a:pt x="16500" y="7099"/>
                  <a:pt x="16450" y="8245"/>
                  <a:pt x="16450" y="9392"/>
                </a:cubicBezTo>
                <a:cubicBezTo>
                  <a:pt x="16450" y="9940"/>
                  <a:pt x="16500" y="10489"/>
                  <a:pt x="16500" y="11037"/>
                </a:cubicBezTo>
                <a:cubicBezTo>
                  <a:pt x="16500" y="11585"/>
                  <a:pt x="16500" y="12084"/>
                  <a:pt x="16450" y="12632"/>
                </a:cubicBezTo>
                <a:cubicBezTo>
                  <a:pt x="16450" y="12831"/>
                  <a:pt x="16400" y="13080"/>
                  <a:pt x="16350" y="13330"/>
                </a:cubicBezTo>
                <a:cubicBezTo>
                  <a:pt x="16350" y="13579"/>
                  <a:pt x="16350" y="13878"/>
                  <a:pt x="16350" y="14127"/>
                </a:cubicBezTo>
                <a:lnTo>
                  <a:pt x="16350" y="15672"/>
                </a:lnTo>
                <a:lnTo>
                  <a:pt x="16350" y="16420"/>
                </a:lnTo>
                <a:cubicBezTo>
                  <a:pt x="16350" y="16669"/>
                  <a:pt x="16400" y="17018"/>
                  <a:pt x="16450" y="17367"/>
                </a:cubicBezTo>
                <a:cubicBezTo>
                  <a:pt x="16500" y="17666"/>
                  <a:pt x="16549" y="17915"/>
                  <a:pt x="16599" y="18215"/>
                </a:cubicBezTo>
                <a:cubicBezTo>
                  <a:pt x="16599" y="18514"/>
                  <a:pt x="16649" y="18713"/>
                  <a:pt x="16699" y="18962"/>
                </a:cubicBezTo>
                <a:cubicBezTo>
                  <a:pt x="16799" y="19411"/>
                  <a:pt x="16849" y="19810"/>
                  <a:pt x="16998" y="20208"/>
                </a:cubicBezTo>
                <a:lnTo>
                  <a:pt x="16998" y="20358"/>
                </a:lnTo>
                <a:cubicBezTo>
                  <a:pt x="16649" y="19710"/>
                  <a:pt x="16350" y="19012"/>
                  <a:pt x="16051" y="18314"/>
                </a:cubicBezTo>
                <a:cubicBezTo>
                  <a:pt x="15951" y="18065"/>
                  <a:pt x="15852" y="17816"/>
                  <a:pt x="15802" y="17567"/>
                </a:cubicBezTo>
                <a:cubicBezTo>
                  <a:pt x="15702" y="17317"/>
                  <a:pt x="15602" y="17018"/>
                  <a:pt x="15553" y="16719"/>
                </a:cubicBezTo>
                <a:cubicBezTo>
                  <a:pt x="15353" y="16171"/>
                  <a:pt x="15154" y="15573"/>
                  <a:pt x="14954" y="15024"/>
                </a:cubicBezTo>
                <a:cubicBezTo>
                  <a:pt x="14905" y="14725"/>
                  <a:pt x="14805" y="14476"/>
                  <a:pt x="14755" y="14177"/>
                </a:cubicBezTo>
                <a:cubicBezTo>
                  <a:pt x="14655" y="13878"/>
                  <a:pt x="14605" y="13679"/>
                  <a:pt x="14605" y="13380"/>
                </a:cubicBezTo>
                <a:cubicBezTo>
                  <a:pt x="14506" y="12831"/>
                  <a:pt x="14356" y="12283"/>
                  <a:pt x="14257" y="11685"/>
                </a:cubicBezTo>
                <a:cubicBezTo>
                  <a:pt x="14207" y="11485"/>
                  <a:pt x="14207" y="11286"/>
                  <a:pt x="14157" y="11087"/>
                </a:cubicBezTo>
                <a:cubicBezTo>
                  <a:pt x="14057" y="10289"/>
                  <a:pt x="14007" y="9541"/>
                  <a:pt x="14007" y="8744"/>
                </a:cubicBezTo>
                <a:cubicBezTo>
                  <a:pt x="14007" y="8345"/>
                  <a:pt x="14007" y="7946"/>
                  <a:pt x="14057" y="7548"/>
                </a:cubicBezTo>
                <a:cubicBezTo>
                  <a:pt x="14107" y="7149"/>
                  <a:pt x="14107" y="6800"/>
                  <a:pt x="14157" y="6451"/>
                </a:cubicBezTo>
                <a:cubicBezTo>
                  <a:pt x="14207" y="6102"/>
                  <a:pt x="14257" y="5803"/>
                  <a:pt x="14406" y="5554"/>
                </a:cubicBezTo>
                <a:cubicBezTo>
                  <a:pt x="14456" y="5354"/>
                  <a:pt x="14556" y="5155"/>
                  <a:pt x="14655" y="4956"/>
                </a:cubicBezTo>
                <a:cubicBezTo>
                  <a:pt x="14755" y="4806"/>
                  <a:pt x="14855" y="4607"/>
                  <a:pt x="14954" y="4457"/>
                </a:cubicBezTo>
                <a:cubicBezTo>
                  <a:pt x="15054" y="4358"/>
                  <a:pt x="15104" y="4258"/>
                  <a:pt x="15204" y="4208"/>
                </a:cubicBezTo>
                <a:lnTo>
                  <a:pt x="15353" y="4108"/>
                </a:lnTo>
                <a:close/>
                <a:moveTo>
                  <a:pt x="2643" y="15423"/>
                </a:moveTo>
                <a:cubicBezTo>
                  <a:pt x="2992" y="15473"/>
                  <a:pt x="3340" y="15523"/>
                  <a:pt x="3689" y="15573"/>
                </a:cubicBezTo>
                <a:cubicBezTo>
                  <a:pt x="4038" y="15623"/>
                  <a:pt x="4387" y="15722"/>
                  <a:pt x="4736" y="15772"/>
                </a:cubicBezTo>
                <a:cubicBezTo>
                  <a:pt x="5235" y="15972"/>
                  <a:pt x="5733" y="16121"/>
                  <a:pt x="6182" y="16320"/>
                </a:cubicBezTo>
                <a:cubicBezTo>
                  <a:pt x="6680" y="16520"/>
                  <a:pt x="7228" y="16719"/>
                  <a:pt x="7727" y="16968"/>
                </a:cubicBezTo>
                <a:cubicBezTo>
                  <a:pt x="8225" y="17168"/>
                  <a:pt x="8724" y="17417"/>
                  <a:pt x="9222" y="17666"/>
                </a:cubicBezTo>
                <a:cubicBezTo>
                  <a:pt x="9721" y="17866"/>
                  <a:pt x="10219" y="18115"/>
                  <a:pt x="10718" y="18414"/>
                </a:cubicBezTo>
                <a:cubicBezTo>
                  <a:pt x="11017" y="18563"/>
                  <a:pt x="11316" y="18763"/>
                  <a:pt x="11615" y="18912"/>
                </a:cubicBezTo>
                <a:cubicBezTo>
                  <a:pt x="12063" y="19261"/>
                  <a:pt x="12562" y="19560"/>
                  <a:pt x="13010" y="19859"/>
                </a:cubicBezTo>
                <a:cubicBezTo>
                  <a:pt x="13459" y="20208"/>
                  <a:pt x="13958" y="20507"/>
                  <a:pt x="14406" y="20906"/>
                </a:cubicBezTo>
                <a:lnTo>
                  <a:pt x="14157" y="20707"/>
                </a:lnTo>
                <a:cubicBezTo>
                  <a:pt x="13609" y="20458"/>
                  <a:pt x="13060" y="20258"/>
                  <a:pt x="12512" y="20059"/>
                </a:cubicBezTo>
                <a:cubicBezTo>
                  <a:pt x="11515" y="19710"/>
                  <a:pt x="10518" y="19361"/>
                  <a:pt x="9521" y="19012"/>
                </a:cubicBezTo>
                <a:lnTo>
                  <a:pt x="9172" y="18912"/>
                </a:lnTo>
                <a:lnTo>
                  <a:pt x="9322" y="18962"/>
                </a:lnTo>
                <a:cubicBezTo>
                  <a:pt x="8923" y="18863"/>
                  <a:pt x="8475" y="18713"/>
                  <a:pt x="8026" y="18563"/>
                </a:cubicBezTo>
                <a:cubicBezTo>
                  <a:pt x="7627" y="18464"/>
                  <a:pt x="7179" y="18414"/>
                  <a:pt x="6730" y="18314"/>
                </a:cubicBezTo>
                <a:cubicBezTo>
                  <a:pt x="6281" y="18215"/>
                  <a:pt x="5932" y="18115"/>
                  <a:pt x="5534" y="18015"/>
                </a:cubicBezTo>
                <a:cubicBezTo>
                  <a:pt x="5135" y="17915"/>
                  <a:pt x="4686" y="17816"/>
                  <a:pt x="4287" y="17716"/>
                </a:cubicBezTo>
                <a:cubicBezTo>
                  <a:pt x="3889" y="17616"/>
                  <a:pt x="3640" y="17517"/>
                  <a:pt x="3340" y="17367"/>
                </a:cubicBezTo>
                <a:cubicBezTo>
                  <a:pt x="2992" y="17268"/>
                  <a:pt x="2692" y="17068"/>
                  <a:pt x="2393" y="16919"/>
                </a:cubicBezTo>
                <a:cubicBezTo>
                  <a:pt x="2194" y="16769"/>
                  <a:pt x="1995" y="16620"/>
                  <a:pt x="1795" y="16420"/>
                </a:cubicBezTo>
                <a:cubicBezTo>
                  <a:pt x="1696" y="16320"/>
                  <a:pt x="1596" y="16221"/>
                  <a:pt x="1546" y="16071"/>
                </a:cubicBezTo>
                <a:cubicBezTo>
                  <a:pt x="1546" y="16021"/>
                  <a:pt x="1496" y="15972"/>
                  <a:pt x="1446" y="15922"/>
                </a:cubicBezTo>
                <a:cubicBezTo>
                  <a:pt x="1446" y="15872"/>
                  <a:pt x="1446" y="15772"/>
                  <a:pt x="1446" y="15722"/>
                </a:cubicBezTo>
                <a:cubicBezTo>
                  <a:pt x="1446" y="15722"/>
                  <a:pt x="1446" y="15672"/>
                  <a:pt x="1446" y="15623"/>
                </a:cubicBezTo>
                <a:lnTo>
                  <a:pt x="1546" y="15623"/>
                </a:lnTo>
                <a:cubicBezTo>
                  <a:pt x="1596" y="15573"/>
                  <a:pt x="1696" y="15573"/>
                  <a:pt x="1795" y="15523"/>
                </a:cubicBezTo>
                <a:cubicBezTo>
                  <a:pt x="2044" y="15473"/>
                  <a:pt x="2344" y="15423"/>
                  <a:pt x="2643" y="15423"/>
                </a:cubicBezTo>
                <a:close/>
                <a:moveTo>
                  <a:pt x="21484" y="8196"/>
                </a:moveTo>
                <a:cubicBezTo>
                  <a:pt x="21534" y="8245"/>
                  <a:pt x="21584" y="8245"/>
                  <a:pt x="21634" y="8295"/>
                </a:cubicBezTo>
                <a:cubicBezTo>
                  <a:pt x="21733" y="8395"/>
                  <a:pt x="21833" y="8495"/>
                  <a:pt x="21933" y="8594"/>
                </a:cubicBezTo>
                <a:cubicBezTo>
                  <a:pt x="21983" y="8694"/>
                  <a:pt x="22082" y="8794"/>
                  <a:pt x="22132" y="8893"/>
                </a:cubicBezTo>
                <a:cubicBezTo>
                  <a:pt x="22232" y="9043"/>
                  <a:pt x="22282" y="9143"/>
                  <a:pt x="22332" y="9242"/>
                </a:cubicBezTo>
                <a:cubicBezTo>
                  <a:pt x="22481" y="9741"/>
                  <a:pt x="22581" y="10189"/>
                  <a:pt x="22631" y="10688"/>
                </a:cubicBezTo>
                <a:cubicBezTo>
                  <a:pt x="22680" y="11236"/>
                  <a:pt x="22680" y="11735"/>
                  <a:pt x="22730" y="12233"/>
                </a:cubicBezTo>
                <a:cubicBezTo>
                  <a:pt x="22730" y="12781"/>
                  <a:pt x="22780" y="13380"/>
                  <a:pt x="22830" y="13928"/>
                </a:cubicBezTo>
                <a:cubicBezTo>
                  <a:pt x="22930" y="15024"/>
                  <a:pt x="22930" y="16121"/>
                  <a:pt x="22930" y="17168"/>
                </a:cubicBezTo>
                <a:cubicBezTo>
                  <a:pt x="22930" y="17766"/>
                  <a:pt x="22930" y="18314"/>
                  <a:pt x="22880" y="18912"/>
                </a:cubicBezTo>
                <a:cubicBezTo>
                  <a:pt x="22830" y="19461"/>
                  <a:pt x="22830" y="20059"/>
                  <a:pt x="22880" y="20607"/>
                </a:cubicBezTo>
                <a:cubicBezTo>
                  <a:pt x="22980" y="21754"/>
                  <a:pt x="23079" y="22900"/>
                  <a:pt x="23279" y="24046"/>
                </a:cubicBezTo>
                <a:cubicBezTo>
                  <a:pt x="23279" y="24196"/>
                  <a:pt x="23328" y="24346"/>
                  <a:pt x="23328" y="24445"/>
                </a:cubicBezTo>
                <a:cubicBezTo>
                  <a:pt x="23378" y="24894"/>
                  <a:pt x="23428" y="25293"/>
                  <a:pt x="23528" y="25691"/>
                </a:cubicBezTo>
                <a:cubicBezTo>
                  <a:pt x="23578" y="25941"/>
                  <a:pt x="23677" y="26190"/>
                  <a:pt x="23727" y="26439"/>
                </a:cubicBezTo>
                <a:lnTo>
                  <a:pt x="23578" y="26040"/>
                </a:lnTo>
                <a:cubicBezTo>
                  <a:pt x="23428" y="25741"/>
                  <a:pt x="23279" y="25442"/>
                  <a:pt x="23179" y="25143"/>
                </a:cubicBezTo>
                <a:cubicBezTo>
                  <a:pt x="23179" y="25193"/>
                  <a:pt x="23179" y="25193"/>
                  <a:pt x="23179" y="25243"/>
                </a:cubicBezTo>
                <a:lnTo>
                  <a:pt x="23129" y="25143"/>
                </a:lnTo>
                <a:lnTo>
                  <a:pt x="23129" y="25093"/>
                </a:lnTo>
                <a:cubicBezTo>
                  <a:pt x="22930" y="24595"/>
                  <a:pt x="22730" y="24096"/>
                  <a:pt x="22531" y="23598"/>
                </a:cubicBezTo>
                <a:cubicBezTo>
                  <a:pt x="22381" y="23050"/>
                  <a:pt x="22232" y="22451"/>
                  <a:pt x="22032" y="21853"/>
                </a:cubicBezTo>
                <a:cubicBezTo>
                  <a:pt x="21833" y="21255"/>
                  <a:pt x="21684" y="20607"/>
                  <a:pt x="21534" y="20009"/>
                </a:cubicBezTo>
                <a:cubicBezTo>
                  <a:pt x="21384" y="19411"/>
                  <a:pt x="21285" y="18813"/>
                  <a:pt x="21185" y="18215"/>
                </a:cubicBezTo>
                <a:cubicBezTo>
                  <a:pt x="21036" y="17616"/>
                  <a:pt x="20936" y="16968"/>
                  <a:pt x="20836" y="16320"/>
                </a:cubicBezTo>
                <a:cubicBezTo>
                  <a:pt x="20687" y="15623"/>
                  <a:pt x="20587" y="15074"/>
                  <a:pt x="20537" y="14426"/>
                </a:cubicBezTo>
                <a:cubicBezTo>
                  <a:pt x="20537" y="14127"/>
                  <a:pt x="20437" y="13878"/>
                  <a:pt x="20437" y="13579"/>
                </a:cubicBezTo>
                <a:cubicBezTo>
                  <a:pt x="20338" y="12981"/>
                  <a:pt x="20288" y="12333"/>
                  <a:pt x="20288" y="11735"/>
                </a:cubicBezTo>
                <a:lnTo>
                  <a:pt x="20288" y="10738"/>
                </a:lnTo>
                <a:cubicBezTo>
                  <a:pt x="20288" y="10439"/>
                  <a:pt x="20338" y="10140"/>
                  <a:pt x="20388" y="9841"/>
                </a:cubicBezTo>
                <a:cubicBezTo>
                  <a:pt x="20437" y="9492"/>
                  <a:pt x="20487" y="9193"/>
                  <a:pt x="20587" y="8844"/>
                </a:cubicBezTo>
                <a:cubicBezTo>
                  <a:pt x="20637" y="8744"/>
                  <a:pt x="20736" y="8594"/>
                  <a:pt x="20836" y="8495"/>
                </a:cubicBezTo>
                <a:cubicBezTo>
                  <a:pt x="20886" y="8445"/>
                  <a:pt x="20936" y="8345"/>
                  <a:pt x="21036" y="8295"/>
                </a:cubicBezTo>
                <a:cubicBezTo>
                  <a:pt x="21036" y="8295"/>
                  <a:pt x="21135" y="8245"/>
                  <a:pt x="21185" y="8196"/>
                </a:cubicBezTo>
                <a:close/>
                <a:moveTo>
                  <a:pt x="7378" y="23249"/>
                </a:moveTo>
                <a:cubicBezTo>
                  <a:pt x="8524" y="23299"/>
                  <a:pt x="9671" y="23498"/>
                  <a:pt x="10817" y="23698"/>
                </a:cubicBezTo>
                <a:cubicBezTo>
                  <a:pt x="11366" y="23797"/>
                  <a:pt x="11964" y="23897"/>
                  <a:pt x="12512" y="24046"/>
                </a:cubicBezTo>
                <a:cubicBezTo>
                  <a:pt x="13110" y="24196"/>
                  <a:pt x="13609" y="24346"/>
                  <a:pt x="14157" y="24495"/>
                </a:cubicBezTo>
                <a:lnTo>
                  <a:pt x="15204" y="24744"/>
                </a:lnTo>
                <a:cubicBezTo>
                  <a:pt x="16250" y="25093"/>
                  <a:pt x="17297" y="25442"/>
                  <a:pt x="18294" y="25841"/>
                </a:cubicBezTo>
                <a:cubicBezTo>
                  <a:pt x="18793" y="25990"/>
                  <a:pt x="19241" y="26240"/>
                  <a:pt x="19740" y="26439"/>
                </a:cubicBezTo>
                <a:cubicBezTo>
                  <a:pt x="20238" y="26688"/>
                  <a:pt x="20687" y="26938"/>
                  <a:pt x="21185" y="27187"/>
                </a:cubicBezTo>
                <a:lnTo>
                  <a:pt x="21584" y="27436"/>
                </a:lnTo>
                <a:lnTo>
                  <a:pt x="21534" y="27436"/>
                </a:lnTo>
                <a:cubicBezTo>
                  <a:pt x="21584" y="27436"/>
                  <a:pt x="21584" y="27486"/>
                  <a:pt x="21634" y="27486"/>
                </a:cubicBezTo>
                <a:lnTo>
                  <a:pt x="21833" y="27586"/>
                </a:lnTo>
                <a:lnTo>
                  <a:pt x="22032" y="27735"/>
                </a:lnTo>
                <a:cubicBezTo>
                  <a:pt x="21733" y="27586"/>
                  <a:pt x="21434" y="27486"/>
                  <a:pt x="21085" y="27386"/>
                </a:cubicBezTo>
                <a:cubicBezTo>
                  <a:pt x="20487" y="27237"/>
                  <a:pt x="19939" y="27087"/>
                  <a:pt x="19341" y="26938"/>
                </a:cubicBezTo>
                <a:cubicBezTo>
                  <a:pt x="18194" y="26638"/>
                  <a:pt x="17048" y="26439"/>
                  <a:pt x="15901" y="26290"/>
                </a:cubicBezTo>
                <a:cubicBezTo>
                  <a:pt x="15303" y="26190"/>
                  <a:pt x="14755" y="26190"/>
                  <a:pt x="14107" y="26140"/>
                </a:cubicBezTo>
                <a:cubicBezTo>
                  <a:pt x="13509" y="26040"/>
                  <a:pt x="12961" y="26090"/>
                  <a:pt x="12412" y="26040"/>
                </a:cubicBezTo>
                <a:cubicBezTo>
                  <a:pt x="11864" y="26040"/>
                  <a:pt x="11266" y="25990"/>
                  <a:pt x="10718" y="25990"/>
                </a:cubicBezTo>
                <a:cubicBezTo>
                  <a:pt x="10169" y="25941"/>
                  <a:pt x="9521" y="25941"/>
                  <a:pt x="8923" y="25841"/>
                </a:cubicBezTo>
                <a:cubicBezTo>
                  <a:pt x="8674" y="25841"/>
                  <a:pt x="8375" y="25791"/>
                  <a:pt x="8076" y="25791"/>
                </a:cubicBezTo>
                <a:cubicBezTo>
                  <a:pt x="7827" y="25741"/>
                  <a:pt x="7478" y="25741"/>
                  <a:pt x="7179" y="25691"/>
                </a:cubicBezTo>
                <a:cubicBezTo>
                  <a:pt x="6630" y="25592"/>
                  <a:pt x="6082" y="25492"/>
                  <a:pt x="5583" y="25392"/>
                </a:cubicBezTo>
                <a:cubicBezTo>
                  <a:pt x="5284" y="25293"/>
                  <a:pt x="5035" y="25143"/>
                  <a:pt x="4786" y="24994"/>
                </a:cubicBezTo>
                <a:cubicBezTo>
                  <a:pt x="4636" y="24944"/>
                  <a:pt x="4537" y="24844"/>
                  <a:pt x="4437" y="24744"/>
                </a:cubicBezTo>
                <a:cubicBezTo>
                  <a:pt x="4387" y="24645"/>
                  <a:pt x="4287" y="24595"/>
                  <a:pt x="4238" y="24495"/>
                </a:cubicBezTo>
                <a:lnTo>
                  <a:pt x="4188" y="24346"/>
                </a:lnTo>
                <a:lnTo>
                  <a:pt x="4188" y="24146"/>
                </a:lnTo>
                <a:lnTo>
                  <a:pt x="4188" y="24046"/>
                </a:lnTo>
                <a:cubicBezTo>
                  <a:pt x="4238" y="23997"/>
                  <a:pt x="4238" y="23947"/>
                  <a:pt x="4287" y="23897"/>
                </a:cubicBezTo>
                <a:cubicBezTo>
                  <a:pt x="4287" y="23847"/>
                  <a:pt x="4337" y="23797"/>
                  <a:pt x="4387" y="23747"/>
                </a:cubicBezTo>
                <a:lnTo>
                  <a:pt x="4537" y="23648"/>
                </a:lnTo>
                <a:cubicBezTo>
                  <a:pt x="4786" y="23498"/>
                  <a:pt x="5085" y="23448"/>
                  <a:pt x="5384" y="23349"/>
                </a:cubicBezTo>
                <a:cubicBezTo>
                  <a:pt x="5733" y="23299"/>
                  <a:pt x="6032" y="23249"/>
                  <a:pt x="6381" y="23249"/>
                </a:cubicBezTo>
                <a:close/>
                <a:moveTo>
                  <a:pt x="27117" y="12532"/>
                </a:moveTo>
                <a:lnTo>
                  <a:pt x="27316" y="12582"/>
                </a:lnTo>
                <a:cubicBezTo>
                  <a:pt x="27366" y="12582"/>
                  <a:pt x="27416" y="12632"/>
                  <a:pt x="27515" y="12682"/>
                </a:cubicBezTo>
                <a:cubicBezTo>
                  <a:pt x="27665" y="12781"/>
                  <a:pt x="27765" y="12931"/>
                  <a:pt x="27914" y="13080"/>
                </a:cubicBezTo>
                <a:cubicBezTo>
                  <a:pt x="28114" y="13330"/>
                  <a:pt x="28313" y="13629"/>
                  <a:pt x="28463" y="13928"/>
                </a:cubicBezTo>
                <a:cubicBezTo>
                  <a:pt x="28512" y="14127"/>
                  <a:pt x="28562" y="14327"/>
                  <a:pt x="28612" y="14476"/>
                </a:cubicBezTo>
                <a:cubicBezTo>
                  <a:pt x="28662" y="14676"/>
                  <a:pt x="28712" y="14925"/>
                  <a:pt x="28762" y="15174"/>
                </a:cubicBezTo>
                <a:cubicBezTo>
                  <a:pt x="28811" y="15573"/>
                  <a:pt x="28911" y="16021"/>
                  <a:pt x="28961" y="16470"/>
                </a:cubicBezTo>
                <a:cubicBezTo>
                  <a:pt x="28961" y="16470"/>
                  <a:pt x="28961" y="16520"/>
                  <a:pt x="28961" y="16520"/>
                </a:cubicBezTo>
                <a:cubicBezTo>
                  <a:pt x="29011" y="17018"/>
                  <a:pt x="29110" y="17517"/>
                  <a:pt x="29160" y="18065"/>
                </a:cubicBezTo>
                <a:lnTo>
                  <a:pt x="29160" y="17915"/>
                </a:lnTo>
                <a:cubicBezTo>
                  <a:pt x="29160" y="18165"/>
                  <a:pt x="29210" y="18464"/>
                  <a:pt x="29260" y="18713"/>
                </a:cubicBezTo>
                <a:cubicBezTo>
                  <a:pt x="29310" y="19461"/>
                  <a:pt x="29410" y="20159"/>
                  <a:pt x="29459" y="20856"/>
                </a:cubicBezTo>
                <a:cubicBezTo>
                  <a:pt x="29559" y="21754"/>
                  <a:pt x="29609" y="22651"/>
                  <a:pt x="29709" y="23548"/>
                </a:cubicBezTo>
                <a:cubicBezTo>
                  <a:pt x="29758" y="23997"/>
                  <a:pt x="29808" y="24495"/>
                  <a:pt x="29808" y="24944"/>
                </a:cubicBezTo>
                <a:cubicBezTo>
                  <a:pt x="29858" y="25442"/>
                  <a:pt x="29958" y="25941"/>
                  <a:pt x="30008" y="26439"/>
                </a:cubicBezTo>
                <a:lnTo>
                  <a:pt x="30008" y="26290"/>
                </a:lnTo>
                <a:cubicBezTo>
                  <a:pt x="30107" y="26888"/>
                  <a:pt x="30207" y="27436"/>
                  <a:pt x="30257" y="28034"/>
                </a:cubicBezTo>
                <a:cubicBezTo>
                  <a:pt x="30357" y="28632"/>
                  <a:pt x="30406" y="29181"/>
                  <a:pt x="30506" y="29729"/>
                </a:cubicBezTo>
                <a:cubicBezTo>
                  <a:pt x="30606" y="30327"/>
                  <a:pt x="30706" y="30776"/>
                  <a:pt x="30805" y="31274"/>
                </a:cubicBezTo>
                <a:cubicBezTo>
                  <a:pt x="30805" y="31424"/>
                  <a:pt x="30905" y="31573"/>
                  <a:pt x="30955" y="31723"/>
                </a:cubicBezTo>
                <a:lnTo>
                  <a:pt x="30656" y="31324"/>
                </a:lnTo>
                <a:cubicBezTo>
                  <a:pt x="30406" y="30875"/>
                  <a:pt x="30157" y="30427"/>
                  <a:pt x="29908" y="29978"/>
                </a:cubicBezTo>
                <a:cubicBezTo>
                  <a:pt x="29659" y="29529"/>
                  <a:pt x="29509" y="29181"/>
                  <a:pt x="29310" y="28732"/>
                </a:cubicBezTo>
                <a:cubicBezTo>
                  <a:pt x="28861" y="27635"/>
                  <a:pt x="28463" y="26489"/>
                  <a:pt x="28114" y="25342"/>
                </a:cubicBezTo>
                <a:cubicBezTo>
                  <a:pt x="27914" y="24794"/>
                  <a:pt x="27765" y="24196"/>
                  <a:pt x="27615" y="23598"/>
                </a:cubicBezTo>
                <a:cubicBezTo>
                  <a:pt x="27466" y="23050"/>
                  <a:pt x="27316" y="22451"/>
                  <a:pt x="27216" y="21853"/>
                </a:cubicBezTo>
                <a:cubicBezTo>
                  <a:pt x="27067" y="21205"/>
                  <a:pt x="26917" y="20757"/>
                  <a:pt x="26818" y="20208"/>
                </a:cubicBezTo>
                <a:cubicBezTo>
                  <a:pt x="26718" y="19660"/>
                  <a:pt x="26618" y="19211"/>
                  <a:pt x="26568" y="18713"/>
                </a:cubicBezTo>
                <a:lnTo>
                  <a:pt x="26568" y="18863"/>
                </a:lnTo>
                <a:cubicBezTo>
                  <a:pt x="26469" y="18065"/>
                  <a:pt x="26369" y="17317"/>
                  <a:pt x="26369" y="16570"/>
                </a:cubicBezTo>
                <a:lnTo>
                  <a:pt x="26369" y="15423"/>
                </a:lnTo>
                <a:cubicBezTo>
                  <a:pt x="26369" y="15024"/>
                  <a:pt x="26369" y="14725"/>
                  <a:pt x="26419" y="14376"/>
                </a:cubicBezTo>
                <a:cubicBezTo>
                  <a:pt x="26469" y="13878"/>
                  <a:pt x="26618" y="13330"/>
                  <a:pt x="26768" y="12831"/>
                </a:cubicBezTo>
                <a:cubicBezTo>
                  <a:pt x="26818" y="12781"/>
                  <a:pt x="26818" y="12732"/>
                  <a:pt x="26867" y="12682"/>
                </a:cubicBezTo>
                <a:cubicBezTo>
                  <a:pt x="26867" y="12632"/>
                  <a:pt x="26917" y="12632"/>
                  <a:pt x="26967" y="12582"/>
                </a:cubicBezTo>
                <a:lnTo>
                  <a:pt x="27067" y="12532"/>
                </a:lnTo>
                <a:close/>
                <a:moveTo>
                  <a:pt x="16861" y="30705"/>
                </a:moveTo>
                <a:cubicBezTo>
                  <a:pt x="17042" y="30705"/>
                  <a:pt x="17222" y="30711"/>
                  <a:pt x="17397" y="30726"/>
                </a:cubicBezTo>
                <a:lnTo>
                  <a:pt x="17696" y="30726"/>
                </a:lnTo>
                <a:cubicBezTo>
                  <a:pt x="18294" y="30726"/>
                  <a:pt x="18842" y="30776"/>
                  <a:pt x="19440" y="30825"/>
                </a:cubicBezTo>
                <a:lnTo>
                  <a:pt x="20288" y="30875"/>
                </a:lnTo>
                <a:cubicBezTo>
                  <a:pt x="20587" y="30875"/>
                  <a:pt x="20886" y="30975"/>
                  <a:pt x="21185" y="30975"/>
                </a:cubicBezTo>
                <a:cubicBezTo>
                  <a:pt x="21833" y="31075"/>
                  <a:pt x="22381" y="31174"/>
                  <a:pt x="22980" y="31274"/>
                </a:cubicBezTo>
                <a:cubicBezTo>
                  <a:pt x="23279" y="31274"/>
                  <a:pt x="23528" y="31324"/>
                  <a:pt x="23827" y="31424"/>
                </a:cubicBezTo>
                <a:lnTo>
                  <a:pt x="24674" y="31573"/>
                </a:lnTo>
                <a:lnTo>
                  <a:pt x="25123" y="31723"/>
                </a:lnTo>
                <a:cubicBezTo>
                  <a:pt x="25571" y="31872"/>
                  <a:pt x="26020" y="31972"/>
                  <a:pt x="26419" y="32171"/>
                </a:cubicBezTo>
                <a:cubicBezTo>
                  <a:pt x="26867" y="32321"/>
                  <a:pt x="27316" y="32520"/>
                  <a:pt x="27715" y="32720"/>
                </a:cubicBezTo>
                <a:lnTo>
                  <a:pt x="28213" y="32969"/>
                </a:lnTo>
                <a:lnTo>
                  <a:pt x="27466" y="32769"/>
                </a:lnTo>
                <a:lnTo>
                  <a:pt x="26568" y="32620"/>
                </a:lnTo>
                <a:cubicBezTo>
                  <a:pt x="26319" y="32570"/>
                  <a:pt x="26020" y="32470"/>
                  <a:pt x="25721" y="32470"/>
                </a:cubicBezTo>
                <a:cubicBezTo>
                  <a:pt x="25173" y="32371"/>
                  <a:pt x="24575" y="32371"/>
                  <a:pt x="24026" y="32321"/>
                </a:cubicBezTo>
                <a:cubicBezTo>
                  <a:pt x="23677" y="32321"/>
                  <a:pt x="23378" y="32271"/>
                  <a:pt x="23029" y="32271"/>
                </a:cubicBezTo>
                <a:cubicBezTo>
                  <a:pt x="22680" y="32271"/>
                  <a:pt x="22481" y="32271"/>
                  <a:pt x="22182" y="32321"/>
                </a:cubicBezTo>
                <a:cubicBezTo>
                  <a:pt x="21085" y="32371"/>
                  <a:pt x="19989" y="32421"/>
                  <a:pt x="18892" y="32620"/>
                </a:cubicBezTo>
                <a:lnTo>
                  <a:pt x="17247" y="32869"/>
                </a:lnTo>
                <a:cubicBezTo>
                  <a:pt x="16699" y="32969"/>
                  <a:pt x="16151" y="33068"/>
                  <a:pt x="15602" y="33118"/>
                </a:cubicBezTo>
                <a:lnTo>
                  <a:pt x="14506" y="33118"/>
                </a:lnTo>
                <a:cubicBezTo>
                  <a:pt x="13908" y="33118"/>
                  <a:pt x="13359" y="33019"/>
                  <a:pt x="12811" y="32869"/>
                </a:cubicBezTo>
                <a:cubicBezTo>
                  <a:pt x="12662" y="32819"/>
                  <a:pt x="12562" y="32769"/>
                  <a:pt x="12412" y="32720"/>
                </a:cubicBezTo>
                <a:lnTo>
                  <a:pt x="12263" y="32620"/>
                </a:lnTo>
                <a:lnTo>
                  <a:pt x="12263" y="32570"/>
                </a:lnTo>
                <a:lnTo>
                  <a:pt x="12163" y="32421"/>
                </a:lnTo>
                <a:cubicBezTo>
                  <a:pt x="12163" y="32371"/>
                  <a:pt x="12163" y="32321"/>
                  <a:pt x="12163" y="32271"/>
                </a:cubicBezTo>
                <a:cubicBezTo>
                  <a:pt x="12163" y="32171"/>
                  <a:pt x="12163" y="32121"/>
                  <a:pt x="12163" y="32072"/>
                </a:cubicBezTo>
                <a:cubicBezTo>
                  <a:pt x="12213" y="31972"/>
                  <a:pt x="12213" y="31922"/>
                  <a:pt x="12263" y="31872"/>
                </a:cubicBezTo>
                <a:lnTo>
                  <a:pt x="12362" y="31723"/>
                </a:lnTo>
                <a:cubicBezTo>
                  <a:pt x="12512" y="31673"/>
                  <a:pt x="12612" y="31573"/>
                  <a:pt x="12761" y="31473"/>
                </a:cubicBezTo>
                <a:cubicBezTo>
                  <a:pt x="13160" y="31324"/>
                  <a:pt x="13559" y="31174"/>
                  <a:pt x="14007" y="31075"/>
                </a:cubicBezTo>
                <a:cubicBezTo>
                  <a:pt x="14506" y="30925"/>
                  <a:pt x="15054" y="30825"/>
                  <a:pt x="15553" y="30776"/>
                </a:cubicBezTo>
                <a:cubicBezTo>
                  <a:pt x="15976" y="30740"/>
                  <a:pt x="16423" y="30705"/>
                  <a:pt x="16861" y="30705"/>
                </a:cubicBezTo>
                <a:close/>
                <a:moveTo>
                  <a:pt x="33347" y="19909"/>
                </a:moveTo>
                <a:cubicBezTo>
                  <a:pt x="33397" y="19959"/>
                  <a:pt x="33447" y="19959"/>
                  <a:pt x="33497" y="20009"/>
                </a:cubicBezTo>
                <a:cubicBezTo>
                  <a:pt x="33597" y="20109"/>
                  <a:pt x="33696" y="20208"/>
                  <a:pt x="33796" y="20308"/>
                </a:cubicBezTo>
                <a:cubicBezTo>
                  <a:pt x="33946" y="20507"/>
                  <a:pt x="34095" y="20707"/>
                  <a:pt x="34245" y="20956"/>
                </a:cubicBezTo>
                <a:cubicBezTo>
                  <a:pt x="34344" y="21155"/>
                  <a:pt x="34444" y="21355"/>
                  <a:pt x="34544" y="21554"/>
                </a:cubicBezTo>
                <a:cubicBezTo>
                  <a:pt x="34793" y="22302"/>
                  <a:pt x="34942" y="23050"/>
                  <a:pt x="35042" y="23797"/>
                </a:cubicBezTo>
                <a:cubicBezTo>
                  <a:pt x="35092" y="24096"/>
                  <a:pt x="35092" y="24346"/>
                  <a:pt x="35142" y="24595"/>
                </a:cubicBezTo>
                <a:cubicBezTo>
                  <a:pt x="35192" y="25143"/>
                  <a:pt x="35241" y="25691"/>
                  <a:pt x="35291" y="26240"/>
                </a:cubicBezTo>
                <a:lnTo>
                  <a:pt x="35491" y="27984"/>
                </a:lnTo>
                <a:cubicBezTo>
                  <a:pt x="35541" y="28533"/>
                  <a:pt x="35640" y="29131"/>
                  <a:pt x="35740" y="29679"/>
                </a:cubicBezTo>
                <a:cubicBezTo>
                  <a:pt x="35889" y="30277"/>
                  <a:pt x="35989" y="30825"/>
                  <a:pt x="36089" y="31374"/>
                </a:cubicBezTo>
                <a:cubicBezTo>
                  <a:pt x="36189" y="31972"/>
                  <a:pt x="36338" y="32520"/>
                  <a:pt x="36488" y="33019"/>
                </a:cubicBezTo>
                <a:cubicBezTo>
                  <a:pt x="36637" y="33567"/>
                  <a:pt x="36837" y="34115"/>
                  <a:pt x="36986" y="34614"/>
                </a:cubicBezTo>
                <a:lnTo>
                  <a:pt x="36986" y="34713"/>
                </a:lnTo>
                <a:lnTo>
                  <a:pt x="36936" y="34564"/>
                </a:lnTo>
                <a:cubicBezTo>
                  <a:pt x="36637" y="34115"/>
                  <a:pt x="36338" y="33667"/>
                  <a:pt x="36039" y="33218"/>
                </a:cubicBezTo>
                <a:cubicBezTo>
                  <a:pt x="35790" y="32720"/>
                  <a:pt x="35441" y="32221"/>
                  <a:pt x="35192" y="31723"/>
                </a:cubicBezTo>
                <a:cubicBezTo>
                  <a:pt x="34942" y="31174"/>
                  <a:pt x="34743" y="30726"/>
                  <a:pt x="34544" y="30277"/>
                </a:cubicBezTo>
                <a:cubicBezTo>
                  <a:pt x="34344" y="29779"/>
                  <a:pt x="34145" y="29181"/>
                  <a:pt x="33946" y="28632"/>
                </a:cubicBezTo>
                <a:cubicBezTo>
                  <a:pt x="33796" y="28084"/>
                  <a:pt x="33646" y="27536"/>
                  <a:pt x="33497" y="27037"/>
                </a:cubicBezTo>
                <a:cubicBezTo>
                  <a:pt x="33347" y="26489"/>
                  <a:pt x="33198" y="25891"/>
                  <a:pt x="33048" y="25293"/>
                </a:cubicBezTo>
                <a:cubicBezTo>
                  <a:pt x="32899" y="24744"/>
                  <a:pt x="32849" y="24196"/>
                  <a:pt x="32749" y="23648"/>
                </a:cubicBezTo>
                <a:cubicBezTo>
                  <a:pt x="32749" y="23398"/>
                  <a:pt x="32699" y="23199"/>
                  <a:pt x="32650" y="23000"/>
                </a:cubicBezTo>
                <a:cubicBezTo>
                  <a:pt x="32650" y="22701"/>
                  <a:pt x="32600" y="22352"/>
                  <a:pt x="32600" y="22003"/>
                </a:cubicBezTo>
                <a:cubicBezTo>
                  <a:pt x="32600" y="21704"/>
                  <a:pt x="32600" y="21355"/>
                  <a:pt x="32650" y="21006"/>
                </a:cubicBezTo>
                <a:cubicBezTo>
                  <a:pt x="32699" y="20807"/>
                  <a:pt x="32749" y="20607"/>
                  <a:pt x="32799" y="20408"/>
                </a:cubicBezTo>
                <a:lnTo>
                  <a:pt x="32899" y="20208"/>
                </a:lnTo>
                <a:cubicBezTo>
                  <a:pt x="32998" y="20109"/>
                  <a:pt x="33048" y="20059"/>
                  <a:pt x="33148" y="19959"/>
                </a:cubicBezTo>
                <a:lnTo>
                  <a:pt x="33248" y="19909"/>
                </a:lnTo>
                <a:close/>
                <a:moveTo>
                  <a:pt x="26219" y="36408"/>
                </a:moveTo>
                <a:cubicBezTo>
                  <a:pt x="26768" y="36408"/>
                  <a:pt x="27316" y="36458"/>
                  <a:pt x="27864" y="36508"/>
                </a:cubicBezTo>
                <a:lnTo>
                  <a:pt x="28712" y="36608"/>
                </a:lnTo>
                <a:lnTo>
                  <a:pt x="29559" y="36707"/>
                </a:lnTo>
                <a:lnTo>
                  <a:pt x="31254" y="36956"/>
                </a:lnTo>
                <a:cubicBezTo>
                  <a:pt x="31852" y="37056"/>
                  <a:pt x="32400" y="37106"/>
                  <a:pt x="32949" y="37256"/>
                </a:cubicBezTo>
                <a:cubicBezTo>
                  <a:pt x="33397" y="37355"/>
                  <a:pt x="33896" y="37405"/>
                  <a:pt x="34344" y="37555"/>
                </a:cubicBezTo>
                <a:cubicBezTo>
                  <a:pt x="34718" y="37638"/>
                  <a:pt x="35057" y="37721"/>
                  <a:pt x="35391" y="37804"/>
                </a:cubicBezTo>
                <a:lnTo>
                  <a:pt x="35391" y="37804"/>
                </a:lnTo>
                <a:cubicBezTo>
                  <a:pt x="34793" y="37754"/>
                  <a:pt x="34244" y="37704"/>
                  <a:pt x="33646" y="37654"/>
                </a:cubicBezTo>
                <a:lnTo>
                  <a:pt x="31802" y="37654"/>
                </a:lnTo>
                <a:cubicBezTo>
                  <a:pt x="31354" y="37654"/>
                  <a:pt x="30905" y="37704"/>
                  <a:pt x="30456" y="37754"/>
                </a:cubicBezTo>
                <a:cubicBezTo>
                  <a:pt x="29739" y="37754"/>
                  <a:pt x="29053" y="37818"/>
                  <a:pt x="28348" y="37818"/>
                </a:cubicBezTo>
                <a:cubicBezTo>
                  <a:pt x="28171" y="37818"/>
                  <a:pt x="27994" y="37814"/>
                  <a:pt x="27815" y="37804"/>
                </a:cubicBezTo>
                <a:lnTo>
                  <a:pt x="25621" y="37804"/>
                </a:lnTo>
                <a:cubicBezTo>
                  <a:pt x="25322" y="37754"/>
                  <a:pt x="24973" y="37704"/>
                  <a:pt x="24624" y="37654"/>
                </a:cubicBezTo>
                <a:cubicBezTo>
                  <a:pt x="24475" y="37604"/>
                  <a:pt x="24275" y="37505"/>
                  <a:pt x="24126" y="37405"/>
                </a:cubicBezTo>
                <a:lnTo>
                  <a:pt x="23976" y="37305"/>
                </a:lnTo>
                <a:cubicBezTo>
                  <a:pt x="23976" y="37256"/>
                  <a:pt x="23927" y="37256"/>
                  <a:pt x="23927" y="37256"/>
                </a:cubicBezTo>
                <a:lnTo>
                  <a:pt x="23927" y="37156"/>
                </a:lnTo>
                <a:cubicBezTo>
                  <a:pt x="23927" y="37106"/>
                  <a:pt x="23927" y="37056"/>
                  <a:pt x="23927" y="37006"/>
                </a:cubicBezTo>
                <a:lnTo>
                  <a:pt x="23976" y="36956"/>
                </a:lnTo>
                <a:cubicBezTo>
                  <a:pt x="23976" y="36907"/>
                  <a:pt x="24026" y="36857"/>
                  <a:pt x="24076" y="36857"/>
                </a:cubicBezTo>
                <a:lnTo>
                  <a:pt x="24275" y="36707"/>
                </a:lnTo>
                <a:cubicBezTo>
                  <a:pt x="24375" y="36608"/>
                  <a:pt x="24525" y="36558"/>
                  <a:pt x="24674" y="36508"/>
                </a:cubicBezTo>
                <a:cubicBezTo>
                  <a:pt x="25173" y="36458"/>
                  <a:pt x="25721" y="36408"/>
                  <a:pt x="26219" y="36408"/>
                </a:cubicBezTo>
                <a:close/>
                <a:moveTo>
                  <a:pt x="35392" y="37804"/>
                </a:moveTo>
                <a:cubicBezTo>
                  <a:pt x="35458" y="37821"/>
                  <a:pt x="35524" y="37837"/>
                  <a:pt x="35590" y="37854"/>
                </a:cubicBezTo>
                <a:lnTo>
                  <a:pt x="35840" y="37953"/>
                </a:lnTo>
                <a:lnTo>
                  <a:pt x="35840" y="37953"/>
                </a:lnTo>
                <a:lnTo>
                  <a:pt x="35392" y="37804"/>
                </a:lnTo>
                <a:close/>
                <a:moveTo>
                  <a:pt x="9645" y="0"/>
                </a:moveTo>
                <a:cubicBezTo>
                  <a:pt x="9588" y="0"/>
                  <a:pt x="9530" y="6"/>
                  <a:pt x="9471" y="21"/>
                </a:cubicBezTo>
                <a:cubicBezTo>
                  <a:pt x="9272" y="71"/>
                  <a:pt x="9023" y="121"/>
                  <a:pt x="8873" y="270"/>
                </a:cubicBezTo>
                <a:cubicBezTo>
                  <a:pt x="8574" y="470"/>
                  <a:pt x="8375" y="669"/>
                  <a:pt x="8175" y="968"/>
                </a:cubicBezTo>
                <a:cubicBezTo>
                  <a:pt x="7876" y="1417"/>
                  <a:pt x="7677" y="1865"/>
                  <a:pt x="7627" y="2414"/>
                </a:cubicBezTo>
                <a:cubicBezTo>
                  <a:pt x="7527" y="3012"/>
                  <a:pt x="7478" y="3560"/>
                  <a:pt x="7478" y="4158"/>
                </a:cubicBezTo>
                <a:lnTo>
                  <a:pt x="7478" y="5006"/>
                </a:lnTo>
                <a:lnTo>
                  <a:pt x="7478" y="5853"/>
                </a:lnTo>
                <a:lnTo>
                  <a:pt x="7478" y="6202"/>
                </a:lnTo>
                <a:cubicBezTo>
                  <a:pt x="7478" y="6401"/>
                  <a:pt x="7478" y="6601"/>
                  <a:pt x="7527" y="6750"/>
                </a:cubicBezTo>
                <a:lnTo>
                  <a:pt x="7627" y="7647"/>
                </a:lnTo>
                <a:cubicBezTo>
                  <a:pt x="7677" y="8245"/>
                  <a:pt x="7827" y="8794"/>
                  <a:pt x="7926" y="9392"/>
                </a:cubicBezTo>
                <a:cubicBezTo>
                  <a:pt x="8026" y="9691"/>
                  <a:pt x="8126" y="9990"/>
                  <a:pt x="8175" y="10339"/>
                </a:cubicBezTo>
                <a:cubicBezTo>
                  <a:pt x="7627" y="9492"/>
                  <a:pt x="7079" y="8644"/>
                  <a:pt x="6531" y="7797"/>
                </a:cubicBezTo>
                <a:cubicBezTo>
                  <a:pt x="5932" y="6800"/>
                  <a:pt x="5284" y="5853"/>
                  <a:pt x="4686" y="4906"/>
                </a:cubicBezTo>
                <a:cubicBezTo>
                  <a:pt x="4487" y="4607"/>
                  <a:pt x="4337" y="4308"/>
                  <a:pt x="4138" y="4058"/>
                </a:cubicBezTo>
                <a:lnTo>
                  <a:pt x="3839" y="3410"/>
                </a:lnTo>
                <a:cubicBezTo>
                  <a:pt x="3739" y="3311"/>
                  <a:pt x="3689" y="3161"/>
                  <a:pt x="3590" y="3012"/>
                </a:cubicBezTo>
                <a:cubicBezTo>
                  <a:pt x="3495" y="2880"/>
                  <a:pt x="3351" y="2819"/>
                  <a:pt x="3205" y="2819"/>
                </a:cubicBezTo>
                <a:cubicBezTo>
                  <a:pt x="2966" y="2819"/>
                  <a:pt x="2723" y="2982"/>
                  <a:pt x="2692" y="3261"/>
                </a:cubicBezTo>
                <a:cubicBezTo>
                  <a:pt x="2692" y="3261"/>
                  <a:pt x="2692" y="3311"/>
                  <a:pt x="2692" y="3361"/>
                </a:cubicBezTo>
                <a:cubicBezTo>
                  <a:pt x="2692" y="3410"/>
                  <a:pt x="2692" y="3510"/>
                  <a:pt x="2742" y="3610"/>
                </a:cubicBezTo>
                <a:cubicBezTo>
                  <a:pt x="2842" y="3710"/>
                  <a:pt x="2892" y="3859"/>
                  <a:pt x="2992" y="4009"/>
                </a:cubicBezTo>
                <a:cubicBezTo>
                  <a:pt x="3141" y="4308"/>
                  <a:pt x="3291" y="4557"/>
                  <a:pt x="3440" y="4856"/>
                </a:cubicBezTo>
                <a:cubicBezTo>
                  <a:pt x="3590" y="5105"/>
                  <a:pt x="3689" y="5305"/>
                  <a:pt x="3839" y="5554"/>
                </a:cubicBezTo>
                <a:cubicBezTo>
                  <a:pt x="4138" y="6052"/>
                  <a:pt x="4437" y="6551"/>
                  <a:pt x="4736" y="6999"/>
                </a:cubicBezTo>
                <a:cubicBezTo>
                  <a:pt x="5035" y="7498"/>
                  <a:pt x="5384" y="7996"/>
                  <a:pt x="5683" y="8495"/>
                </a:cubicBezTo>
                <a:cubicBezTo>
                  <a:pt x="5783" y="8644"/>
                  <a:pt x="5883" y="8794"/>
                  <a:pt x="5982" y="8943"/>
                </a:cubicBezTo>
                <a:cubicBezTo>
                  <a:pt x="5833" y="8794"/>
                  <a:pt x="5683" y="8644"/>
                  <a:pt x="5484" y="8545"/>
                </a:cubicBezTo>
                <a:lnTo>
                  <a:pt x="4836" y="7996"/>
                </a:lnTo>
                <a:lnTo>
                  <a:pt x="4238" y="7448"/>
                </a:lnTo>
                <a:cubicBezTo>
                  <a:pt x="4088" y="7298"/>
                  <a:pt x="3839" y="7149"/>
                  <a:pt x="3640" y="6999"/>
                </a:cubicBezTo>
                <a:cubicBezTo>
                  <a:pt x="3191" y="6700"/>
                  <a:pt x="2742" y="6451"/>
                  <a:pt x="2244" y="6302"/>
                </a:cubicBezTo>
                <a:cubicBezTo>
                  <a:pt x="1945" y="6202"/>
                  <a:pt x="1596" y="6152"/>
                  <a:pt x="1247" y="6152"/>
                </a:cubicBezTo>
                <a:lnTo>
                  <a:pt x="948" y="6152"/>
                </a:lnTo>
                <a:cubicBezTo>
                  <a:pt x="599" y="6252"/>
                  <a:pt x="300" y="6501"/>
                  <a:pt x="150" y="6900"/>
                </a:cubicBezTo>
                <a:cubicBezTo>
                  <a:pt x="51" y="7049"/>
                  <a:pt x="1" y="7298"/>
                  <a:pt x="1" y="7498"/>
                </a:cubicBezTo>
                <a:lnTo>
                  <a:pt x="1" y="7548"/>
                </a:lnTo>
                <a:cubicBezTo>
                  <a:pt x="51" y="7797"/>
                  <a:pt x="100" y="7996"/>
                  <a:pt x="200" y="8245"/>
                </a:cubicBezTo>
                <a:cubicBezTo>
                  <a:pt x="250" y="8395"/>
                  <a:pt x="350" y="8545"/>
                  <a:pt x="449" y="8694"/>
                </a:cubicBezTo>
                <a:cubicBezTo>
                  <a:pt x="549" y="8794"/>
                  <a:pt x="599" y="8893"/>
                  <a:pt x="699" y="8993"/>
                </a:cubicBezTo>
                <a:cubicBezTo>
                  <a:pt x="898" y="9193"/>
                  <a:pt x="1097" y="9392"/>
                  <a:pt x="1347" y="9591"/>
                </a:cubicBezTo>
                <a:cubicBezTo>
                  <a:pt x="1546" y="9791"/>
                  <a:pt x="1745" y="9940"/>
                  <a:pt x="1945" y="10090"/>
                </a:cubicBezTo>
                <a:cubicBezTo>
                  <a:pt x="2443" y="10439"/>
                  <a:pt x="2942" y="10738"/>
                  <a:pt x="3440" y="11037"/>
                </a:cubicBezTo>
                <a:cubicBezTo>
                  <a:pt x="3739" y="11186"/>
                  <a:pt x="4088" y="11386"/>
                  <a:pt x="4337" y="11535"/>
                </a:cubicBezTo>
                <a:lnTo>
                  <a:pt x="5185" y="12084"/>
                </a:lnTo>
                <a:cubicBezTo>
                  <a:pt x="5883" y="12532"/>
                  <a:pt x="6580" y="12981"/>
                  <a:pt x="7278" y="13380"/>
                </a:cubicBezTo>
                <a:lnTo>
                  <a:pt x="8175" y="14028"/>
                </a:lnTo>
                <a:lnTo>
                  <a:pt x="8225" y="14028"/>
                </a:lnTo>
                <a:lnTo>
                  <a:pt x="8325" y="14077"/>
                </a:lnTo>
                <a:lnTo>
                  <a:pt x="9122" y="14576"/>
                </a:lnTo>
                <a:cubicBezTo>
                  <a:pt x="9571" y="14875"/>
                  <a:pt x="10070" y="15174"/>
                  <a:pt x="10468" y="15523"/>
                </a:cubicBezTo>
                <a:cubicBezTo>
                  <a:pt x="10718" y="15722"/>
                  <a:pt x="10967" y="15922"/>
                  <a:pt x="11166" y="16171"/>
                </a:cubicBezTo>
                <a:lnTo>
                  <a:pt x="11714" y="16719"/>
                </a:lnTo>
                <a:lnTo>
                  <a:pt x="11914" y="16968"/>
                </a:lnTo>
                <a:cubicBezTo>
                  <a:pt x="12313" y="17417"/>
                  <a:pt x="12711" y="17866"/>
                  <a:pt x="13110" y="18314"/>
                </a:cubicBezTo>
                <a:lnTo>
                  <a:pt x="13808" y="19112"/>
                </a:lnTo>
                <a:cubicBezTo>
                  <a:pt x="13359" y="18813"/>
                  <a:pt x="12861" y="18464"/>
                  <a:pt x="12362" y="18115"/>
                </a:cubicBezTo>
                <a:cubicBezTo>
                  <a:pt x="11864" y="17816"/>
                  <a:pt x="11316" y="17517"/>
                  <a:pt x="10767" y="17168"/>
                </a:cubicBezTo>
                <a:cubicBezTo>
                  <a:pt x="10219" y="16869"/>
                  <a:pt x="9820" y="16669"/>
                  <a:pt x="9322" y="16470"/>
                </a:cubicBezTo>
                <a:cubicBezTo>
                  <a:pt x="8823" y="16221"/>
                  <a:pt x="8325" y="15972"/>
                  <a:pt x="7827" y="15722"/>
                </a:cubicBezTo>
                <a:cubicBezTo>
                  <a:pt x="7577" y="15623"/>
                  <a:pt x="7328" y="15523"/>
                  <a:pt x="7079" y="15423"/>
                </a:cubicBezTo>
                <a:lnTo>
                  <a:pt x="6281" y="15124"/>
                </a:lnTo>
                <a:cubicBezTo>
                  <a:pt x="5733" y="14925"/>
                  <a:pt x="5185" y="14775"/>
                  <a:pt x="4587" y="14626"/>
                </a:cubicBezTo>
                <a:cubicBezTo>
                  <a:pt x="4038" y="14476"/>
                  <a:pt x="3490" y="14376"/>
                  <a:pt x="2892" y="14327"/>
                </a:cubicBezTo>
                <a:lnTo>
                  <a:pt x="1995" y="14327"/>
                </a:lnTo>
                <a:cubicBezTo>
                  <a:pt x="1745" y="14376"/>
                  <a:pt x="1446" y="14426"/>
                  <a:pt x="1197" y="14526"/>
                </a:cubicBezTo>
                <a:lnTo>
                  <a:pt x="898" y="14676"/>
                </a:lnTo>
                <a:cubicBezTo>
                  <a:pt x="798" y="14775"/>
                  <a:pt x="649" y="14925"/>
                  <a:pt x="549" y="15074"/>
                </a:cubicBezTo>
                <a:cubicBezTo>
                  <a:pt x="449" y="15324"/>
                  <a:pt x="400" y="15573"/>
                  <a:pt x="400" y="15822"/>
                </a:cubicBezTo>
                <a:lnTo>
                  <a:pt x="400" y="15872"/>
                </a:lnTo>
                <a:cubicBezTo>
                  <a:pt x="449" y="16171"/>
                  <a:pt x="549" y="16470"/>
                  <a:pt x="699" y="16719"/>
                </a:cubicBezTo>
                <a:cubicBezTo>
                  <a:pt x="1048" y="17218"/>
                  <a:pt x="1496" y="17616"/>
                  <a:pt x="2044" y="17915"/>
                </a:cubicBezTo>
                <a:cubicBezTo>
                  <a:pt x="2244" y="18065"/>
                  <a:pt x="2493" y="18165"/>
                  <a:pt x="2742" y="18264"/>
                </a:cubicBezTo>
                <a:cubicBezTo>
                  <a:pt x="2992" y="18414"/>
                  <a:pt x="3241" y="18464"/>
                  <a:pt x="3490" y="18563"/>
                </a:cubicBezTo>
                <a:cubicBezTo>
                  <a:pt x="3739" y="18663"/>
                  <a:pt x="4088" y="18763"/>
                  <a:pt x="4387" y="18863"/>
                </a:cubicBezTo>
                <a:lnTo>
                  <a:pt x="5235" y="19062"/>
                </a:lnTo>
                <a:cubicBezTo>
                  <a:pt x="5833" y="19211"/>
                  <a:pt x="6381" y="19361"/>
                  <a:pt x="6979" y="19461"/>
                </a:cubicBezTo>
                <a:cubicBezTo>
                  <a:pt x="7378" y="19560"/>
                  <a:pt x="7727" y="19610"/>
                  <a:pt x="8126" y="19760"/>
                </a:cubicBezTo>
                <a:lnTo>
                  <a:pt x="8524" y="19859"/>
                </a:lnTo>
                <a:lnTo>
                  <a:pt x="8624" y="19859"/>
                </a:lnTo>
                <a:lnTo>
                  <a:pt x="9322" y="20059"/>
                </a:lnTo>
                <a:lnTo>
                  <a:pt x="9122" y="20009"/>
                </a:lnTo>
                <a:lnTo>
                  <a:pt x="9122" y="20009"/>
                </a:lnTo>
                <a:cubicBezTo>
                  <a:pt x="9671" y="20208"/>
                  <a:pt x="10219" y="20408"/>
                  <a:pt x="10767" y="20607"/>
                </a:cubicBezTo>
                <a:lnTo>
                  <a:pt x="11565" y="20856"/>
                </a:lnTo>
                <a:cubicBezTo>
                  <a:pt x="11864" y="20956"/>
                  <a:pt x="12163" y="21056"/>
                  <a:pt x="12412" y="21155"/>
                </a:cubicBezTo>
                <a:cubicBezTo>
                  <a:pt x="12961" y="21355"/>
                  <a:pt x="13509" y="21604"/>
                  <a:pt x="14057" y="21853"/>
                </a:cubicBezTo>
                <a:cubicBezTo>
                  <a:pt x="14306" y="21953"/>
                  <a:pt x="14556" y="22103"/>
                  <a:pt x="14855" y="22252"/>
                </a:cubicBezTo>
                <a:cubicBezTo>
                  <a:pt x="15104" y="22352"/>
                  <a:pt x="15303" y="22451"/>
                  <a:pt x="15503" y="22601"/>
                </a:cubicBezTo>
                <a:lnTo>
                  <a:pt x="15602" y="22651"/>
                </a:lnTo>
                <a:cubicBezTo>
                  <a:pt x="16101" y="22950"/>
                  <a:pt x="16599" y="23299"/>
                  <a:pt x="17098" y="23648"/>
                </a:cubicBezTo>
                <a:cubicBezTo>
                  <a:pt x="17596" y="23997"/>
                  <a:pt x="18145" y="24346"/>
                  <a:pt x="18693" y="24645"/>
                </a:cubicBezTo>
                <a:cubicBezTo>
                  <a:pt x="18892" y="24794"/>
                  <a:pt x="19092" y="24944"/>
                  <a:pt x="19291" y="25093"/>
                </a:cubicBezTo>
                <a:cubicBezTo>
                  <a:pt x="18842" y="24894"/>
                  <a:pt x="18344" y="24694"/>
                  <a:pt x="17845" y="24545"/>
                </a:cubicBezTo>
                <a:cubicBezTo>
                  <a:pt x="17397" y="24346"/>
                  <a:pt x="16849" y="24146"/>
                  <a:pt x="16300" y="23997"/>
                </a:cubicBezTo>
                <a:cubicBezTo>
                  <a:pt x="16051" y="23897"/>
                  <a:pt x="15802" y="23797"/>
                  <a:pt x="15553" y="23747"/>
                </a:cubicBezTo>
                <a:lnTo>
                  <a:pt x="14655" y="23448"/>
                </a:lnTo>
                <a:lnTo>
                  <a:pt x="13808" y="23249"/>
                </a:lnTo>
                <a:lnTo>
                  <a:pt x="13010" y="23000"/>
                </a:lnTo>
                <a:lnTo>
                  <a:pt x="12163" y="22800"/>
                </a:lnTo>
                <a:cubicBezTo>
                  <a:pt x="11914" y="22750"/>
                  <a:pt x="11615" y="22701"/>
                  <a:pt x="11316" y="22651"/>
                </a:cubicBezTo>
                <a:lnTo>
                  <a:pt x="9571" y="22352"/>
                </a:lnTo>
                <a:cubicBezTo>
                  <a:pt x="8973" y="22302"/>
                  <a:pt x="8425" y="22202"/>
                  <a:pt x="7827" y="22152"/>
                </a:cubicBezTo>
                <a:cubicBezTo>
                  <a:pt x="7527" y="22127"/>
                  <a:pt x="7228" y="22115"/>
                  <a:pt x="6929" y="22115"/>
                </a:cubicBezTo>
                <a:cubicBezTo>
                  <a:pt x="6630" y="22115"/>
                  <a:pt x="6331" y="22127"/>
                  <a:pt x="6032" y="22152"/>
                </a:cubicBezTo>
                <a:cubicBezTo>
                  <a:pt x="5484" y="22202"/>
                  <a:pt x="4935" y="22302"/>
                  <a:pt x="4437" y="22501"/>
                </a:cubicBezTo>
                <a:cubicBezTo>
                  <a:pt x="4337" y="22551"/>
                  <a:pt x="4238" y="22601"/>
                  <a:pt x="4138" y="22651"/>
                </a:cubicBezTo>
                <a:cubicBezTo>
                  <a:pt x="4038" y="22701"/>
                  <a:pt x="3939" y="22701"/>
                  <a:pt x="3839" y="22750"/>
                </a:cubicBezTo>
                <a:cubicBezTo>
                  <a:pt x="3739" y="22850"/>
                  <a:pt x="3640" y="22950"/>
                  <a:pt x="3540" y="23050"/>
                </a:cubicBezTo>
                <a:cubicBezTo>
                  <a:pt x="3440" y="23149"/>
                  <a:pt x="3340" y="23299"/>
                  <a:pt x="3241" y="23448"/>
                </a:cubicBezTo>
                <a:cubicBezTo>
                  <a:pt x="3141" y="23698"/>
                  <a:pt x="3091" y="23997"/>
                  <a:pt x="3091" y="24246"/>
                </a:cubicBezTo>
                <a:cubicBezTo>
                  <a:pt x="3091" y="24296"/>
                  <a:pt x="3091" y="24296"/>
                  <a:pt x="3091" y="24346"/>
                </a:cubicBezTo>
                <a:cubicBezTo>
                  <a:pt x="3091" y="24595"/>
                  <a:pt x="3191" y="24844"/>
                  <a:pt x="3340" y="25093"/>
                </a:cubicBezTo>
                <a:cubicBezTo>
                  <a:pt x="3390" y="25193"/>
                  <a:pt x="3490" y="25293"/>
                  <a:pt x="3540" y="25342"/>
                </a:cubicBezTo>
                <a:cubicBezTo>
                  <a:pt x="3640" y="25492"/>
                  <a:pt x="3739" y="25592"/>
                  <a:pt x="3889" y="25691"/>
                </a:cubicBezTo>
                <a:cubicBezTo>
                  <a:pt x="3988" y="25791"/>
                  <a:pt x="4138" y="25891"/>
                  <a:pt x="4287" y="25990"/>
                </a:cubicBezTo>
                <a:cubicBezTo>
                  <a:pt x="4836" y="26290"/>
                  <a:pt x="5384" y="26489"/>
                  <a:pt x="5932" y="26589"/>
                </a:cubicBezTo>
                <a:cubicBezTo>
                  <a:pt x="6231" y="26688"/>
                  <a:pt x="6481" y="26688"/>
                  <a:pt x="6730" y="26738"/>
                </a:cubicBezTo>
                <a:cubicBezTo>
                  <a:pt x="7029" y="26788"/>
                  <a:pt x="7378" y="26838"/>
                  <a:pt x="7627" y="26838"/>
                </a:cubicBezTo>
                <a:lnTo>
                  <a:pt x="8524" y="26938"/>
                </a:lnTo>
                <a:cubicBezTo>
                  <a:pt x="8823" y="26938"/>
                  <a:pt x="9073" y="26987"/>
                  <a:pt x="9372" y="27037"/>
                </a:cubicBezTo>
                <a:cubicBezTo>
                  <a:pt x="10070" y="27087"/>
                  <a:pt x="10718" y="27087"/>
                  <a:pt x="11415" y="27137"/>
                </a:cubicBezTo>
                <a:cubicBezTo>
                  <a:pt x="12113" y="27187"/>
                  <a:pt x="12761" y="27187"/>
                  <a:pt x="13409" y="27187"/>
                </a:cubicBezTo>
                <a:cubicBezTo>
                  <a:pt x="14605" y="27286"/>
                  <a:pt x="15752" y="27386"/>
                  <a:pt x="16898" y="27536"/>
                </a:cubicBezTo>
                <a:cubicBezTo>
                  <a:pt x="17497" y="27635"/>
                  <a:pt x="18045" y="27735"/>
                  <a:pt x="18593" y="27835"/>
                </a:cubicBezTo>
                <a:cubicBezTo>
                  <a:pt x="18892" y="27934"/>
                  <a:pt x="19191" y="27984"/>
                  <a:pt x="19490" y="28084"/>
                </a:cubicBezTo>
                <a:cubicBezTo>
                  <a:pt x="19789" y="28134"/>
                  <a:pt x="20039" y="28184"/>
                  <a:pt x="20338" y="28283"/>
                </a:cubicBezTo>
                <a:lnTo>
                  <a:pt x="20886" y="28433"/>
                </a:lnTo>
                <a:cubicBezTo>
                  <a:pt x="21634" y="28682"/>
                  <a:pt x="22431" y="28931"/>
                  <a:pt x="23179" y="29230"/>
                </a:cubicBezTo>
                <a:cubicBezTo>
                  <a:pt x="23628" y="29380"/>
                  <a:pt x="24026" y="29579"/>
                  <a:pt x="24425" y="29779"/>
                </a:cubicBezTo>
                <a:cubicBezTo>
                  <a:pt x="24824" y="29978"/>
                  <a:pt x="25272" y="30227"/>
                  <a:pt x="25671" y="30427"/>
                </a:cubicBezTo>
                <a:cubicBezTo>
                  <a:pt x="25920" y="30576"/>
                  <a:pt x="26120" y="30726"/>
                  <a:pt x="26319" y="30925"/>
                </a:cubicBezTo>
                <a:lnTo>
                  <a:pt x="26718" y="31174"/>
                </a:lnTo>
                <a:lnTo>
                  <a:pt x="26369" y="31075"/>
                </a:lnTo>
                <a:cubicBezTo>
                  <a:pt x="25771" y="30875"/>
                  <a:pt x="25173" y="30676"/>
                  <a:pt x="24624" y="30526"/>
                </a:cubicBezTo>
                <a:cubicBezTo>
                  <a:pt x="24026" y="30377"/>
                  <a:pt x="23478" y="30277"/>
                  <a:pt x="22880" y="30177"/>
                </a:cubicBezTo>
                <a:cubicBezTo>
                  <a:pt x="22332" y="30128"/>
                  <a:pt x="21684" y="30028"/>
                  <a:pt x="21085" y="29928"/>
                </a:cubicBezTo>
                <a:cubicBezTo>
                  <a:pt x="20487" y="29829"/>
                  <a:pt x="19939" y="29779"/>
                  <a:pt x="19391" y="29729"/>
                </a:cubicBezTo>
                <a:cubicBezTo>
                  <a:pt x="18842" y="29679"/>
                  <a:pt x="18244" y="29629"/>
                  <a:pt x="17646" y="29629"/>
                </a:cubicBezTo>
                <a:cubicBezTo>
                  <a:pt x="16998" y="29629"/>
                  <a:pt x="16350" y="29629"/>
                  <a:pt x="15702" y="29679"/>
                </a:cubicBezTo>
                <a:cubicBezTo>
                  <a:pt x="15403" y="29679"/>
                  <a:pt x="15104" y="29729"/>
                  <a:pt x="14805" y="29779"/>
                </a:cubicBezTo>
                <a:cubicBezTo>
                  <a:pt x="14506" y="29829"/>
                  <a:pt x="14207" y="29928"/>
                  <a:pt x="13858" y="29978"/>
                </a:cubicBezTo>
                <a:lnTo>
                  <a:pt x="13958" y="29928"/>
                </a:lnTo>
                <a:lnTo>
                  <a:pt x="13958" y="29928"/>
                </a:lnTo>
                <a:cubicBezTo>
                  <a:pt x="13459" y="30078"/>
                  <a:pt x="12961" y="30227"/>
                  <a:pt x="12462" y="30427"/>
                </a:cubicBezTo>
                <a:cubicBezTo>
                  <a:pt x="11864" y="30626"/>
                  <a:pt x="11366" y="31075"/>
                  <a:pt x="11116" y="31673"/>
                </a:cubicBezTo>
                <a:cubicBezTo>
                  <a:pt x="11066" y="31922"/>
                  <a:pt x="11066" y="32171"/>
                  <a:pt x="11066" y="32421"/>
                </a:cubicBezTo>
                <a:cubicBezTo>
                  <a:pt x="11066" y="32620"/>
                  <a:pt x="11116" y="32869"/>
                  <a:pt x="11216" y="33068"/>
                </a:cubicBezTo>
                <a:cubicBezTo>
                  <a:pt x="11415" y="33417"/>
                  <a:pt x="11764" y="33716"/>
                  <a:pt x="12163" y="33866"/>
                </a:cubicBezTo>
                <a:cubicBezTo>
                  <a:pt x="12313" y="33916"/>
                  <a:pt x="12462" y="34016"/>
                  <a:pt x="12662" y="34016"/>
                </a:cubicBezTo>
                <a:cubicBezTo>
                  <a:pt x="12761" y="34065"/>
                  <a:pt x="12911" y="34115"/>
                  <a:pt x="13060" y="34115"/>
                </a:cubicBezTo>
                <a:cubicBezTo>
                  <a:pt x="13359" y="34165"/>
                  <a:pt x="13658" y="34215"/>
                  <a:pt x="13908" y="34215"/>
                </a:cubicBezTo>
                <a:cubicBezTo>
                  <a:pt x="14207" y="34240"/>
                  <a:pt x="14506" y="34252"/>
                  <a:pt x="14805" y="34252"/>
                </a:cubicBezTo>
                <a:cubicBezTo>
                  <a:pt x="15104" y="34252"/>
                  <a:pt x="15403" y="34240"/>
                  <a:pt x="15702" y="34215"/>
                </a:cubicBezTo>
                <a:cubicBezTo>
                  <a:pt x="16250" y="34165"/>
                  <a:pt x="16799" y="34115"/>
                  <a:pt x="17347" y="34016"/>
                </a:cubicBezTo>
                <a:lnTo>
                  <a:pt x="19042" y="33716"/>
                </a:lnTo>
                <a:cubicBezTo>
                  <a:pt x="19291" y="33667"/>
                  <a:pt x="19590" y="33667"/>
                  <a:pt x="19839" y="33617"/>
                </a:cubicBezTo>
                <a:cubicBezTo>
                  <a:pt x="20138" y="33567"/>
                  <a:pt x="20388" y="33567"/>
                  <a:pt x="20637" y="33517"/>
                </a:cubicBezTo>
                <a:cubicBezTo>
                  <a:pt x="21584" y="33467"/>
                  <a:pt x="22581" y="33368"/>
                  <a:pt x="23528" y="33368"/>
                </a:cubicBezTo>
                <a:cubicBezTo>
                  <a:pt x="24375" y="33368"/>
                  <a:pt x="25223" y="33467"/>
                  <a:pt x="26070" y="33567"/>
                </a:cubicBezTo>
                <a:cubicBezTo>
                  <a:pt x="26917" y="33716"/>
                  <a:pt x="27715" y="33916"/>
                  <a:pt x="28562" y="34115"/>
                </a:cubicBezTo>
                <a:lnTo>
                  <a:pt x="28463" y="34115"/>
                </a:lnTo>
                <a:cubicBezTo>
                  <a:pt x="28911" y="34265"/>
                  <a:pt x="29360" y="34364"/>
                  <a:pt x="29758" y="34514"/>
                </a:cubicBezTo>
                <a:lnTo>
                  <a:pt x="29709" y="34514"/>
                </a:lnTo>
                <a:lnTo>
                  <a:pt x="30257" y="34664"/>
                </a:lnTo>
                <a:cubicBezTo>
                  <a:pt x="30755" y="34863"/>
                  <a:pt x="31304" y="35012"/>
                  <a:pt x="31752" y="35212"/>
                </a:cubicBezTo>
                <a:cubicBezTo>
                  <a:pt x="32400" y="35511"/>
                  <a:pt x="32949" y="35760"/>
                  <a:pt x="33497" y="36059"/>
                </a:cubicBezTo>
                <a:cubicBezTo>
                  <a:pt x="33597" y="36109"/>
                  <a:pt x="33646" y="36109"/>
                  <a:pt x="33696" y="36109"/>
                </a:cubicBezTo>
                <a:lnTo>
                  <a:pt x="34245" y="36458"/>
                </a:lnTo>
                <a:lnTo>
                  <a:pt x="34245" y="36458"/>
                </a:lnTo>
                <a:lnTo>
                  <a:pt x="33248" y="36159"/>
                </a:lnTo>
                <a:cubicBezTo>
                  <a:pt x="32699" y="36059"/>
                  <a:pt x="32101" y="35960"/>
                  <a:pt x="31553" y="35860"/>
                </a:cubicBezTo>
                <a:cubicBezTo>
                  <a:pt x="30955" y="35760"/>
                  <a:pt x="30456" y="35660"/>
                  <a:pt x="29908" y="35611"/>
                </a:cubicBezTo>
                <a:cubicBezTo>
                  <a:pt x="29609" y="35561"/>
                  <a:pt x="29260" y="35511"/>
                  <a:pt x="29011" y="35461"/>
                </a:cubicBezTo>
                <a:cubicBezTo>
                  <a:pt x="28712" y="35411"/>
                  <a:pt x="28413" y="35411"/>
                  <a:pt x="28163" y="35361"/>
                </a:cubicBezTo>
                <a:cubicBezTo>
                  <a:pt x="27864" y="35361"/>
                  <a:pt x="27615" y="35312"/>
                  <a:pt x="27316" y="35312"/>
                </a:cubicBezTo>
                <a:lnTo>
                  <a:pt x="26519" y="35262"/>
                </a:lnTo>
                <a:cubicBezTo>
                  <a:pt x="25920" y="35262"/>
                  <a:pt x="25322" y="35262"/>
                  <a:pt x="24774" y="35312"/>
                </a:cubicBezTo>
                <a:cubicBezTo>
                  <a:pt x="24275" y="35361"/>
                  <a:pt x="23827" y="35561"/>
                  <a:pt x="23428" y="35810"/>
                </a:cubicBezTo>
                <a:cubicBezTo>
                  <a:pt x="23328" y="35910"/>
                  <a:pt x="23229" y="36009"/>
                  <a:pt x="23129" y="36109"/>
                </a:cubicBezTo>
                <a:cubicBezTo>
                  <a:pt x="22980" y="36308"/>
                  <a:pt x="22880" y="36508"/>
                  <a:pt x="22830" y="36757"/>
                </a:cubicBezTo>
                <a:cubicBezTo>
                  <a:pt x="22780" y="36907"/>
                  <a:pt x="22780" y="37056"/>
                  <a:pt x="22830" y="37206"/>
                </a:cubicBezTo>
                <a:cubicBezTo>
                  <a:pt x="22830" y="37256"/>
                  <a:pt x="22830" y="37305"/>
                  <a:pt x="22830" y="37355"/>
                </a:cubicBezTo>
                <a:cubicBezTo>
                  <a:pt x="22830" y="37455"/>
                  <a:pt x="22880" y="37555"/>
                  <a:pt x="22930" y="37654"/>
                </a:cubicBezTo>
                <a:cubicBezTo>
                  <a:pt x="23029" y="37854"/>
                  <a:pt x="23179" y="38053"/>
                  <a:pt x="23378" y="38203"/>
                </a:cubicBezTo>
                <a:cubicBezTo>
                  <a:pt x="23777" y="38502"/>
                  <a:pt x="24226" y="38651"/>
                  <a:pt x="24724" y="38751"/>
                </a:cubicBezTo>
                <a:cubicBezTo>
                  <a:pt x="25173" y="38801"/>
                  <a:pt x="25621" y="38851"/>
                  <a:pt x="26070" y="38851"/>
                </a:cubicBezTo>
                <a:lnTo>
                  <a:pt x="29110" y="38851"/>
                </a:lnTo>
                <a:cubicBezTo>
                  <a:pt x="29609" y="38851"/>
                  <a:pt x="29958" y="38751"/>
                  <a:pt x="30357" y="38751"/>
                </a:cubicBezTo>
                <a:cubicBezTo>
                  <a:pt x="30755" y="38701"/>
                  <a:pt x="31204" y="38701"/>
                  <a:pt x="31653" y="38651"/>
                </a:cubicBezTo>
                <a:lnTo>
                  <a:pt x="33447" y="38651"/>
                </a:lnTo>
                <a:cubicBezTo>
                  <a:pt x="33995" y="38651"/>
                  <a:pt x="34544" y="38751"/>
                  <a:pt x="35142" y="38801"/>
                </a:cubicBezTo>
                <a:cubicBezTo>
                  <a:pt x="35690" y="38851"/>
                  <a:pt x="36288" y="38900"/>
                  <a:pt x="36886" y="39000"/>
                </a:cubicBezTo>
                <a:cubicBezTo>
                  <a:pt x="38083" y="39199"/>
                  <a:pt x="39279" y="39399"/>
                  <a:pt x="40475" y="39598"/>
                </a:cubicBezTo>
                <a:lnTo>
                  <a:pt x="40625" y="39598"/>
                </a:lnTo>
                <a:cubicBezTo>
                  <a:pt x="40675" y="39623"/>
                  <a:pt x="40712" y="39636"/>
                  <a:pt x="40749" y="39636"/>
                </a:cubicBezTo>
                <a:cubicBezTo>
                  <a:pt x="40787" y="39636"/>
                  <a:pt x="40824" y="39623"/>
                  <a:pt x="40874" y="39598"/>
                </a:cubicBezTo>
                <a:cubicBezTo>
                  <a:pt x="41372" y="39798"/>
                  <a:pt x="41871" y="39997"/>
                  <a:pt x="42419" y="40196"/>
                </a:cubicBezTo>
                <a:cubicBezTo>
                  <a:pt x="42469" y="40221"/>
                  <a:pt x="42531" y="40234"/>
                  <a:pt x="42600" y="40234"/>
                </a:cubicBezTo>
                <a:cubicBezTo>
                  <a:pt x="42668" y="40234"/>
                  <a:pt x="42743" y="40221"/>
                  <a:pt x="42818" y="40196"/>
                </a:cubicBezTo>
                <a:cubicBezTo>
                  <a:pt x="42918" y="40147"/>
                  <a:pt x="43017" y="40047"/>
                  <a:pt x="43067" y="39947"/>
                </a:cubicBezTo>
                <a:cubicBezTo>
                  <a:pt x="43167" y="39698"/>
                  <a:pt x="43067" y="39399"/>
                  <a:pt x="42818" y="39249"/>
                </a:cubicBezTo>
                <a:cubicBezTo>
                  <a:pt x="42170" y="39050"/>
                  <a:pt x="41522" y="38801"/>
                  <a:pt x="40874" y="38502"/>
                </a:cubicBezTo>
                <a:lnTo>
                  <a:pt x="40276" y="38153"/>
                </a:lnTo>
                <a:cubicBezTo>
                  <a:pt x="40126" y="38003"/>
                  <a:pt x="39977" y="37903"/>
                  <a:pt x="39827" y="37804"/>
                </a:cubicBezTo>
                <a:lnTo>
                  <a:pt x="39827" y="37804"/>
                </a:lnTo>
                <a:lnTo>
                  <a:pt x="39927" y="37854"/>
                </a:lnTo>
                <a:lnTo>
                  <a:pt x="39528" y="37555"/>
                </a:lnTo>
                <a:lnTo>
                  <a:pt x="39428" y="37455"/>
                </a:lnTo>
                <a:cubicBezTo>
                  <a:pt x="39179" y="37056"/>
                  <a:pt x="38980" y="36657"/>
                  <a:pt x="38781" y="36259"/>
                </a:cubicBezTo>
                <a:cubicBezTo>
                  <a:pt x="38581" y="35810"/>
                  <a:pt x="38332" y="35411"/>
                  <a:pt x="38133" y="35012"/>
                </a:cubicBezTo>
                <a:cubicBezTo>
                  <a:pt x="37933" y="34614"/>
                  <a:pt x="37784" y="33966"/>
                  <a:pt x="37634" y="33467"/>
                </a:cubicBezTo>
                <a:cubicBezTo>
                  <a:pt x="37435" y="32969"/>
                  <a:pt x="37285" y="32421"/>
                  <a:pt x="37185" y="31872"/>
                </a:cubicBezTo>
                <a:cubicBezTo>
                  <a:pt x="37036" y="31324"/>
                  <a:pt x="36936" y="30726"/>
                  <a:pt x="36837" y="30177"/>
                </a:cubicBezTo>
                <a:cubicBezTo>
                  <a:pt x="36737" y="29629"/>
                  <a:pt x="36637" y="29081"/>
                  <a:pt x="36537" y="28533"/>
                </a:cubicBezTo>
                <a:cubicBezTo>
                  <a:pt x="36537" y="28383"/>
                  <a:pt x="36488" y="28184"/>
                  <a:pt x="36488" y="28034"/>
                </a:cubicBezTo>
                <a:cubicBezTo>
                  <a:pt x="36388" y="27386"/>
                  <a:pt x="36338" y="26838"/>
                  <a:pt x="36288" y="26240"/>
                </a:cubicBezTo>
                <a:cubicBezTo>
                  <a:pt x="36189" y="25642"/>
                  <a:pt x="36189" y="24944"/>
                  <a:pt x="36089" y="24296"/>
                </a:cubicBezTo>
                <a:cubicBezTo>
                  <a:pt x="36089" y="24346"/>
                  <a:pt x="36089" y="24346"/>
                  <a:pt x="36089" y="24395"/>
                </a:cubicBezTo>
                <a:cubicBezTo>
                  <a:pt x="36039" y="23249"/>
                  <a:pt x="35790" y="22152"/>
                  <a:pt x="35391" y="21106"/>
                </a:cubicBezTo>
                <a:cubicBezTo>
                  <a:pt x="35192" y="20607"/>
                  <a:pt x="34942" y="20159"/>
                  <a:pt x="34693" y="19710"/>
                </a:cubicBezTo>
                <a:cubicBezTo>
                  <a:pt x="34544" y="19560"/>
                  <a:pt x="34394" y="19411"/>
                  <a:pt x="34294" y="19261"/>
                </a:cubicBezTo>
                <a:cubicBezTo>
                  <a:pt x="33995" y="19012"/>
                  <a:pt x="33646" y="18863"/>
                  <a:pt x="33298" y="18863"/>
                </a:cubicBezTo>
                <a:cubicBezTo>
                  <a:pt x="32949" y="18863"/>
                  <a:pt x="32650" y="19012"/>
                  <a:pt x="32450" y="19211"/>
                </a:cubicBezTo>
                <a:cubicBezTo>
                  <a:pt x="32350" y="19311"/>
                  <a:pt x="32251" y="19411"/>
                  <a:pt x="32151" y="19511"/>
                </a:cubicBezTo>
                <a:cubicBezTo>
                  <a:pt x="32051" y="19610"/>
                  <a:pt x="32002" y="19710"/>
                  <a:pt x="31902" y="19859"/>
                </a:cubicBezTo>
                <a:cubicBezTo>
                  <a:pt x="31802" y="20009"/>
                  <a:pt x="31752" y="20208"/>
                  <a:pt x="31702" y="20408"/>
                </a:cubicBezTo>
                <a:cubicBezTo>
                  <a:pt x="31653" y="20657"/>
                  <a:pt x="31603" y="20906"/>
                  <a:pt x="31603" y="21155"/>
                </a:cubicBezTo>
                <a:cubicBezTo>
                  <a:pt x="31603" y="21455"/>
                  <a:pt x="31603" y="21704"/>
                  <a:pt x="31603" y="21953"/>
                </a:cubicBezTo>
                <a:cubicBezTo>
                  <a:pt x="31603" y="22252"/>
                  <a:pt x="31603" y="22551"/>
                  <a:pt x="31653" y="22800"/>
                </a:cubicBezTo>
                <a:cubicBezTo>
                  <a:pt x="31702" y="23398"/>
                  <a:pt x="31752" y="23997"/>
                  <a:pt x="31902" y="24595"/>
                </a:cubicBezTo>
                <a:cubicBezTo>
                  <a:pt x="32002" y="25143"/>
                  <a:pt x="32101" y="25691"/>
                  <a:pt x="32251" y="26240"/>
                </a:cubicBezTo>
                <a:cubicBezTo>
                  <a:pt x="32400" y="26838"/>
                  <a:pt x="32500" y="27336"/>
                  <a:pt x="32650" y="27885"/>
                </a:cubicBezTo>
                <a:cubicBezTo>
                  <a:pt x="32849" y="28383"/>
                  <a:pt x="32998" y="28981"/>
                  <a:pt x="33198" y="29529"/>
                </a:cubicBezTo>
                <a:cubicBezTo>
                  <a:pt x="33298" y="29779"/>
                  <a:pt x="33397" y="30078"/>
                  <a:pt x="33497" y="30377"/>
                </a:cubicBezTo>
                <a:cubicBezTo>
                  <a:pt x="33646" y="30676"/>
                  <a:pt x="33746" y="31025"/>
                  <a:pt x="33896" y="31324"/>
                </a:cubicBezTo>
                <a:cubicBezTo>
                  <a:pt x="34145" y="31872"/>
                  <a:pt x="34394" y="32421"/>
                  <a:pt x="34693" y="32919"/>
                </a:cubicBezTo>
                <a:cubicBezTo>
                  <a:pt x="34992" y="33467"/>
                  <a:pt x="35291" y="33966"/>
                  <a:pt x="35590" y="34414"/>
                </a:cubicBezTo>
                <a:cubicBezTo>
                  <a:pt x="35939" y="34913"/>
                  <a:pt x="36288" y="35461"/>
                  <a:pt x="36637" y="35960"/>
                </a:cubicBezTo>
                <a:cubicBezTo>
                  <a:pt x="36936" y="36308"/>
                  <a:pt x="37235" y="36707"/>
                  <a:pt x="37534" y="37056"/>
                </a:cubicBezTo>
                <a:cubicBezTo>
                  <a:pt x="37036" y="36807"/>
                  <a:pt x="36537" y="36558"/>
                  <a:pt x="36089" y="36308"/>
                </a:cubicBezTo>
                <a:cubicBezTo>
                  <a:pt x="35391" y="35910"/>
                  <a:pt x="34693" y="35511"/>
                  <a:pt x="33995" y="35062"/>
                </a:cubicBezTo>
                <a:lnTo>
                  <a:pt x="32949" y="34414"/>
                </a:lnTo>
                <a:lnTo>
                  <a:pt x="32799" y="34165"/>
                </a:lnTo>
                <a:cubicBezTo>
                  <a:pt x="32699" y="33966"/>
                  <a:pt x="32600" y="33766"/>
                  <a:pt x="32500" y="33567"/>
                </a:cubicBezTo>
                <a:cubicBezTo>
                  <a:pt x="32400" y="33318"/>
                  <a:pt x="32350" y="33118"/>
                  <a:pt x="32251" y="32919"/>
                </a:cubicBezTo>
                <a:lnTo>
                  <a:pt x="32251" y="32919"/>
                </a:lnTo>
                <a:cubicBezTo>
                  <a:pt x="32251" y="32927"/>
                  <a:pt x="32251" y="32934"/>
                  <a:pt x="32251" y="32942"/>
                </a:cubicBezTo>
                <a:lnTo>
                  <a:pt x="32251" y="32942"/>
                </a:lnTo>
                <a:cubicBezTo>
                  <a:pt x="32076" y="32485"/>
                  <a:pt x="31943" y="32025"/>
                  <a:pt x="31852" y="31523"/>
                </a:cubicBezTo>
                <a:cubicBezTo>
                  <a:pt x="31752" y="31025"/>
                  <a:pt x="31603" y="30526"/>
                  <a:pt x="31503" y="30028"/>
                </a:cubicBezTo>
                <a:cubicBezTo>
                  <a:pt x="31403" y="29529"/>
                  <a:pt x="31354" y="28931"/>
                  <a:pt x="31254" y="28333"/>
                </a:cubicBezTo>
                <a:cubicBezTo>
                  <a:pt x="31204" y="28084"/>
                  <a:pt x="31154" y="27785"/>
                  <a:pt x="31154" y="27486"/>
                </a:cubicBezTo>
                <a:cubicBezTo>
                  <a:pt x="31104" y="27237"/>
                  <a:pt x="31054" y="26938"/>
                  <a:pt x="31005" y="26688"/>
                </a:cubicBezTo>
                <a:cubicBezTo>
                  <a:pt x="31005" y="26589"/>
                  <a:pt x="31005" y="26539"/>
                  <a:pt x="31005" y="26439"/>
                </a:cubicBezTo>
                <a:cubicBezTo>
                  <a:pt x="30955" y="26040"/>
                  <a:pt x="30855" y="25592"/>
                  <a:pt x="30805" y="25193"/>
                </a:cubicBezTo>
                <a:cubicBezTo>
                  <a:pt x="30755" y="24794"/>
                  <a:pt x="30755" y="24445"/>
                  <a:pt x="30706" y="24096"/>
                </a:cubicBezTo>
                <a:cubicBezTo>
                  <a:pt x="30706" y="23747"/>
                  <a:pt x="30656" y="23299"/>
                  <a:pt x="30606" y="22900"/>
                </a:cubicBezTo>
                <a:cubicBezTo>
                  <a:pt x="30556" y="22103"/>
                  <a:pt x="30506" y="21305"/>
                  <a:pt x="30406" y="20507"/>
                </a:cubicBezTo>
                <a:cubicBezTo>
                  <a:pt x="30307" y="19760"/>
                  <a:pt x="30257" y="18962"/>
                  <a:pt x="30157" y="18215"/>
                </a:cubicBezTo>
                <a:cubicBezTo>
                  <a:pt x="30107" y="17567"/>
                  <a:pt x="30008" y="17018"/>
                  <a:pt x="29958" y="16420"/>
                </a:cubicBezTo>
                <a:lnTo>
                  <a:pt x="29958" y="16570"/>
                </a:lnTo>
                <a:cubicBezTo>
                  <a:pt x="29908" y="15922"/>
                  <a:pt x="29808" y="15324"/>
                  <a:pt x="29659" y="14775"/>
                </a:cubicBezTo>
                <a:cubicBezTo>
                  <a:pt x="29609" y="14177"/>
                  <a:pt x="29410" y="13629"/>
                  <a:pt x="29160" y="13130"/>
                </a:cubicBezTo>
                <a:cubicBezTo>
                  <a:pt x="29011" y="12831"/>
                  <a:pt x="28861" y="12582"/>
                  <a:pt x="28662" y="12333"/>
                </a:cubicBezTo>
                <a:cubicBezTo>
                  <a:pt x="28562" y="12233"/>
                  <a:pt x="28463" y="12133"/>
                  <a:pt x="28363" y="12034"/>
                </a:cubicBezTo>
                <a:cubicBezTo>
                  <a:pt x="28213" y="11884"/>
                  <a:pt x="28064" y="11785"/>
                  <a:pt x="27864" y="11685"/>
                </a:cubicBezTo>
                <a:cubicBezTo>
                  <a:pt x="27765" y="11635"/>
                  <a:pt x="27615" y="11585"/>
                  <a:pt x="27515" y="11535"/>
                </a:cubicBezTo>
                <a:cubicBezTo>
                  <a:pt x="27366" y="11485"/>
                  <a:pt x="27266" y="11485"/>
                  <a:pt x="27167" y="11436"/>
                </a:cubicBezTo>
                <a:lnTo>
                  <a:pt x="26867" y="11436"/>
                </a:lnTo>
                <a:cubicBezTo>
                  <a:pt x="26768" y="11485"/>
                  <a:pt x="26668" y="11535"/>
                  <a:pt x="26568" y="11585"/>
                </a:cubicBezTo>
                <a:cubicBezTo>
                  <a:pt x="26369" y="11685"/>
                  <a:pt x="26219" y="11785"/>
                  <a:pt x="26120" y="11934"/>
                </a:cubicBezTo>
                <a:cubicBezTo>
                  <a:pt x="25970" y="12084"/>
                  <a:pt x="25821" y="12333"/>
                  <a:pt x="25771" y="12532"/>
                </a:cubicBezTo>
                <a:cubicBezTo>
                  <a:pt x="25621" y="13031"/>
                  <a:pt x="25522" y="13529"/>
                  <a:pt x="25422" y="14028"/>
                </a:cubicBezTo>
                <a:cubicBezTo>
                  <a:pt x="25372" y="14626"/>
                  <a:pt x="25322" y="15224"/>
                  <a:pt x="25322" y="15822"/>
                </a:cubicBezTo>
                <a:lnTo>
                  <a:pt x="25322" y="16669"/>
                </a:lnTo>
                <a:lnTo>
                  <a:pt x="25322" y="16819"/>
                </a:lnTo>
                <a:cubicBezTo>
                  <a:pt x="25322" y="17068"/>
                  <a:pt x="25322" y="17317"/>
                  <a:pt x="25372" y="17517"/>
                </a:cubicBezTo>
                <a:cubicBezTo>
                  <a:pt x="25422" y="18165"/>
                  <a:pt x="25522" y="18763"/>
                  <a:pt x="25621" y="19411"/>
                </a:cubicBezTo>
                <a:cubicBezTo>
                  <a:pt x="25671" y="20009"/>
                  <a:pt x="25821" y="20607"/>
                  <a:pt x="25920" y="21205"/>
                </a:cubicBezTo>
                <a:cubicBezTo>
                  <a:pt x="26070" y="21754"/>
                  <a:pt x="26219" y="22402"/>
                  <a:pt x="26419" y="23000"/>
                </a:cubicBezTo>
                <a:cubicBezTo>
                  <a:pt x="26568" y="23598"/>
                  <a:pt x="26718" y="24146"/>
                  <a:pt x="26867" y="24744"/>
                </a:cubicBezTo>
                <a:cubicBezTo>
                  <a:pt x="27017" y="25293"/>
                  <a:pt x="27216" y="25891"/>
                  <a:pt x="27416" y="26439"/>
                </a:cubicBezTo>
                <a:cubicBezTo>
                  <a:pt x="27815" y="27635"/>
                  <a:pt x="28213" y="28782"/>
                  <a:pt x="28762" y="29928"/>
                </a:cubicBezTo>
                <a:cubicBezTo>
                  <a:pt x="28961" y="30427"/>
                  <a:pt x="29260" y="30925"/>
                  <a:pt x="29559" y="31424"/>
                </a:cubicBezTo>
                <a:cubicBezTo>
                  <a:pt x="29758" y="31822"/>
                  <a:pt x="30008" y="32171"/>
                  <a:pt x="30257" y="32570"/>
                </a:cubicBezTo>
                <a:cubicBezTo>
                  <a:pt x="29509" y="32022"/>
                  <a:pt x="28811" y="31473"/>
                  <a:pt x="28064" y="30925"/>
                </a:cubicBezTo>
                <a:cubicBezTo>
                  <a:pt x="27565" y="30526"/>
                  <a:pt x="27117" y="30177"/>
                  <a:pt x="26618" y="29779"/>
                </a:cubicBezTo>
                <a:cubicBezTo>
                  <a:pt x="26319" y="29579"/>
                  <a:pt x="26020" y="29330"/>
                  <a:pt x="25721" y="29131"/>
                </a:cubicBezTo>
                <a:cubicBezTo>
                  <a:pt x="25771" y="29031"/>
                  <a:pt x="25721" y="28931"/>
                  <a:pt x="25671" y="28832"/>
                </a:cubicBezTo>
                <a:cubicBezTo>
                  <a:pt x="25571" y="28632"/>
                  <a:pt x="25472" y="28433"/>
                  <a:pt x="25372" y="28184"/>
                </a:cubicBezTo>
                <a:cubicBezTo>
                  <a:pt x="25123" y="27586"/>
                  <a:pt x="24923" y="26987"/>
                  <a:pt x="24774" y="26389"/>
                </a:cubicBezTo>
                <a:cubicBezTo>
                  <a:pt x="24674" y="26040"/>
                  <a:pt x="24575" y="25741"/>
                  <a:pt x="24475" y="25392"/>
                </a:cubicBezTo>
                <a:cubicBezTo>
                  <a:pt x="24425" y="25093"/>
                  <a:pt x="24375" y="24794"/>
                  <a:pt x="24325" y="24445"/>
                </a:cubicBezTo>
                <a:lnTo>
                  <a:pt x="24325" y="24595"/>
                </a:lnTo>
                <a:cubicBezTo>
                  <a:pt x="24275" y="23947"/>
                  <a:pt x="24126" y="23249"/>
                  <a:pt x="24076" y="22601"/>
                </a:cubicBezTo>
                <a:cubicBezTo>
                  <a:pt x="23976" y="22053"/>
                  <a:pt x="23927" y="21504"/>
                  <a:pt x="23927" y="20956"/>
                </a:cubicBezTo>
                <a:cubicBezTo>
                  <a:pt x="23877" y="20408"/>
                  <a:pt x="23877" y="19810"/>
                  <a:pt x="23927" y="19261"/>
                </a:cubicBezTo>
                <a:cubicBezTo>
                  <a:pt x="23927" y="18663"/>
                  <a:pt x="23976" y="18115"/>
                  <a:pt x="23976" y="17517"/>
                </a:cubicBezTo>
                <a:lnTo>
                  <a:pt x="23976" y="15872"/>
                </a:lnTo>
                <a:cubicBezTo>
                  <a:pt x="23976" y="15373"/>
                  <a:pt x="23976" y="14825"/>
                  <a:pt x="23927" y="14277"/>
                </a:cubicBezTo>
                <a:cubicBezTo>
                  <a:pt x="23927" y="14028"/>
                  <a:pt x="23877" y="13728"/>
                  <a:pt x="23827" y="13429"/>
                </a:cubicBezTo>
                <a:cubicBezTo>
                  <a:pt x="23827" y="13180"/>
                  <a:pt x="23827" y="12881"/>
                  <a:pt x="23777" y="12582"/>
                </a:cubicBezTo>
                <a:cubicBezTo>
                  <a:pt x="23827" y="11436"/>
                  <a:pt x="23677" y="10289"/>
                  <a:pt x="23428" y="9193"/>
                </a:cubicBezTo>
                <a:cubicBezTo>
                  <a:pt x="23328" y="8893"/>
                  <a:pt x="23229" y="8594"/>
                  <a:pt x="23029" y="8345"/>
                </a:cubicBezTo>
                <a:cubicBezTo>
                  <a:pt x="22880" y="8046"/>
                  <a:pt x="22631" y="7797"/>
                  <a:pt x="22431" y="7597"/>
                </a:cubicBezTo>
                <a:cubicBezTo>
                  <a:pt x="22232" y="7398"/>
                  <a:pt x="21983" y="7249"/>
                  <a:pt x="21684" y="7199"/>
                </a:cubicBezTo>
                <a:cubicBezTo>
                  <a:pt x="21584" y="7174"/>
                  <a:pt x="21484" y="7161"/>
                  <a:pt x="21391" y="7161"/>
                </a:cubicBezTo>
                <a:cubicBezTo>
                  <a:pt x="21297" y="7161"/>
                  <a:pt x="21210" y="7174"/>
                  <a:pt x="21135" y="7199"/>
                </a:cubicBezTo>
                <a:cubicBezTo>
                  <a:pt x="20936" y="7199"/>
                  <a:pt x="20736" y="7249"/>
                  <a:pt x="20587" y="7348"/>
                </a:cubicBezTo>
                <a:cubicBezTo>
                  <a:pt x="20437" y="7448"/>
                  <a:pt x="20288" y="7548"/>
                  <a:pt x="20188" y="7647"/>
                </a:cubicBezTo>
                <a:cubicBezTo>
                  <a:pt x="20088" y="7797"/>
                  <a:pt x="19989" y="7897"/>
                  <a:pt x="19889" y="8046"/>
                </a:cubicBezTo>
                <a:cubicBezTo>
                  <a:pt x="19740" y="8295"/>
                  <a:pt x="19590" y="8594"/>
                  <a:pt x="19540" y="8893"/>
                </a:cubicBezTo>
                <a:cubicBezTo>
                  <a:pt x="19440" y="9143"/>
                  <a:pt x="19391" y="9442"/>
                  <a:pt x="19391" y="9741"/>
                </a:cubicBezTo>
                <a:cubicBezTo>
                  <a:pt x="19341" y="10040"/>
                  <a:pt x="19291" y="10289"/>
                  <a:pt x="19291" y="10588"/>
                </a:cubicBezTo>
                <a:cubicBezTo>
                  <a:pt x="19241" y="10837"/>
                  <a:pt x="19241" y="11137"/>
                  <a:pt x="19241" y="11436"/>
                </a:cubicBezTo>
                <a:cubicBezTo>
                  <a:pt x="19241" y="11735"/>
                  <a:pt x="19241" y="11934"/>
                  <a:pt x="19241" y="12233"/>
                </a:cubicBezTo>
                <a:lnTo>
                  <a:pt x="19291" y="12881"/>
                </a:lnTo>
                <a:cubicBezTo>
                  <a:pt x="19341" y="13429"/>
                  <a:pt x="19391" y="13928"/>
                  <a:pt x="19440" y="14426"/>
                </a:cubicBezTo>
                <a:lnTo>
                  <a:pt x="19440" y="14327"/>
                </a:lnTo>
                <a:cubicBezTo>
                  <a:pt x="19440" y="14626"/>
                  <a:pt x="19540" y="14925"/>
                  <a:pt x="19590" y="15274"/>
                </a:cubicBezTo>
                <a:cubicBezTo>
                  <a:pt x="19640" y="15573"/>
                  <a:pt x="19690" y="15822"/>
                  <a:pt x="19740" y="16121"/>
                </a:cubicBezTo>
                <a:cubicBezTo>
                  <a:pt x="19839" y="16719"/>
                  <a:pt x="19939" y="17268"/>
                  <a:pt x="20039" y="17866"/>
                </a:cubicBezTo>
                <a:cubicBezTo>
                  <a:pt x="20138" y="18464"/>
                  <a:pt x="20238" y="19062"/>
                  <a:pt x="20388" y="19660"/>
                </a:cubicBezTo>
                <a:cubicBezTo>
                  <a:pt x="20487" y="20258"/>
                  <a:pt x="20687" y="20856"/>
                  <a:pt x="20836" y="21455"/>
                </a:cubicBezTo>
                <a:cubicBezTo>
                  <a:pt x="20986" y="22053"/>
                  <a:pt x="21185" y="22701"/>
                  <a:pt x="21384" y="23349"/>
                </a:cubicBezTo>
                <a:cubicBezTo>
                  <a:pt x="21534" y="23947"/>
                  <a:pt x="21733" y="24395"/>
                  <a:pt x="21933" y="24944"/>
                </a:cubicBezTo>
                <a:cubicBezTo>
                  <a:pt x="22132" y="25442"/>
                  <a:pt x="22381" y="26040"/>
                  <a:pt x="22680" y="26638"/>
                </a:cubicBezTo>
                <a:lnTo>
                  <a:pt x="22381" y="26339"/>
                </a:lnTo>
                <a:lnTo>
                  <a:pt x="19740" y="23947"/>
                </a:lnTo>
                <a:lnTo>
                  <a:pt x="19291" y="23498"/>
                </a:lnTo>
                <a:cubicBezTo>
                  <a:pt x="19191" y="23249"/>
                  <a:pt x="19042" y="23000"/>
                  <a:pt x="18942" y="22750"/>
                </a:cubicBezTo>
                <a:lnTo>
                  <a:pt x="18543" y="21803"/>
                </a:lnTo>
                <a:cubicBezTo>
                  <a:pt x="18394" y="21405"/>
                  <a:pt x="18244" y="21006"/>
                  <a:pt x="18194" y="20607"/>
                </a:cubicBezTo>
                <a:cubicBezTo>
                  <a:pt x="18045" y="20159"/>
                  <a:pt x="17945" y="19760"/>
                  <a:pt x="17845" y="19311"/>
                </a:cubicBezTo>
                <a:cubicBezTo>
                  <a:pt x="17746" y="18863"/>
                  <a:pt x="17696" y="18563"/>
                  <a:pt x="17646" y="18165"/>
                </a:cubicBezTo>
                <a:cubicBezTo>
                  <a:pt x="17596" y="17766"/>
                  <a:pt x="17497" y="17268"/>
                  <a:pt x="17447" y="16819"/>
                </a:cubicBezTo>
                <a:cubicBezTo>
                  <a:pt x="17397" y="16370"/>
                  <a:pt x="17397" y="15872"/>
                  <a:pt x="17347" y="15423"/>
                </a:cubicBezTo>
                <a:cubicBezTo>
                  <a:pt x="17347" y="14975"/>
                  <a:pt x="17347" y="14376"/>
                  <a:pt x="17347" y="13828"/>
                </a:cubicBezTo>
                <a:cubicBezTo>
                  <a:pt x="17347" y="13280"/>
                  <a:pt x="17447" y="12831"/>
                  <a:pt x="17497" y="12333"/>
                </a:cubicBezTo>
                <a:cubicBezTo>
                  <a:pt x="17546" y="11785"/>
                  <a:pt x="17546" y="11236"/>
                  <a:pt x="17546" y="10738"/>
                </a:cubicBezTo>
                <a:cubicBezTo>
                  <a:pt x="17546" y="10189"/>
                  <a:pt x="17546" y="9591"/>
                  <a:pt x="17497" y="9043"/>
                </a:cubicBezTo>
                <a:cubicBezTo>
                  <a:pt x="17447" y="8495"/>
                  <a:pt x="17497" y="7897"/>
                  <a:pt x="17497" y="7348"/>
                </a:cubicBezTo>
                <a:cubicBezTo>
                  <a:pt x="17497" y="6700"/>
                  <a:pt x="17447" y="6102"/>
                  <a:pt x="17397" y="5504"/>
                </a:cubicBezTo>
                <a:cubicBezTo>
                  <a:pt x="17297" y="4956"/>
                  <a:pt x="17098" y="4407"/>
                  <a:pt x="16749" y="3909"/>
                </a:cubicBezTo>
                <a:cubicBezTo>
                  <a:pt x="16649" y="3759"/>
                  <a:pt x="16549" y="3610"/>
                  <a:pt x="16400" y="3510"/>
                </a:cubicBezTo>
                <a:cubicBezTo>
                  <a:pt x="16350" y="3410"/>
                  <a:pt x="16250" y="3361"/>
                  <a:pt x="16151" y="3311"/>
                </a:cubicBezTo>
                <a:cubicBezTo>
                  <a:pt x="16101" y="3211"/>
                  <a:pt x="16001" y="3161"/>
                  <a:pt x="15951" y="3161"/>
                </a:cubicBezTo>
                <a:cubicBezTo>
                  <a:pt x="15805" y="3088"/>
                  <a:pt x="15659" y="3042"/>
                  <a:pt x="15533" y="3042"/>
                </a:cubicBezTo>
                <a:cubicBezTo>
                  <a:pt x="15487" y="3042"/>
                  <a:pt x="15443" y="3048"/>
                  <a:pt x="15403" y="3062"/>
                </a:cubicBezTo>
                <a:cubicBezTo>
                  <a:pt x="15154" y="3062"/>
                  <a:pt x="14954" y="3111"/>
                  <a:pt x="14755" y="3211"/>
                </a:cubicBezTo>
                <a:cubicBezTo>
                  <a:pt x="14506" y="3311"/>
                  <a:pt x="14306" y="3510"/>
                  <a:pt x="14157" y="3710"/>
                </a:cubicBezTo>
                <a:cubicBezTo>
                  <a:pt x="14057" y="3859"/>
                  <a:pt x="13958" y="3959"/>
                  <a:pt x="13858" y="4108"/>
                </a:cubicBezTo>
                <a:cubicBezTo>
                  <a:pt x="13808" y="4258"/>
                  <a:pt x="13708" y="4358"/>
                  <a:pt x="13658" y="4507"/>
                </a:cubicBezTo>
                <a:cubicBezTo>
                  <a:pt x="13509" y="4806"/>
                  <a:pt x="13359" y="5055"/>
                  <a:pt x="13260" y="5354"/>
                </a:cubicBezTo>
                <a:cubicBezTo>
                  <a:pt x="13110" y="5953"/>
                  <a:pt x="13010" y="6501"/>
                  <a:pt x="12961" y="7099"/>
                </a:cubicBezTo>
                <a:cubicBezTo>
                  <a:pt x="12911" y="7697"/>
                  <a:pt x="12911" y="8245"/>
                  <a:pt x="12911" y="8844"/>
                </a:cubicBezTo>
                <a:lnTo>
                  <a:pt x="12911" y="9641"/>
                </a:lnTo>
                <a:cubicBezTo>
                  <a:pt x="12911" y="9940"/>
                  <a:pt x="12961" y="10239"/>
                  <a:pt x="13010" y="10489"/>
                </a:cubicBezTo>
                <a:cubicBezTo>
                  <a:pt x="13010" y="10788"/>
                  <a:pt x="13060" y="11137"/>
                  <a:pt x="13060" y="11485"/>
                </a:cubicBezTo>
                <a:cubicBezTo>
                  <a:pt x="13110" y="11834"/>
                  <a:pt x="13160" y="11984"/>
                  <a:pt x="13210" y="12233"/>
                </a:cubicBezTo>
                <a:cubicBezTo>
                  <a:pt x="13260" y="12532"/>
                  <a:pt x="13359" y="12881"/>
                  <a:pt x="13409" y="13130"/>
                </a:cubicBezTo>
                <a:cubicBezTo>
                  <a:pt x="13459" y="13429"/>
                  <a:pt x="13509" y="13728"/>
                  <a:pt x="13559" y="14028"/>
                </a:cubicBezTo>
                <a:cubicBezTo>
                  <a:pt x="13708" y="14576"/>
                  <a:pt x="13908" y="15124"/>
                  <a:pt x="14107" y="15672"/>
                </a:cubicBezTo>
                <a:cubicBezTo>
                  <a:pt x="14257" y="16221"/>
                  <a:pt x="14456" y="16769"/>
                  <a:pt x="14655" y="17317"/>
                </a:cubicBezTo>
                <a:cubicBezTo>
                  <a:pt x="14805" y="17866"/>
                  <a:pt x="15054" y="18563"/>
                  <a:pt x="15353" y="19211"/>
                </a:cubicBezTo>
                <a:cubicBezTo>
                  <a:pt x="15253" y="19112"/>
                  <a:pt x="15154" y="19012"/>
                  <a:pt x="15054" y="18912"/>
                </a:cubicBezTo>
                <a:cubicBezTo>
                  <a:pt x="14257" y="18015"/>
                  <a:pt x="13509" y="17118"/>
                  <a:pt x="12711" y="16221"/>
                </a:cubicBezTo>
                <a:cubicBezTo>
                  <a:pt x="12313" y="15772"/>
                  <a:pt x="11914" y="15373"/>
                  <a:pt x="11565" y="14875"/>
                </a:cubicBezTo>
                <a:lnTo>
                  <a:pt x="11266" y="14476"/>
                </a:lnTo>
                <a:cubicBezTo>
                  <a:pt x="11266" y="14426"/>
                  <a:pt x="11266" y="14376"/>
                  <a:pt x="11266" y="14376"/>
                </a:cubicBezTo>
                <a:cubicBezTo>
                  <a:pt x="11216" y="14177"/>
                  <a:pt x="11116" y="13978"/>
                  <a:pt x="11066" y="13778"/>
                </a:cubicBezTo>
                <a:cubicBezTo>
                  <a:pt x="11017" y="13579"/>
                  <a:pt x="10967" y="13429"/>
                  <a:pt x="10867" y="13230"/>
                </a:cubicBezTo>
                <a:cubicBezTo>
                  <a:pt x="10817" y="12931"/>
                  <a:pt x="10718" y="12632"/>
                  <a:pt x="10668" y="12283"/>
                </a:cubicBezTo>
                <a:lnTo>
                  <a:pt x="10668" y="12183"/>
                </a:lnTo>
                <a:cubicBezTo>
                  <a:pt x="10668" y="11934"/>
                  <a:pt x="10618" y="11635"/>
                  <a:pt x="10618" y="11386"/>
                </a:cubicBezTo>
                <a:lnTo>
                  <a:pt x="10618" y="10538"/>
                </a:lnTo>
                <a:cubicBezTo>
                  <a:pt x="10668" y="9890"/>
                  <a:pt x="10718" y="9292"/>
                  <a:pt x="10817" y="8644"/>
                </a:cubicBezTo>
                <a:cubicBezTo>
                  <a:pt x="10817" y="8345"/>
                  <a:pt x="10917" y="8046"/>
                  <a:pt x="10917" y="7747"/>
                </a:cubicBezTo>
                <a:cubicBezTo>
                  <a:pt x="10967" y="7448"/>
                  <a:pt x="11017" y="7149"/>
                  <a:pt x="11066" y="6800"/>
                </a:cubicBezTo>
                <a:lnTo>
                  <a:pt x="11066" y="6650"/>
                </a:lnTo>
                <a:cubicBezTo>
                  <a:pt x="11166" y="6202"/>
                  <a:pt x="11216" y="5753"/>
                  <a:pt x="11266" y="5255"/>
                </a:cubicBezTo>
                <a:cubicBezTo>
                  <a:pt x="11366" y="4756"/>
                  <a:pt x="11415" y="4208"/>
                  <a:pt x="11465" y="3660"/>
                </a:cubicBezTo>
                <a:cubicBezTo>
                  <a:pt x="11515" y="3361"/>
                  <a:pt x="11515" y="3111"/>
                  <a:pt x="11515" y="2812"/>
                </a:cubicBezTo>
                <a:cubicBezTo>
                  <a:pt x="11515" y="2513"/>
                  <a:pt x="11465" y="2214"/>
                  <a:pt x="11415" y="1915"/>
                </a:cubicBezTo>
                <a:cubicBezTo>
                  <a:pt x="11266" y="1367"/>
                  <a:pt x="10967" y="819"/>
                  <a:pt x="10568" y="420"/>
                </a:cubicBezTo>
                <a:cubicBezTo>
                  <a:pt x="10418" y="270"/>
                  <a:pt x="10219" y="171"/>
                  <a:pt x="10020" y="71"/>
                </a:cubicBezTo>
                <a:cubicBezTo>
                  <a:pt x="9914" y="36"/>
                  <a:pt x="9783" y="0"/>
                  <a:pt x="9645"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285681"/>
      </p:ext>
    </p:extLst>
  </p:cSld>
  <p:clrMapOvr>
    <a:masterClrMapping/>
  </p:clrMapOvr>
</p:sld>
</file>

<file path=ppt/theme/theme1.xml><?xml version="1.0" encoding="utf-8"?>
<a:theme xmlns:a="http://schemas.openxmlformats.org/drawingml/2006/main" name="Thème1">
  <a:themeElements>
    <a:clrScheme name="Personnalisé 1">
      <a:dk1>
        <a:srgbClr val="62738A"/>
      </a:dk1>
      <a:lt1>
        <a:srgbClr val="FFFFFF"/>
      </a:lt1>
      <a:dk2>
        <a:srgbClr val="998B82"/>
      </a:dk2>
      <a:lt2>
        <a:srgbClr val="F2F2F2"/>
      </a:lt2>
      <a:accent1>
        <a:srgbClr val="FE9C8F"/>
      </a:accent1>
      <a:accent2>
        <a:srgbClr val="FEB2A8"/>
      </a:accent2>
      <a:accent3>
        <a:srgbClr val="FACED6"/>
      </a:accent3>
      <a:accent4>
        <a:srgbClr val="E3C9C9"/>
      </a:accent4>
      <a:accent5>
        <a:srgbClr val="BFD6EB"/>
      </a:accent5>
      <a:accent6>
        <a:srgbClr val="8FB8DD"/>
      </a:accent6>
      <a:hlink>
        <a:srgbClr val="FFFFFF"/>
      </a:hlink>
      <a:folHlink>
        <a:srgbClr val="8FB8DD"/>
      </a:folHlink>
    </a:clrScheme>
    <a:fontScheme name="Cute">
      <a:majorFont>
        <a:latin typeface="Yellow Rabbit - Personal Use"/>
        <a:ea typeface=""/>
        <a:cs typeface=""/>
      </a:majorFont>
      <a:minorFont>
        <a:latin typeface="Arial Nova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ésentation1" id="{32071EBC-AEC8-4FDC-AA8E-85C67983FE32}" vid="{F101B63D-BCE3-4F28-B00B-D6B9C0EC978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cute resume</Template>
  <TotalTime>1378</TotalTime>
  <Words>9348</Words>
  <Application>Microsoft Office PowerPoint</Application>
  <PresentationFormat>Grand écran</PresentationFormat>
  <Paragraphs>1014</Paragraphs>
  <Slides>20</Slides>
  <Notes>7</Notes>
  <HiddenSlides>0</HiddenSlides>
  <MMClips>0</MMClips>
  <ScaleCrop>false</ScaleCrop>
  <HeadingPairs>
    <vt:vector size="6" baseType="variant">
      <vt:variant>
        <vt:lpstr>Polices utilisées</vt:lpstr>
      </vt:variant>
      <vt:variant>
        <vt:i4>13</vt:i4>
      </vt:variant>
      <vt:variant>
        <vt:lpstr>Thème</vt:lpstr>
      </vt:variant>
      <vt:variant>
        <vt:i4>1</vt:i4>
      </vt:variant>
      <vt:variant>
        <vt:lpstr>Titres des diapositives</vt:lpstr>
      </vt:variant>
      <vt:variant>
        <vt:i4>20</vt:i4>
      </vt:variant>
    </vt:vector>
  </HeadingPairs>
  <TitlesOfParts>
    <vt:vector size="34" baseType="lpstr">
      <vt:lpstr>BitstreamVeraSans-Bold</vt:lpstr>
      <vt:lpstr>BitstreamVeraSansMono-Roman</vt:lpstr>
      <vt:lpstr>Typo Oval Light Demo</vt:lpstr>
      <vt:lpstr>Amatic SC</vt:lpstr>
      <vt:lpstr>Arial</vt:lpstr>
      <vt:lpstr>Arial Nova Light</vt:lpstr>
      <vt:lpstr>Calibri</vt:lpstr>
      <vt:lpstr>Consolas</vt:lpstr>
      <vt:lpstr>Courier New</vt:lpstr>
      <vt:lpstr>Muli</vt:lpstr>
      <vt:lpstr>Pumpkin Story</vt:lpstr>
      <vt:lpstr>Randomly Cute</vt:lpstr>
      <vt:lpstr>Yellow Rabbit - Personal Use</vt:lpstr>
      <vt:lpstr>Thème1</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Hadil Helali</dc:creator>
  <cp:lastModifiedBy>Hadil Helali</cp:lastModifiedBy>
  <cp:revision>21</cp:revision>
  <dcterms:created xsi:type="dcterms:W3CDTF">2021-09-16T12:54:08Z</dcterms:created>
  <dcterms:modified xsi:type="dcterms:W3CDTF">2021-11-20T18:47:00Z</dcterms:modified>
</cp:coreProperties>
</file>