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3E245-EB85-4442-8650-8ED666920ED3}" v="61" dt="2020-11-12T08:42:52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ayamouna@gmail.com" userId="b476c83de3bd9d4f" providerId="LiveId" clId="{2B03E245-EB85-4442-8650-8ED666920ED3}"/>
    <pc:docChg chg="undo custSel addSld delSld modSld sldOrd">
      <pc:chgData name="jarrayamouna@gmail.com" userId="b476c83de3bd9d4f" providerId="LiveId" clId="{2B03E245-EB85-4442-8650-8ED666920ED3}" dt="2020-11-12T11:44:09.373" v="2629" actId="1076"/>
      <pc:docMkLst>
        <pc:docMk/>
      </pc:docMkLst>
      <pc:sldChg chg="addSp delSp modSp new mod">
        <pc:chgData name="jarrayamouna@gmail.com" userId="b476c83de3bd9d4f" providerId="LiveId" clId="{2B03E245-EB85-4442-8650-8ED666920ED3}" dt="2020-11-12T08:08:50.452" v="817" actId="20577"/>
        <pc:sldMkLst>
          <pc:docMk/>
          <pc:sldMk cId="509571836" sldId="256"/>
        </pc:sldMkLst>
        <pc:spChg chg="del">
          <ac:chgData name="jarrayamouna@gmail.com" userId="b476c83de3bd9d4f" providerId="LiveId" clId="{2B03E245-EB85-4442-8650-8ED666920ED3}" dt="2020-11-05T10:51:16.516" v="14" actId="478"/>
          <ac:spMkLst>
            <pc:docMk/>
            <pc:sldMk cId="509571836" sldId="256"/>
            <ac:spMk id="2" creationId="{6A6500D2-563C-4686-9208-5737B78D661B}"/>
          </ac:spMkLst>
        </pc:spChg>
        <pc:spChg chg="add mod">
          <ac:chgData name="jarrayamouna@gmail.com" userId="b476c83de3bd9d4f" providerId="LiveId" clId="{2B03E245-EB85-4442-8650-8ED666920ED3}" dt="2020-11-12T08:04:49.006" v="533" actId="255"/>
          <ac:spMkLst>
            <pc:docMk/>
            <pc:sldMk cId="509571836" sldId="256"/>
            <ac:spMk id="2" creationId="{EF6452B5-92CA-4CF9-8B10-ED4ACF0FFAA6}"/>
          </ac:spMkLst>
        </pc:spChg>
        <pc:spChg chg="del">
          <ac:chgData name="jarrayamouna@gmail.com" userId="b476c83de3bd9d4f" providerId="LiveId" clId="{2B03E245-EB85-4442-8650-8ED666920ED3}" dt="2020-11-05T10:51:18.679" v="15" actId="478"/>
          <ac:spMkLst>
            <pc:docMk/>
            <pc:sldMk cId="509571836" sldId="256"/>
            <ac:spMk id="3" creationId="{3244035F-7ACE-401C-B47E-907203A4B843}"/>
          </ac:spMkLst>
        </pc:spChg>
        <pc:spChg chg="add mod">
          <ac:chgData name="jarrayamouna@gmail.com" userId="b476c83de3bd9d4f" providerId="LiveId" clId="{2B03E245-EB85-4442-8650-8ED666920ED3}" dt="2020-11-12T08:08:50.452" v="817" actId="20577"/>
          <ac:spMkLst>
            <pc:docMk/>
            <pc:sldMk cId="509571836" sldId="256"/>
            <ac:spMk id="3" creationId="{A2338A13-2311-40C0-8CA5-59183A79DB81}"/>
          </ac:spMkLst>
        </pc:spChg>
        <pc:spChg chg="add del mod">
          <ac:chgData name="jarrayamouna@gmail.com" userId="b476c83de3bd9d4f" providerId="LiveId" clId="{2B03E245-EB85-4442-8650-8ED666920ED3}" dt="2020-11-12T08:03:12.348" v="445" actId="21"/>
          <ac:spMkLst>
            <pc:docMk/>
            <pc:sldMk cId="509571836" sldId="256"/>
            <ac:spMk id="4" creationId="{26FE871B-5E1B-43F0-8EB2-108CB5F9A65C}"/>
          </ac:spMkLst>
        </pc:spChg>
        <pc:spChg chg="add del mod">
          <ac:chgData name="jarrayamouna@gmail.com" userId="b476c83de3bd9d4f" providerId="LiveId" clId="{2B03E245-EB85-4442-8650-8ED666920ED3}" dt="2020-11-12T08:03:12.348" v="445" actId="21"/>
          <ac:spMkLst>
            <pc:docMk/>
            <pc:sldMk cId="509571836" sldId="256"/>
            <ac:spMk id="7" creationId="{95605600-93A0-4AD3-BFF0-FEFEA219A81B}"/>
          </ac:spMkLst>
        </pc:spChg>
        <pc:spChg chg="add del mod">
          <ac:chgData name="jarrayamouna@gmail.com" userId="b476c83de3bd9d4f" providerId="LiveId" clId="{2B03E245-EB85-4442-8650-8ED666920ED3}" dt="2020-11-12T08:03:12.348" v="445" actId="21"/>
          <ac:spMkLst>
            <pc:docMk/>
            <pc:sldMk cId="509571836" sldId="256"/>
            <ac:spMk id="8" creationId="{940A6B37-719F-4566-AB4E-D19BC5D80F33}"/>
          </ac:spMkLst>
        </pc:spChg>
        <pc:spChg chg="add del mod">
          <ac:chgData name="jarrayamouna@gmail.com" userId="b476c83de3bd9d4f" providerId="LiveId" clId="{2B03E245-EB85-4442-8650-8ED666920ED3}" dt="2020-11-12T08:03:12.348" v="445" actId="21"/>
          <ac:spMkLst>
            <pc:docMk/>
            <pc:sldMk cId="509571836" sldId="256"/>
            <ac:spMk id="10" creationId="{D31FEE8C-9233-487D-B51A-0D2DB49B011B}"/>
          </ac:spMkLst>
        </pc:spChg>
        <pc:spChg chg="add del mod">
          <ac:chgData name="jarrayamouna@gmail.com" userId="b476c83de3bd9d4f" providerId="LiveId" clId="{2B03E245-EB85-4442-8650-8ED666920ED3}" dt="2020-11-12T08:03:12.348" v="445" actId="21"/>
          <ac:spMkLst>
            <pc:docMk/>
            <pc:sldMk cId="509571836" sldId="256"/>
            <ac:spMk id="11" creationId="{2BE7C4D7-0B3B-46F7-B510-DCD9D0684808}"/>
          </ac:spMkLst>
        </pc:spChg>
        <pc:spChg chg="add del mod">
          <ac:chgData name="jarrayamouna@gmail.com" userId="b476c83de3bd9d4f" providerId="LiveId" clId="{2B03E245-EB85-4442-8650-8ED666920ED3}" dt="2020-11-12T08:03:12.348" v="445" actId="21"/>
          <ac:spMkLst>
            <pc:docMk/>
            <pc:sldMk cId="509571836" sldId="256"/>
            <ac:spMk id="16" creationId="{7842728C-482C-4160-BA74-5B53389534BD}"/>
          </ac:spMkLst>
        </pc:spChg>
        <pc:spChg chg="add del mod">
          <ac:chgData name="jarrayamouna@gmail.com" userId="b476c83de3bd9d4f" providerId="LiveId" clId="{2B03E245-EB85-4442-8650-8ED666920ED3}" dt="2020-11-12T08:03:12.348" v="445" actId="21"/>
          <ac:spMkLst>
            <pc:docMk/>
            <pc:sldMk cId="509571836" sldId="256"/>
            <ac:spMk id="17" creationId="{42876D4D-9E8F-4B07-8D7C-2AF3BACBDF35}"/>
          </ac:spMkLst>
        </pc:spChg>
        <pc:spChg chg="add mod">
          <ac:chgData name="jarrayamouna@gmail.com" userId="b476c83de3bd9d4f" providerId="LiveId" clId="{2B03E245-EB85-4442-8650-8ED666920ED3}" dt="2020-11-12T08:05:15.051" v="584" actId="1035"/>
          <ac:spMkLst>
            <pc:docMk/>
            <pc:sldMk cId="509571836" sldId="256"/>
            <ac:spMk id="18" creationId="{AF446D54-9797-49A0-98BA-EBBD2DA9B596}"/>
          </ac:spMkLst>
        </pc:spChg>
        <pc:spChg chg="add mod">
          <ac:chgData name="jarrayamouna@gmail.com" userId="b476c83de3bd9d4f" providerId="LiveId" clId="{2B03E245-EB85-4442-8650-8ED666920ED3}" dt="2020-11-12T08:05:15.051" v="584" actId="1035"/>
          <ac:spMkLst>
            <pc:docMk/>
            <pc:sldMk cId="509571836" sldId="256"/>
            <ac:spMk id="21" creationId="{66CDC5BA-1256-4403-9926-EEF6ADEFF005}"/>
          </ac:spMkLst>
        </pc:spChg>
        <pc:spChg chg="add mod">
          <ac:chgData name="jarrayamouna@gmail.com" userId="b476c83de3bd9d4f" providerId="LiveId" clId="{2B03E245-EB85-4442-8650-8ED666920ED3}" dt="2020-11-12T08:05:15.051" v="584" actId="1035"/>
          <ac:spMkLst>
            <pc:docMk/>
            <pc:sldMk cId="509571836" sldId="256"/>
            <ac:spMk id="22" creationId="{095D5D92-4BA7-47BB-9E47-43B7802586A3}"/>
          </ac:spMkLst>
        </pc:spChg>
        <pc:spChg chg="add mod">
          <ac:chgData name="jarrayamouna@gmail.com" userId="b476c83de3bd9d4f" providerId="LiveId" clId="{2B03E245-EB85-4442-8650-8ED666920ED3}" dt="2020-11-12T08:05:15.051" v="584" actId="1035"/>
          <ac:spMkLst>
            <pc:docMk/>
            <pc:sldMk cId="509571836" sldId="256"/>
            <ac:spMk id="24" creationId="{0FA5D850-7BE2-40D2-89F8-744CF8F741BE}"/>
          </ac:spMkLst>
        </pc:spChg>
        <pc:spChg chg="add mod">
          <ac:chgData name="jarrayamouna@gmail.com" userId="b476c83de3bd9d4f" providerId="LiveId" clId="{2B03E245-EB85-4442-8650-8ED666920ED3}" dt="2020-11-12T08:05:15.051" v="584" actId="1035"/>
          <ac:spMkLst>
            <pc:docMk/>
            <pc:sldMk cId="509571836" sldId="256"/>
            <ac:spMk id="25" creationId="{B49F70C6-4610-4C10-BCA0-483309DEFC28}"/>
          </ac:spMkLst>
        </pc:spChg>
        <pc:spChg chg="add mod">
          <ac:chgData name="jarrayamouna@gmail.com" userId="b476c83de3bd9d4f" providerId="LiveId" clId="{2B03E245-EB85-4442-8650-8ED666920ED3}" dt="2020-11-12T08:05:15.051" v="584" actId="1035"/>
          <ac:spMkLst>
            <pc:docMk/>
            <pc:sldMk cId="509571836" sldId="256"/>
            <ac:spMk id="28" creationId="{03378664-DE6D-4B53-BF72-4BF5356478EF}"/>
          </ac:spMkLst>
        </pc:spChg>
        <pc:spChg chg="add mod">
          <ac:chgData name="jarrayamouna@gmail.com" userId="b476c83de3bd9d4f" providerId="LiveId" clId="{2B03E245-EB85-4442-8650-8ED666920ED3}" dt="2020-11-12T08:05:15.051" v="584" actId="1035"/>
          <ac:spMkLst>
            <pc:docMk/>
            <pc:sldMk cId="509571836" sldId="256"/>
            <ac:spMk id="29" creationId="{65CF2C1F-B4CF-4860-A1DB-FFF1E72AA72B}"/>
          </ac:spMkLst>
        </pc:spChg>
        <pc:spChg chg="add mod">
          <ac:chgData name="jarrayamouna@gmail.com" userId="b476c83de3bd9d4f" providerId="LiveId" clId="{2B03E245-EB85-4442-8650-8ED666920ED3}" dt="2020-11-12T08:07:33.733" v="755" actId="1038"/>
          <ac:spMkLst>
            <pc:docMk/>
            <pc:sldMk cId="509571836" sldId="256"/>
            <ac:spMk id="31" creationId="{01F22C95-8292-42F1-BB50-BCD7262C81EC}"/>
          </ac:spMkLst>
        </pc:spChg>
        <pc:spChg chg="add mod">
          <ac:chgData name="jarrayamouna@gmail.com" userId="b476c83de3bd9d4f" providerId="LiveId" clId="{2B03E245-EB85-4442-8650-8ED666920ED3}" dt="2020-11-12T08:08:15.857" v="777" actId="313"/>
          <ac:spMkLst>
            <pc:docMk/>
            <pc:sldMk cId="509571836" sldId="256"/>
            <ac:spMk id="33" creationId="{F630BBBF-DBCF-4937-A09D-CA10CCCE7259}"/>
          </ac:spMkLst>
        </pc:spChg>
        <pc:cxnChg chg="add del mod">
          <ac:chgData name="jarrayamouna@gmail.com" userId="b476c83de3bd9d4f" providerId="LiveId" clId="{2B03E245-EB85-4442-8650-8ED666920ED3}" dt="2020-11-12T08:03:12.348" v="445" actId="21"/>
          <ac:cxnSpMkLst>
            <pc:docMk/>
            <pc:sldMk cId="509571836" sldId="256"/>
            <ac:cxnSpMk id="6" creationId="{EDB8E8BA-7678-4A91-8540-8B2D43490028}"/>
          </ac:cxnSpMkLst>
        </pc:cxnChg>
        <pc:cxnChg chg="add del mod">
          <ac:chgData name="jarrayamouna@gmail.com" userId="b476c83de3bd9d4f" providerId="LiveId" clId="{2B03E245-EB85-4442-8650-8ED666920ED3}" dt="2020-11-12T08:03:12.348" v="445" actId="21"/>
          <ac:cxnSpMkLst>
            <pc:docMk/>
            <pc:sldMk cId="509571836" sldId="256"/>
            <ac:cxnSpMk id="9" creationId="{6B24E0A0-D5C4-44D7-BBAD-BCECD9B0087A}"/>
          </ac:cxnSpMkLst>
        </pc:cxnChg>
        <pc:cxnChg chg="add mod">
          <ac:chgData name="jarrayamouna@gmail.com" userId="b476c83de3bd9d4f" providerId="LiveId" clId="{2B03E245-EB85-4442-8650-8ED666920ED3}" dt="2020-11-12T08:07:56.013" v="775" actId="13822"/>
          <ac:cxnSpMkLst>
            <pc:docMk/>
            <pc:sldMk cId="509571836" sldId="256"/>
            <ac:cxnSpMk id="12" creationId="{7B2D45E8-1450-4106-9519-C3D62349CC13}"/>
          </ac:cxnSpMkLst>
        </pc:cxnChg>
        <pc:cxnChg chg="add del mod">
          <ac:chgData name="jarrayamouna@gmail.com" userId="b476c83de3bd9d4f" providerId="LiveId" clId="{2B03E245-EB85-4442-8650-8ED666920ED3}" dt="2020-11-12T08:03:12.348" v="445" actId="21"/>
          <ac:cxnSpMkLst>
            <pc:docMk/>
            <pc:sldMk cId="509571836" sldId="256"/>
            <ac:cxnSpMk id="13" creationId="{E9061524-BCB8-4A02-8313-10D0B8854231}"/>
          </ac:cxnSpMkLst>
        </pc:cxnChg>
        <pc:cxnChg chg="add del mod">
          <ac:chgData name="jarrayamouna@gmail.com" userId="b476c83de3bd9d4f" providerId="LiveId" clId="{2B03E245-EB85-4442-8650-8ED666920ED3}" dt="2020-11-12T08:03:12.348" v="445" actId="21"/>
          <ac:cxnSpMkLst>
            <pc:docMk/>
            <pc:sldMk cId="509571836" sldId="256"/>
            <ac:cxnSpMk id="15" creationId="{5CD80F4C-F6E8-4659-97F9-B1D81B4D77CC}"/>
          </ac:cxnSpMkLst>
        </pc:cxnChg>
        <pc:cxnChg chg="add del mod">
          <ac:chgData name="jarrayamouna@gmail.com" userId="b476c83de3bd9d4f" providerId="LiveId" clId="{2B03E245-EB85-4442-8650-8ED666920ED3}" dt="2020-11-12T08:03:12.348" v="445" actId="21"/>
          <ac:cxnSpMkLst>
            <pc:docMk/>
            <pc:sldMk cId="509571836" sldId="256"/>
            <ac:cxnSpMk id="19" creationId="{FF5C553E-FE3C-48A9-9352-DBF3E3BBF743}"/>
          </ac:cxnSpMkLst>
        </pc:cxnChg>
        <pc:cxnChg chg="add mod">
          <ac:chgData name="jarrayamouna@gmail.com" userId="b476c83de3bd9d4f" providerId="LiveId" clId="{2B03E245-EB85-4442-8650-8ED666920ED3}" dt="2020-11-12T08:05:15.051" v="584" actId="1035"/>
          <ac:cxnSpMkLst>
            <pc:docMk/>
            <pc:sldMk cId="509571836" sldId="256"/>
            <ac:cxnSpMk id="20" creationId="{0D7960C6-3C1D-4877-8C1C-94D2433F37C1}"/>
          </ac:cxnSpMkLst>
        </pc:cxnChg>
        <pc:cxnChg chg="add mod">
          <ac:chgData name="jarrayamouna@gmail.com" userId="b476c83de3bd9d4f" providerId="LiveId" clId="{2B03E245-EB85-4442-8650-8ED666920ED3}" dt="2020-11-12T08:05:15.051" v="584" actId="1035"/>
          <ac:cxnSpMkLst>
            <pc:docMk/>
            <pc:sldMk cId="509571836" sldId="256"/>
            <ac:cxnSpMk id="23" creationId="{29FBE963-D0D4-47DD-9B1B-7B6BBE900B31}"/>
          </ac:cxnSpMkLst>
        </pc:cxnChg>
        <pc:cxnChg chg="add mod">
          <ac:chgData name="jarrayamouna@gmail.com" userId="b476c83de3bd9d4f" providerId="LiveId" clId="{2B03E245-EB85-4442-8650-8ED666920ED3}" dt="2020-11-12T08:05:15.051" v="584" actId="1035"/>
          <ac:cxnSpMkLst>
            <pc:docMk/>
            <pc:sldMk cId="509571836" sldId="256"/>
            <ac:cxnSpMk id="26" creationId="{98BCD65C-F56C-445A-BBBD-70137A388BAC}"/>
          </ac:cxnSpMkLst>
        </pc:cxnChg>
        <pc:cxnChg chg="add mod">
          <ac:chgData name="jarrayamouna@gmail.com" userId="b476c83de3bd9d4f" providerId="LiveId" clId="{2B03E245-EB85-4442-8650-8ED666920ED3}" dt="2020-11-12T08:05:15.051" v="584" actId="1035"/>
          <ac:cxnSpMkLst>
            <pc:docMk/>
            <pc:sldMk cId="509571836" sldId="256"/>
            <ac:cxnSpMk id="27" creationId="{888497E1-0081-4B55-8764-AB87D37D19F6}"/>
          </ac:cxnSpMkLst>
        </pc:cxnChg>
        <pc:cxnChg chg="add mod">
          <ac:chgData name="jarrayamouna@gmail.com" userId="b476c83de3bd9d4f" providerId="LiveId" clId="{2B03E245-EB85-4442-8650-8ED666920ED3}" dt="2020-11-12T08:05:15.051" v="584" actId="1035"/>
          <ac:cxnSpMkLst>
            <pc:docMk/>
            <pc:sldMk cId="509571836" sldId="256"/>
            <ac:cxnSpMk id="30" creationId="{D41B8E88-D3F6-4BE5-B605-5A9716028C33}"/>
          </ac:cxnSpMkLst>
        </pc:cxnChg>
        <pc:cxnChg chg="add mod">
          <ac:chgData name="jarrayamouna@gmail.com" userId="b476c83de3bd9d4f" providerId="LiveId" clId="{2B03E245-EB85-4442-8650-8ED666920ED3}" dt="2020-11-12T08:07:33.733" v="755" actId="1038"/>
          <ac:cxnSpMkLst>
            <pc:docMk/>
            <pc:sldMk cId="509571836" sldId="256"/>
            <ac:cxnSpMk id="32" creationId="{F5EE04A5-7B14-4AC3-94B6-333F1E2567A3}"/>
          </ac:cxnSpMkLst>
        </pc:cxnChg>
      </pc:sldChg>
      <pc:sldChg chg="addSp modSp new del mod">
        <pc:chgData name="jarrayamouna@gmail.com" userId="b476c83de3bd9d4f" providerId="LiveId" clId="{2B03E245-EB85-4442-8650-8ED666920ED3}" dt="2020-11-12T08:43:30.857" v="2628" actId="2696"/>
        <pc:sldMkLst>
          <pc:docMk/>
          <pc:sldMk cId="2017171079" sldId="257"/>
        </pc:sldMkLst>
        <pc:spChg chg="add mod">
          <ac:chgData name="jarrayamouna@gmail.com" userId="b476c83de3bd9d4f" providerId="LiveId" clId="{2B03E245-EB85-4442-8650-8ED666920ED3}" dt="2020-11-05T11:05:32.803" v="222" actId="20577"/>
          <ac:spMkLst>
            <pc:docMk/>
            <pc:sldMk cId="2017171079" sldId="257"/>
            <ac:spMk id="2" creationId="{F1CFD728-DA1F-45EB-8DF9-D71D348033C7}"/>
          </ac:spMkLst>
        </pc:spChg>
        <pc:picChg chg="add mod">
          <ac:chgData name="jarrayamouna@gmail.com" userId="b476c83de3bd9d4f" providerId="LiveId" clId="{2B03E245-EB85-4442-8650-8ED666920ED3}" dt="2020-11-05T10:18:11.947" v="7" actId="1076"/>
          <ac:picMkLst>
            <pc:docMk/>
            <pc:sldMk cId="2017171079" sldId="257"/>
            <ac:picMk id="1026" creationId="{837E88C8-6366-4221-897C-107338994B3F}"/>
          </ac:picMkLst>
        </pc:picChg>
      </pc:sldChg>
      <pc:sldChg chg="addSp modSp new mod ord">
        <pc:chgData name="jarrayamouna@gmail.com" userId="b476c83de3bd9d4f" providerId="LiveId" clId="{2B03E245-EB85-4442-8650-8ED666920ED3}" dt="2020-11-12T08:03:51.605" v="529" actId="14100"/>
        <pc:sldMkLst>
          <pc:docMk/>
          <pc:sldMk cId="367260664" sldId="258"/>
        </pc:sldMkLst>
        <pc:spChg chg="add mod">
          <ac:chgData name="jarrayamouna@gmail.com" userId="b476c83de3bd9d4f" providerId="LiveId" clId="{2B03E245-EB85-4442-8650-8ED666920ED3}" dt="2020-11-12T08:03:06.942" v="444" actId="20577"/>
          <ac:spMkLst>
            <pc:docMk/>
            <pc:sldMk cId="367260664" sldId="258"/>
            <ac:spMk id="2" creationId="{E388E19A-0721-45EA-8FE3-7C58450379B4}"/>
          </ac:spMkLst>
        </pc:spChg>
        <pc:spChg chg="add mod">
          <ac:chgData name="jarrayamouna@gmail.com" userId="b476c83de3bd9d4f" providerId="LiveId" clId="{2B03E245-EB85-4442-8650-8ED666920ED3}" dt="2020-11-12T08:03:23.419" v="525" actId="1037"/>
          <ac:spMkLst>
            <pc:docMk/>
            <pc:sldMk cId="367260664" sldId="258"/>
            <ac:spMk id="3" creationId="{7AC3F90D-4136-4360-A064-BC37653307D9}"/>
          </ac:spMkLst>
        </pc:spChg>
        <pc:spChg chg="add mod">
          <ac:chgData name="jarrayamouna@gmail.com" userId="b476c83de3bd9d4f" providerId="LiveId" clId="{2B03E245-EB85-4442-8650-8ED666920ED3}" dt="2020-11-12T08:03:23.419" v="525" actId="1037"/>
          <ac:spMkLst>
            <pc:docMk/>
            <pc:sldMk cId="367260664" sldId="258"/>
            <ac:spMk id="5" creationId="{5608A75F-8D13-4611-BFF0-9992EBB7987F}"/>
          </ac:spMkLst>
        </pc:spChg>
        <pc:spChg chg="add mod">
          <ac:chgData name="jarrayamouna@gmail.com" userId="b476c83de3bd9d4f" providerId="LiveId" clId="{2B03E245-EB85-4442-8650-8ED666920ED3}" dt="2020-11-12T08:03:23.419" v="525" actId="1037"/>
          <ac:spMkLst>
            <pc:docMk/>
            <pc:sldMk cId="367260664" sldId="258"/>
            <ac:spMk id="6" creationId="{C0FFF133-B633-44D9-AC38-0207E6EC690C}"/>
          </ac:spMkLst>
        </pc:spChg>
        <pc:spChg chg="add mod">
          <ac:chgData name="jarrayamouna@gmail.com" userId="b476c83de3bd9d4f" providerId="LiveId" clId="{2B03E245-EB85-4442-8650-8ED666920ED3}" dt="2020-11-12T08:03:23.419" v="525" actId="1037"/>
          <ac:spMkLst>
            <pc:docMk/>
            <pc:sldMk cId="367260664" sldId="258"/>
            <ac:spMk id="8" creationId="{A51048D1-58BC-4C53-9DB0-537C122F0880}"/>
          </ac:spMkLst>
        </pc:spChg>
        <pc:spChg chg="add mod">
          <ac:chgData name="jarrayamouna@gmail.com" userId="b476c83de3bd9d4f" providerId="LiveId" clId="{2B03E245-EB85-4442-8650-8ED666920ED3}" dt="2020-11-12T08:03:23.419" v="525" actId="1037"/>
          <ac:spMkLst>
            <pc:docMk/>
            <pc:sldMk cId="367260664" sldId="258"/>
            <ac:spMk id="9" creationId="{E1BB50A7-C8DD-4CA6-A853-C0763F5FE7AF}"/>
          </ac:spMkLst>
        </pc:spChg>
        <pc:spChg chg="add mod">
          <ac:chgData name="jarrayamouna@gmail.com" userId="b476c83de3bd9d4f" providerId="LiveId" clId="{2B03E245-EB85-4442-8650-8ED666920ED3}" dt="2020-11-12T08:03:27.113" v="526" actId="1076"/>
          <ac:spMkLst>
            <pc:docMk/>
            <pc:sldMk cId="367260664" sldId="258"/>
            <ac:spMk id="12" creationId="{D62C97A5-CF6A-4B8B-8991-84EC9AB336B6}"/>
          </ac:spMkLst>
        </pc:spChg>
        <pc:spChg chg="add mod">
          <ac:chgData name="jarrayamouna@gmail.com" userId="b476c83de3bd9d4f" providerId="LiveId" clId="{2B03E245-EB85-4442-8650-8ED666920ED3}" dt="2020-11-12T08:03:31.620" v="527" actId="1076"/>
          <ac:spMkLst>
            <pc:docMk/>
            <pc:sldMk cId="367260664" sldId="258"/>
            <ac:spMk id="13" creationId="{351C5596-577E-4610-8CB3-E31F09BEDD24}"/>
          </ac:spMkLst>
        </pc:spChg>
        <pc:cxnChg chg="add mod">
          <ac:chgData name="jarrayamouna@gmail.com" userId="b476c83de3bd9d4f" providerId="LiveId" clId="{2B03E245-EB85-4442-8650-8ED666920ED3}" dt="2020-11-12T08:03:23.419" v="525" actId="1037"/>
          <ac:cxnSpMkLst>
            <pc:docMk/>
            <pc:sldMk cId="367260664" sldId="258"/>
            <ac:cxnSpMk id="4" creationId="{40D295B2-35DA-448A-A197-6E7AA86EA2DF}"/>
          </ac:cxnSpMkLst>
        </pc:cxnChg>
        <pc:cxnChg chg="add mod">
          <ac:chgData name="jarrayamouna@gmail.com" userId="b476c83de3bd9d4f" providerId="LiveId" clId="{2B03E245-EB85-4442-8650-8ED666920ED3}" dt="2020-11-12T08:03:23.419" v="525" actId="1037"/>
          <ac:cxnSpMkLst>
            <pc:docMk/>
            <pc:sldMk cId="367260664" sldId="258"/>
            <ac:cxnSpMk id="7" creationId="{574419F3-40AF-4CB2-BD1A-1C33F56094E6}"/>
          </ac:cxnSpMkLst>
        </pc:cxnChg>
        <pc:cxnChg chg="add mod">
          <ac:chgData name="jarrayamouna@gmail.com" userId="b476c83de3bd9d4f" providerId="LiveId" clId="{2B03E245-EB85-4442-8650-8ED666920ED3}" dt="2020-11-12T08:03:23.419" v="525" actId="1037"/>
          <ac:cxnSpMkLst>
            <pc:docMk/>
            <pc:sldMk cId="367260664" sldId="258"/>
            <ac:cxnSpMk id="10" creationId="{73BD0C3D-73E3-4DCA-A051-B7B3C4269A0D}"/>
          </ac:cxnSpMkLst>
        </pc:cxnChg>
        <pc:cxnChg chg="add mod">
          <ac:chgData name="jarrayamouna@gmail.com" userId="b476c83de3bd9d4f" providerId="LiveId" clId="{2B03E245-EB85-4442-8650-8ED666920ED3}" dt="2020-11-12T08:03:51.605" v="529" actId="14100"/>
          <ac:cxnSpMkLst>
            <pc:docMk/>
            <pc:sldMk cId="367260664" sldId="258"/>
            <ac:cxnSpMk id="11" creationId="{9CA6608A-1713-4A2C-BD68-498A74432DAC}"/>
          </ac:cxnSpMkLst>
        </pc:cxnChg>
        <pc:cxnChg chg="add mod">
          <ac:chgData name="jarrayamouna@gmail.com" userId="b476c83de3bd9d4f" providerId="LiveId" clId="{2B03E245-EB85-4442-8650-8ED666920ED3}" dt="2020-11-12T08:03:23.419" v="525" actId="1037"/>
          <ac:cxnSpMkLst>
            <pc:docMk/>
            <pc:sldMk cId="367260664" sldId="258"/>
            <ac:cxnSpMk id="14" creationId="{CF586255-6DCF-4224-80B9-36D4E679AC1C}"/>
          </ac:cxnSpMkLst>
        </pc:cxnChg>
      </pc:sldChg>
      <pc:sldChg chg="delSp modSp add mod">
        <pc:chgData name="jarrayamouna@gmail.com" userId="b476c83de3bd9d4f" providerId="LiveId" clId="{2B03E245-EB85-4442-8650-8ED666920ED3}" dt="2020-11-12T08:12:47.685" v="1102" actId="20577"/>
        <pc:sldMkLst>
          <pc:docMk/>
          <pc:sldMk cId="2520147038" sldId="259"/>
        </pc:sldMkLst>
        <pc:spChg chg="del">
          <ac:chgData name="jarrayamouna@gmail.com" userId="b476c83de3bd9d4f" providerId="LiveId" clId="{2B03E245-EB85-4442-8650-8ED666920ED3}" dt="2020-11-12T08:09:43.374" v="819" actId="478"/>
          <ac:spMkLst>
            <pc:docMk/>
            <pc:sldMk cId="2520147038" sldId="259"/>
            <ac:spMk id="2" creationId="{EF6452B5-92CA-4CF9-8B10-ED4ACF0FFAA6}"/>
          </ac:spMkLst>
        </pc:spChg>
        <pc:spChg chg="mod">
          <ac:chgData name="jarrayamouna@gmail.com" userId="b476c83de3bd9d4f" providerId="LiveId" clId="{2B03E245-EB85-4442-8650-8ED666920ED3}" dt="2020-11-12T08:12:47.685" v="1102" actId="20577"/>
          <ac:spMkLst>
            <pc:docMk/>
            <pc:sldMk cId="2520147038" sldId="259"/>
            <ac:spMk id="3" creationId="{A2338A13-2311-40C0-8CA5-59183A79DB81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18" creationId="{AF446D54-9797-49A0-98BA-EBBD2DA9B596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21" creationId="{66CDC5BA-1256-4403-9926-EEF6ADEFF005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22" creationId="{095D5D92-4BA7-47BB-9E47-43B7802586A3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24" creationId="{0FA5D850-7BE2-40D2-89F8-744CF8F741BE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25" creationId="{B49F70C6-4610-4C10-BCA0-483309DEFC28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28" creationId="{03378664-DE6D-4B53-BF72-4BF5356478EF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29" creationId="{65CF2C1F-B4CF-4860-A1DB-FFF1E72AA72B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31" creationId="{01F22C95-8292-42F1-BB50-BCD7262C81EC}"/>
          </ac:spMkLst>
        </pc:spChg>
        <pc:spChg chg="mod">
          <ac:chgData name="jarrayamouna@gmail.com" userId="b476c83de3bd9d4f" providerId="LiveId" clId="{2B03E245-EB85-4442-8650-8ED666920ED3}" dt="2020-11-12T08:10:01.225" v="901" actId="1036"/>
          <ac:spMkLst>
            <pc:docMk/>
            <pc:sldMk cId="2520147038" sldId="259"/>
            <ac:spMk id="33" creationId="{F630BBBF-DBCF-4937-A09D-CA10CCCE7259}"/>
          </ac:spMkLst>
        </pc:spChg>
        <pc:cxnChg chg="mod">
          <ac:chgData name="jarrayamouna@gmail.com" userId="b476c83de3bd9d4f" providerId="LiveId" clId="{2B03E245-EB85-4442-8650-8ED666920ED3}" dt="2020-11-12T08:10:01.225" v="901" actId="1036"/>
          <ac:cxnSpMkLst>
            <pc:docMk/>
            <pc:sldMk cId="2520147038" sldId="259"/>
            <ac:cxnSpMk id="12" creationId="{7B2D45E8-1450-4106-9519-C3D62349CC13}"/>
          </ac:cxnSpMkLst>
        </pc:cxnChg>
        <pc:cxnChg chg="mod">
          <ac:chgData name="jarrayamouna@gmail.com" userId="b476c83de3bd9d4f" providerId="LiveId" clId="{2B03E245-EB85-4442-8650-8ED666920ED3}" dt="2020-11-12T08:10:01.225" v="901" actId="1036"/>
          <ac:cxnSpMkLst>
            <pc:docMk/>
            <pc:sldMk cId="2520147038" sldId="259"/>
            <ac:cxnSpMk id="20" creationId="{0D7960C6-3C1D-4877-8C1C-94D2433F37C1}"/>
          </ac:cxnSpMkLst>
        </pc:cxnChg>
        <pc:cxnChg chg="mod">
          <ac:chgData name="jarrayamouna@gmail.com" userId="b476c83de3bd9d4f" providerId="LiveId" clId="{2B03E245-EB85-4442-8650-8ED666920ED3}" dt="2020-11-12T08:10:01.225" v="901" actId="1036"/>
          <ac:cxnSpMkLst>
            <pc:docMk/>
            <pc:sldMk cId="2520147038" sldId="259"/>
            <ac:cxnSpMk id="23" creationId="{29FBE963-D0D4-47DD-9B1B-7B6BBE900B31}"/>
          </ac:cxnSpMkLst>
        </pc:cxnChg>
        <pc:cxnChg chg="mod">
          <ac:chgData name="jarrayamouna@gmail.com" userId="b476c83de3bd9d4f" providerId="LiveId" clId="{2B03E245-EB85-4442-8650-8ED666920ED3}" dt="2020-11-12T08:10:01.225" v="901" actId="1036"/>
          <ac:cxnSpMkLst>
            <pc:docMk/>
            <pc:sldMk cId="2520147038" sldId="259"/>
            <ac:cxnSpMk id="26" creationId="{98BCD65C-F56C-445A-BBBD-70137A388BAC}"/>
          </ac:cxnSpMkLst>
        </pc:cxnChg>
        <pc:cxnChg chg="mod">
          <ac:chgData name="jarrayamouna@gmail.com" userId="b476c83de3bd9d4f" providerId="LiveId" clId="{2B03E245-EB85-4442-8650-8ED666920ED3}" dt="2020-11-12T08:10:01.225" v="901" actId="1036"/>
          <ac:cxnSpMkLst>
            <pc:docMk/>
            <pc:sldMk cId="2520147038" sldId="259"/>
            <ac:cxnSpMk id="27" creationId="{888497E1-0081-4B55-8764-AB87D37D19F6}"/>
          </ac:cxnSpMkLst>
        </pc:cxnChg>
        <pc:cxnChg chg="mod">
          <ac:chgData name="jarrayamouna@gmail.com" userId="b476c83de3bd9d4f" providerId="LiveId" clId="{2B03E245-EB85-4442-8650-8ED666920ED3}" dt="2020-11-12T08:10:01.225" v="901" actId="1036"/>
          <ac:cxnSpMkLst>
            <pc:docMk/>
            <pc:sldMk cId="2520147038" sldId="259"/>
            <ac:cxnSpMk id="30" creationId="{D41B8E88-D3F6-4BE5-B605-5A9716028C33}"/>
          </ac:cxnSpMkLst>
        </pc:cxnChg>
        <pc:cxnChg chg="mod">
          <ac:chgData name="jarrayamouna@gmail.com" userId="b476c83de3bd9d4f" providerId="LiveId" clId="{2B03E245-EB85-4442-8650-8ED666920ED3}" dt="2020-11-12T08:10:01.225" v="901" actId="1036"/>
          <ac:cxnSpMkLst>
            <pc:docMk/>
            <pc:sldMk cId="2520147038" sldId="259"/>
            <ac:cxnSpMk id="32" creationId="{F5EE04A5-7B14-4AC3-94B6-333F1E2567A3}"/>
          </ac:cxnSpMkLst>
        </pc:cxnChg>
      </pc:sldChg>
      <pc:sldChg chg="add del">
        <pc:chgData name="jarrayamouna@gmail.com" userId="b476c83de3bd9d4f" providerId="LiveId" clId="{2B03E245-EB85-4442-8650-8ED666920ED3}" dt="2020-11-12T08:36:14.252" v="2353" actId="2696"/>
        <pc:sldMkLst>
          <pc:docMk/>
          <pc:sldMk cId="2550978124" sldId="260"/>
        </pc:sldMkLst>
      </pc:sldChg>
      <pc:sldChg chg="addSp delSp modSp new mod">
        <pc:chgData name="jarrayamouna@gmail.com" userId="b476c83de3bd9d4f" providerId="LiveId" clId="{2B03E245-EB85-4442-8650-8ED666920ED3}" dt="2020-11-12T08:36:03.836" v="2352" actId="20577"/>
        <pc:sldMkLst>
          <pc:docMk/>
          <pc:sldMk cId="2979999427" sldId="261"/>
        </pc:sldMkLst>
        <pc:spChg chg="add mod">
          <ac:chgData name="jarrayamouna@gmail.com" userId="b476c83de3bd9d4f" providerId="LiveId" clId="{2B03E245-EB85-4442-8650-8ED666920ED3}" dt="2020-11-12T08:18:40.179" v="1244" actId="1076"/>
          <ac:spMkLst>
            <pc:docMk/>
            <pc:sldMk cId="2979999427" sldId="261"/>
            <ac:spMk id="2" creationId="{7D4D480A-1483-4D2B-BAB3-B1BA145D5383}"/>
          </ac:spMkLst>
        </pc:spChg>
        <pc:spChg chg="add mod">
          <ac:chgData name="jarrayamouna@gmail.com" userId="b476c83de3bd9d4f" providerId="LiveId" clId="{2B03E245-EB85-4442-8650-8ED666920ED3}" dt="2020-11-12T08:15:41.288" v="1120" actId="164"/>
          <ac:spMkLst>
            <pc:docMk/>
            <pc:sldMk cId="2979999427" sldId="261"/>
            <ac:spMk id="3" creationId="{B2700E18-89E2-4537-B279-E6E6CB1808A1}"/>
          </ac:spMkLst>
        </pc:spChg>
        <pc:spChg chg="add mod">
          <ac:chgData name="jarrayamouna@gmail.com" userId="b476c83de3bd9d4f" providerId="LiveId" clId="{2B03E245-EB85-4442-8650-8ED666920ED3}" dt="2020-11-12T08:15:41.288" v="1120" actId="164"/>
          <ac:spMkLst>
            <pc:docMk/>
            <pc:sldMk cId="2979999427" sldId="261"/>
            <ac:spMk id="5" creationId="{CC8A5112-86A9-407D-B6B3-7B92DC3828A4}"/>
          </ac:spMkLst>
        </pc:spChg>
        <pc:spChg chg="mod topLvl">
          <ac:chgData name="jarrayamouna@gmail.com" userId="b476c83de3bd9d4f" providerId="LiveId" clId="{2B03E245-EB85-4442-8650-8ED666920ED3}" dt="2020-11-12T08:17:02.262" v="1128" actId="164"/>
          <ac:spMkLst>
            <pc:docMk/>
            <pc:sldMk cId="2979999427" sldId="261"/>
            <ac:spMk id="8" creationId="{3E24867C-7769-47A0-94DF-E78389C040BA}"/>
          </ac:spMkLst>
        </pc:spChg>
        <pc:spChg chg="mod topLvl">
          <ac:chgData name="jarrayamouna@gmail.com" userId="b476c83de3bd9d4f" providerId="LiveId" clId="{2B03E245-EB85-4442-8650-8ED666920ED3}" dt="2020-11-12T08:17:14.632" v="1170" actId="20577"/>
          <ac:spMkLst>
            <pc:docMk/>
            <pc:sldMk cId="2979999427" sldId="261"/>
            <ac:spMk id="10" creationId="{CCAFE0C9-A37E-4A2C-8E73-31646AE33D48}"/>
          </ac:spMkLst>
        </pc:spChg>
        <pc:spChg chg="add mod">
          <ac:chgData name="jarrayamouna@gmail.com" userId="b476c83de3bd9d4f" providerId="LiveId" clId="{2B03E245-EB85-4442-8650-8ED666920ED3}" dt="2020-11-12T08:30:28.159" v="1908" actId="255"/>
          <ac:spMkLst>
            <pc:docMk/>
            <pc:sldMk cId="2979999427" sldId="261"/>
            <ac:spMk id="14" creationId="{C49F7C97-BC79-4192-8E62-708DFB1A22AE}"/>
          </ac:spMkLst>
        </pc:spChg>
        <pc:spChg chg="add mod">
          <ac:chgData name="jarrayamouna@gmail.com" userId="b476c83de3bd9d4f" providerId="LiveId" clId="{2B03E245-EB85-4442-8650-8ED666920ED3}" dt="2020-11-12T08:30:14.730" v="1907" actId="14100"/>
          <ac:spMkLst>
            <pc:docMk/>
            <pc:sldMk cId="2979999427" sldId="261"/>
            <ac:spMk id="16" creationId="{429036A4-B4C1-4ABD-B8A8-D7598B35787D}"/>
          </ac:spMkLst>
        </pc:spChg>
        <pc:spChg chg="add mod">
          <ac:chgData name="jarrayamouna@gmail.com" userId="b476c83de3bd9d4f" providerId="LiveId" clId="{2B03E245-EB85-4442-8650-8ED666920ED3}" dt="2020-11-12T08:30:08.277" v="1906" actId="20577"/>
          <ac:spMkLst>
            <pc:docMk/>
            <pc:sldMk cId="2979999427" sldId="261"/>
            <ac:spMk id="18" creationId="{C93FF95F-9759-4BCE-B2CD-F19AEC4D3A3F}"/>
          </ac:spMkLst>
        </pc:spChg>
        <pc:spChg chg="mod">
          <ac:chgData name="jarrayamouna@gmail.com" userId="b476c83de3bd9d4f" providerId="LiveId" clId="{2B03E245-EB85-4442-8650-8ED666920ED3}" dt="2020-11-12T08:20:01.754" v="1303"/>
          <ac:spMkLst>
            <pc:docMk/>
            <pc:sldMk cId="2979999427" sldId="261"/>
            <ac:spMk id="22" creationId="{46C58697-6EE2-46E2-A0D9-D77B4B373DE8}"/>
          </ac:spMkLst>
        </pc:spChg>
        <pc:spChg chg="mod">
          <ac:chgData name="jarrayamouna@gmail.com" userId="b476c83de3bd9d4f" providerId="LiveId" clId="{2B03E245-EB85-4442-8650-8ED666920ED3}" dt="2020-11-12T08:20:38.742" v="1490" actId="14100"/>
          <ac:spMkLst>
            <pc:docMk/>
            <pc:sldMk cId="2979999427" sldId="261"/>
            <ac:spMk id="24" creationId="{DE97DFF7-223F-481E-9A14-EC6EA18758C2}"/>
          </ac:spMkLst>
        </pc:spChg>
        <pc:spChg chg="mod">
          <ac:chgData name="jarrayamouna@gmail.com" userId="b476c83de3bd9d4f" providerId="LiveId" clId="{2B03E245-EB85-4442-8650-8ED666920ED3}" dt="2020-11-12T08:20:11.987" v="1366"/>
          <ac:spMkLst>
            <pc:docMk/>
            <pc:sldMk cId="2979999427" sldId="261"/>
            <ac:spMk id="26" creationId="{3E17BE67-5C0F-4253-829E-A1139A9A3752}"/>
          </ac:spMkLst>
        </pc:spChg>
        <pc:spChg chg="mod">
          <ac:chgData name="jarrayamouna@gmail.com" userId="b476c83de3bd9d4f" providerId="LiveId" clId="{2B03E245-EB85-4442-8650-8ED666920ED3}" dt="2020-11-12T08:20:42.184" v="1496" actId="20577"/>
          <ac:spMkLst>
            <pc:docMk/>
            <pc:sldMk cId="2979999427" sldId="261"/>
            <ac:spMk id="28" creationId="{F0279888-8A94-4436-8C1C-E63EEBC00CF4}"/>
          </ac:spMkLst>
        </pc:spChg>
        <pc:spChg chg="add mod">
          <ac:chgData name="jarrayamouna@gmail.com" userId="b476c83de3bd9d4f" providerId="LiveId" clId="{2B03E245-EB85-4442-8650-8ED666920ED3}" dt="2020-11-12T08:30:34.174" v="1909" actId="255"/>
          <ac:spMkLst>
            <pc:docMk/>
            <pc:sldMk cId="2979999427" sldId="261"/>
            <ac:spMk id="30" creationId="{88301076-CB04-4083-A40D-C03DD1A8457A}"/>
          </ac:spMkLst>
        </pc:spChg>
        <pc:spChg chg="add mod">
          <ac:chgData name="jarrayamouna@gmail.com" userId="b476c83de3bd9d4f" providerId="LiveId" clId="{2B03E245-EB85-4442-8650-8ED666920ED3}" dt="2020-11-12T08:30:40.407" v="1910" actId="255"/>
          <ac:spMkLst>
            <pc:docMk/>
            <pc:sldMk cId="2979999427" sldId="261"/>
            <ac:spMk id="32" creationId="{E3A1118C-447E-43C2-802B-D559E7B7CAEC}"/>
          </ac:spMkLst>
        </pc:spChg>
        <pc:spChg chg="add mod">
          <ac:chgData name="jarrayamouna@gmail.com" userId="b476c83de3bd9d4f" providerId="LiveId" clId="{2B03E245-EB85-4442-8650-8ED666920ED3}" dt="2020-11-12T08:21:31.584" v="1524" actId="1076"/>
          <ac:spMkLst>
            <pc:docMk/>
            <pc:sldMk cId="2979999427" sldId="261"/>
            <ac:spMk id="34" creationId="{99687B46-59D6-46E2-BBE6-8BD0A1FF3F99}"/>
          </ac:spMkLst>
        </pc:spChg>
        <pc:spChg chg="add mod">
          <ac:chgData name="jarrayamouna@gmail.com" userId="b476c83de3bd9d4f" providerId="LiveId" clId="{2B03E245-EB85-4442-8650-8ED666920ED3}" dt="2020-11-12T08:22:47.902" v="1600" actId="1036"/>
          <ac:spMkLst>
            <pc:docMk/>
            <pc:sldMk cId="2979999427" sldId="261"/>
            <ac:spMk id="36" creationId="{591A3462-308F-4304-9F84-C7E02D3101A7}"/>
          </ac:spMkLst>
        </pc:spChg>
        <pc:spChg chg="add mod">
          <ac:chgData name="jarrayamouna@gmail.com" userId="b476c83de3bd9d4f" providerId="LiveId" clId="{2B03E245-EB85-4442-8650-8ED666920ED3}" dt="2020-11-12T08:22:13.918" v="1561" actId="20577"/>
          <ac:spMkLst>
            <pc:docMk/>
            <pc:sldMk cId="2979999427" sldId="261"/>
            <ac:spMk id="38" creationId="{0B8C58CD-E8C4-4FE0-A4A7-4E7E4BE0D2CF}"/>
          </ac:spMkLst>
        </pc:spChg>
        <pc:spChg chg="add del mod">
          <ac:chgData name="jarrayamouna@gmail.com" userId="b476c83de3bd9d4f" providerId="LiveId" clId="{2B03E245-EB85-4442-8650-8ED666920ED3}" dt="2020-11-12T08:23:10.843" v="1606"/>
          <ac:spMkLst>
            <pc:docMk/>
            <pc:sldMk cId="2979999427" sldId="261"/>
            <ac:spMk id="40" creationId="{12DD47FF-8C84-45D6-9091-497E8C4A6F19}"/>
          </ac:spMkLst>
        </pc:spChg>
        <pc:spChg chg="add mod">
          <ac:chgData name="jarrayamouna@gmail.com" userId="b476c83de3bd9d4f" providerId="LiveId" clId="{2B03E245-EB85-4442-8650-8ED666920ED3}" dt="2020-11-12T08:22:47.902" v="1600" actId="1036"/>
          <ac:spMkLst>
            <pc:docMk/>
            <pc:sldMk cId="2979999427" sldId="261"/>
            <ac:spMk id="42" creationId="{DBC1CF30-DA79-4D6F-8A12-F0BF06BF6ABF}"/>
          </ac:spMkLst>
        </pc:spChg>
        <pc:spChg chg="mod">
          <ac:chgData name="jarrayamouna@gmail.com" userId="b476c83de3bd9d4f" providerId="LiveId" clId="{2B03E245-EB85-4442-8650-8ED666920ED3}" dt="2020-11-12T08:25:19.740" v="1634"/>
          <ac:spMkLst>
            <pc:docMk/>
            <pc:sldMk cId="2979999427" sldId="261"/>
            <ac:spMk id="58" creationId="{AFBDA57E-8138-4B3A-ABE6-216A97DEB6AC}"/>
          </ac:spMkLst>
        </pc:spChg>
        <pc:spChg chg="mod">
          <ac:chgData name="jarrayamouna@gmail.com" userId="b476c83de3bd9d4f" providerId="LiveId" clId="{2B03E245-EB85-4442-8650-8ED666920ED3}" dt="2020-11-12T08:25:33.579" v="1710" actId="20577"/>
          <ac:spMkLst>
            <pc:docMk/>
            <pc:sldMk cId="2979999427" sldId="261"/>
            <ac:spMk id="60" creationId="{6F63A93B-4735-4343-B4A1-5E93FDD1EE49}"/>
          </ac:spMkLst>
        </pc:spChg>
        <pc:spChg chg="add mod">
          <ac:chgData name="jarrayamouna@gmail.com" userId="b476c83de3bd9d4f" providerId="LiveId" clId="{2B03E245-EB85-4442-8650-8ED666920ED3}" dt="2020-11-12T08:30:53.919" v="1911" actId="255"/>
          <ac:spMkLst>
            <pc:docMk/>
            <pc:sldMk cId="2979999427" sldId="261"/>
            <ac:spMk id="61" creationId="{5C2EFA05-8681-40FC-98C5-E61B9C042EBB}"/>
          </ac:spMkLst>
        </pc:spChg>
        <pc:spChg chg="add del mod">
          <ac:chgData name="jarrayamouna@gmail.com" userId="b476c83de3bd9d4f" providerId="LiveId" clId="{2B03E245-EB85-4442-8650-8ED666920ED3}" dt="2020-11-12T08:27:10.902" v="1817" actId="478"/>
          <ac:spMkLst>
            <pc:docMk/>
            <pc:sldMk cId="2979999427" sldId="261"/>
            <ac:spMk id="62" creationId="{989D3C37-6F82-4000-9709-0D241E00A851}"/>
          </ac:spMkLst>
        </pc:spChg>
        <pc:spChg chg="add del mod">
          <ac:chgData name="jarrayamouna@gmail.com" userId="b476c83de3bd9d4f" providerId="LiveId" clId="{2B03E245-EB85-4442-8650-8ED666920ED3}" dt="2020-11-12T08:27:08.207" v="1816" actId="478"/>
          <ac:spMkLst>
            <pc:docMk/>
            <pc:sldMk cId="2979999427" sldId="261"/>
            <ac:spMk id="63" creationId="{F5F2E120-2E58-41AF-97D6-D8DD5C0171BA}"/>
          </ac:spMkLst>
        </pc:spChg>
        <pc:spChg chg="mod">
          <ac:chgData name="jarrayamouna@gmail.com" userId="b476c83de3bd9d4f" providerId="LiveId" clId="{2B03E245-EB85-4442-8650-8ED666920ED3}" dt="2020-11-12T08:25:19.740" v="1634"/>
          <ac:spMkLst>
            <pc:docMk/>
            <pc:sldMk cId="2979999427" sldId="261"/>
            <ac:spMk id="66" creationId="{A2486685-FFF8-4852-A580-9E424726C0BB}"/>
          </ac:spMkLst>
        </pc:spChg>
        <pc:spChg chg="mod">
          <ac:chgData name="jarrayamouna@gmail.com" userId="b476c83de3bd9d4f" providerId="LiveId" clId="{2B03E245-EB85-4442-8650-8ED666920ED3}" dt="2020-11-12T08:26:28.791" v="1779" actId="1038"/>
          <ac:spMkLst>
            <pc:docMk/>
            <pc:sldMk cId="2979999427" sldId="261"/>
            <ac:spMk id="68" creationId="{71CE930F-C4EF-40C2-9460-770EB6BE3DB9}"/>
          </ac:spMkLst>
        </pc:spChg>
        <pc:spChg chg="mod">
          <ac:chgData name="jarrayamouna@gmail.com" userId="b476c83de3bd9d4f" providerId="LiveId" clId="{2B03E245-EB85-4442-8650-8ED666920ED3}" dt="2020-11-12T08:25:19.740" v="1634"/>
          <ac:spMkLst>
            <pc:docMk/>
            <pc:sldMk cId="2979999427" sldId="261"/>
            <ac:spMk id="70" creationId="{848B474A-4FF7-48A9-922F-44A8A8987F9C}"/>
          </ac:spMkLst>
        </pc:spChg>
        <pc:spChg chg="mod">
          <ac:chgData name="jarrayamouna@gmail.com" userId="b476c83de3bd9d4f" providerId="LiveId" clId="{2B03E245-EB85-4442-8650-8ED666920ED3}" dt="2020-11-12T08:26:46.690" v="1813" actId="1038"/>
          <ac:spMkLst>
            <pc:docMk/>
            <pc:sldMk cId="2979999427" sldId="261"/>
            <ac:spMk id="72" creationId="{F98412A2-4A4B-4056-A3B4-E0C4FBA17EFC}"/>
          </ac:spMkLst>
        </pc:spChg>
        <pc:spChg chg="add mod">
          <ac:chgData name="jarrayamouna@gmail.com" userId="b476c83de3bd9d4f" providerId="LiveId" clId="{2B03E245-EB85-4442-8650-8ED666920ED3}" dt="2020-11-12T08:31:00.155" v="1912" actId="255"/>
          <ac:spMkLst>
            <pc:docMk/>
            <pc:sldMk cId="2979999427" sldId="261"/>
            <ac:spMk id="73" creationId="{0FA4BA21-46F1-4682-B05F-5CFE9797E46E}"/>
          </ac:spMkLst>
        </pc:spChg>
        <pc:spChg chg="add mod">
          <ac:chgData name="jarrayamouna@gmail.com" userId="b476c83de3bd9d4f" providerId="LiveId" clId="{2B03E245-EB85-4442-8650-8ED666920ED3}" dt="2020-11-12T08:31:08.400" v="1913" actId="255"/>
          <ac:spMkLst>
            <pc:docMk/>
            <pc:sldMk cId="2979999427" sldId="261"/>
            <ac:spMk id="74" creationId="{52E96DE1-41AA-454A-B9D9-3FC761C93C7E}"/>
          </ac:spMkLst>
        </pc:spChg>
        <pc:spChg chg="add del mod">
          <ac:chgData name="jarrayamouna@gmail.com" userId="b476c83de3bd9d4f" providerId="LiveId" clId="{2B03E245-EB85-4442-8650-8ED666920ED3}" dt="2020-11-12T08:27:26.681" v="1823" actId="478"/>
          <ac:spMkLst>
            <pc:docMk/>
            <pc:sldMk cId="2979999427" sldId="261"/>
            <ac:spMk id="75" creationId="{11F538E7-FDC8-4AA8-81D9-EF6A0D82226A}"/>
          </ac:spMkLst>
        </pc:spChg>
        <pc:spChg chg="add del mod">
          <ac:chgData name="jarrayamouna@gmail.com" userId="b476c83de3bd9d4f" providerId="LiveId" clId="{2B03E245-EB85-4442-8650-8ED666920ED3}" dt="2020-11-12T08:27:18.838" v="1820" actId="478"/>
          <ac:spMkLst>
            <pc:docMk/>
            <pc:sldMk cId="2979999427" sldId="261"/>
            <ac:spMk id="76" creationId="{5FB60F2D-AA8C-4F1F-9103-D72BB6269623}"/>
          </ac:spMkLst>
        </pc:spChg>
        <pc:spChg chg="add del mod">
          <ac:chgData name="jarrayamouna@gmail.com" userId="b476c83de3bd9d4f" providerId="LiveId" clId="{2B03E245-EB85-4442-8650-8ED666920ED3}" dt="2020-11-12T08:27:29.922" v="1824" actId="478"/>
          <ac:spMkLst>
            <pc:docMk/>
            <pc:sldMk cId="2979999427" sldId="261"/>
            <ac:spMk id="77" creationId="{00DA5C1E-9531-4C5B-9BD0-88B8130A91B9}"/>
          </ac:spMkLst>
        </pc:spChg>
        <pc:spChg chg="add del mod">
          <ac:chgData name="jarrayamouna@gmail.com" userId="b476c83de3bd9d4f" providerId="LiveId" clId="{2B03E245-EB85-4442-8650-8ED666920ED3}" dt="2020-11-12T08:27:15.208" v="1819" actId="478"/>
          <ac:spMkLst>
            <pc:docMk/>
            <pc:sldMk cId="2979999427" sldId="261"/>
            <ac:spMk id="78" creationId="{2F729D15-0927-4AA9-AC1B-B58918C0A926}"/>
          </ac:spMkLst>
        </pc:spChg>
        <pc:spChg chg="add mod">
          <ac:chgData name="jarrayamouna@gmail.com" userId="b476c83de3bd9d4f" providerId="LiveId" clId="{2B03E245-EB85-4442-8650-8ED666920ED3}" dt="2020-11-12T08:36:03.836" v="2352" actId="20577"/>
          <ac:spMkLst>
            <pc:docMk/>
            <pc:sldMk cId="2979999427" sldId="261"/>
            <ac:spMk id="90" creationId="{D0CA4FBA-B35D-44E8-894F-1F6D4A596DBB}"/>
          </ac:spMkLst>
        </pc:spChg>
        <pc:grpChg chg="add del mod">
          <ac:chgData name="jarrayamouna@gmail.com" userId="b476c83de3bd9d4f" providerId="LiveId" clId="{2B03E245-EB85-4442-8650-8ED666920ED3}" dt="2020-11-12T08:23:10.841" v="1604" actId="478"/>
          <ac:grpSpMkLst>
            <pc:docMk/>
            <pc:sldMk cId="2979999427" sldId="261"/>
            <ac:grpSpMk id="6" creationId="{0E5045D9-1F5F-4C67-AEF3-48D2820551EB}"/>
          </ac:grpSpMkLst>
        </pc:grpChg>
        <pc:grpChg chg="add del mod">
          <ac:chgData name="jarrayamouna@gmail.com" userId="b476c83de3bd9d4f" providerId="LiveId" clId="{2B03E245-EB85-4442-8650-8ED666920ED3}" dt="2020-11-12T08:16:34.556" v="1124" actId="165"/>
          <ac:grpSpMkLst>
            <pc:docMk/>
            <pc:sldMk cId="2979999427" sldId="261"/>
            <ac:grpSpMk id="7" creationId="{D42AAA57-B1F0-4EA2-B2C1-5565B9DD226B}"/>
          </ac:grpSpMkLst>
        </pc:grpChg>
        <pc:grpChg chg="add mod">
          <ac:chgData name="jarrayamouna@gmail.com" userId="b476c83de3bd9d4f" providerId="LiveId" clId="{2B03E245-EB85-4442-8650-8ED666920ED3}" dt="2020-11-12T08:20:14.677" v="1397" actId="1036"/>
          <ac:grpSpMkLst>
            <pc:docMk/>
            <pc:sldMk cId="2979999427" sldId="261"/>
            <ac:grpSpMk id="13" creationId="{C6B97848-1B20-48A5-9545-4830A35BE9B8}"/>
          </ac:grpSpMkLst>
        </pc:grpChg>
        <pc:grpChg chg="add mod">
          <ac:chgData name="jarrayamouna@gmail.com" userId="b476c83de3bd9d4f" providerId="LiveId" clId="{2B03E245-EB85-4442-8650-8ED666920ED3}" dt="2020-11-12T08:20:06.131" v="1365" actId="1036"/>
          <ac:grpSpMkLst>
            <pc:docMk/>
            <pc:sldMk cId="2979999427" sldId="261"/>
            <ac:grpSpMk id="21" creationId="{01D00367-4FF1-4BB6-A2C7-F2E655247CF8}"/>
          </ac:grpSpMkLst>
        </pc:grpChg>
        <pc:grpChg chg="add mod">
          <ac:chgData name="jarrayamouna@gmail.com" userId="b476c83de3bd9d4f" providerId="LiveId" clId="{2B03E245-EB85-4442-8650-8ED666920ED3}" dt="2020-11-12T08:20:21.989" v="1467" actId="1038"/>
          <ac:grpSpMkLst>
            <pc:docMk/>
            <pc:sldMk cId="2979999427" sldId="261"/>
            <ac:grpSpMk id="25" creationId="{FE51C701-5265-4D34-B2BF-F2AA6F20E5EF}"/>
          </ac:grpSpMkLst>
        </pc:grpChg>
        <pc:grpChg chg="add mod">
          <ac:chgData name="jarrayamouna@gmail.com" userId="b476c83de3bd9d4f" providerId="LiveId" clId="{2B03E245-EB85-4442-8650-8ED666920ED3}" dt="2020-11-12T08:25:25.284" v="1698" actId="1035"/>
          <ac:grpSpMkLst>
            <pc:docMk/>
            <pc:sldMk cId="2979999427" sldId="261"/>
            <ac:grpSpMk id="57" creationId="{62470AF1-DF7E-4404-863B-0374CD42B5B6}"/>
          </ac:grpSpMkLst>
        </pc:grpChg>
        <pc:grpChg chg="add mod">
          <ac:chgData name="jarrayamouna@gmail.com" userId="b476c83de3bd9d4f" providerId="LiveId" clId="{2B03E245-EB85-4442-8650-8ED666920ED3}" dt="2020-11-12T08:25:25.284" v="1698" actId="1035"/>
          <ac:grpSpMkLst>
            <pc:docMk/>
            <pc:sldMk cId="2979999427" sldId="261"/>
            <ac:grpSpMk id="65" creationId="{434B0230-8A58-4E9C-B539-F56621B3603A}"/>
          </ac:grpSpMkLst>
        </pc:grpChg>
        <pc:grpChg chg="add mod">
          <ac:chgData name="jarrayamouna@gmail.com" userId="b476c83de3bd9d4f" providerId="LiveId" clId="{2B03E245-EB85-4442-8650-8ED666920ED3}" dt="2020-11-12T08:25:25.284" v="1698" actId="1035"/>
          <ac:grpSpMkLst>
            <pc:docMk/>
            <pc:sldMk cId="2979999427" sldId="261"/>
            <ac:grpSpMk id="69" creationId="{CB8FFBAF-0DE1-4AE7-AD54-BB725A0111E6}"/>
          </ac:grpSpMkLst>
        </pc:grpChg>
        <pc:cxnChg chg="add mod">
          <ac:chgData name="jarrayamouna@gmail.com" userId="b476c83de3bd9d4f" providerId="LiveId" clId="{2B03E245-EB85-4442-8650-8ED666920ED3}" dt="2020-11-12T08:15:41.288" v="1120" actId="164"/>
          <ac:cxnSpMkLst>
            <pc:docMk/>
            <pc:sldMk cId="2979999427" sldId="261"/>
            <ac:cxnSpMk id="4" creationId="{F29CCB67-4C89-4ABF-8717-A9265319B3ED}"/>
          </ac:cxnSpMkLst>
        </pc:cxnChg>
        <pc:cxnChg chg="mod topLvl">
          <ac:chgData name="jarrayamouna@gmail.com" userId="b476c83de3bd9d4f" providerId="LiveId" clId="{2B03E245-EB85-4442-8650-8ED666920ED3}" dt="2020-11-12T08:17:02.262" v="1128" actId="164"/>
          <ac:cxnSpMkLst>
            <pc:docMk/>
            <pc:sldMk cId="2979999427" sldId="261"/>
            <ac:cxnSpMk id="9" creationId="{59D3C390-8A66-4BF5-8492-AC907C406027}"/>
          </ac:cxnSpMkLst>
        </pc:cxnChg>
        <pc:cxnChg chg="add mod">
          <ac:chgData name="jarrayamouna@gmail.com" userId="b476c83de3bd9d4f" providerId="LiveId" clId="{2B03E245-EB85-4442-8650-8ED666920ED3}" dt="2020-11-12T08:19:01.989" v="1248" actId="693"/>
          <ac:cxnSpMkLst>
            <pc:docMk/>
            <pc:sldMk cId="2979999427" sldId="261"/>
            <ac:cxnSpMk id="20" creationId="{53CC95AE-5F07-48AD-ADF5-9A0EE0B99CAA}"/>
          </ac:cxnSpMkLst>
        </pc:cxnChg>
        <pc:cxnChg chg="mod">
          <ac:chgData name="jarrayamouna@gmail.com" userId="b476c83de3bd9d4f" providerId="LiveId" clId="{2B03E245-EB85-4442-8650-8ED666920ED3}" dt="2020-11-12T08:20:01.754" v="1303"/>
          <ac:cxnSpMkLst>
            <pc:docMk/>
            <pc:sldMk cId="2979999427" sldId="261"/>
            <ac:cxnSpMk id="23" creationId="{D081880F-574A-46DB-B695-399F3E0E24D9}"/>
          </ac:cxnSpMkLst>
        </pc:cxnChg>
        <pc:cxnChg chg="mod">
          <ac:chgData name="jarrayamouna@gmail.com" userId="b476c83de3bd9d4f" providerId="LiveId" clId="{2B03E245-EB85-4442-8650-8ED666920ED3}" dt="2020-11-12T08:20:11.987" v="1366"/>
          <ac:cxnSpMkLst>
            <pc:docMk/>
            <pc:sldMk cId="2979999427" sldId="261"/>
            <ac:cxnSpMk id="27" creationId="{69F3ECD0-B658-440B-BC48-A00F2C4E1FB8}"/>
          </ac:cxnSpMkLst>
        </pc:cxnChg>
        <pc:cxnChg chg="add mod">
          <ac:chgData name="jarrayamouna@gmail.com" userId="b476c83de3bd9d4f" providerId="LiveId" clId="{2B03E245-EB85-4442-8650-8ED666920ED3}" dt="2020-11-12T08:30:34.174" v="1909" actId="255"/>
          <ac:cxnSpMkLst>
            <pc:docMk/>
            <pc:sldMk cId="2979999427" sldId="261"/>
            <ac:cxnSpMk id="43" creationId="{3F7353FE-3249-4ED6-AB71-838A17CDE7F6}"/>
          </ac:cxnSpMkLst>
        </pc:cxnChg>
        <pc:cxnChg chg="add mod">
          <ac:chgData name="jarrayamouna@gmail.com" userId="b476c83de3bd9d4f" providerId="LiveId" clId="{2B03E245-EB85-4442-8650-8ED666920ED3}" dt="2020-11-12T08:23:25.236" v="1610" actId="14100"/>
          <ac:cxnSpMkLst>
            <pc:docMk/>
            <pc:sldMk cId="2979999427" sldId="261"/>
            <ac:cxnSpMk id="45" creationId="{4B1A03A3-9989-4301-B188-624308627F73}"/>
          </ac:cxnSpMkLst>
        </pc:cxnChg>
        <pc:cxnChg chg="add mod">
          <ac:chgData name="jarrayamouna@gmail.com" userId="b476c83de3bd9d4f" providerId="LiveId" clId="{2B03E245-EB85-4442-8650-8ED666920ED3}" dt="2020-11-12T08:24:06.844" v="1623" actId="13822"/>
          <ac:cxnSpMkLst>
            <pc:docMk/>
            <pc:sldMk cId="2979999427" sldId="261"/>
            <ac:cxnSpMk id="49" creationId="{3B4DED62-0F87-4B0A-83B2-6E1897BF4A12}"/>
          </ac:cxnSpMkLst>
        </pc:cxnChg>
        <pc:cxnChg chg="add mod">
          <ac:chgData name="jarrayamouna@gmail.com" userId="b476c83de3bd9d4f" providerId="LiveId" clId="{2B03E245-EB85-4442-8650-8ED666920ED3}" dt="2020-11-12T08:24:22.292" v="1625" actId="13822"/>
          <ac:cxnSpMkLst>
            <pc:docMk/>
            <pc:sldMk cId="2979999427" sldId="261"/>
            <ac:cxnSpMk id="51" creationId="{AC4E779D-F8D8-4C96-8E11-FFB766C7F264}"/>
          </ac:cxnSpMkLst>
        </pc:cxnChg>
        <pc:cxnChg chg="add mod">
          <ac:chgData name="jarrayamouna@gmail.com" userId="b476c83de3bd9d4f" providerId="LiveId" clId="{2B03E245-EB85-4442-8650-8ED666920ED3}" dt="2020-11-12T08:24:55.144" v="1633" actId="1037"/>
          <ac:cxnSpMkLst>
            <pc:docMk/>
            <pc:sldMk cId="2979999427" sldId="261"/>
            <ac:cxnSpMk id="53" creationId="{E5D404A9-17C4-4A15-B2DE-C5AB2A7F2C35}"/>
          </ac:cxnSpMkLst>
        </pc:cxnChg>
        <pc:cxnChg chg="add mod">
          <ac:chgData name="jarrayamouna@gmail.com" userId="b476c83de3bd9d4f" providerId="LiveId" clId="{2B03E245-EB85-4442-8650-8ED666920ED3}" dt="2020-11-12T08:24:38.923" v="1629" actId="13822"/>
          <ac:cxnSpMkLst>
            <pc:docMk/>
            <pc:sldMk cId="2979999427" sldId="261"/>
            <ac:cxnSpMk id="55" creationId="{1607E93B-FE89-497F-AF8A-E114F75A91D2}"/>
          </ac:cxnSpMkLst>
        </pc:cxnChg>
        <pc:cxnChg chg="mod">
          <ac:chgData name="jarrayamouna@gmail.com" userId="b476c83de3bd9d4f" providerId="LiveId" clId="{2B03E245-EB85-4442-8650-8ED666920ED3}" dt="2020-11-12T08:25:19.740" v="1634"/>
          <ac:cxnSpMkLst>
            <pc:docMk/>
            <pc:sldMk cId="2979999427" sldId="261"/>
            <ac:cxnSpMk id="59" creationId="{7C7BFA46-D27C-46E7-9798-8C637AB2AE0B}"/>
          </ac:cxnSpMkLst>
        </pc:cxnChg>
        <pc:cxnChg chg="add del mod">
          <ac:chgData name="jarrayamouna@gmail.com" userId="b476c83de3bd9d4f" providerId="LiveId" clId="{2B03E245-EB85-4442-8650-8ED666920ED3}" dt="2020-11-12T08:27:12.670" v="1818" actId="478"/>
          <ac:cxnSpMkLst>
            <pc:docMk/>
            <pc:sldMk cId="2979999427" sldId="261"/>
            <ac:cxnSpMk id="64" creationId="{E0AC2C7E-DB5A-4DEF-8E6A-99E16AFDC9A6}"/>
          </ac:cxnSpMkLst>
        </pc:cxnChg>
        <pc:cxnChg chg="mod">
          <ac:chgData name="jarrayamouna@gmail.com" userId="b476c83de3bd9d4f" providerId="LiveId" clId="{2B03E245-EB85-4442-8650-8ED666920ED3}" dt="2020-11-12T08:25:19.740" v="1634"/>
          <ac:cxnSpMkLst>
            <pc:docMk/>
            <pc:sldMk cId="2979999427" sldId="261"/>
            <ac:cxnSpMk id="67" creationId="{84E0ABFE-CE97-4792-B97B-C4E7F716EAFF}"/>
          </ac:cxnSpMkLst>
        </pc:cxnChg>
        <pc:cxnChg chg="mod">
          <ac:chgData name="jarrayamouna@gmail.com" userId="b476c83de3bd9d4f" providerId="LiveId" clId="{2B03E245-EB85-4442-8650-8ED666920ED3}" dt="2020-11-12T08:25:19.740" v="1634"/>
          <ac:cxnSpMkLst>
            <pc:docMk/>
            <pc:sldMk cId="2979999427" sldId="261"/>
            <ac:cxnSpMk id="71" creationId="{B6101846-4383-4C5A-A30E-51753D3AB627}"/>
          </ac:cxnSpMkLst>
        </pc:cxnChg>
        <pc:cxnChg chg="add del mod">
          <ac:chgData name="jarrayamouna@gmail.com" userId="b476c83de3bd9d4f" providerId="LiveId" clId="{2B03E245-EB85-4442-8650-8ED666920ED3}" dt="2020-11-12T08:27:23.561" v="1822" actId="478"/>
          <ac:cxnSpMkLst>
            <pc:docMk/>
            <pc:sldMk cId="2979999427" sldId="261"/>
            <ac:cxnSpMk id="79" creationId="{62B0732C-50CA-4E06-A494-A3D1A7042499}"/>
          </ac:cxnSpMkLst>
        </pc:cxnChg>
        <pc:cxnChg chg="add del mod">
          <ac:chgData name="jarrayamouna@gmail.com" userId="b476c83de3bd9d4f" providerId="LiveId" clId="{2B03E245-EB85-4442-8650-8ED666920ED3}" dt="2020-11-12T08:27:20.871" v="1821" actId="478"/>
          <ac:cxnSpMkLst>
            <pc:docMk/>
            <pc:sldMk cId="2979999427" sldId="261"/>
            <ac:cxnSpMk id="80" creationId="{4A846C59-1805-4D0E-95B3-F6C4EF8258C0}"/>
          </ac:cxnSpMkLst>
        </pc:cxnChg>
        <pc:cxnChg chg="add mod">
          <ac:chgData name="jarrayamouna@gmail.com" userId="b476c83de3bd9d4f" providerId="LiveId" clId="{2B03E245-EB85-4442-8650-8ED666920ED3}" dt="2020-11-12T08:25:25.284" v="1698" actId="1035"/>
          <ac:cxnSpMkLst>
            <pc:docMk/>
            <pc:sldMk cId="2979999427" sldId="261"/>
            <ac:cxnSpMk id="81" creationId="{4BC5E557-02D0-4E9F-9434-780FF54E5CAB}"/>
          </ac:cxnSpMkLst>
        </pc:cxnChg>
        <pc:cxnChg chg="add mod">
          <ac:chgData name="jarrayamouna@gmail.com" userId="b476c83de3bd9d4f" providerId="LiveId" clId="{2B03E245-EB85-4442-8650-8ED666920ED3}" dt="2020-11-12T08:25:25.284" v="1698" actId="1035"/>
          <ac:cxnSpMkLst>
            <pc:docMk/>
            <pc:sldMk cId="2979999427" sldId="261"/>
            <ac:cxnSpMk id="82" creationId="{8BB3A367-C13C-4A23-B8FE-2BF6B2DFF44D}"/>
          </ac:cxnSpMkLst>
        </pc:cxnChg>
        <pc:cxnChg chg="add mod">
          <ac:chgData name="jarrayamouna@gmail.com" userId="b476c83de3bd9d4f" providerId="LiveId" clId="{2B03E245-EB85-4442-8650-8ED666920ED3}" dt="2020-11-12T08:25:25.284" v="1698" actId="1035"/>
          <ac:cxnSpMkLst>
            <pc:docMk/>
            <pc:sldMk cId="2979999427" sldId="261"/>
            <ac:cxnSpMk id="83" creationId="{8BCC4E50-9CEF-48FF-81CB-ED7311EE3197}"/>
          </ac:cxnSpMkLst>
        </pc:cxnChg>
        <pc:cxnChg chg="add mod">
          <ac:chgData name="jarrayamouna@gmail.com" userId="b476c83de3bd9d4f" providerId="LiveId" clId="{2B03E245-EB85-4442-8650-8ED666920ED3}" dt="2020-11-12T08:25:25.284" v="1698" actId="1035"/>
          <ac:cxnSpMkLst>
            <pc:docMk/>
            <pc:sldMk cId="2979999427" sldId="261"/>
            <ac:cxnSpMk id="84" creationId="{7C8DB72C-0B03-4BEA-8355-87BC28607AF6}"/>
          </ac:cxnSpMkLst>
        </pc:cxnChg>
        <pc:cxnChg chg="add del">
          <ac:chgData name="jarrayamouna@gmail.com" userId="b476c83de3bd9d4f" providerId="LiveId" clId="{2B03E245-EB85-4442-8650-8ED666920ED3}" dt="2020-11-12T08:27:50.051" v="1826" actId="478"/>
          <ac:cxnSpMkLst>
            <pc:docMk/>
            <pc:sldMk cId="2979999427" sldId="261"/>
            <ac:cxnSpMk id="86" creationId="{D71FE409-1392-4FA1-BBAF-0361B9065EE7}"/>
          </ac:cxnSpMkLst>
        </pc:cxnChg>
        <pc:cxnChg chg="add mod">
          <ac:chgData name="jarrayamouna@gmail.com" userId="b476c83de3bd9d4f" providerId="LiveId" clId="{2B03E245-EB85-4442-8650-8ED666920ED3}" dt="2020-11-12T08:28:36.327" v="1831" actId="693"/>
          <ac:cxnSpMkLst>
            <pc:docMk/>
            <pc:sldMk cId="2979999427" sldId="261"/>
            <ac:cxnSpMk id="88" creationId="{5D1A28DD-E07A-468D-BC64-D4EB11190DAF}"/>
          </ac:cxnSpMkLst>
        </pc:cxnChg>
        <pc:cxnChg chg="add mod">
          <ac:chgData name="jarrayamouna@gmail.com" userId="b476c83de3bd9d4f" providerId="LiveId" clId="{2B03E245-EB85-4442-8650-8ED666920ED3}" dt="2020-11-12T08:28:43.702" v="1833" actId="1076"/>
          <ac:cxnSpMkLst>
            <pc:docMk/>
            <pc:sldMk cId="2979999427" sldId="261"/>
            <ac:cxnSpMk id="89" creationId="{39489A45-7B0B-4453-90E0-4AE3E0895C50}"/>
          </ac:cxnSpMkLst>
        </pc:cxnChg>
      </pc:sldChg>
      <pc:sldChg chg="addSp delSp modSp add mod">
        <pc:chgData name="jarrayamouna@gmail.com" userId="b476c83de3bd9d4f" providerId="LiveId" clId="{2B03E245-EB85-4442-8650-8ED666920ED3}" dt="2020-11-12T11:44:09.373" v="2629" actId="1076"/>
        <pc:sldMkLst>
          <pc:docMk/>
          <pc:sldMk cId="3228306736" sldId="262"/>
        </pc:sldMkLst>
        <pc:spChg chg="del">
          <ac:chgData name="jarrayamouna@gmail.com" userId="b476c83de3bd9d4f" providerId="LiveId" clId="{2B03E245-EB85-4442-8650-8ED666920ED3}" dt="2020-11-12T08:36:43.442" v="2355" actId="478"/>
          <ac:spMkLst>
            <pc:docMk/>
            <pc:sldMk cId="3228306736" sldId="262"/>
            <ac:spMk id="2" creationId="{7D4D480A-1483-4D2B-BAB3-B1BA145D5383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14" creationId="{C49F7C97-BC79-4192-8E62-708DFB1A22AE}"/>
          </ac:spMkLst>
        </pc:spChg>
        <pc:spChg chg="add mod">
          <ac:chgData name="jarrayamouna@gmail.com" userId="b476c83de3bd9d4f" providerId="LiveId" clId="{2B03E245-EB85-4442-8650-8ED666920ED3}" dt="2020-11-12T08:39:47.784" v="2454" actId="115"/>
          <ac:spMkLst>
            <pc:docMk/>
            <pc:sldMk cId="3228306736" sldId="262"/>
            <ac:spMk id="15" creationId="{4568B403-CE0C-49C0-8C0F-1D226520F4C9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16" creationId="{429036A4-B4C1-4ABD-B8A8-D7598B35787D}"/>
          </ac:spMkLst>
        </pc:spChg>
        <pc:spChg chg="add mod">
          <ac:chgData name="jarrayamouna@gmail.com" userId="b476c83de3bd9d4f" providerId="LiveId" clId="{2B03E245-EB85-4442-8650-8ED666920ED3}" dt="2020-11-12T08:41:52.955" v="2568" actId="1036"/>
          <ac:spMkLst>
            <pc:docMk/>
            <pc:sldMk cId="3228306736" sldId="262"/>
            <ac:spMk id="17" creationId="{B53EA517-1B8F-4D84-94C5-6652AFD17AAB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18" creationId="{C93FF95F-9759-4BCE-B2CD-F19AEC4D3A3F}"/>
          </ac:spMkLst>
        </pc:spChg>
        <pc:spChg chg="add mod">
          <ac:chgData name="jarrayamouna@gmail.com" userId="b476c83de3bd9d4f" providerId="LiveId" clId="{2B03E245-EB85-4442-8650-8ED666920ED3}" dt="2020-11-12T08:42:40.182" v="2619" actId="1036"/>
          <ac:spMkLst>
            <pc:docMk/>
            <pc:sldMk cId="3228306736" sldId="262"/>
            <ac:spMk id="19" creationId="{6F50287E-76F8-44F5-860D-8149CACAFA38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30" creationId="{88301076-CB04-4083-A40D-C03DD1A8457A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32" creationId="{E3A1118C-447E-43C2-802B-D559E7B7CAEC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34" creationId="{99687B46-59D6-46E2-BBE6-8BD0A1FF3F99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36" creationId="{591A3462-308F-4304-9F84-C7E02D3101A7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38" creationId="{0B8C58CD-E8C4-4FE0-A4A7-4E7E4BE0D2CF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42" creationId="{DBC1CF30-DA79-4D6F-8A12-F0BF06BF6ABF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61" creationId="{5C2EFA05-8681-40FC-98C5-E61B9C042EBB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62" creationId="{0327B7B1-E85A-4991-9895-425D3150DC42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63" creationId="{87DEA460-2AE6-4844-9F6B-2B70E5F21ABF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64" creationId="{200454F1-65E0-436F-826C-CD0CA78AD943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73" creationId="{0FA4BA21-46F1-4682-B05F-5CFE9797E46E}"/>
          </ac:spMkLst>
        </pc:spChg>
        <pc:spChg chg="mod">
          <ac:chgData name="jarrayamouna@gmail.com" userId="b476c83de3bd9d4f" providerId="LiveId" clId="{2B03E245-EB85-4442-8650-8ED666920ED3}" dt="2020-11-12T08:36:59.121" v="2357" actId="164"/>
          <ac:spMkLst>
            <pc:docMk/>
            <pc:sldMk cId="3228306736" sldId="262"/>
            <ac:spMk id="74" creationId="{52E96DE1-41AA-454A-B9D9-3FC761C93C7E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78" creationId="{444C90FD-4365-45DE-A67E-AAC2A131B4BA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79" creationId="{104E96A2-8CBC-4FC7-A0B7-5269654ABB6A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80" creationId="{F3CADD3D-B607-4A48-9A8A-5FF8D199AB33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85" creationId="{9C45AF81-7139-4AA7-873F-D9D7393AA16A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86" creationId="{A1FB5AA5-87D1-4BE4-8649-AB3699AFB68D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87" creationId="{2F4D9571-747D-4AA5-837C-BBFEC1369FB6}"/>
          </ac:spMkLst>
        </pc:spChg>
        <pc:spChg chg="del">
          <ac:chgData name="jarrayamouna@gmail.com" userId="b476c83de3bd9d4f" providerId="LiveId" clId="{2B03E245-EB85-4442-8650-8ED666920ED3}" dt="2020-11-12T08:36:47.871" v="2356" actId="478"/>
          <ac:spMkLst>
            <pc:docMk/>
            <pc:sldMk cId="3228306736" sldId="262"/>
            <ac:spMk id="90" creationId="{D0CA4FBA-B35D-44E8-894F-1F6D4A596DBB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98" creationId="{1921A71A-A7CE-4F4A-90E7-1E992A9E8EBF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01" creationId="{5D581ABB-A868-4C49-AD36-1C91BF7D01FC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02" creationId="{C2C89CBC-A6C8-4EA8-9B5F-854299C393AE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09" creationId="{9A857754-5D15-4E93-81CC-D646712374D2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11" creationId="{701D515D-95AF-45B5-9460-F9CC6D316531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12" creationId="{21C71C46-AA04-448C-BF10-E0F94F4603FB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14" creationId="{E3AAC2A0-CB60-4907-9215-514F5BD49372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15" creationId="{E6758023-7D25-428F-974A-B6B7C58A2F6B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17" creationId="{D3B696C0-B49E-46EE-9E8E-5A004A28361F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18" creationId="{82975A46-D069-4EDE-84CA-05A63B7894DD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20" creationId="{A4283968-E3DB-4A3C-864B-7C0160D0EC97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21" creationId="{18523B16-F85F-422B-9453-233673B3CABD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23" creationId="{C378BC46-0C88-4E85-8652-FFF77108C8E1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24" creationId="{BC286140-4E25-4BEF-85FF-D04126999E2E}"/>
          </ac:spMkLst>
        </pc:spChg>
        <pc:spChg chg="mod">
          <ac:chgData name="jarrayamouna@gmail.com" userId="b476c83de3bd9d4f" providerId="LiveId" clId="{2B03E245-EB85-4442-8650-8ED666920ED3}" dt="2020-11-12T08:37:01.454" v="2358"/>
          <ac:spMkLst>
            <pc:docMk/>
            <pc:sldMk cId="3228306736" sldId="262"/>
            <ac:spMk id="126" creationId="{70D3A41F-6804-4B95-83E4-19AB6CDCA430}"/>
          </ac:spMkLst>
        </pc:spChg>
        <pc:grpChg chg="add del mod">
          <ac:chgData name="jarrayamouna@gmail.com" userId="b476c83de3bd9d4f" providerId="LiveId" clId="{2B03E245-EB85-4442-8650-8ED666920ED3}" dt="2020-11-12T08:37:17.100" v="2365" actId="478"/>
          <ac:grpSpMkLst>
            <pc:docMk/>
            <pc:sldMk cId="3228306736" sldId="262"/>
            <ac:grpSpMk id="3" creationId="{54A2A5F7-2552-4285-8A96-F0ACBAF27790}"/>
          </ac:grpSpMkLst>
        </pc:grpChg>
        <pc:grpChg chg="mod">
          <ac:chgData name="jarrayamouna@gmail.com" userId="b476c83de3bd9d4f" providerId="LiveId" clId="{2B03E245-EB85-4442-8650-8ED666920ED3}" dt="2020-11-12T08:36:59.121" v="2357" actId="164"/>
          <ac:grpSpMkLst>
            <pc:docMk/>
            <pc:sldMk cId="3228306736" sldId="262"/>
            <ac:grpSpMk id="13" creationId="{C6B97848-1B20-48A5-9545-4830A35BE9B8}"/>
          </ac:grpSpMkLst>
        </pc:grpChg>
        <pc:grpChg chg="mod">
          <ac:chgData name="jarrayamouna@gmail.com" userId="b476c83de3bd9d4f" providerId="LiveId" clId="{2B03E245-EB85-4442-8650-8ED666920ED3}" dt="2020-11-12T08:36:59.121" v="2357" actId="164"/>
          <ac:grpSpMkLst>
            <pc:docMk/>
            <pc:sldMk cId="3228306736" sldId="262"/>
            <ac:grpSpMk id="21" creationId="{01D00367-4FF1-4BB6-A2C7-F2E655247CF8}"/>
          </ac:grpSpMkLst>
        </pc:grpChg>
        <pc:grpChg chg="mod">
          <ac:chgData name="jarrayamouna@gmail.com" userId="b476c83de3bd9d4f" providerId="LiveId" clId="{2B03E245-EB85-4442-8650-8ED666920ED3}" dt="2020-11-12T08:36:59.121" v="2357" actId="164"/>
          <ac:grpSpMkLst>
            <pc:docMk/>
            <pc:sldMk cId="3228306736" sldId="262"/>
            <ac:grpSpMk id="25" creationId="{FE51C701-5265-4D34-B2BF-F2AA6F20E5EF}"/>
          </ac:grpSpMkLst>
        </pc:grpChg>
        <pc:grpChg chg="add del mod">
          <ac:chgData name="jarrayamouna@gmail.com" userId="b476c83de3bd9d4f" providerId="LiveId" clId="{2B03E245-EB85-4442-8650-8ED666920ED3}" dt="2020-11-12T08:37:07.947" v="2361"/>
          <ac:grpSpMkLst>
            <pc:docMk/>
            <pc:sldMk cId="3228306736" sldId="262"/>
            <ac:grpSpMk id="54" creationId="{BC50D4F0-61D6-4B2A-9884-BA19A246E323}"/>
          </ac:grpSpMkLst>
        </pc:grpChg>
        <pc:grpChg chg="mod">
          <ac:chgData name="jarrayamouna@gmail.com" userId="b476c83de3bd9d4f" providerId="LiveId" clId="{2B03E245-EB85-4442-8650-8ED666920ED3}" dt="2020-11-12T08:37:01.454" v="2358"/>
          <ac:grpSpMkLst>
            <pc:docMk/>
            <pc:sldMk cId="3228306736" sldId="262"/>
            <ac:grpSpMk id="56" creationId="{5A610233-53CD-4267-92E6-B0841EC616D3}"/>
          </ac:grpSpMkLst>
        </pc:grpChg>
        <pc:grpChg chg="mod">
          <ac:chgData name="jarrayamouna@gmail.com" userId="b476c83de3bd9d4f" providerId="LiveId" clId="{2B03E245-EB85-4442-8650-8ED666920ED3}" dt="2020-11-12T08:36:59.121" v="2357" actId="164"/>
          <ac:grpSpMkLst>
            <pc:docMk/>
            <pc:sldMk cId="3228306736" sldId="262"/>
            <ac:grpSpMk id="57" creationId="{62470AF1-DF7E-4404-863B-0374CD42B5B6}"/>
          </ac:grpSpMkLst>
        </pc:grpChg>
        <pc:grpChg chg="mod">
          <ac:chgData name="jarrayamouna@gmail.com" userId="b476c83de3bd9d4f" providerId="LiveId" clId="{2B03E245-EB85-4442-8650-8ED666920ED3}" dt="2020-11-12T08:36:59.121" v="2357" actId="164"/>
          <ac:grpSpMkLst>
            <pc:docMk/>
            <pc:sldMk cId="3228306736" sldId="262"/>
            <ac:grpSpMk id="65" creationId="{434B0230-8A58-4E9C-B539-F56621B3603A}"/>
          </ac:grpSpMkLst>
        </pc:grpChg>
        <pc:grpChg chg="mod">
          <ac:chgData name="jarrayamouna@gmail.com" userId="b476c83de3bd9d4f" providerId="LiveId" clId="{2B03E245-EB85-4442-8650-8ED666920ED3}" dt="2020-11-12T08:36:59.121" v="2357" actId="164"/>
          <ac:grpSpMkLst>
            <pc:docMk/>
            <pc:sldMk cId="3228306736" sldId="262"/>
            <ac:grpSpMk id="69" creationId="{CB8FFBAF-0DE1-4AE7-AD54-BB725A0111E6}"/>
          </ac:grpSpMkLst>
        </pc:grpChg>
        <pc:grpChg chg="mod">
          <ac:chgData name="jarrayamouna@gmail.com" userId="b476c83de3bd9d4f" providerId="LiveId" clId="{2B03E245-EB85-4442-8650-8ED666920ED3}" dt="2020-11-12T08:37:01.454" v="2358"/>
          <ac:grpSpMkLst>
            <pc:docMk/>
            <pc:sldMk cId="3228306736" sldId="262"/>
            <ac:grpSpMk id="76" creationId="{47B334C1-5EF2-4741-93F2-AFF5C78EFD01}"/>
          </ac:grpSpMkLst>
        </pc:grpChg>
        <pc:grpChg chg="mod">
          <ac:chgData name="jarrayamouna@gmail.com" userId="b476c83de3bd9d4f" providerId="LiveId" clId="{2B03E245-EB85-4442-8650-8ED666920ED3}" dt="2020-11-12T08:37:01.454" v="2358"/>
          <ac:grpSpMkLst>
            <pc:docMk/>
            <pc:sldMk cId="3228306736" sldId="262"/>
            <ac:grpSpMk id="77" creationId="{B1357E74-ABFC-4C32-A26A-83124834E596}"/>
          </ac:grpSpMkLst>
        </pc:grpChg>
        <pc:grpChg chg="mod">
          <ac:chgData name="jarrayamouna@gmail.com" userId="b476c83de3bd9d4f" providerId="LiveId" clId="{2B03E245-EB85-4442-8650-8ED666920ED3}" dt="2020-11-12T08:37:01.454" v="2358"/>
          <ac:grpSpMkLst>
            <pc:docMk/>
            <pc:sldMk cId="3228306736" sldId="262"/>
            <ac:grpSpMk id="97" creationId="{159CE0FF-5BE9-446E-BE1A-DA56825C5BA5}"/>
          </ac:grpSpMkLst>
        </pc:grpChg>
        <pc:grpChg chg="mod">
          <ac:chgData name="jarrayamouna@gmail.com" userId="b476c83de3bd9d4f" providerId="LiveId" clId="{2B03E245-EB85-4442-8650-8ED666920ED3}" dt="2020-11-12T08:37:01.454" v="2358"/>
          <ac:grpSpMkLst>
            <pc:docMk/>
            <pc:sldMk cId="3228306736" sldId="262"/>
            <ac:grpSpMk id="99" creationId="{8F059861-62BD-4500-B11D-FDA5C8808C4A}"/>
          </ac:grpSpMkLst>
        </pc:grpChg>
        <pc:grpChg chg="mod">
          <ac:chgData name="jarrayamouna@gmail.com" userId="b476c83de3bd9d4f" providerId="LiveId" clId="{2B03E245-EB85-4442-8650-8ED666920ED3}" dt="2020-11-12T08:37:01.454" v="2358"/>
          <ac:grpSpMkLst>
            <pc:docMk/>
            <pc:sldMk cId="3228306736" sldId="262"/>
            <ac:grpSpMk id="100" creationId="{838617A2-5895-4245-B15E-781142B465EF}"/>
          </ac:grpSpMkLst>
        </pc:grpChg>
        <pc:picChg chg="add mod">
          <ac:chgData name="jarrayamouna@gmail.com" userId="b476c83de3bd9d4f" providerId="LiveId" clId="{2B03E245-EB85-4442-8650-8ED666920ED3}" dt="2020-11-12T11:44:09.373" v="2629" actId="1076"/>
          <ac:picMkLst>
            <pc:docMk/>
            <pc:sldMk cId="3228306736" sldId="262"/>
            <ac:picMk id="5" creationId="{0DC8D30F-2528-4AFB-9012-58AFDC377201}"/>
          </ac:picMkLst>
        </pc:picChg>
        <pc:picChg chg="add mod">
          <ac:chgData name="jarrayamouna@gmail.com" userId="b476c83de3bd9d4f" providerId="LiveId" clId="{2B03E245-EB85-4442-8650-8ED666920ED3}" dt="2020-11-12T08:41:47.721" v="2551" actId="1036"/>
          <ac:picMkLst>
            <pc:docMk/>
            <pc:sldMk cId="3228306736" sldId="262"/>
            <ac:picMk id="6" creationId="{100C67A1-E936-43F0-BF0D-261CD49FD166}"/>
          </ac:picMkLst>
        </pc:picChg>
        <pc:cxnChg chg="add mod">
          <ac:chgData name="jarrayamouna@gmail.com" userId="b476c83de3bd9d4f" providerId="LiveId" clId="{2B03E245-EB85-4442-8650-8ED666920ED3}" dt="2020-11-12T08:43:21.348" v="2627" actId="14100"/>
          <ac:cxnSpMkLst>
            <pc:docMk/>
            <pc:sldMk cId="3228306736" sldId="262"/>
            <ac:cxnSpMk id="11" creationId="{55DDC101-7C3A-42A7-8901-B74E282C4BA1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20" creationId="{53CC95AE-5F07-48AD-ADF5-9A0EE0B99CAA}"/>
          </ac:cxnSpMkLst>
        </pc:cxnChg>
        <pc:cxnChg chg="add">
          <ac:chgData name="jarrayamouna@gmail.com" userId="b476c83de3bd9d4f" providerId="LiveId" clId="{2B03E245-EB85-4442-8650-8ED666920ED3}" dt="2020-11-12T08:43:10.604" v="2625" actId="11529"/>
          <ac:cxnSpMkLst>
            <pc:docMk/>
            <pc:sldMk cId="3228306736" sldId="262"/>
            <ac:cxnSpMk id="37" creationId="{77EC767A-6364-41B6-8C5C-D780A13D4A90}"/>
          </ac:cxnSpMkLst>
        </pc:cxnChg>
        <pc:cxnChg chg="mod">
          <ac:chgData name="jarrayamouna@gmail.com" userId="b476c83de3bd9d4f" providerId="LiveId" clId="{2B03E245-EB85-4442-8650-8ED666920ED3}" dt="2020-11-12T08:37:17.100" v="2365" actId="478"/>
          <ac:cxnSpMkLst>
            <pc:docMk/>
            <pc:sldMk cId="3228306736" sldId="262"/>
            <ac:cxnSpMk id="43" creationId="{3F7353FE-3249-4ED6-AB71-838A17CDE7F6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45" creationId="{4B1A03A3-9989-4301-B188-624308627F73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49" creationId="{3B4DED62-0F87-4B0A-83B2-6E1897BF4A12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51" creationId="{AC4E779D-F8D8-4C96-8E11-FFB766C7F264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53" creationId="{E5D404A9-17C4-4A15-B2DE-C5AB2A7F2C35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55" creationId="{1607E93B-FE89-497F-AF8A-E114F75A91D2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75" creationId="{908C3022-F347-42F3-AB01-99E01BB80F1D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81" creationId="{4BC5E557-02D0-4E9F-9434-780FF54E5CAB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82" creationId="{8BB3A367-C13C-4A23-B8FE-2BF6B2DFF44D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83" creationId="{8BCC4E50-9CEF-48FF-81CB-ED7311EE3197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84" creationId="{7C8DB72C-0B03-4BEA-8355-87BC28607AF6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88" creationId="{5D1A28DD-E07A-468D-BC64-D4EB11190DAF}"/>
          </ac:cxnSpMkLst>
        </pc:cxnChg>
        <pc:cxnChg chg="mod">
          <ac:chgData name="jarrayamouna@gmail.com" userId="b476c83de3bd9d4f" providerId="LiveId" clId="{2B03E245-EB85-4442-8650-8ED666920ED3}" dt="2020-11-12T08:36:59.121" v="2357" actId="164"/>
          <ac:cxnSpMkLst>
            <pc:docMk/>
            <pc:sldMk cId="3228306736" sldId="262"/>
            <ac:cxnSpMk id="89" creationId="{39489A45-7B0B-4453-90E0-4AE3E0895C50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91" creationId="{43516B4D-5248-437B-A970-10328BBE1B40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92" creationId="{6D5C9D42-BFB1-4A92-8012-D38DA8537DAF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93" creationId="{FFE2239A-03C4-4CFB-9209-7344254C3484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94" creationId="{FB694863-CA36-4875-B533-B9FBE35EDF76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95" creationId="{C7A4E4D7-0AD0-4C4A-9213-FEFB062E1963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96" creationId="{99B8E05F-C20F-4CAB-947A-235005571DF1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03" creationId="{1A4C0C60-DE4A-48D9-8AA1-3EC2E97ECB5F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04" creationId="{87409681-F9D5-4365-92BA-8474C32CF2DC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05" creationId="{1529E7F5-989E-41DF-AA4C-0DD5EE4A3FD7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06" creationId="{C44E96FE-C8F0-41AF-9C26-7B01D806091F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07" creationId="{DACCEA80-A22F-4EA2-A81E-4BD6FBF1023A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08" creationId="{47F70C4D-C1BB-4CFE-B4DF-524B2F5FEB1D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10" creationId="{CD414EB2-0CA1-45C1-BCF5-8DDDA9365982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13" creationId="{8377A6C1-2B41-4476-A920-6CAED09BEFE3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16" creationId="{8D730A22-B14E-4299-828B-AA7CA7BBFB77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19" creationId="{68B164CA-AFA4-4FB6-A01C-B65879A61B35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22" creationId="{CEC4CD30-085C-407C-8CFB-AF88DE9CF23C}"/>
          </ac:cxnSpMkLst>
        </pc:cxnChg>
        <pc:cxnChg chg="mod">
          <ac:chgData name="jarrayamouna@gmail.com" userId="b476c83de3bd9d4f" providerId="LiveId" clId="{2B03E245-EB85-4442-8650-8ED666920ED3}" dt="2020-11-12T08:37:01.454" v="2358"/>
          <ac:cxnSpMkLst>
            <pc:docMk/>
            <pc:sldMk cId="3228306736" sldId="262"/>
            <ac:cxnSpMk id="125" creationId="{DA63607A-F2EA-4A87-BB9B-4448FDB78B54}"/>
          </ac:cxnSpMkLst>
        </pc:cxnChg>
        <pc:cxnChg chg="add mod">
          <ac:chgData name="jarrayamouna@gmail.com" userId="b476c83de3bd9d4f" providerId="LiveId" clId="{2B03E245-EB85-4442-8650-8ED666920ED3}" dt="2020-11-12T08:43:02.691" v="2624" actId="14100"/>
          <ac:cxnSpMkLst>
            <pc:docMk/>
            <pc:sldMk cId="3228306736" sldId="262"/>
            <ac:cxnSpMk id="130" creationId="{E476DEAE-9684-4A4C-917A-A745A91C47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0C15D-313F-4F7C-B291-6014167D5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F6B069-FA40-45DC-9C3E-D9C45A573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4F77C-494A-4E94-8DCE-C661B133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B162E-9441-4E90-A133-F78AFA7A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09EF-ABB8-4A1E-BDF8-0896CA5A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480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29CBD-3B80-4657-90BF-C149EDCA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94F12F-B7C2-4C59-906F-F51AEE3AA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A3FD8-CAB1-4FEC-BBBA-D2672EFD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497F0-5673-46E1-BE1C-1AD4CF1F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4F9CA-E3A4-42B3-9305-282AFDB3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402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64495B-6828-4A18-8643-AFD311698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758733-956F-4EF0-B2E3-E445D96A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A31FD-0254-4579-A564-576459D2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EC23C-B6CE-4EE7-B0F4-C6ADC9DD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E1250-730D-4EED-9391-3FD4F7D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968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5AF8E-A155-422C-A63A-99C72782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E5227-7C5C-4499-AF02-7D673754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3D299-EE79-4BE9-A4BC-52D63CA6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CBAED7-931D-4E24-9899-9E7109E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F446B-849F-4B2F-AF4C-D34E1B0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8815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51B47-89A4-4B79-9D61-981F5957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64739-4936-4B4E-A9E9-D97CFCD7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C231C-4457-4862-A21F-872F21B9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E6FF8-9233-4A79-BACC-D0A5A0D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B24FE-5C72-4E95-925C-E9287017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2371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3927A-AEF9-4FD0-AF77-A725EAE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A875E-227E-4F06-96B7-E8D3673D4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48A4C-9508-4493-A9C0-69E96CD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C464D0-C07D-4873-8AF8-57B30FD9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0C38FE-6389-4D80-9D70-B29D6DE5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AF0F3C-8A83-471F-B3FA-4F306538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0998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8A07F-8939-40B5-A0B8-F6AB0E67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C3C660-5427-4A90-9177-E458307C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3D3303-E237-4267-BAFC-BC821E1D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B3DE06-7B30-4471-B80D-9FEDFEC8D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2DAF8-607E-49F2-8564-B4CCCECE5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1DF0B8-38B6-498A-AC20-BD6E8C8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BCDCBE-B67F-4344-A67B-D56A020D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080521-C859-490D-9FBA-9EAE17FF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12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D9998-3591-404B-970D-BF1B6B6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9F9AF7-281E-4C99-962A-5591C165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6DEEAA-2613-4044-AC8F-E4A126A8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0EC78F-8932-4D54-B900-FB2CC7D2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7071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749846-53E3-4C85-9375-EA0696E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F4FEE1-02EF-46A0-B75C-E1B5139D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548E4E-1761-4969-A25F-17D8DD73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12368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C35FD-3601-4F74-87A1-E150594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948830-BE40-4313-9822-C28863AD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3DBE5B-3FBB-41E5-9B01-60497769B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28F556-2B15-406D-9842-6198ECF0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2F698-B97B-429E-BBF9-3B390084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9C453-5C34-4178-A841-2A2FE08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798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308A7-5F36-47ED-8FFE-7BC3F55D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0B5FF5-7B5B-4DE9-92C1-FB92F6614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623177-EF3E-45FF-AB2F-780EF26A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7CA214-719B-47B7-84A2-7BEC693C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93ECAE-51D7-4280-9FE2-BDEAD669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EA62E7-B471-4D71-A16C-39D7F71E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4831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457E20-6D52-4DD5-83B9-DBCFEE10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3015D-F16C-4447-AA20-4F34B6F4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94BFC-12C5-4F18-9127-0B671AB8C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7A25-F7DE-42B1-9BA5-B18582BCD122}" type="datetimeFigureOut">
              <a:rPr lang="fr-TN" smtClean="0"/>
              <a:t>30/09/2021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A46FA-258F-4CF1-A477-91DF0990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42449-018F-4332-89F8-4A5074C8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85B4-35AC-4BC0-8682-52E41FA20EC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066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388E19A-0721-45EA-8FE3-7C58450379B4}"/>
              </a:ext>
            </a:extLst>
          </p:cNvPr>
          <p:cNvSpPr txBox="1"/>
          <p:nvPr/>
        </p:nvSpPr>
        <p:spPr>
          <a:xfrm>
            <a:off x="451692" y="506776"/>
            <a:ext cx="10311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Pattern </a:t>
            </a:r>
            <a:r>
              <a:rPr lang="fr-FR" sz="3200" b="1" dirty="0" err="1"/>
              <a:t>Factory</a:t>
            </a:r>
            <a:r>
              <a:rPr lang="fr-FR" sz="3200" b="1" dirty="0"/>
              <a:t> Method:</a:t>
            </a:r>
          </a:p>
          <a:p>
            <a:endParaRPr lang="fr-FR" sz="3200" b="1" dirty="0"/>
          </a:p>
          <a:p>
            <a:r>
              <a:rPr lang="fr-FR" sz="3200" b="1" dirty="0"/>
              <a:t>But: </a:t>
            </a:r>
            <a:r>
              <a:rPr lang="fr-FR" sz="3200" dirty="0"/>
              <a:t>Introduire une méthode abstraite de création d’un objet en reportant aux sous-classes concrètes la création effective.</a:t>
            </a:r>
          </a:p>
          <a:p>
            <a:endParaRPr lang="fr-FR" sz="3200" b="1" dirty="0"/>
          </a:p>
          <a:p>
            <a:r>
              <a:rPr lang="fr-FR" sz="3200" b="1" dirty="0"/>
              <a:t>Exemple: </a:t>
            </a:r>
            <a:r>
              <a:rPr lang="fr-FR" sz="3200" dirty="0"/>
              <a:t>Un client peut commander une commande.</a:t>
            </a:r>
            <a:endParaRPr lang="fr-TN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3F90D-4136-4360-A064-BC37653307D9}"/>
              </a:ext>
            </a:extLst>
          </p:cNvPr>
          <p:cNvSpPr/>
          <p:nvPr/>
        </p:nvSpPr>
        <p:spPr>
          <a:xfrm>
            <a:off x="7068623" y="3534305"/>
            <a:ext cx="1530849" cy="217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0D295B2-35DA-448A-A197-6E7AA86EA2DF}"/>
              </a:ext>
            </a:extLst>
          </p:cNvPr>
          <p:cNvCxnSpPr/>
          <p:nvPr/>
        </p:nvCxnSpPr>
        <p:spPr>
          <a:xfrm>
            <a:off x="7099445" y="4058287"/>
            <a:ext cx="1489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608A75F-8D13-4611-BFF0-9992EBB7987F}"/>
              </a:ext>
            </a:extLst>
          </p:cNvPr>
          <p:cNvSpPr txBox="1"/>
          <p:nvPr/>
        </p:nvSpPr>
        <p:spPr>
          <a:xfrm>
            <a:off x="7366574" y="3611630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  <a:endParaRPr lang="fr-T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FF133-B633-44D9-AC38-0207E6EC690C}"/>
              </a:ext>
            </a:extLst>
          </p:cNvPr>
          <p:cNvSpPr/>
          <p:nvPr/>
        </p:nvSpPr>
        <p:spPr>
          <a:xfrm>
            <a:off x="1714061" y="3563415"/>
            <a:ext cx="1530849" cy="217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74419F3-40AF-4CB2-BD1A-1C33F56094E6}"/>
              </a:ext>
            </a:extLst>
          </p:cNvPr>
          <p:cNvCxnSpPr/>
          <p:nvPr/>
        </p:nvCxnSpPr>
        <p:spPr>
          <a:xfrm>
            <a:off x="1744883" y="4087397"/>
            <a:ext cx="1489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51048D1-58BC-4C53-9DB0-537C122F0880}"/>
              </a:ext>
            </a:extLst>
          </p:cNvPr>
          <p:cNvSpPr txBox="1"/>
          <p:nvPr/>
        </p:nvSpPr>
        <p:spPr>
          <a:xfrm>
            <a:off x="1760294" y="3645608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</a:t>
            </a:r>
            <a:endParaRPr lang="fr-TN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BB50A7-C8DD-4CA6-A853-C0763F5FE7AF}"/>
              </a:ext>
            </a:extLst>
          </p:cNvPr>
          <p:cNvSpPr txBox="1"/>
          <p:nvPr/>
        </p:nvSpPr>
        <p:spPr>
          <a:xfrm>
            <a:off x="7159394" y="5167896"/>
            <a:ext cx="142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creerCommande</a:t>
            </a:r>
            <a:r>
              <a:rPr lang="fr-FR" dirty="0"/>
              <a:t>()</a:t>
            </a:r>
            <a:endParaRPr lang="fr-TN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3BD0C3D-73E3-4DCA-A051-B7B3C4269A0D}"/>
              </a:ext>
            </a:extLst>
          </p:cNvPr>
          <p:cNvCxnSpPr/>
          <p:nvPr/>
        </p:nvCxnSpPr>
        <p:spPr>
          <a:xfrm>
            <a:off x="7068623" y="5167896"/>
            <a:ext cx="15308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CA6608A-1713-4A2C-BD68-498A74432DAC}"/>
              </a:ext>
            </a:extLst>
          </p:cNvPr>
          <p:cNvCxnSpPr>
            <a:cxnSpLocks/>
          </p:cNvCxnSpPr>
          <p:nvPr/>
        </p:nvCxnSpPr>
        <p:spPr>
          <a:xfrm flipH="1">
            <a:off x="6221005" y="5491061"/>
            <a:ext cx="1053101" cy="72090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 : carré corné 11">
            <a:extLst>
              <a:ext uri="{FF2B5EF4-FFF2-40B4-BE49-F238E27FC236}">
                <a16:creationId xmlns:a16="http://schemas.microsoft.com/office/drawing/2014/main" id="{D62C97A5-CF6A-4B8B-8991-84EC9AB336B6}"/>
              </a:ext>
            </a:extLst>
          </p:cNvPr>
          <p:cNvSpPr/>
          <p:nvPr/>
        </p:nvSpPr>
        <p:spPr>
          <a:xfrm>
            <a:off x="3986376" y="5627574"/>
            <a:ext cx="2116476" cy="87595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1C5596-577E-4610-8CB3-E31F09BEDD24}"/>
              </a:ext>
            </a:extLst>
          </p:cNvPr>
          <p:cNvSpPr txBox="1"/>
          <p:nvPr/>
        </p:nvSpPr>
        <p:spPr>
          <a:xfrm>
            <a:off x="4191859" y="5880886"/>
            <a:ext cx="211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Commande();</a:t>
            </a:r>
            <a:endParaRPr lang="fr-TN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F586255-6DCF-4224-80B9-36D4E679AC1C}"/>
              </a:ext>
            </a:extLst>
          </p:cNvPr>
          <p:cNvCxnSpPr>
            <a:cxnSpLocks/>
          </p:cNvCxnSpPr>
          <p:nvPr/>
        </p:nvCxnSpPr>
        <p:spPr>
          <a:xfrm flipH="1" flipV="1">
            <a:off x="3246636" y="5126799"/>
            <a:ext cx="3821987" cy="41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F6452B5-92CA-4CF9-8B10-ED4ACF0FFAA6}"/>
              </a:ext>
            </a:extLst>
          </p:cNvPr>
          <p:cNvSpPr txBox="1"/>
          <p:nvPr/>
        </p:nvSpPr>
        <p:spPr>
          <a:xfrm>
            <a:off x="750014" y="493160"/>
            <a:ext cx="981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Exemple: </a:t>
            </a:r>
            <a:r>
              <a:rPr lang="fr-FR" sz="3200" dirty="0"/>
              <a:t>Un client peut commander une commande.</a:t>
            </a:r>
            <a:endParaRPr lang="fr-TN" sz="3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46D54-9797-49A0-98BA-EBBD2DA9B596}"/>
              </a:ext>
            </a:extLst>
          </p:cNvPr>
          <p:cNvSpPr/>
          <p:nvPr/>
        </p:nvSpPr>
        <p:spPr>
          <a:xfrm>
            <a:off x="7068623" y="1160977"/>
            <a:ext cx="1530849" cy="217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D7960C6-3C1D-4877-8C1C-94D2433F37C1}"/>
              </a:ext>
            </a:extLst>
          </p:cNvPr>
          <p:cNvCxnSpPr/>
          <p:nvPr/>
        </p:nvCxnSpPr>
        <p:spPr>
          <a:xfrm>
            <a:off x="7099445" y="1684959"/>
            <a:ext cx="1489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6CDC5BA-1256-4403-9926-EEF6ADEFF005}"/>
              </a:ext>
            </a:extLst>
          </p:cNvPr>
          <p:cNvSpPr txBox="1"/>
          <p:nvPr/>
        </p:nvSpPr>
        <p:spPr>
          <a:xfrm>
            <a:off x="7366574" y="1238302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  <a:endParaRPr lang="fr-T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5D5D92-4BA7-47BB-9E47-43B7802586A3}"/>
              </a:ext>
            </a:extLst>
          </p:cNvPr>
          <p:cNvSpPr/>
          <p:nvPr/>
        </p:nvSpPr>
        <p:spPr>
          <a:xfrm>
            <a:off x="1714061" y="1190087"/>
            <a:ext cx="1530849" cy="217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9FBE963-D0D4-47DD-9B1B-7B6BBE900B31}"/>
              </a:ext>
            </a:extLst>
          </p:cNvPr>
          <p:cNvCxnSpPr/>
          <p:nvPr/>
        </p:nvCxnSpPr>
        <p:spPr>
          <a:xfrm>
            <a:off x="1744883" y="1714069"/>
            <a:ext cx="1489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FA5D850-7BE2-40D2-89F8-744CF8F741BE}"/>
              </a:ext>
            </a:extLst>
          </p:cNvPr>
          <p:cNvSpPr txBox="1"/>
          <p:nvPr/>
        </p:nvSpPr>
        <p:spPr>
          <a:xfrm>
            <a:off x="1760294" y="1272280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</a:t>
            </a:r>
            <a:endParaRPr lang="fr-TN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49F70C6-4610-4C10-BCA0-483309DEFC28}"/>
              </a:ext>
            </a:extLst>
          </p:cNvPr>
          <p:cNvSpPr txBox="1"/>
          <p:nvPr/>
        </p:nvSpPr>
        <p:spPr>
          <a:xfrm>
            <a:off x="7159394" y="2794568"/>
            <a:ext cx="142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creerCommande</a:t>
            </a:r>
            <a:r>
              <a:rPr lang="fr-FR" dirty="0"/>
              <a:t>()</a:t>
            </a:r>
            <a:endParaRPr lang="fr-TN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8BCD65C-F56C-445A-BBBD-70137A388BAC}"/>
              </a:ext>
            </a:extLst>
          </p:cNvPr>
          <p:cNvCxnSpPr/>
          <p:nvPr/>
        </p:nvCxnSpPr>
        <p:spPr>
          <a:xfrm>
            <a:off x="7068623" y="2794568"/>
            <a:ext cx="15308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88497E1-0081-4B55-8764-AB87D37D19F6}"/>
              </a:ext>
            </a:extLst>
          </p:cNvPr>
          <p:cNvCxnSpPr>
            <a:cxnSpLocks/>
          </p:cNvCxnSpPr>
          <p:nvPr/>
        </p:nvCxnSpPr>
        <p:spPr>
          <a:xfrm flipH="1">
            <a:off x="6221005" y="3117733"/>
            <a:ext cx="1053101" cy="72090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arré corné 27">
            <a:extLst>
              <a:ext uri="{FF2B5EF4-FFF2-40B4-BE49-F238E27FC236}">
                <a16:creationId xmlns:a16="http://schemas.microsoft.com/office/drawing/2014/main" id="{03378664-DE6D-4B53-BF72-4BF5356478EF}"/>
              </a:ext>
            </a:extLst>
          </p:cNvPr>
          <p:cNvSpPr/>
          <p:nvPr/>
        </p:nvSpPr>
        <p:spPr>
          <a:xfrm>
            <a:off x="3986376" y="3254246"/>
            <a:ext cx="2116476" cy="87595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5CF2C1F-B4CF-4860-A1DB-FFF1E72AA72B}"/>
              </a:ext>
            </a:extLst>
          </p:cNvPr>
          <p:cNvSpPr txBox="1"/>
          <p:nvPr/>
        </p:nvSpPr>
        <p:spPr>
          <a:xfrm>
            <a:off x="4191859" y="3507558"/>
            <a:ext cx="211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Commande();</a:t>
            </a:r>
            <a:endParaRPr lang="fr-TN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41B8E88-D3F6-4BE5-B605-5A9716028C33}"/>
              </a:ext>
            </a:extLst>
          </p:cNvPr>
          <p:cNvCxnSpPr>
            <a:cxnSpLocks/>
          </p:cNvCxnSpPr>
          <p:nvPr/>
        </p:nvCxnSpPr>
        <p:spPr>
          <a:xfrm flipH="1" flipV="1">
            <a:off x="3246636" y="2753471"/>
            <a:ext cx="3821987" cy="41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338A13-2311-40C0-8CA5-59183A79DB81}"/>
              </a:ext>
            </a:extLst>
          </p:cNvPr>
          <p:cNvSpPr txBox="1"/>
          <p:nvPr/>
        </p:nvSpPr>
        <p:spPr>
          <a:xfrm>
            <a:off x="750014" y="4458984"/>
            <a:ext cx="10818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On suppose que certains clients peuvent commander une bicyclette  en payant au comptant/crédit. </a:t>
            </a:r>
            <a:endParaRPr lang="fr-T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F22C95-8292-42F1-BB50-BCD7262C81EC}"/>
              </a:ext>
            </a:extLst>
          </p:cNvPr>
          <p:cNvSpPr/>
          <p:nvPr/>
        </p:nvSpPr>
        <p:spPr>
          <a:xfrm>
            <a:off x="-106177" y="1434953"/>
            <a:ext cx="1530849" cy="217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5EE04A5-7B14-4AC3-94B6-333F1E2567A3}"/>
              </a:ext>
            </a:extLst>
          </p:cNvPr>
          <p:cNvCxnSpPr/>
          <p:nvPr/>
        </p:nvCxnSpPr>
        <p:spPr>
          <a:xfrm>
            <a:off x="-75355" y="1958935"/>
            <a:ext cx="1489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630BBBF-DBCF-4937-A09D-CA10CCCE7259}"/>
              </a:ext>
            </a:extLst>
          </p:cNvPr>
          <p:cNvSpPr txBox="1"/>
          <p:nvPr/>
        </p:nvSpPr>
        <p:spPr>
          <a:xfrm>
            <a:off x="-59944" y="1517146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Bicyclette</a:t>
            </a:r>
            <a:endParaRPr lang="fr-TN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B2D45E8-1450-4106-9519-C3D62349CC13}"/>
              </a:ext>
            </a:extLst>
          </p:cNvPr>
          <p:cNvCxnSpPr>
            <a:stCxn id="31" idx="3"/>
          </p:cNvCxnSpPr>
          <p:nvPr/>
        </p:nvCxnSpPr>
        <p:spPr>
          <a:xfrm>
            <a:off x="1424672" y="2524014"/>
            <a:ext cx="289389" cy="18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F446D54-9797-49A0-98BA-EBBD2DA9B596}"/>
              </a:ext>
            </a:extLst>
          </p:cNvPr>
          <p:cNvSpPr/>
          <p:nvPr/>
        </p:nvSpPr>
        <p:spPr>
          <a:xfrm>
            <a:off x="8026567" y="133368"/>
            <a:ext cx="1530849" cy="217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D7960C6-3C1D-4877-8C1C-94D2433F37C1}"/>
              </a:ext>
            </a:extLst>
          </p:cNvPr>
          <p:cNvCxnSpPr/>
          <p:nvPr/>
        </p:nvCxnSpPr>
        <p:spPr>
          <a:xfrm>
            <a:off x="8057389" y="657350"/>
            <a:ext cx="1489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6CDC5BA-1256-4403-9926-EEF6ADEFF005}"/>
              </a:ext>
            </a:extLst>
          </p:cNvPr>
          <p:cNvSpPr txBox="1"/>
          <p:nvPr/>
        </p:nvSpPr>
        <p:spPr>
          <a:xfrm>
            <a:off x="8324518" y="210693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  <a:endParaRPr lang="fr-T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5D5D92-4BA7-47BB-9E47-43B7802586A3}"/>
              </a:ext>
            </a:extLst>
          </p:cNvPr>
          <p:cNvSpPr/>
          <p:nvPr/>
        </p:nvSpPr>
        <p:spPr>
          <a:xfrm>
            <a:off x="2672005" y="162478"/>
            <a:ext cx="1530849" cy="217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9FBE963-D0D4-47DD-9B1B-7B6BBE900B31}"/>
              </a:ext>
            </a:extLst>
          </p:cNvPr>
          <p:cNvCxnSpPr/>
          <p:nvPr/>
        </p:nvCxnSpPr>
        <p:spPr>
          <a:xfrm>
            <a:off x="2702827" y="686460"/>
            <a:ext cx="1489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FA5D850-7BE2-40D2-89F8-744CF8F741BE}"/>
              </a:ext>
            </a:extLst>
          </p:cNvPr>
          <p:cNvSpPr txBox="1"/>
          <p:nvPr/>
        </p:nvSpPr>
        <p:spPr>
          <a:xfrm>
            <a:off x="2718238" y="244671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</a:t>
            </a:r>
            <a:endParaRPr lang="fr-TN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49F70C6-4610-4C10-BCA0-483309DEFC28}"/>
              </a:ext>
            </a:extLst>
          </p:cNvPr>
          <p:cNvSpPr txBox="1"/>
          <p:nvPr/>
        </p:nvSpPr>
        <p:spPr>
          <a:xfrm>
            <a:off x="8117338" y="1766959"/>
            <a:ext cx="142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creerCommande</a:t>
            </a:r>
            <a:r>
              <a:rPr lang="fr-FR" dirty="0"/>
              <a:t>()</a:t>
            </a:r>
            <a:endParaRPr lang="fr-TN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8BCD65C-F56C-445A-BBBD-70137A388BAC}"/>
              </a:ext>
            </a:extLst>
          </p:cNvPr>
          <p:cNvCxnSpPr/>
          <p:nvPr/>
        </p:nvCxnSpPr>
        <p:spPr>
          <a:xfrm>
            <a:off x="8026567" y="1766959"/>
            <a:ext cx="15308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88497E1-0081-4B55-8764-AB87D37D19F6}"/>
              </a:ext>
            </a:extLst>
          </p:cNvPr>
          <p:cNvCxnSpPr>
            <a:cxnSpLocks/>
          </p:cNvCxnSpPr>
          <p:nvPr/>
        </p:nvCxnSpPr>
        <p:spPr>
          <a:xfrm flipH="1">
            <a:off x="7178949" y="2090124"/>
            <a:ext cx="1053101" cy="72090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arré corné 27">
            <a:extLst>
              <a:ext uri="{FF2B5EF4-FFF2-40B4-BE49-F238E27FC236}">
                <a16:creationId xmlns:a16="http://schemas.microsoft.com/office/drawing/2014/main" id="{03378664-DE6D-4B53-BF72-4BF5356478EF}"/>
              </a:ext>
            </a:extLst>
          </p:cNvPr>
          <p:cNvSpPr/>
          <p:nvPr/>
        </p:nvSpPr>
        <p:spPr>
          <a:xfrm>
            <a:off x="4944320" y="2226637"/>
            <a:ext cx="2116476" cy="87595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5CF2C1F-B4CF-4860-A1DB-FFF1E72AA72B}"/>
              </a:ext>
            </a:extLst>
          </p:cNvPr>
          <p:cNvSpPr txBox="1"/>
          <p:nvPr/>
        </p:nvSpPr>
        <p:spPr>
          <a:xfrm>
            <a:off x="5149803" y="2479949"/>
            <a:ext cx="211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Commande();</a:t>
            </a:r>
            <a:endParaRPr lang="fr-TN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41B8E88-D3F6-4BE5-B605-5A9716028C33}"/>
              </a:ext>
            </a:extLst>
          </p:cNvPr>
          <p:cNvCxnSpPr>
            <a:cxnSpLocks/>
          </p:cNvCxnSpPr>
          <p:nvPr/>
        </p:nvCxnSpPr>
        <p:spPr>
          <a:xfrm flipH="1" flipV="1">
            <a:off x="4204580" y="1725862"/>
            <a:ext cx="3821987" cy="41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338A13-2311-40C0-8CA5-59183A79DB81}"/>
              </a:ext>
            </a:extLst>
          </p:cNvPr>
          <p:cNvSpPr txBox="1"/>
          <p:nvPr/>
        </p:nvSpPr>
        <p:spPr>
          <a:xfrm>
            <a:off x="898000" y="3166576"/>
            <a:ext cx="108186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On suppose que certains clients peuvent commander une bicyclette  en payant au comptant/crédit. </a:t>
            </a:r>
          </a:p>
          <a:p>
            <a:r>
              <a:rPr lang="fr-FR" sz="3200" dirty="0">
                <a:sym typeface="Wingdings" panose="05000000000000000000" pitchFamily="2" charset="2"/>
              </a:rPr>
              <a:t>On doit modifier la classe Client</a:t>
            </a:r>
          </a:p>
          <a:p>
            <a:r>
              <a:rPr lang="fr-FR" sz="3200" dirty="0">
                <a:sym typeface="Wingdings" panose="05000000000000000000" pitchFamily="2" charset="2"/>
              </a:rPr>
              <a:t>Le couplage est fort entre la classe client et la classe commande.</a:t>
            </a:r>
          </a:p>
          <a:p>
            <a:r>
              <a:rPr lang="fr-FR" sz="3200" dirty="0">
                <a:sym typeface="Wingdings" panose="05000000000000000000" pitchFamily="2" charset="2"/>
              </a:rPr>
              <a:t>Le code n’est pas ouverts aux évolutions</a:t>
            </a:r>
            <a:endParaRPr lang="fr-T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F22C95-8292-42F1-BB50-BCD7262C81EC}"/>
              </a:ext>
            </a:extLst>
          </p:cNvPr>
          <p:cNvSpPr/>
          <p:nvPr/>
        </p:nvSpPr>
        <p:spPr>
          <a:xfrm>
            <a:off x="851767" y="407344"/>
            <a:ext cx="1530849" cy="217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5EE04A5-7B14-4AC3-94B6-333F1E2567A3}"/>
              </a:ext>
            </a:extLst>
          </p:cNvPr>
          <p:cNvCxnSpPr/>
          <p:nvPr/>
        </p:nvCxnSpPr>
        <p:spPr>
          <a:xfrm>
            <a:off x="882589" y="931326"/>
            <a:ext cx="1489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630BBBF-DBCF-4937-A09D-CA10CCCE7259}"/>
              </a:ext>
            </a:extLst>
          </p:cNvPr>
          <p:cNvSpPr txBox="1"/>
          <p:nvPr/>
        </p:nvSpPr>
        <p:spPr>
          <a:xfrm>
            <a:off x="898000" y="489537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Bicyclette</a:t>
            </a:r>
            <a:endParaRPr lang="fr-TN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B2D45E8-1450-4106-9519-C3D62349CC13}"/>
              </a:ext>
            </a:extLst>
          </p:cNvPr>
          <p:cNvCxnSpPr>
            <a:stCxn id="31" idx="3"/>
          </p:cNvCxnSpPr>
          <p:nvPr/>
        </p:nvCxnSpPr>
        <p:spPr>
          <a:xfrm>
            <a:off x="2382616" y="1496405"/>
            <a:ext cx="289389" cy="18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4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D4D480A-1483-4D2B-BAB3-B1BA145D5383}"/>
              </a:ext>
            </a:extLst>
          </p:cNvPr>
          <p:cNvSpPr txBox="1"/>
          <p:nvPr/>
        </p:nvSpPr>
        <p:spPr>
          <a:xfrm>
            <a:off x="770947" y="582582"/>
            <a:ext cx="1087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Solution: </a:t>
            </a:r>
            <a:endParaRPr lang="fr-TN" sz="2800" b="1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6B97848-1B20-48A5-9545-4830A35BE9B8}"/>
              </a:ext>
            </a:extLst>
          </p:cNvPr>
          <p:cNvGrpSpPr/>
          <p:nvPr/>
        </p:nvGrpSpPr>
        <p:grpSpPr>
          <a:xfrm>
            <a:off x="8071101" y="101026"/>
            <a:ext cx="1997327" cy="1171254"/>
            <a:chOff x="6770155" y="101026"/>
            <a:chExt cx="1997327" cy="11712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24867C-7769-47A0-94DF-E78389C040BA}"/>
                </a:ext>
              </a:extLst>
            </p:cNvPr>
            <p:cNvSpPr/>
            <p:nvPr/>
          </p:nvSpPr>
          <p:spPr>
            <a:xfrm>
              <a:off x="6770155" y="101026"/>
              <a:ext cx="1997327" cy="1171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9D3C390-8A66-4BF5-8492-AC907C40602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7" y="652536"/>
              <a:ext cx="19665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CAFE0C9-A37E-4A2C-8E73-31646AE33D48}"/>
                </a:ext>
              </a:extLst>
            </p:cNvPr>
            <p:cNvSpPr txBox="1"/>
            <p:nvPr/>
          </p:nvSpPr>
          <p:spPr>
            <a:xfrm>
              <a:off x="6816388" y="187537"/>
              <a:ext cx="1458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Client</a:t>
              </a:r>
              <a:endParaRPr lang="fr-TN" dirty="0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C49F7C97-BC79-4192-8E62-708DFB1A22AE}"/>
              </a:ext>
            </a:extLst>
          </p:cNvPr>
          <p:cNvSpPr txBox="1"/>
          <p:nvPr/>
        </p:nvSpPr>
        <p:spPr>
          <a:xfrm>
            <a:off x="8100860" y="754669"/>
            <a:ext cx="199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</a:t>
            </a:r>
            <a:r>
              <a:rPr lang="fr-FR" sz="1400" dirty="0" err="1"/>
              <a:t>nouvelleCommande</a:t>
            </a:r>
            <a:r>
              <a:rPr lang="fr-FR" sz="1400" dirty="0"/>
              <a:t>()</a:t>
            </a:r>
          </a:p>
          <a:p>
            <a:r>
              <a:rPr lang="fr-FR" sz="1400" dirty="0"/>
              <a:t>#créeCommande()</a:t>
            </a:r>
            <a:endParaRPr lang="fr-TN" sz="1400" dirty="0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429036A4-B4C1-4ABD-B8A8-D7598B35787D}"/>
              </a:ext>
            </a:extLst>
          </p:cNvPr>
          <p:cNvSpPr/>
          <p:nvPr/>
        </p:nvSpPr>
        <p:spPr>
          <a:xfrm>
            <a:off x="4775323" y="206433"/>
            <a:ext cx="2491661" cy="129049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93FF95F-9759-4BCE-B2CD-F19AEC4D3A3F}"/>
              </a:ext>
            </a:extLst>
          </p:cNvPr>
          <p:cNvSpPr txBox="1"/>
          <p:nvPr/>
        </p:nvSpPr>
        <p:spPr>
          <a:xfrm>
            <a:off x="4805082" y="254212"/>
            <a:ext cx="2477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Commande </a:t>
            </a:r>
            <a:r>
              <a:rPr lang="fr-FR" sz="1600" dirty="0" err="1"/>
              <a:t>commande</a:t>
            </a:r>
            <a:r>
              <a:rPr lang="fr-FR" sz="1600" dirty="0"/>
              <a:t>= </a:t>
            </a:r>
            <a:r>
              <a:rPr lang="fr-FR" sz="1600" dirty="0" err="1"/>
              <a:t>créeCommande</a:t>
            </a:r>
            <a:r>
              <a:rPr lang="fr-FR" sz="1600" dirty="0"/>
              <a:t>();</a:t>
            </a:r>
          </a:p>
          <a:p>
            <a:r>
              <a:rPr lang="fr-FR" sz="1600" dirty="0"/>
              <a:t>If (</a:t>
            </a:r>
            <a:r>
              <a:rPr lang="fr-FR" sz="1600" dirty="0" err="1"/>
              <a:t>commande.valide</a:t>
            </a:r>
            <a:r>
              <a:rPr lang="fr-FR" sz="1600" dirty="0"/>
              <a:t>())                      </a:t>
            </a:r>
            <a:r>
              <a:rPr lang="fr-FR" sz="1600" dirty="0" err="1"/>
              <a:t>commande.paye</a:t>
            </a:r>
            <a:r>
              <a:rPr lang="fr-FR" sz="1600" dirty="0"/>
              <a:t>();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3CC95AE-5F07-48AD-ADF5-9A0EE0B99CAA}"/>
              </a:ext>
            </a:extLst>
          </p:cNvPr>
          <p:cNvCxnSpPr/>
          <p:nvPr/>
        </p:nvCxnSpPr>
        <p:spPr>
          <a:xfrm>
            <a:off x="7266984" y="754669"/>
            <a:ext cx="926757" cy="74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1D00367-4FF1-4BB6-A2C7-F2E655247CF8}"/>
              </a:ext>
            </a:extLst>
          </p:cNvPr>
          <p:cNvGrpSpPr/>
          <p:nvPr/>
        </p:nvGrpSpPr>
        <p:grpSpPr>
          <a:xfrm>
            <a:off x="7003237" y="1929827"/>
            <a:ext cx="1997327" cy="1171254"/>
            <a:chOff x="6770155" y="101026"/>
            <a:chExt cx="1997327" cy="11712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C58697-6EE2-46E2-A0D9-D77B4B373DE8}"/>
                </a:ext>
              </a:extLst>
            </p:cNvPr>
            <p:cNvSpPr/>
            <p:nvPr/>
          </p:nvSpPr>
          <p:spPr>
            <a:xfrm>
              <a:off x="6770155" y="101026"/>
              <a:ext cx="1997327" cy="1171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081880F-574A-46DB-B695-399F3E0E24D9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7" y="652536"/>
              <a:ext cx="19665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E97DFF7-223F-481E-9A14-EC6EA18758C2}"/>
                </a:ext>
              </a:extLst>
            </p:cNvPr>
            <p:cNvSpPr txBox="1"/>
            <p:nvPr/>
          </p:nvSpPr>
          <p:spPr>
            <a:xfrm>
              <a:off x="6816387" y="187537"/>
              <a:ext cx="178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ClientComptant</a:t>
              </a:r>
              <a:endParaRPr lang="fr-TN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E51C701-5265-4D34-B2BF-F2AA6F20E5EF}"/>
              </a:ext>
            </a:extLst>
          </p:cNvPr>
          <p:cNvGrpSpPr/>
          <p:nvPr/>
        </p:nvGrpSpPr>
        <p:grpSpPr>
          <a:xfrm>
            <a:off x="9397880" y="1929827"/>
            <a:ext cx="1997327" cy="1171254"/>
            <a:chOff x="6770155" y="101026"/>
            <a:chExt cx="1997327" cy="11712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17BE67-5C0F-4253-829E-A1139A9A3752}"/>
                </a:ext>
              </a:extLst>
            </p:cNvPr>
            <p:cNvSpPr/>
            <p:nvPr/>
          </p:nvSpPr>
          <p:spPr>
            <a:xfrm>
              <a:off x="6770155" y="101026"/>
              <a:ext cx="1997327" cy="1171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F3ECD0-B658-440B-BC48-A00F2C4E1FB8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7" y="652536"/>
              <a:ext cx="19665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9888-8A94-4436-8C1C-E63EEBC00CF4}"/>
                </a:ext>
              </a:extLst>
            </p:cNvPr>
            <p:cNvSpPr txBox="1"/>
            <p:nvPr/>
          </p:nvSpPr>
          <p:spPr>
            <a:xfrm>
              <a:off x="6816388" y="187537"/>
              <a:ext cx="1458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ClientCrédit</a:t>
              </a:r>
              <a:endParaRPr lang="fr-TN" dirty="0"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88301076-CB04-4083-A40D-C03DD1A8457A}"/>
              </a:ext>
            </a:extLst>
          </p:cNvPr>
          <p:cNvSpPr txBox="1"/>
          <p:nvPr/>
        </p:nvSpPr>
        <p:spPr>
          <a:xfrm>
            <a:off x="7072437" y="2515454"/>
            <a:ext cx="199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#créeCommande()</a:t>
            </a:r>
            <a:endParaRPr lang="fr-TN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A1118C-447E-43C2-802B-D559E7B7CAEC}"/>
              </a:ext>
            </a:extLst>
          </p:cNvPr>
          <p:cNvSpPr txBox="1"/>
          <p:nvPr/>
        </p:nvSpPr>
        <p:spPr>
          <a:xfrm>
            <a:off x="9470310" y="2472181"/>
            <a:ext cx="199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#créeCommande()</a:t>
            </a:r>
            <a:endParaRPr lang="fr-TN" sz="1400" dirty="0"/>
          </a:p>
        </p:txBody>
      </p:sp>
      <p:sp>
        <p:nvSpPr>
          <p:cNvPr id="34" name="Rectangle : carré corné 33">
            <a:extLst>
              <a:ext uri="{FF2B5EF4-FFF2-40B4-BE49-F238E27FC236}">
                <a16:creationId xmlns:a16="http://schemas.microsoft.com/office/drawing/2014/main" id="{99687B46-59D6-46E2-BBE6-8BD0A1FF3F99}"/>
              </a:ext>
            </a:extLst>
          </p:cNvPr>
          <p:cNvSpPr/>
          <p:nvPr/>
        </p:nvSpPr>
        <p:spPr>
          <a:xfrm>
            <a:off x="4489445" y="2077475"/>
            <a:ext cx="2116476" cy="87595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36" name="Rectangle : carré corné 35">
            <a:extLst>
              <a:ext uri="{FF2B5EF4-FFF2-40B4-BE49-F238E27FC236}">
                <a16:creationId xmlns:a16="http://schemas.microsoft.com/office/drawing/2014/main" id="{591A3462-308F-4304-9F84-C7E02D3101A7}"/>
              </a:ext>
            </a:extLst>
          </p:cNvPr>
          <p:cNvSpPr/>
          <p:nvPr/>
        </p:nvSpPr>
        <p:spPr>
          <a:xfrm>
            <a:off x="10294806" y="950252"/>
            <a:ext cx="2116476" cy="87595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8C58CD-E8C4-4FE0-A4A7-4E7E4BE0D2CF}"/>
              </a:ext>
            </a:extLst>
          </p:cNvPr>
          <p:cNvSpPr txBox="1"/>
          <p:nvPr/>
        </p:nvSpPr>
        <p:spPr>
          <a:xfrm>
            <a:off x="4520267" y="2122435"/>
            <a:ext cx="211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Return new </a:t>
            </a:r>
            <a:r>
              <a:rPr lang="fr-FR" sz="1600" dirty="0" err="1"/>
              <a:t>commandeComptant</a:t>
            </a:r>
            <a:r>
              <a:rPr lang="fr-FR" sz="1600" dirty="0"/>
              <a:t>();</a:t>
            </a:r>
            <a:endParaRPr lang="fr-TN" sz="16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BC1CF30-DA79-4D6F-8A12-F0BF06BF6ABF}"/>
              </a:ext>
            </a:extLst>
          </p:cNvPr>
          <p:cNvSpPr txBox="1"/>
          <p:nvPr/>
        </p:nvSpPr>
        <p:spPr>
          <a:xfrm>
            <a:off x="10265047" y="1068605"/>
            <a:ext cx="211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Return new </a:t>
            </a:r>
            <a:r>
              <a:rPr lang="fr-FR" sz="1600" dirty="0" err="1"/>
              <a:t>commandeCrédit</a:t>
            </a:r>
            <a:r>
              <a:rPr lang="fr-FR" sz="1600" dirty="0"/>
              <a:t>();</a:t>
            </a:r>
            <a:endParaRPr lang="fr-TN" sz="160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F7353FE-3249-4ED6-AB71-838A17CDE7F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467428" y="2598448"/>
            <a:ext cx="605009" cy="708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B1A03A3-9989-4301-B188-624308627F73}"/>
              </a:ext>
            </a:extLst>
          </p:cNvPr>
          <p:cNvCxnSpPr>
            <a:cxnSpLocks/>
          </p:cNvCxnSpPr>
          <p:nvPr/>
        </p:nvCxnSpPr>
        <p:spPr>
          <a:xfrm flipH="1">
            <a:off x="10766612" y="1681940"/>
            <a:ext cx="533747" cy="9442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B4DED62-0F87-4B0A-83B2-6E1897BF4A12}"/>
              </a:ext>
            </a:extLst>
          </p:cNvPr>
          <p:cNvCxnSpPr/>
          <p:nvPr/>
        </p:nvCxnSpPr>
        <p:spPr>
          <a:xfrm flipV="1">
            <a:off x="9000564" y="1272280"/>
            <a:ext cx="0" cy="3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C4E779D-F8D8-4C96-8E11-FFB766C7F264}"/>
              </a:ext>
            </a:extLst>
          </p:cNvPr>
          <p:cNvCxnSpPr/>
          <p:nvPr/>
        </p:nvCxnSpPr>
        <p:spPr>
          <a:xfrm>
            <a:off x="7655859" y="1653380"/>
            <a:ext cx="2321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5D404A9-17C4-4A15-B2DE-C5AB2A7F2C35}"/>
              </a:ext>
            </a:extLst>
          </p:cNvPr>
          <p:cNvCxnSpPr>
            <a:cxnSpLocks/>
          </p:cNvCxnSpPr>
          <p:nvPr/>
        </p:nvCxnSpPr>
        <p:spPr>
          <a:xfrm>
            <a:off x="7673787" y="1653380"/>
            <a:ext cx="0" cy="27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607E93B-FE89-497F-AF8A-E114F75A91D2}"/>
              </a:ext>
            </a:extLst>
          </p:cNvPr>
          <p:cNvCxnSpPr/>
          <p:nvPr/>
        </p:nvCxnSpPr>
        <p:spPr>
          <a:xfrm>
            <a:off x="9977718" y="1653380"/>
            <a:ext cx="0" cy="27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62470AF1-DF7E-4404-863B-0374CD42B5B6}"/>
              </a:ext>
            </a:extLst>
          </p:cNvPr>
          <p:cNvGrpSpPr/>
          <p:nvPr/>
        </p:nvGrpSpPr>
        <p:grpSpPr>
          <a:xfrm>
            <a:off x="8223501" y="3417963"/>
            <a:ext cx="1997327" cy="1171254"/>
            <a:chOff x="6770155" y="101026"/>
            <a:chExt cx="1997327" cy="117125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FBDA57E-8138-4B3A-ABE6-216A97DEB6AC}"/>
                </a:ext>
              </a:extLst>
            </p:cNvPr>
            <p:cNvSpPr/>
            <p:nvPr/>
          </p:nvSpPr>
          <p:spPr>
            <a:xfrm>
              <a:off x="6770155" y="101026"/>
              <a:ext cx="1997327" cy="1171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7C7BFA46-D27C-46E7-9798-8C637AB2AE0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7" y="652536"/>
              <a:ext cx="19665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6F63A93B-4735-4343-B4A1-5E93FDD1EE49}"/>
                </a:ext>
              </a:extLst>
            </p:cNvPr>
            <p:cNvSpPr txBox="1"/>
            <p:nvPr/>
          </p:nvSpPr>
          <p:spPr>
            <a:xfrm>
              <a:off x="6816388" y="187537"/>
              <a:ext cx="1458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Commande</a:t>
              </a:r>
              <a:endParaRPr lang="fr-TN" dirty="0"/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5C2EFA05-8681-40FC-98C5-E61B9C042EBB}"/>
              </a:ext>
            </a:extLst>
          </p:cNvPr>
          <p:cNvSpPr txBox="1"/>
          <p:nvPr/>
        </p:nvSpPr>
        <p:spPr>
          <a:xfrm>
            <a:off x="8253260" y="4071606"/>
            <a:ext cx="199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+paye()</a:t>
            </a:r>
          </a:p>
          <a:p>
            <a:r>
              <a:rPr lang="fr-FR" sz="1400" dirty="0"/>
              <a:t>+valide():</a:t>
            </a:r>
            <a:r>
              <a:rPr lang="fr-FR" sz="1400" dirty="0" err="1"/>
              <a:t>boolean</a:t>
            </a:r>
            <a:endParaRPr lang="fr-TN" sz="1400" dirty="0"/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434B0230-8A58-4E9C-B539-F56621B3603A}"/>
              </a:ext>
            </a:extLst>
          </p:cNvPr>
          <p:cNvGrpSpPr/>
          <p:nvPr/>
        </p:nvGrpSpPr>
        <p:grpSpPr>
          <a:xfrm>
            <a:off x="7055225" y="5246764"/>
            <a:ext cx="2321859" cy="1171254"/>
            <a:chOff x="6669743" y="101026"/>
            <a:chExt cx="2321859" cy="11712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2486685-FFF8-4852-A580-9E424726C0BB}"/>
                </a:ext>
              </a:extLst>
            </p:cNvPr>
            <p:cNvSpPr/>
            <p:nvPr/>
          </p:nvSpPr>
          <p:spPr>
            <a:xfrm>
              <a:off x="6770155" y="101026"/>
              <a:ext cx="1997327" cy="1171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4E0ABFE-CE97-4792-B97B-C4E7F716EAFF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7" y="652536"/>
              <a:ext cx="19665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71CE930F-C4EF-40C2-9460-770EB6BE3DB9}"/>
                </a:ext>
              </a:extLst>
            </p:cNvPr>
            <p:cNvSpPr txBox="1"/>
            <p:nvPr/>
          </p:nvSpPr>
          <p:spPr>
            <a:xfrm>
              <a:off x="6669743" y="187537"/>
              <a:ext cx="2321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CommandeComptant</a:t>
              </a:r>
              <a:endParaRPr lang="fr-TN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B8FFBAF-0DE1-4AE7-AD54-BB725A0111E6}"/>
              </a:ext>
            </a:extLst>
          </p:cNvPr>
          <p:cNvGrpSpPr/>
          <p:nvPr/>
        </p:nvGrpSpPr>
        <p:grpSpPr>
          <a:xfrm>
            <a:off x="9539857" y="5246764"/>
            <a:ext cx="2142221" cy="1171254"/>
            <a:chOff x="6759732" y="101026"/>
            <a:chExt cx="2142221" cy="117125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8B474A-4FF7-48A9-922F-44A8A8987F9C}"/>
                </a:ext>
              </a:extLst>
            </p:cNvPr>
            <p:cNvSpPr/>
            <p:nvPr/>
          </p:nvSpPr>
          <p:spPr>
            <a:xfrm>
              <a:off x="6770155" y="101026"/>
              <a:ext cx="1997327" cy="11712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6101846-4383-4C5A-A30E-51753D3AB62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7" y="652536"/>
              <a:ext cx="19665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F98412A2-4A4B-4056-A3B4-E0C4FBA17EFC}"/>
                </a:ext>
              </a:extLst>
            </p:cNvPr>
            <p:cNvSpPr txBox="1"/>
            <p:nvPr/>
          </p:nvSpPr>
          <p:spPr>
            <a:xfrm>
              <a:off x="6759732" y="187537"/>
              <a:ext cx="2142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CommandeCrédit</a:t>
              </a:r>
              <a:endParaRPr lang="fr-TN" dirty="0"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:a16="http://schemas.microsoft.com/office/drawing/2014/main" id="{0FA4BA21-46F1-4682-B05F-5CFE9797E46E}"/>
              </a:ext>
            </a:extLst>
          </p:cNvPr>
          <p:cNvSpPr txBox="1"/>
          <p:nvPr/>
        </p:nvSpPr>
        <p:spPr>
          <a:xfrm>
            <a:off x="7224837" y="5832391"/>
            <a:ext cx="199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+paye()</a:t>
            </a:r>
          </a:p>
          <a:p>
            <a:r>
              <a:rPr lang="fr-FR" sz="1400" dirty="0"/>
              <a:t>+valide():</a:t>
            </a:r>
            <a:r>
              <a:rPr lang="fr-FR" sz="1400" dirty="0" err="1"/>
              <a:t>boolean</a:t>
            </a:r>
            <a:endParaRPr lang="fr-TN" sz="14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E96DE1-41AA-454A-B9D9-3FC761C93C7E}"/>
              </a:ext>
            </a:extLst>
          </p:cNvPr>
          <p:cNvSpPr txBox="1"/>
          <p:nvPr/>
        </p:nvSpPr>
        <p:spPr>
          <a:xfrm>
            <a:off x="9622710" y="5789118"/>
            <a:ext cx="199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+paye()</a:t>
            </a:r>
          </a:p>
          <a:p>
            <a:r>
              <a:rPr lang="fr-FR" sz="1400" dirty="0"/>
              <a:t>+valide():</a:t>
            </a:r>
            <a:r>
              <a:rPr lang="fr-FR" sz="1400" dirty="0" err="1"/>
              <a:t>boolean</a:t>
            </a:r>
            <a:endParaRPr lang="fr-TN" sz="14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BC5E557-02D0-4E9F-9434-780FF54E5CAB}"/>
              </a:ext>
            </a:extLst>
          </p:cNvPr>
          <p:cNvCxnSpPr/>
          <p:nvPr/>
        </p:nvCxnSpPr>
        <p:spPr>
          <a:xfrm flipV="1">
            <a:off x="9152964" y="4589217"/>
            <a:ext cx="0" cy="3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8BB3A367-C13C-4A23-B8FE-2BF6B2DFF44D}"/>
              </a:ext>
            </a:extLst>
          </p:cNvPr>
          <p:cNvCxnSpPr/>
          <p:nvPr/>
        </p:nvCxnSpPr>
        <p:spPr>
          <a:xfrm>
            <a:off x="7808259" y="4970317"/>
            <a:ext cx="2321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BCC4E50-9CEF-48FF-81CB-ED7311EE3197}"/>
              </a:ext>
            </a:extLst>
          </p:cNvPr>
          <p:cNvCxnSpPr>
            <a:cxnSpLocks/>
          </p:cNvCxnSpPr>
          <p:nvPr/>
        </p:nvCxnSpPr>
        <p:spPr>
          <a:xfrm>
            <a:off x="7826187" y="4970317"/>
            <a:ext cx="0" cy="27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7C8DB72C-0B03-4BEA-8355-87BC28607AF6}"/>
              </a:ext>
            </a:extLst>
          </p:cNvPr>
          <p:cNvCxnSpPr/>
          <p:nvPr/>
        </p:nvCxnSpPr>
        <p:spPr>
          <a:xfrm>
            <a:off x="10130118" y="4970317"/>
            <a:ext cx="0" cy="27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D1A28DD-E07A-468D-BC64-D4EB11190DAF}"/>
              </a:ext>
            </a:extLst>
          </p:cNvPr>
          <p:cNvCxnSpPr/>
          <p:nvPr/>
        </p:nvCxnSpPr>
        <p:spPr>
          <a:xfrm flipH="1">
            <a:off x="7266984" y="3101081"/>
            <a:ext cx="15411" cy="2145683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39489A45-7B0B-4453-90E0-4AE3E0895C50}"/>
              </a:ext>
            </a:extLst>
          </p:cNvPr>
          <p:cNvCxnSpPr/>
          <p:nvPr/>
        </p:nvCxnSpPr>
        <p:spPr>
          <a:xfrm flipH="1">
            <a:off x="10739348" y="3117109"/>
            <a:ext cx="15411" cy="2145683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D0CA4FBA-B35D-44E8-894F-1F6D4A596DBB}"/>
              </a:ext>
            </a:extLst>
          </p:cNvPr>
          <p:cNvSpPr txBox="1"/>
          <p:nvPr/>
        </p:nvSpPr>
        <p:spPr>
          <a:xfrm>
            <a:off x="256854" y="1331430"/>
            <a:ext cx="42171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-  La méthode </a:t>
            </a:r>
            <a:r>
              <a:rPr lang="fr-FR" dirty="0" err="1"/>
              <a:t>créeCommande</a:t>
            </a:r>
            <a:r>
              <a:rPr lang="fr-FR" dirty="0"/>
              <a:t> doit créer une instance de la classe </a:t>
            </a:r>
            <a:r>
              <a:rPr lang="fr-FR" dirty="0" err="1"/>
              <a:t>CommandeComptant</a:t>
            </a:r>
            <a:r>
              <a:rPr lang="fr-FR" dirty="0"/>
              <a:t> ou une instance de la classe </a:t>
            </a:r>
            <a:r>
              <a:rPr lang="fr-FR" dirty="0" err="1"/>
              <a:t>CommandeCrédit</a:t>
            </a:r>
            <a:r>
              <a:rPr lang="fr-FR" dirty="0"/>
              <a:t>.</a:t>
            </a:r>
          </a:p>
          <a:p>
            <a:pPr algn="just"/>
            <a:endParaRPr lang="fr-FR" dirty="0"/>
          </a:p>
          <a:p>
            <a:pPr marL="285750" indent="-285750" algn="just">
              <a:buFontTx/>
              <a:buChar char="-"/>
            </a:pPr>
            <a:r>
              <a:rPr lang="fr-FR" dirty="0"/>
              <a:t>Pour cela, la méthode </a:t>
            </a:r>
            <a:r>
              <a:rPr lang="fr-FR" dirty="0" err="1"/>
              <a:t>créeCommande</a:t>
            </a:r>
            <a:r>
              <a:rPr lang="fr-FR" dirty="0"/>
              <a:t> est abstraite.</a:t>
            </a:r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marL="285750" indent="-285750" algn="just">
              <a:buFontTx/>
              <a:buChar char="-"/>
            </a:pPr>
            <a:r>
              <a:rPr lang="fr-FR" dirty="0"/>
              <a:t>Les deux types de clients sont distingués en introduisant deux sous-classes concrètes de la classe abstraite Client.</a:t>
            </a:r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marL="285750" indent="-285750" algn="just">
              <a:buFontTx/>
              <a:buChar char="-"/>
            </a:pPr>
            <a:r>
              <a:rPr lang="fr-FR" dirty="0"/>
              <a:t>On s’est basé sur le pattern </a:t>
            </a:r>
            <a:r>
              <a:rPr lang="fr-FR" dirty="0" err="1"/>
              <a:t>FactoryMethod</a:t>
            </a:r>
            <a:r>
              <a:rPr lang="fr-FR" dirty="0"/>
              <a:t>, la </a:t>
            </a:r>
            <a:r>
              <a:rPr lang="fr-FR" dirty="0" err="1"/>
              <a:t>métode</a:t>
            </a:r>
            <a:r>
              <a:rPr lang="fr-FR" dirty="0"/>
              <a:t> </a:t>
            </a:r>
            <a:r>
              <a:rPr lang="fr-FR" dirty="0" err="1"/>
              <a:t>créeCommande</a:t>
            </a:r>
            <a:r>
              <a:rPr lang="fr-FR" dirty="0"/>
              <a:t> étant la méthode de fabrique.</a:t>
            </a:r>
          </a:p>
        </p:txBody>
      </p:sp>
    </p:spTree>
    <p:extLst>
      <p:ext uri="{BB962C8B-B14F-4D97-AF65-F5344CB8AC3E}">
        <p14:creationId xmlns:p14="http://schemas.microsoft.com/office/powerpoint/2010/main" val="29799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C8D30F-2528-4AFB-9012-58AFDC37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11" y="517259"/>
            <a:ext cx="6396040" cy="5087424"/>
          </a:xfrm>
          <a:prstGeom prst="rect">
            <a:avLst/>
          </a:prstGeom>
        </p:spPr>
      </p:pic>
      <p:pic>
        <p:nvPicPr>
          <p:cNvPr id="6" name="Picture 2" descr="Le Design Pattern 'Factory Method'">
            <a:extLst>
              <a:ext uri="{FF2B5EF4-FFF2-40B4-BE49-F238E27FC236}">
                <a16:creationId xmlns:a16="http://schemas.microsoft.com/office/drawing/2014/main" id="{100C67A1-E936-43F0-BF0D-261CD49F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3" y="4439181"/>
            <a:ext cx="5537770" cy="235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5DDC101-7C3A-42A7-8901-B74E282C4BA1}"/>
              </a:ext>
            </a:extLst>
          </p:cNvPr>
          <p:cNvCxnSpPr>
            <a:cxnSpLocks/>
          </p:cNvCxnSpPr>
          <p:nvPr/>
        </p:nvCxnSpPr>
        <p:spPr>
          <a:xfrm>
            <a:off x="5175284" y="4060636"/>
            <a:ext cx="3783647" cy="284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568B403-CE0C-49C0-8C0F-1D226520F4C9}"/>
              </a:ext>
            </a:extLst>
          </p:cNvPr>
          <p:cNvSpPr txBox="1"/>
          <p:nvPr/>
        </p:nvSpPr>
        <p:spPr>
          <a:xfrm>
            <a:off x="5938463" y="236306"/>
            <a:ext cx="14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</a:t>
            </a:r>
            <a:endParaRPr lang="fr-TN" u="sng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3EA517-1B8F-4D84-94C5-6652AFD17AAB}"/>
              </a:ext>
            </a:extLst>
          </p:cNvPr>
          <p:cNvSpPr txBox="1"/>
          <p:nvPr/>
        </p:nvSpPr>
        <p:spPr>
          <a:xfrm>
            <a:off x="23438" y="4138231"/>
            <a:ext cx="282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Factory</a:t>
            </a:r>
            <a:r>
              <a:rPr lang="fr-FR" u="sng" dirty="0"/>
              <a:t> pattern </a:t>
            </a:r>
            <a:r>
              <a:rPr lang="fr-FR" u="sng" dirty="0" err="1"/>
              <a:t>method</a:t>
            </a:r>
            <a:endParaRPr lang="fr-TN" u="sng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50287E-76F8-44F5-860D-8149CACAFA38}"/>
              </a:ext>
            </a:extLst>
          </p:cNvPr>
          <p:cNvSpPr txBox="1"/>
          <p:nvPr/>
        </p:nvSpPr>
        <p:spPr>
          <a:xfrm>
            <a:off x="298363" y="-35175"/>
            <a:ext cx="45921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Le créateur (Client): classe abstraite chargée de </a:t>
            </a:r>
            <a:r>
              <a:rPr lang="fr-FR" b="0" i="1" dirty="0">
                <a:solidFill>
                  <a:srgbClr val="222222"/>
                </a:solidFill>
                <a:effectLst/>
                <a:latin typeface="Work Sans"/>
              </a:rPr>
              <a:t>fabriquer</a:t>
            </a: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 l’objet attendu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22222"/>
              </a:solidFill>
              <a:effectLst/>
              <a:latin typeface="Work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Le créateur concret (</a:t>
            </a:r>
            <a:r>
              <a:rPr lang="fr-FR" b="0" i="0">
                <a:solidFill>
                  <a:srgbClr val="222222"/>
                </a:solidFill>
                <a:effectLst/>
                <a:latin typeface="Work Sans"/>
              </a:rPr>
              <a:t>ClientComptant</a:t>
            </a: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/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Work Sans"/>
              </a:rPr>
              <a:t>ClientCrédit</a:t>
            </a: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) : il étend </a:t>
            </a:r>
            <a:r>
              <a:rPr lang="fr-FR" b="0" i="1" dirty="0">
                <a:solidFill>
                  <a:srgbClr val="222222"/>
                </a:solidFill>
                <a:effectLst/>
                <a:latin typeface="Work Sans"/>
              </a:rPr>
              <a:t>Creator</a:t>
            </a: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 et instancie l’objet attendu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22222"/>
              </a:solidFill>
              <a:effectLst/>
              <a:latin typeface="Work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Le produit (Commande) : c’est l’interface ou classe abstraite de l’objet à instancier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22222"/>
              </a:solidFill>
              <a:effectLst/>
              <a:latin typeface="Work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Le produit concret (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Work Sans"/>
              </a:rPr>
              <a:t>CommandeComptant</a:t>
            </a: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/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Work Sans"/>
              </a:rPr>
              <a:t>CommandeCrédit</a:t>
            </a:r>
            <a:r>
              <a:rPr lang="fr-FR" b="0" i="0" dirty="0">
                <a:solidFill>
                  <a:srgbClr val="222222"/>
                </a:solidFill>
                <a:effectLst/>
                <a:latin typeface="Work Sans"/>
              </a:rPr>
              <a:t>) : c’est l’objet à instancier</a:t>
            </a:r>
          </a:p>
          <a:p>
            <a:pPr algn="just"/>
            <a:br>
              <a:rPr lang="fr-FR" dirty="0"/>
            </a:br>
            <a:endParaRPr lang="fr-TN" dirty="0"/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E476DEAE-9684-4A4C-917A-A745A91C47A8}"/>
              </a:ext>
            </a:extLst>
          </p:cNvPr>
          <p:cNvCxnSpPr>
            <a:cxnSpLocks/>
          </p:cNvCxnSpPr>
          <p:nvPr/>
        </p:nvCxnSpPr>
        <p:spPr>
          <a:xfrm>
            <a:off x="5220072" y="420972"/>
            <a:ext cx="0" cy="363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7EC767A-6364-41B6-8C5C-D780A13D4A90}"/>
              </a:ext>
            </a:extLst>
          </p:cNvPr>
          <p:cNvCxnSpPr/>
          <p:nvPr/>
        </p:nvCxnSpPr>
        <p:spPr>
          <a:xfrm>
            <a:off x="298363" y="4109662"/>
            <a:ext cx="4910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06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314</Words>
  <Application>Microsoft Office PowerPoint</Application>
  <PresentationFormat>Grand écran</PresentationFormat>
  <Paragraphs>63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Work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jarrayamouna@gmail.com</dc:creator>
  <cp:lastModifiedBy>jarrayamouna@gmail.com</cp:lastModifiedBy>
  <cp:revision>2</cp:revision>
  <dcterms:created xsi:type="dcterms:W3CDTF">2020-11-05T10:17:16Z</dcterms:created>
  <dcterms:modified xsi:type="dcterms:W3CDTF">2021-09-30T11:29:22Z</dcterms:modified>
</cp:coreProperties>
</file>